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
  </p:notesMasterIdLst>
  <p:sldIdLst>
    <p:sldId id="311" r:id="rId2"/>
    <p:sldId id="277" r:id="rId3"/>
    <p:sldId id="314" r:id="rId4"/>
    <p:sldId id="318" r:id="rId5"/>
    <p:sldId id="327" r:id="rId6"/>
    <p:sldId id="329" r:id="rId7"/>
    <p:sldId id="321" r:id="rId8"/>
    <p:sldId id="335" r:id="rId9"/>
    <p:sldId id="340" r:id="rId10"/>
    <p:sldId id="339" r:id="rId11"/>
    <p:sldId id="341" r:id="rId12"/>
    <p:sldId id="337" r:id="rId13"/>
    <p:sldId id="338" r:id="rId14"/>
    <p:sldId id="336" r:id="rId15"/>
    <p:sldId id="324" r:id="rId16"/>
    <p:sldId id="325" r:id="rId17"/>
    <p:sldId id="279" r:id="rId18"/>
    <p:sldId id="334" r:id="rId19"/>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3300"/>
    <a:srgbClr val="14799A"/>
    <a:srgbClr val="0B6686"/>
    <a:srgbClr val="0B5774"/>
    <a:srgbClr val="004055"/>
    <a:srgbClr val="006699"/>
    <a:srgbClr val="F23A00"/>
    <a:srgbClr val="FA3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195" autoAdjust="0"/>
    <p:restoredTop sz="94660" autoAdjust="0"/>
  </p:normalViewPr>
  <p:slideViewPr>
    <p:cSldViewPr snapToGrid="0">
      <p:cViewPr varScale="1">
        <p:scale>
          <a:sx n="107" d="100"/>
          <a:sy n="107" d="100"/>
        </p:scale>
        <p:origin x="1932" y="114"/>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8101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143375" y="0"/>
            <a:ext cx="3170238" cy="481013"/>
          </a:xfrm>
          <a:prstGeom prst="rect">
            <a:avLst/>
          </a:prstGeom>
        </p:spPr>
        <p:txBody>
          <a:bodyPr vert="horz" lIns="91440" tIns="45720" rIns="91440" bIns="45720" rtlCol="0"/>
          <a:lstStyle>
            <a:lvl1pPr algn="r">
              <a:defRPr sz="1200"/>
            </a:lvl1pPr>
          </a:lstStyle>
          <a:p>
            <a:fld id="{13F9996C-48EA-412D-8B97-812D0C1C22EA}" type="datetimeFigureOut">
              <a:rPr lang="en-US" smtClean="0"/>
              <a:t>5/14/2022</a:t>
            </a:fld>
            <a:endParaRPr lang="en-US"/>
          </a:p>
        </p:txBody>
      </p:sp>
      <p:sp>
        <p:nvSpPr>
          <p:cNvPr id="4" name="Slide Image Placeholder 3"/>
          <p:cNvSpPr>
            <a:spLocks noGrp="1" noRot="1" noChangeAspect="1"/>
          </p:cNvSpPr>
          <p:nvPr>
            <p:ph type="sldImg" idx="2"/>
          </p:nvPr>
        </p:nvSpPr>
        <p:spPr>
          <a:xfrm>
            <a:off x="1497013" y="1200150"/>
            <a:ext cx="4321175" cy="3240088"/>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31838" y="4621213"/>
            <a:ext cx="5851525" cy="37798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20188"/>
            <a:ext cx="3170238" cy="481012"/>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143375" y="9120188"/>
            <a:ext cx="3170238" cy="481012"/>
          </a:xfrm>
          <a:prstGeom prst="rect">
            <a:avLst/>
          </a:prstGeom>
        </p:spPr>
        <p:txBody>
          <a:bodyPr vert="horz" lIns="91440" tIns="45720" rIns="91440" bIns="45720" rtlCol="0" anchor="b"/>
          <a:lstStyle>
            <a:lvl1pPr algn="r">
              <a:defRPr sz="1200"/>
            </a:lvl1pPr>
          </a:lstStyle>
          <a:p>
            <a:fld id="{64F3B980-88E9-4217-A630-B9836EB72E50}" type="slidenum">
              <a:rPr lang="en-US" smtClean="0"/>
              <a:t>‹#›</a:t>
            </a:fld>
            <a:endParaRPr lang="en-US"/>
          </a:p>
        </p:txBody>
      </p:sp>
    </p:spTree>
    <p:extLst>
      <p:ext uri="{BB962C8B-B14F-4D97-AF65-F5344CB8AC3E}">
        <p14:creationId xmlns:p14="http://schemas.microsoft.com/office/powerpoint/2010/main" val="29027214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4F3B980-88E9-4217-A630-B9836EB72E50}" type="slidenum">
              <a:rPr lang="en-US" smtClean="0"/>
              <a:t>6</a:t>
            </a:fld>
            <a:endParaRPr lang="en-US"/>
          </a:p>
        </p:txBody>
      </p:sp>
    </p:spTree>
    <p:extLst>
      <p:ext uri="{BB962C8B-B14F-4D97-AF65-F5344CB8AC3E}">
        <p14:creationId xmlns:p14="http://schemas.microsoft.com/office/powerpoint/2010/main" val="36746426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49B72-6411-4556-B57F-4F1C44FDFD80}"/>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DF1C7E88-D468-4685-9DEE-9918F4430B69}"/>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B520A65B-5939-4612-9D8F-778BEB2E5A90}"/>
              </a:ext>
            </a:extLst>
          </p:cNvPr>
          <p:cNvSpPr>
            <a:spLocks noGrp="1"/>
          </p:cNvSpPr>
          <p:nvPr>
            <p:ph type="dt" sz="half" idx="10"/>
          </p:nvPr>
        </p:nvSpPr>
        <p:spPr/>
        <p:txBody>
          <a:bodyPr/>
          <a:lstStyle/>
          <a:p>
            <a:endParaRPr lang="en-US" altLang="ko-KR"/>
          </a:p>
        </p:txBody>
      </p:sp>
      <p:sp>
        <p:nvSpPr>
          <p:cNvPr id="5" name="Footer Placeholder 4">
            <a:extLst>
              <a:ext uri="{FF2B5EF4-FFF2-40B4-BE49-F238E27FC236}">
                <a16:creationId xmlns:a16="http://schemas.microsoft.com/office/drawing/2014/main" id="{0BD85371-3836-487F-8DB5-2B2D3E74FF6D}"/>
              </a:ext>
            </a:extLst>
          </p:cNvPr>
          <p:cNvSpPr>
            <a:spLocks noGrp="1"/>
          </p:cNvSpPr>
          <p:nvPr>
            <p:ph type="ftr" sz="quarter" idx="11"/>
          </p:nvPr>
        </p:nvSpPr>
        <p:spPr/>
        <p:txBody>
          <a:bodyPr/>
          <a:lstStyle/>
          <a:p>
            <a:r>
              <a:rPr lang="en-US" altLang="ko-KR"/>
              <a:t>www.themegallery.com</a:t>
            </a:r>
          </a:p>
        </p:txBody>
      </p:sp>
      <p:sp>
        <p:nvSpPr>
          <p:cNvPr id="6" name="Slide Number Placeholder 5">
            <a:extLst>
              <a:ext uri="{FF2B5EF4-FFF2-40B4-BE49-F238E27FC236}">
                <a16:creationId xmlns:a16="http://schemas.microsoft.com/office/drawing/2014/main" id="{F09BF87E-8EAA-44BB-B336-D40A547F4FC9}"/>
              </a:ext>
            </a:extLst>
          </p:cNvPr>
          <p:cNvSpPr>
            <a:spLocks noGrp="1"/>
          </p:cNvSpPr>
          <p:nvPr>
            <p:ph type="sldNum" sz="quarter" idx="12"/>
          </p:nvPr>
        </p:nvSpPr>
        <p:spPr/>
        <p:txBody>
          <a:bodyPr/>
          <a:lstStyle/>
          <a:p>
            <a:fld id="{DAAE4D63-A92D-4F76-BF06-28785B0F1FC7}" type="slidenum">
              <a:rPr lang="en-US" altLang="ko-KR" smtClean="0"/>
              <a:pPr/>
              <a:t>‹#›</a:t>
            </a:fld>
            <a:endParaRPr lang="en-US" altLang="ko-KR"/>
          </a:p>
        </p:txBody>
      </p:sp>
    </p:spTree>
    <p:extLst>
      <p:ext uri="{BB962C8B-B14F-4D97-AF65-F5344CB8AC3E}">
        <p14:creationId xmlns:p14="http://schemas.microsoft.com/office/powerpoint/2010/main" val="3666760905"/>
      </p:ext>
    </p:extLst>
  </p:cSld>
  <p:clrMapOvr>
    <a:masterClrMapping/>
  </p:clrMapOvr>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04FB2-D15A-4D27-9FD6-ED9412839E9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81101CC-4EB0-4386-A7F2-B974B456542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84A067-7ADC-4E28-91D9-EA4A456BA047}"/>
              </a:ext>
            </a:extLst>
          </p:cNvPr>
          <p:cNvSpPr>
            <a:spLocks noGrp="1"/>
          </p:cNvSpPr>
          <p:nvPr>
            <p:ph type="dt" sz="half" idx="10"/>
          </p:nvPr>
        </p:nvSpPr>
        <p:spPr/>
        <p:txBody>
          <a:bodyPr/>
          <a:lstStyle/>
          <a:p>
            <a:endParaRPr lang="en-US" altLang="ko-KR"/>
          </a:p>
        </p:txBody>
      </p:sp>
      <p:sp>
        <p:nvSpPr>
          <p:cNvPr id="5" name="Footer Placeholder 4">
            <a:extLst>
              <a:ext uri="{FF2B5EF4-FFF2-40B4-BE49-F238E27FC236}">
                <a16:creationId xmlns:a16="http://schemas.microsoft.com/office/drawing/2014/main" id="{68584AB2-58E6-406D-9172-9AC5E4771EFF}"/>
              </a:ext>
            </a:extLst>
          </p:cNvPr>
          <p:cNvSpPr>
            <a:spLocks noGrp="1"/>
          </p:cNvSpPr>
          <p:nvPr>
            <p:ph type="ftr" sz="quarter" idx="11"/>
          </p:nvPr>
        </p:nvSpPr>
        <p:spPr/>
        <p:txBody>
          <a:bodyPr/>
          <a:lstStyle/>
          <a:p>
            <a:r>
              <a:rPr lang="en-US" altLang="ko-KR"/>
              <a:t>www.themegallery.com</a:t>
            </a:r>
          </a:p>
        </p:txBody>
      </p:sp>
      <p:sp>
        <p:nvSpPr>
          <p:cNvPr id="6" name="Slide Number Placeholder 5">
            <a:extLst>
              <a:ext uri="{FF2B5EF4-FFF2-40B4-BE49-F238E27FC236}">
                <a16:creationId xmlns:a16="http://schemas.microsoft.com/office/drawing/2014/main" id="{AD697EB7-531F-4F4E-9E71-7F2378A0B19B}"/>
              </a:ext>
            </a:extLst>
          </p:cNvPr>
          <p:cNvSpPr>
            <a:spLocks noGrp="1"/>
          </p:cNvSpPr>
          <p:nvPr>
            <p:ph type="sldNum" sz="quarter" idx="12"/>
          </p:nvPr>
        </p:nvSpPr>
        <p:spPr/>
        <p:txBody>
          <a:bodyPr/>
          <a:lstStyle/>
          <a:p>
            <a:fld id="{DAAE4D63-A92D-4F76-BF06-28785B0F1FC7}" type="slidenum">
              <a:rPr lang="en-US" altLang="ko-KR" smtClean="0"/>
              <a:pPr/>
              <a:t>‹#›</a:t>
            </a:fld>
            <a:endParaRPr lang="en-US" altLang="ko-KR"/>
          </a:p>
        </p:txBody>
      </p:sp>
    </p:spTree>
    <p:extLst>
      <p:ext uri="{BB962C8B-B14F-4D97-AF65-F5344CB8AC3E}">
        <p14:creationId xmlns:p14="http://schemas.microsoft.com/office/powerpoint/2010/main" val="4151962459"/>
      </p:ext>
    </p:extLst>
  </p:cSld>
  <p:clrMapOvr>
    <a:masterClrMapping/>
  </p:clrMapOvr>
  <p:hf sldNum="0" hd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418863B-CDF8-4155-86D7-076FDC4603EA}"/>
              </a:ext>
            </a:extLst>
          </p:cNvPr>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3658E8D-31BB-4D21-941A-2445974AD2D5}"/>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0D562E6-092B-42F1-ADD1-17FC313925A6}"/>
              </a:ext>
            </a:extLst>
          </p:cNvPr>
          <p:cNvSpPr>
            <a:spLocks noGrp="1"/>
          </p:cNvSpPr>
          <p:nvPr>
            <p:ph type="dt" sz="half" idx="10"/>
          </p:nvPr>
        </p:nvSpPr>
        <p:spPr/>
        <p:txBody>
          <a:bodyPr/>
          <a:lstStyle/>
          <a:p>
            <a:endParaRPr lang="en-US" altLang="ko-KR"/>
          </a:p>
        </p:txBody>
      </p:sp>
      <p:sp>
        <p:nvSpPr>
          <p:cNvPr id="5" name="Footer Placeholder 4">
            <a:extLst>
              <a:ext uri="{FF2B5EF4-FFF2-40B4-BE49-F238E27FC236}">
                <a16:creationId xmlns:a16="http://schemas.microsoft.com/office/drawing/2014/main" id="{EE84B653-17C7-4EDD-A35C-F776A4EEB7E5}"/>
              </a:ext>
            </a:extLst>
          </p:cNvPr>
          <p:cNvSpPr>
            <a:spLocks noGrp="1"/>
          </p:cNvSpPr>
          <p:nvPr>
            <p:ph type="ftr" sz="quarter" idx="11"/>
          </p:nvPr>
        </p:nvSpPr>
        <p:spPr/>
        <p:txBody>
          <a:bodyPr/>
          <a:lstStyle/>
          <a:p>
            <a:r>
              <a:rPr lang="en-US" altLang="ko-KR"/>
              <a:t>www.themegallery.com</a:t>
            </a:r>
          </a:p>
        </p:txBody>
      </p:sp>
      <p:sp>
        <p:nvSpPr>
          <p:cNvPr id="6" name="Slide Number Placeholder 5">
            <a:extLst>
              <a:ext uri="{FF2B5EF4-FFF2-40B4-BE49-F238E27FC236}">
                <a16:creationId xmlns:a16="http://schemas.microsoft.com/office/drawing/2014/main" id="{7BCB2327-D77C-4404-B9D6-8187C2FD0CC5}"/>
              </a:ext>
            </a:extLst>
          </p:cNvPr>
          <p:cNvSpPr>
            <a:spLocks noGrp="1"/>
          </p:cNvSpPr>
          <p:nvPr>
            <p:ph type="sldNum" sz="quarter" idx="12"/>
          </p:nvPr>
        </p:nvSpPr>
        <p:spPr/>
        <p:txBody>
          <a:bodyPr/>
          <a:lstStyle/>
          <a:p>
            <a:fld id="{DAAE4D63-A92D-4F76-BF06-28785B0F1FC7}" type="slidenum">
              <a:rPr lang="en-US" altLang="ko-KR" smtClean="0"/>
              <a:pPr/>
              <a:t>‹#›</a:t>
            </a:fld>
            <a:endParaRPr lang="en-US" altLang="ko-KR"/>
          </a:p>
        </p:txBody>
      </p:sp>
    </p:spTree>
    <p:extLst>
      <p:ext uri="{BB962C8B-B14F-4D97-AF65-F5344CB8AC3E}">
        <p14:creationId xmlns:p14="http://schemas.microsoft.com/office/powerpoint/2010/main" val="3915542120"/>
      </p:ext>
    </p:extLst>
  </p:cSld>
  <p:clrMapOvr>
    <a:masterClrMapping/>
  </p:clrMapOvr>
  <p:hf sldNum="0"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A5313-0DBA-4D42-93A4-856A493BAEE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7A4F69A-5A04-4C6C-9C37-5B7930139C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61463B-7282-44FB-99F8-D8DBEE164239}"/>
              </a:ext>
            </a:extLst>
          </p:cNvPr>
          <p:cNvSpPr>
            <a:spLocks noGrp="1"/>
          </p:cNvSpPr>
          <p:nvPr>
            <p:ph type="dt" sz="half" idx="10"/>
          </p:nvPr>
        </p:nvSpPr>
        <p:spPr/>
        <p:txBody>
          <a:bodyPr/>
          <a:lstStyle/>
          <a:p>
            <a:endParaRPr lang="en-US" altLang="ko-KR"/>
          </a:p>
        </p:txBody>
      </p:sp>
      <p:sp>
        <p:nvSpPr>
          <p:cNvPr id="5" name="Footer Placeholder 4">
            <a:extLst>
              <a:ext uri="{FF2B5EF4-FFF2-40B4-BE49-F238E27FC236}">
                <a16:creationId xmlns:a16="http://schemas.microsoft.com/office/drawing/2014/main" id="{D3549106-4709-4181-99FF-639EA4F865B1}"/>
              </a:ext>
            </a:extLst>
          </p:cNvPr>
          <p:cNvSpPr>
            <a:spLocks noGrp="1"/>
          </p:cNvSpPr>
          <p:nvPr>
            <p:ph type="ftr" sz="quarter" idx="11"/>
          </p:nvPr>
        </p:nvSpPr>
        <p:spPr/>
        <p:txBody>
          <a:bodyPr/>
          <a:lstStyle/>
          <a:p>
            <a:r>
              <a:rPr lang="en-US" altLang="ko-KR"/>
              <a:t>www.themegallery.com</a:t>
            </a:r>
          </a:p>
        </p:txBody>
      </p:sp>
      <p:sp>
        <p:nvSpPr>
          <p:cNvPr id="6" name="Slide Number Placeholder 5">
            <a:extLst>
              <a:ext uri="{FF2B5EF4-FFF2-40B4-BE49-F238E27FC236}">
                <a16:creationId xmlns:a16="http://schemas.microsoft.com/office/drawing/2014/main" id="{AADC879A-C9D3-4566-A21D-0C62DCB36E10}"/>
              </a:ext>
            </a:extLst>
          </p:cNvPr>
          <p:cNvSpPr>
            <a:spLocks noGrp="1"/>
          </p:cNvSpPr>
          <p:nvPr>
            <p:ph type="sldNum" sz="quarter" idx="12"/>
          </p:nvPr>
        </p:nvSpPr>
        <p:spPr/>
        <p:txBody>
          <a:bodyPr/>
          <a:lstStyle/>
          <a:p>
            <a:fld id="{DAAE4D63-A92D-4F76-BF06-28785B0F1FC7}" type="slidenum">
              <a:rPr lang="en-US" altLang="ko-KR" smtClean="0"/>
              <a:pPr/>
              <a:t>‹#›</a:t>
            </a:fld>
            <a:endParaRPr lang="en-US" altLang="ko-KR"/>
          </a:p>
        </p:txBody>
      </p:sp>
    </p:spTree>
    <p:extLst>
      <p:ext uri="{BB962C8B-B14F-4D97-AF65-F5344CB8AC3E}">
        <p14:creationId xmlns:p14="http://schemas.microsoft.com/office/powerpoint/2010/main" val="3258319109"/>
      </p:ext>
    </p:extLst>
  </p:cSld>
  <p:clrMapOvr>
    <a:masterClrMapping/>
  </p:clrMapOvr>
  <p:hf sldNum="0" hd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C2DA2-58C5-48A7-8166-8952414B3BD1}"/>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35904E49-F99F-4267-B361-D3D32BD02AE9}"/>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7C04C28-D65C-4F3B-A66E-A3EB8BE00DB7}"/>
              </a:ext>
            </a:extLst>
          </p:cNvPr>
          <p:cNvSpPr>
            <a:spLocks noGrp="1"/>
          </p:cNvSpPr>
          <p:nvPr>
            <p:ph type="dt" sz="half" idx="10"/>
          </p:nvPr>
        </p:nvSpPr>
        <p:spPr/>
        <p:txBody>
          <a:bodyPr/>
          <a:lstStyle/>
          <a:p>
            <a:endParaRPr lang="en-US" altLang="ko-KR"/>
          </a:p>
        </p:txBody>
      </p:sp>
      <p:sp>
        <p:nvSpPr>
          <p:cNvPr id="5" name="Footer Placeholder 4">
            <a:extLst>
              <a:ext uri="{FF2B5EF4-FFF2-40B4-BE49-F238E27FC236}">
                <a16:creationId xmlns:a16="http://schemas.microsoft.com/office/drawing/2014/main" id="{C6170848-49D9-46F6-919B-4B62ED0A37E9}"/>
              </a:ext>
            </a:extLst>
          </p:cNvPr>
          <p:cNvSpPr>
            <a:spLocks noGrp="1"/>
          </p:cNvSpPr>
          <p:nvPr>
            <p:ph type="ftr" sz="quarter" idx="11"/>
          </p:nvPr>
        </p:nvSpPr>
        <p:spPr/>
        <p:txBody>
          <a:bodyPr/>
          <a:lstStyle/>
          <a:p>
            <a:r>
              <a:rPr lang="en-US" altLang="ko-KR"/>
              <a:t>www.themegallery.com</a:t>
            </a:r>
          </a:p>
        </p:txBody>
      </p:sp>
      <p:sp>
        <p:nvSpPr>
          <p:cNvPr id="6" name="Slide Number Placeholder 5">
            <a:extLst>
              <a:ext uri="{FF2B5EF4-FFF2-40B4-BE49-F238E27FC236}">
                <a16:creationId xmlns:a16="http://schemas.microsoft.com/office/drawing/2014/main" id="{9651F494-415F-4D47-AD33-1DB42E58D7C7}"/>
              </a:ext>
            </a:extLst>
          </p:cNvPr>
          <p:cNvSpPr>
            <a:spLocks noGrp="1"/>
          </p:cNvSpPr>
          <p:nvPr>
            <p:ph type="sldNum" sz="quarter" idx="12"/>
          </p:nvPr>
        </p:nvSpPr>
        <p:spPr/>
        <p:txBody>
          <a:bodyPr/>
          <a:lstStyle/>
          <a:p>
            <a:fld id="{DAAE4D63-A92D-4F76-BF06-28785B0F1FC7}" type="slidenum">
              <a:rPr lang="en-US" altLang="ko-KR" smtClean="0"/>
              <a:pPr/>
              <a:t>‹#›</a:t>
            </a:fld>
            <a:endParaRPr lang="en-US" altLang="ko-KR"/>
          </a:p>
        </p:txBody>
      </p:sp>
    </p:spTree>
    <p:extLst>
      <p:ext uri="{BB962C8B-B14F-4D97-AF65-F5344CB8AC3E}">
        <p14:creationId xmlns:p14="http://schemas.microsoft.com/office/powerpoint/2010/main" val="2883501729"/>
      </p:ext>
    </p:extLst>
  </p:cSld>
  <p:clrMapOvr>
    <a:masterClrMapping/>
  </p:clrMapOvr>
  <p:hf sldNum="0"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D20A7-274A-49DF-A55E-0E3261C553F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4F4DCEA-8A9F-41E8-8E0C-097EAA59A15F}"/>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20ADCD3-F997-4A9B-A08E-195906A0FEC1}"/>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C2673DE-9F10-4DA4-82C0-B385B81BB880}"/>
              </a:ext>
            </a:extLst>
          </p:cNvPr>
          <p:cNvSpPr>
            <a:spLocks noGrp="1"/>
          </p:cNvSpPr>
          <p:nvPr>
            <p:ph type="dt" sz="half" idx="10"/>
          </p:nvPr>
        </p:nvSpPr>
        <p:spPr/>
        <p:txBody>
          <a:bodyPr/>
          <a:lstStyle/>
          <a:p>
            <a:endParaRPr lang="en-US" altLang="ko-KR"/>
          </a:p>
        </p:txBody>
      </p:sp>
      <p:sp>
        <p:nvSpPr>
          <p:cNvPr id="6" name="Footer Placeholder 5">
            <a:extLst>
              <a:ext uri="{FF2B5EF4-FFF2-40B4-BE49-F238E27FC236}">
                <a16:creationId xmlns:a16="http://schemas.microsoft.com/office/drawing/2014/main" id="{EB66CF35-9EF8-478F-9837-7056A7FB939E}"/>
              </a:ext>
            </a:extLst>
          </p:cNvPr>
          <p:cNvSpPr>
            <a:spLocks noGrp="1"/>
          </p:cNvSpPr>
          <p:nvPr>
            <p:ph type="ftr" sz="quarter" idx="11"/>
          </p:nvPr>
        </p:nvSpPr>
        <p:spPr/>
        <p:txBody>
          <a:bodyPr/>
          <a:lstStyle/>
          <a:p>
            <a:r>
              <a:rPr lang="en-US" altLang="ko-KR"/>
              <a:t>www.themegallery.com</a:t>
            </a:r>
          </a:p>
        </p:txBody>
      </p:sp>
      <p:sp>
        <p:nvSpPr>
          <p:cNvPr id="7" name="Slide Number Placeholder 6">
            <a:extLst>
              <a:ext uri="{FF2B5EF4-FFF2-40B4-BE49-F238E27FC236}">
                <a16:creationId xmlns:a16="http://schemas.microsoft.com/office/drawing/2014/main" id="{4AF912EF-2D87-4ADC-8726-35A5B4E9317C}"/>
              </a:ext>
            </a:extLst>
          </p:cNvPr>
          <p:cNvSpPr>
            <a:spLocks noGrp="1"/>
          </p:cNvSpPr>
          <p:nvPr>
            <p:ph type="sldNum" sz="quarter" idx="12"/>
          </p:nvPr>
        </p:nvSpPr>
        <p:spPr/>
        <p:txBody>
          <a:bodyPr/>
          <a:lstStyle/>
          <a:p>
            <a:fld id="{DAAE4D63-A92D-4F76-BF06-28785B0F1FC7}" type="slidenum">
              <a:rPr lang="en-US" altLang="ko-KR" smtClean="0"/>
              <a:pPr/>
              <a:t>‹#›</a:t>
            </a:fld>
            <a:endParaRPr lang="en-US" altLang="ko-KR"/>
          </a:p>
        </p:txBody>
      </p:sp>
    </p:spTree>
    <p:extLst>
      <p:ext uri="{BB962C8B-B14F-4D97-AF65-F5344CB8AC3E}">
        <p14:creationId xmlns:p14="http://schemas.microsoft.com/office/powerpoint/2010/main" val="4102647699"/>
      </p:ext>
    </p:extLst>
  </p:cSld>
  <p:clrMapOvr>
    <a:masterClrMapping/>
  </p:clrMapOvr>
  <p:hf sldNum="0"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9663C-0755-411F-9CFA-937320D58E44}"/>
              </a:ext>
            </a:extLst>
          </p:cNvPr>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F765B8E-205E-4599-8388-003504F50261}"/>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82EE57B5-D507-442C-AE9D-E6CCEF28D446}"/>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203A26B-0B78-4A6D-BB11-C4B17A08CA90}"/>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0C16E397-D699-47B7-BBE6-79643C4234CD}"/>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CA838F8-3FD7-4E92-9550-B149F84440EE}"/>
              </a:ext>
            </a:extLst>
          </p:cNvPr>
          <p:cNvSpPr>
            <a:spLocks noGrp="1"/>
          </p:cNvSpPr>
          <p:nvPr>
            <p:ph type="dt" sz="half" idx="10"/>
          </p:nvPr>
        </p:nvSpPr>
        <p:spPr/>
        <p:txBody>
          <a:bodyPr/>
          <a:lstStyle/>
          <a:p>
            <a:endParaRPr lang="en-US" altLang="ko-KR"/>
          </a:p>
        </p:txBody>
      </p:sp>
      <p:sp>
        <p:nvSpPr>
          <p:cNvPr id="8" name="Footer Placeholder 7">
            <a:extLst>
              <a:ext uri="{FF2B5EF4-FFF2-40B4-BE49-F238E27FC236}">
                <a16:creationId xmlns:a16="http://schemas.microsoft.com/office/drawing/2014/main" id="{C2278625-034A-4E7E-BB58-016C31921824}"/>
              </a:ext>
            </a:extLst>
          </p:cNvPr>
          <p:cNvSpPr>
            <a:spLocks noGrp="1"/>
          </p:cNvSpPr>
          <p:nvPr>
            <p:ph type="ftr" sz="quarter" idx="11"/>
          </p:nvPr>
        </p:nvSpPr>
        <p:spPr/>
        <p:txBody>
          <a:bodyPr/>
          <a:lstStyle/>
          <a:p>
            <a:r>
              <a:rPr lang="en-US" altLang="ko-KR"/>
              <a:t>www.themegallery.com</a:t>
            </a:r>
          </a:p>
        </p:txBody>
      </p:sp>
      <p:sp>
        <p:nvSpPr>
          <p:cNvPr id="9" name="Slide Number Placeholder 8">
            <a:extLst>
              <a:ext uri="{FF2B5EF4-FFF2-40B4-BE49-F238E27FC236}">
                <a16:creationId xmlns:a16="http://schemas.microsoft.com/office/drawing/2014/main" id="{CAF65AF2-9B3C-49FD-8E39-D8170DB2FE92}"/>
              </a:ext>
            </a:extLst>
          </p:cNvPr>
          <p:cNvSpPr>
            <a:spLocks noGrp="1"/>
          </p:cNvSpPr>
          <p:nvPr>
            <p:ph type="sldNum" sz="quarter" idx="12"/>
          </p:nvPr>
        </p:nvSpPr>
        <p:spPr/>
        <p:txBody>
          <a:bodyPr/>
          <a:lstStyle/>
          <a:p>
            <a:fld id="{DAAE4D63-A92D-4F76-BF06-28785B0F1FC7}" type="slidenum">
              <a:rPr lang="en-US" altLang="ko-KR" smtClean="0"/>
              <a:pPr/>
              <a:t>‹#›</a:t>
            </a:fld>
            <a:endParaRPr lang="en-US" altLang="ko-KR"/>
          </a:p>
        </p:txBody>
      </p:sp>
    </p:spTree>
    <p:extLst>
      <p:ext uri="{BB962C8B-B14F-4D97-AF65-F5344CB8AC3E}">
        <p14:creationId xmlns:p14="http://schemas.microsoft.com/office/powerpoint/2010/main" val="260713133"/>
      </p:ext>
    </p:extLst>
  </p:cSld>
  <p:clrMapOvr>
    <a:masterClrMapping/>
  </p:clrMapOvr>
  <p:hf sldNum="0"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1837A-CEBD-45A1-9703-0E33E560DA4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837C1C4-5A96-4B0D-A6E2-BED2C295273B}"/>
              </a:ext>
            </a:extLst>
          </p:cNvPr>
          <p:cNvSpPr>
            <a:spLocks noGrp="1"/>
          </p:cNvSpPr>
          <p:nvPr>
            <p:ph type="dt" sz="half" idx="10"/>
          </p:nvPr>
        </p:nvSpPr>
        <p:spPr/>
        <p:txBody>
          <a:bodyPr/>
          <a:lstStyle/>
          <a:p>
            <a:endParaRPr lang="en-US" altLang="ko-KR"/>
          </a:p>
        </p:txBody>
      </p:sp>
      <p:sp>
        <p:nvSpPr>
          <p:cNvPr id="4" name="Footer Placeholder 3">
            <a:extLst>
              <a:ext uri="{FF2B5EF4-FFF2-40B4-BE49-F238E27FC236}">
                <a16:creationId xmlns:a16="http://schemas.microsoft.com/office/drawing/2014/main" id="{BF1F432A-7307-4C49-BB9B-030020FF4C79}"/>
              </a:ext>
            </a:extLst>
          </p:cNvPr>
          <p:cNvSpPr>
            <a:spLocks noGrp="1"/>
          </p:cNvSpPr>
          <p:nvPr>
            <p:ph type="ftr" sz="quarter" idx="11"/>
          </p:nvPr>
        </p:nvSpPr>
        <p:spPr/>
        <p:txBody>
          <a:bodyPr/>
          <a:lstStyle/>
          <a:p>
            <a:r>
              <a:rPr lang="en-US" altLang="ko-KR"/>
              <a:t>www.themegallery.com</a:t>
            </a:r>
          </a:p>
        </p:txBody>
      </p:sp>
      <p:sp>
        <p:nvSpPr>
          <p:cNvPr id="5" name="Slide Number Placeholder 4">
            <a:extLst>
              <a:ext uri="{FF2B5EF4-FFF2-40B4-BE49-F238E27FC236}">
                <a16:creationId xmlns:a16="http://schemas.microsoft.com/office/drawing/2014/main" id="{B3B6F52F-2EE3-4CCE-852C-1A222EFCEC31}"/>
              </a:ext>
            </a:extLst>
          </p:cNvPr>
          <p:cNvSpPr>
            <a:spLocks noGrp="1"/>
          </p:cNvSpPr>
          <p:nvPr>
            <p:ph type="sldNum" sz="quarter" idx="12"/>
          </p:nvPr>
        </p:nvSpPr>
        <p:spPr/>
        <p:txBody>
          <a:bodyPr/>
          <a:lstStyle/>
          <a:p>
            <a:fld id="{DAAE4D63-A92D-4F76-BF06-28785B0F1FC7}" type="slidenum">
              <a:rPr lang="en-US" altLang="ko-KR" smtClean="0"/>
              <a:pPr/>
              <a:t>‹#›</a:t>
            </a:fld>
            <a:endParaRPr lang="en-US" altLang="ko-KR"/>
          </a:p>
        </p:txBody>
      </p:sp>
    </p:spTree>
    <p:extLst>
      <p:ext uri="{BB962C8B-B14F-4D97-AF65-F5344CB8AC3E}">
        <p14:creationId xmlns:p14="http://schemas.microsoft.com/office/powerpoint/2010/main" val="2090096150"/>
      </p:ext>
    </p:extLst>
  </p:cSld>
  <p:clrMapOvr>
    <a:masterClrMapping/>
  </p:clrMapOvr>
  <p:hf sldNum="0" hd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E9F7F38-8FBC-4305-87AB-04E9A79E25D6}"/>
              </a:ext>
            </a:extLst>
          </p:cNvPr>
          <p:cNvSpPr>
            <a:spLocks noGrp="1"/>
          </p:cNvSpPr>
          <p:nvPr>
            <p:ph type="dt" sz="half" idx="10"/>
          </p:nvPr>
        </p:nvSpPr>
        <p:spPr/>
        <p:txBody>
          <a:bodyPr/>
          <a:lstStyle/>
          <a:p>
            <a:endParaRPr lang="en-US" altLang="ko-KR"/>
          </a:p>
        </p:txBody>
      </p:sp>
      <p:sp>
        <p:nvSpPr>
          <p:cNvPr id="3" name="Footer Placeholder 2">
            <a:extLst>
              <a:ext uri="{FF2B5EF4-FFF2-40B4-BE49-F238E27FC236}">
                <a16:creationId xmlns:a16="http://schemas.microsoft.com/office/drawing/2014/main" id="{76D8A0D6-4389-46DC-A217-E37C1664BB3E}"/>
              </a:ext>
            </a:extLst>
          </p:cNvPr>
          <p:cNvSpPr>
            <a:spLocks noGrp="1"/>
          </p:cNvSpPr>
          <p:nvPr>
            <p:ph type="ftr" sz="quarter" idx="11"/>
          </p:nvPr>
        </p:nvSpPr>
        <p:spPr/>
        <p:txBody>
          <a:bodyPr/>
          <a:lstStyle/>
          <a:p>
            <a:r>
              <a:rPr lang="en-US" altLang="ko-KR"/>
              <a:t>www.themegallery.com</a:t>
            </a:r>
          </a:p>
        </p:txBody>
      </p:sp>
      <p:sp>
        <p:nvSpPr>
          <p:cNvPr id="4" name="Slide Number Placeholder 3">
            <a:extLst>
              <a:ext uri="{FF2B5EF4-FFF2-40B4-BE49-F238E27FC236}">
                <a16:creationId xmlns:a16="http://schemas.microsoft.com/office/drawing/2014/main" id="{BC0DE1BE-BE8E-4417-8D0F-2567AB00A50D}"/>
              </a:ext>
            </a:extLst>
          </p:cNvPr>
          <p:cNvSpPr>
            <a:spLocks noGrp="1"/>
          </p:cNvSpPr>
          <p:nvPr>
            <p:ph type="sldNum" sz="quarter" idx="12"/>
          </p:nvPr>
        </p:nvSpPr>
        <p:spPr/>
        <p:txBody>
          <a:bodyPr/>
          <a:lstStyle/>
          <a:p>
            <a:fld id="{DAAE4D63-A92D-4F76-BF06-28785B0F1FC7}" type="slidenum">
              <a:rPr lang="en-US" altLang="ko-KR" smtClean="0"/>
              <a:pPr/>
              <a:t>‹#›</a:t>
            </a:fld>
            <a:endParaRPr lang="en-US" altLang="ko-KR"/>
          </a:p>
        </p:txBody>
      </p:sp>
    </p:spTree>
    <p:extLst>
      <p:ext uri="{BB962C8B-B14F-4D97-AF65-F5344CB8AC3E}">
        <p14:creationId xmlns:p14="http://schemas.microsoft.com/office/powerpoint/2010/main" val="2788424248"/>
      </p:ext>
    </p:extLst>
  </p:cSld>
  <p:clrMapOvr>
    <a:masterClrMapping/>
  </p:clrMapOvr>
  <p:hf sldNum="0" hd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156BB-3659-4007-B899-34564C09A166}"/>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8A4AF00B-D00C-49EC-BE81-D858DFD9689B}"/>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44B08BC-8D4B-41AF-A876-5F07015244AE}"/>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86E80B97-C839-4247-8E5F-B326E09E6F48}"/>
              </a:ext>
            </a:extLst>
          </p:cNvPr>
          <p:cNvSpPr>
            <a:spLocks noGrp="1"/>
          </p:cNvSpPr>
          <p:nvPr>
            <p:ph type="dt" sz="half" idx="10"/>
          </p:nvPr>
        </p:nvSpPr>
        <p:spPr/>
        <p:txBody>
          <a:bodyPr/>
          <a:lstStyle/>
          <a:p>
            <a:endParaRPr lang="en-US" altLang="ko-KR"/>
          </a:p>
        </p:txBody>
      </p:sp>
      <p:sp>
        <p:nvSpPr>
          <p:cNvPr id="6" name="Footer Placeholder 5">
            <a:extLst>
              <a:ext uri="{FF2B5EF4-FFF2-40B4-BE49-F238E27FC236}">
                <a16:creationId xmlns:a16="http://schemas.microsoft.com/office/drawing/2014/main" id="{E19CE6AF-2404-4868-B55E-FE24E707A638}"/>
              </a:ext>
            </a:extLst>
          </p:cNvPr>
          <p:cNvSpPr>
            <a:spLocks noGrp="1"/>
          </p:cNvSpPr>
          <p:nvPr>
            <p:ph type="ftr" sz="quarter" idx="11"/>
          </p:nvPr>
        </p:nvSpPr>
        <p:spPr/>
        <p:txBody>
          <a:bodyPr/>
          <a:lstStyle/>
          <a:p>
            <a:r>
              <a:rPr lang="en-US" altLang="ko-KR"/>
              <a:t>www.themegallery.com</a:t>
            </a:r>
          </a:p>
        </p:txBody>
      </p:sp>
      <p:sp>
        <p:nvSpPr>
          <p:cNvPr id="7" name="Slide Number Placeholder 6">
            <a:extLst>
              <a:ext uri="{FF2B5EF4-FFF2-40B4-BE49-F238E27FC236}">
                <a16:creationId xmlns:a16="http://schemas.microsoft.com/office/drawing/2014/main" id="{E503C62C-ED07-485D-8F4F-3BC8976E5345}"/>
              </a:ext>
            </a:extLst>
          </p:cNvPr>
          <p:cNvSpPr>
            <a:spLocks noGrp="1"/>
          </p:cNvSpPr>
          <p:nvPr>
            <p:ph type="sldNum" sz="quarter" idx="12"/>
          </p:nvPr>
        </p:nvSpPr>
        <p:spPr/>
        <p:txBody>
          <a:bodyPr/>
          <a:lstStyle/>
          <a:p>
            <a:fld id="{DAAE4D63-A92D-4F76-BF06-28785B0F1FC7}" type="slidenum">
              <a:rPr lang="en-US" altLang="ko-KR" smtClean="0"/>
              <a:pPr/>
              <a:t>‹#›</a:t>
            </a:fld>
            <a:endParaRPr lang="en-US" altLang="ko-KR"/>
          </a:p>
        </p:txBody>
      </p:sp>
    </p:spTree>
    <p:extLst>
      <p:ext uri="{BB962C8B-B14F-4D97-AF65-F5344CB8AC3E}">
        <p14:creationId xmlns:p14="http://schemas.microsoft.com/office/powerpoint/2010/main" val="2260530701"/>
      </p:ext>
    </p:extLst>
  </p:cSld>
  <p:clrMapOvr>
    <a:masterClrMapping/>
  </p:clrMapOvr>
  <p:hf sldNum="0" hd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F01BC-B46C-4252-B0B0-548D2DF66AE4}"/>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8856CDC1-4338-4239-B8D7-7156E4408CF6}"/>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F106AD90-509C-431D-8830-2910725C127F}"/>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BD24B3AC-480F-4388-B6AF-021D399668C9}"/>
              </a:ext>
            </a:extLst>
          </p:cNvPr>
          <p:cNvSpPr>
            <a:spLocks noGrp="1"/>
          </p:cNvSpPr>
          <p:nvPr>
            <p:ph type="dt" sz="half" idx="10"/>
          </p:nvPr>
        </p:nvSpPr>
        <p:spPr/>
        <p:txBody>
          <a:bodyPr/>
          <a:lstStyle/>
          <a:p>
            <a:endParaRPr lang="en-US" altLang="ko-KR"/>
          </a:p>
        </p:txBody>
      </p:sp>
      <p:sp>
        <p:nvSpPr>
          <p:cNvPr id="6" name="Footer Placeholder 5">
            <a:extLst>
              <a:ext uri="{FF2B5EF4-FFF2-40B4-BE49-F238E27FC236}">
                <a16:creationId xmlns:a16="http://schemas.microsoft.com/office/drawing/2014/main" id="{D841CBE1-39DB-454E-A84C-2ADD5A4CCA29}"/>
              </a:ext>
            </a:extLst>
          </p:cNvPr>
          <p:cNvSpPr>
            <a:spLocks noGrp="1"/>
          </p:cNvSpPr>
          <p:nvPr>
            <p:ph type="ftr" sz="quarter" idx="11"/>
          </p:nvPr>
        </p:nvSpPr>
        <p:spPr/>
        <p:txBody>
          <a:bodyPr/>
          <a:lstStyle/>
          <a:p>
            <a:r>
              <a:rPr lang="en-US" altLang="ko-KR"/>
              <a:t>www.themegallery.com</a:t>
            </a:r>
          </a:p>
        </p:txBody>
      </p:sp>
      <p:sp>
        <p:nvSpPr>
          <p:cNvPr id="7" name="Slide Number Placeholder 6">
            <a:extLst>
              <a:ext uri="{FF2B5EF4-FFF2-40B4-BE49-F238E27FC236}">
                <a16:creationId xmlns:a16="http://schemas.microsoft.com/office/drawing/2014/main" id="{19907A00-31B7-4C27-AFCC-2C035B54C530}"/>
              </a:ext>
            </a:extLst>
          </p:cNvPr>
          <p:cNvSpPr>
            <a:spLocks noGrp="1"/>
          </p:cNvSpPr>
          <p:nvPr>
            <p:ph type="sldNum" sz="quarter" idx="12"/>
          </p:nvPr>
        </p:nvSpPr>
        <p:spPr/>
        <p:txBody>
          <a:bodyPr/>
          <a:lstStyle/>
          <a:p>
            <a:fld id="{DAAE4D63-A92D-4F76-BF06-28785B0F1FC7}" type="slidenum">
              <a:rPr lang="en-US" altLang="ko-KR" smtClean="0"/>
              <a:pPr/>
              <a:t>‹#›</a:t>
            </a:fld>
            <a:endParaRPr lang="en-US" altLang="ko-KR"/>
          </a:p>
        </p:txBody>
      </p:sp>
    </p:spTree>
    <p:extLst>
      <p:ext uri="{BB962C8B-B14F-4D97-AF65-F5344CB8AC3E}">
        <p14:creationId xmlns:p14="http://schemas.microsoft.com/office/powerpoint/2010/main" val="658921225"/>
      </p:ext>
    </p:extLst>
  </p:cSld>
  <p:clrMapOvr>
    <a:masterClrMapping/>
  </p:clrMapOvr>
  <p:hf sldNum="0"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1CCCE73-F112-4285-A219-8165B25AAE43}"/>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8357611-11FA-4DDF-9BDA-8D3C639EDF28}"/>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DE6B9A8-F15A-4BF1-8DF6-D70CB49E42AC}"/>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ltLang="ko-KR"/>
          </a:p>
        </p:txBody>
      </p:sp>
      <p:sp>
        <p:nvSpPr>
          <p:cNvPr id="5" name="Footer Placeholder 4">
            <a:extLst>
              <a:ext uri="{FF2B5EF4-FFF2-40B4-BE49-F238E27FC236}">
                <a16:creationId xmlns:a16="http://schemas.microsoft.com/office/drawing/2014/main" id="{AA75F5D8-52DE-4364-856E-35096B800C80}"/>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altLang="ko-KR"/>
              <a:t>www.themegallery.com</a:t>
            </a:r>
          </a:p>
        </p:txBody>
      </p:sp>
      <p:sp>
        <p:nvSpPr>
          <p:cNvPr id="6" name="Slide Number Placeholder 5">
            <a:extLst>
              <a:ext uri="{FF2B5EF4-FFF2-40B4-BE49-F238E27FC236}">
                <a16:creationId xmlns:a16="http://schemas.microsoft.com/office/drawing/2014/main" id="{35FF8836-FAA3-48E2-B10A-A4C0F7B8E757}"/>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AAE4D63-A92D-4F76-BF06-28785B0F1FC7}" type="slidenum">
              <a:rPr lang="en-US" altLang="ko-KR" smtClean="0"/>
              <a:pPr/>
              <a:t>‹#›</a:t>
            </a:fld>
            <a:endParaRPr lang="en-US" altLang="ko-KR"/>
          </a:p>
        </p:txBody>
      </p:sp>
    </p:spTree>
    <p:extLst>
      <p:ext uri="{BB962C8B-B14F-4D97-AF65-F5344CB8AC3E}">
        <p14:creationId xmlns:p14="http://schemas.microsoft.com/office/powerpoint/2010/main" val="266896699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hf sldNum="0" hd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18.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4000" r="-4000"/>
          </a:stretch>
        </a:blipFill>
        <a:effectLst/>
      </p:bgPr>
    </p:bg>
    <p:spTree>
      <p:nvGrpSpPr>
        <p:cNvPr id="1" name=""/>
        <p:cNvGrpSpPr/>
        <p:nvPr/>
      </p:nvGrpSpPr>
      <p:grpSpPr>
        <a:xfrm>
          <a:off x="0" y="0"/>
          <a:ext cx="0" cy="0"/>
          <a:chOff x="0" y="0"/>
          <a:chExt cx="0" cy="0"/>
        </a:xfrm>
      </p:grpSpPr>
      <p:sp>
        <p:nvSpPr>
          <p:cNvPr id="2" name="Chỗ dành sẵn cho Chân trang 1">
            <a:extLst>
              <a:ext uri="{FF2B5EF4-FFF2-40B4-BE49-F238E27FC236}">
                <a16:creationId xmlns:a16="http://schemas.microsoft.com/office/drawing/2014/main" id="{52594E92-962C-4851-8E0D-7451C6417603}"/>
              </a:ext>
            </a:extLst>
          </p:cNvPr>
          <p:cNvSpPr>
            <a:spLocks noGrp="1"/>
          </p:cNvSpPr>
          <p:nvPr>
            <p:ph type="ftr" sz="quarter" idx="11"/>
          </p:nvPr>
        </p:nvSpPr>
        <p:spPr/>
        <p:txBody>
          <a:bodyPr/>
          <a:lstStyle/>
          <a:p>
            <a:r>
              <a:rPr lang="en-US" altLang="ko-KR"/>
              <a:t>www.themegallery.com</a:t>
            </a:r>
          </a:p>
        </p:txBody>
      </p:sp>
      <p:sp>
        <p:nvSpPr>
          <p:cNvPr id="5" name="Hộp Văn bản 4">
            <a:extLst>
              <a:ext uri="{FF2B5EF4-FFF2-40B4-BE49-F238E27FC236}">
                <a16:creationId xmlns:a16="http://schemas.microsoft.com/office/drawing/2014/main" id="{78B696C7-F2BD-4000-8556-B29CC46E8B3D}"/>
              </a:ext>
            </a:extLst>
          </p:cNvPr>
          <p:cNvSpPr txBox="1"/>
          <p:nvPr/>
        </p:nvSpPr>
        <p:spPr>
          <a:xfrm>
            <a:off x="833728" y="4699769"/>
            <a:ext cx="4633218" cy="206210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a:solidFill>
                  <a:schemeClr val="bg1"/>
                </a:solidFill>
                <a:latin typeface="Times New Roman"/>
                <a:cs typeface="Arial"/>
              </a:rPr>
              <a:t>GIÁO VIÊN HƯỚNG DẪN : TS Võ Phương Bình.</a:t>
            </a:r>
          </a:p>
          <a:p>
            <a:endParaRPr lang="vi-VN" sz="1600">
              <a:solidFill>
                <a:schemeClr val="bg1"/>
              </a:solidFill>
              <a:latin typeface="Times New Roman"/>
              <a:cs typeface="Arial"/>
            </a:endParaRPr>
          </a:p>
          <a:p>
            <a:r>
              <a:rPr lang="en-US" sz="1600" b="1">
                <a:solidFill>
                  <a:schemeClr val="bg1"/>
                </a:solidFill>
                <a:latin typeface="Times New Roman"/>
                <a:cs typeface="Arial"/>
              </a:rPr>
              <a:t>SINH VIÊN THỰC HIỆN: </a:t>
            </a:r>
            <a:endParaRPr lang="vi-VN" sz="1600">
              <a:solidFill>
                <a:schemeClr val="bg1"/>
              </a:solidFill>
              <a:latin typeface="Times New Roman"/>
              <a:cs typeface="Arial"/>
            </a:endParaRPr>
          </a:p>
          <a:p>
            <a:r>
              <a:rPr lang="en-US" sz="1600" b="1">
                <a:solidFill>
                  <a:schemeClr val="bg1"/>
                </a:solidFill>
                <a:latin typeface="Times New Roman"/>
                <a:cs typeface="Arial"/>
              </a:rPr>
              <a:t>1710251 –  </a:t>
            </a:r>
            <a:r>
              <a:rPr lang="en-US" sz="1600" b="1" err="1">
                <a:solidFill>
                  <a:schemeClr val="bg1"/>
                </a:solidFill>
                <a:latin typeface="Times New Roman"/>
                <a:cs typeface="Arial"/>
              </a:rPr>
              <a:t>Thạch</a:t>
            </a:r>
            <a:r>
              <a:rPr lang="en-US" sz="1600" b="1">
                <a:solidFill>
                  <a:schemeClr val="bg1"/>
                </a:solidFill>
                <a:latin typeface="Times New Roman"/>
                <a:cs typeface="Arial"/>
              </a:rPr>
              <a:t> </a:t>
            </a:r>
            <a:r>
              <a:rPr lang="en-US" sz="1600" b="1" err="1">
                <a:solidFill>
                  <a:schemeClr val="bg1"/>
                </a:solidFill>
                <a:latin typeface="Times New Roman"/>
                <a:cs typeface="Arial"/>
              </a:rPr>
              <a:t>Sơn</a:t>
            </a:r>
            <a:r>
              <a:rPr lang="en-US" sz="1600" b="1">
                <a:solidFill>
                  <a:schemeClr val="bg1"/>
                </a:solidFill>
                <a:latin typeface="Times New Roman"/>
                <a:cs typeface="Arial"/>
              </a:rPr>
              <a:t> Kim Quang</a:t>
            </a:r>
            <a:endParaRPr lang="vi-VN" sz="1600">
              <a:solidFill>
                <a:schemeClr val="bg1"/>
              </a:solidFill>
              <a:latin typeface="Times New Roman"/>
              <a:cs typeface="Arial"/>
            </a:endParaRPr>
          </a:p>
          <a:p>
            <a:br>
              <a:rPr lang="en-US" sz="1600" b="1">
                <a:solidFill>
                  <a:schemeClr val="bg1"/>
                </a:solidFill>
                <a:latin typeface="Times New Roman"/>
                <a:cs typeface="Arial"/>
              </a:rPr>
            </a:br>
            <a:br>
              <a:rPr lang="en-US" sz="1600" b="1">
                <a:solidFill>
                  <a:schemeClr val="bg1"/>
                </a:solidFill>
                <a:latin typeface="Times New Roman"/>
                <a:cs typeface="Arial"/>
              </a:rPr>
            </a:br>
            <a:endParaRPr lang="vi-VN" sz="1600">
              <a:solidFill>
                <a:schemeClr val="bg1"/>
              </a:solidFill>
              <a:latin typeface="Times New Roman"/>
              <a:cs typeface="Arial"/>
            </a:endParaRPr>
          </a:p>
          <a:p>
            <a:pPr algn="l"/>
            <a:endParaRPr lang="vi-VN" sz="1600">
              <a:solidFill>
                <a:schemeClr val="bg1"/>
              </a:solidFill>
              <a:latin typeface="Times New Roman"/>
              <a:cs typeface="Arial"/>
            </a:endParaRPr>
          </a:p>
        </p:txBody>
      </p:sp>
      <p:sp>
        <p:nvSpPr>
          <p:cNvPr id="8" name="Hộp Văn bản 7">
            <a:extLst>
              <a:ext uri="{FF2B5EF4-FFF2-40B4-BE49-F238E27FC236}">
                <a16:creationId xmlns:a16="http://schemas.microsoft.com/office/drawing/2014/main" id="{F070B97B-598E-4D48-B957-393F097F211B}"/>
              </a:ext>
            </a:extLst>
          </p:cNvPr>
          <p:cNvSpPr txBox="1"/>
          <p:nvPr/>
        </p:nvSpPr>
        <p:spPr>
          <a:xfrm>
            <a:off x="987601" y="2333301"/>
            <a:ext cx="7168795" cy="5539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000" b="1">
                <a:solidFill>
                  <a:srgbClr val="FFFF00"/>
                </a:solidFill>
                <a:latin typeface="Times New Roman"/>
                <a:cs typeface="Times New Roman"/>
              </a:rPr>
              <a:t>BÁO CÁO ĐỒ ÁN CHUYÊN NGÀNH</a:t>
            </a:r>
            <a:endParaRPr lang="en-US" sz="3000">
              <a:solidFill>
                <a:srgbClr val="FFFF00"/>
              </a:solidFill>
              <a:latin typeface="Arial"/>
              <a:cs typeface="Arial"/>
            </a:endParaRPr>
          </a:p>
        </p:txBody>
      </p:sp>
      <p:sp>
        <p:nvSpPr>
          <p:cNvPr id="4" name="Rectangle 3"/>
          <p:cNvSpPr/>
          <p:nvPr/>
        </p:nvSpPr>
        <p:spPr>
          <a:xfrm>
            <a:off x="2181376" y="402806"/>
            <a:ext cx="6320128" cy="830997"/>
          </a:xfrm>
          <a:prstGeom prst="rect">
            <a:avLst/>
          </a:prstGeom>
          <a:noFill/>
          <a:ln>
            <a:noFill/>
          </a:ln>
        </p:spPr>
        <p:txBody>
          <a:bodyPr wrap="none" lIns="91440" tIns="45720" rIns="91440" bIns="45720">
            <a:spAutoFit/>
          </a:bodyPr>
          <a:lstStyle/>
          <a:p>
            <a:pPr algn="ctr"/>
            <a:r>
              <a:rPr lang="en-US" sz="4800" b="1" cap="none" spc="0" err="1">
                <a:ln w="9525">
                  <a:solidFill>
                    <a:schemeClr val="accent1">
                      <a:lumMod val="50000"/>
                    </a:schemeClr>
                  </a:solidFill>
                  <a:prstDash val="solid"/>
                </a:ln>
                <a:solidFill>
                  <a:srgbClr val="FF0000"/>
                </a:solidFill>
                <a:effectLst>
                  <a:outerShdw blurRad="12700" dist="38100" dir="2700000" algn="tl" rotWithShape="0">
                    <a:schemeClr val="accent5">
                      <a:lumMod val="60000"/>
                      <a:lumOff val="40000"/>
                    </a:schemeClr>
                  </a:outerShdw>
                </a:effectLst>
                <a:latin typeface="Times New Roman" panose="02020603050405020304" pitchFamily="18" charset="0"/>
                <a:cs typeface="Times New Roman" panose="02020603050405020304" pitchFamily="18" charset="0"/>
              </a:rPr>
              <a:t>Trường</a:t>
            </a:r>
            <a:r>
              <a:rPr lang="en-US" sz="4800" b="1" cap="none" spc="0">
                <a:ln w="9525">
                  <a:solidFill>
                    <a:schemeClr val="accent1">
                      <a:lumMod val="50000"/>
                    </a:schemeClr>
                  </a:solidFill>
                  <a:prstDash val="solid"/>
                </a:ln>
                <a:solidFill>
                  <a:srgbClr val="FF0000"/>
                </a:solidFill>
                <a:effectLst>
                  <a:outerShdw blurRad="12700" dist="38100" dir="2700000" algn="tl" rotWithShape="0">
                    <a:schemeClr val="accent5">
                      <a:lumMod val="60000"/>
                      <a:lumOff val="40000"/>
                    </a:schemeClr>
                  </a:outerShdw>
                </a:effectLst>
                <a:latin typeface="Times New Roman" panose="02020603050405020304" pitchFamily="18" charset="0"/>
                <a:cs typeface="Times New Roman" panose="02020603050405020304" pitchFamily="18" charset="0"/>
              </a:rPr>
              <a:t> </a:t>
            </a:r>
            <a:r>
              <a:rPr lang="en-US" sz="4800" b="1" cap="none" spc="0" err="1">
                <a:ln w="9525">
                  <a:solidFill>
                    <a:schemeClr val="accent1">
                      <a:lumMod val="50000"/>
                    </a:schemeClr>
                  </a:solidFill>
                  <a:prstDash val="solid"/>
                </a:ln>
                <a:solidFill>
                  <a:srgbClr val="FF0000"/>
                </a:solidFill>
                <a:effectLst>
                  <a:outerShdw blurRad="12700" dist="38100" dir="2700000" algn="tl" rotWithShape="0">
                    <a:schemeClr val="accent5">
                      <a:lumMod val="60000"/>
                      <a:lumOff val="40000"/>
                    </a:schemeClr>
                  </a:outerShdw>
                </a:effectLst>
                <a:latin typeface="Times New Roman" panose="02020603050405020304" pitchFamily="18" charset="0"/>
                <a:cs typeface="Times New Roman" panose="02020603050405020304" pitchFamily="18" charset="0"/>
              </a:rPr>
              <a:t>Đại</a:t>
            </a:r>
            <a:r>
              <a:rPr lang="en-US" sz="4800" b="1" cap="none" spc="0">
                <a:ln w="9525">
                  <a:solidFill>
                    <a:schemeClr val="accent1">
                      <a:lumMod val="50000"/>
                    </a:schemeClr>
                  </a:solidFill>
                  <a:prstDash val="solid"/>
                </a:ln>
                <a:solidFill>
                  <a:srgbClr val="FF0000"/>
                </a:solidFill>
                <a:effectLst>
                  <a:outerShdw blurRad="12700" dist="38100" dir="2700000" algn="tl" rotWithShape="0">
                    <a:schemeClr val="accent5">
                      <a:lumMod val="60000"/>
                      <a:lumOff val="40000"/>
                    </a:schemeClr>
                  </a:outerShdw>
                </a:effectLst>
                <a:latin typeface="Times New Roman" panose="02020603050405020304" pitchFamily="18" charset="0"/>
                <a:cs typeface="Times New Roman" panose="02020603050405020304" pitchFamily="18" charset="0"/>
              </a:rPr>
              <a:t> </a:t>
            </a:r>
            <a:r>
              <a:rPr lang="en-US" sz="4800" b="1" cap="none" spc="0" err="1">
                <a:ln w="9525">
                  <a:solidFill>
                    <a:schemeClr val="accent1">
                      <a:lumMod val="50000"/>
                    </a:schemeClr>
                  </a:solidFill>
                  <a:prstDash val="solid"/>
                </a:ln>
                <a:solidFill>
                  <a:srgbClr val="FF0000"/>
                </a:solidFill>
                <a:effectLst>
                  <a:outerShdw blurRad="12700" dist="38100" dir="2700000" algn="tl" rotWithShape="0">
                    <a:schemeClr val="accent5">
                      <a:lumMod val="60000"/>
                      <a:lumOff val="40000"/>
                    </a:schemeClr>
                  </a:outerShdw>
                </a:effectLst>
                <a:latin typeface="Times New Roman" panose="02020603050405020304" pitchFamily="18" charset="0"/>
                <a:cs typeface="Times New Roman" panose="02020603050405020304" pitchFamily="18" charset="0"/>
              </a:rPr>
              <a:t>học</a:t>
            </a:r>
            <a:r>
              <a:rPr lang="en-US" sz="4800" b="1" cap="none" spc="0">
                <a:ln w="9525">
                  <a:solidFill>
                    <a:schemeClr val="accent1">
                      <a:lumMod val="50000"/>
                    </a:schemeClr>
                  </a:solidFill>
                  <a:prstDash val="solid"/>
                </a:ln>
                <a:solidFill>
                  <a:srgbClr val="FF0000"/>
                </a:solidFill>
                <a:effectLst>
                  <a:outerShdw blurRad="12700" dist="38100" dir="2700000" algn="tl" rotWithShape="0">
                    <a:schemeClr val="accent5">
                      <a:lumMod val="60000"/>
                      <a:lumOff val="40000"/>
                    </a:schemeClr>
                  </a:outerShdw>
                </a:effectLst>
                <a:latin typeface="Times New Roman" panose="02020603050405020304" pitchFamily="18" charset="0"/>
                <a:cs typeface="Times New Roman" panose="02020603050405020304" pitchFamily="18" charset="0"/>
              </a:rPr>
              <a:t> </a:t>
            </a:r>
            <a:r>
              <a:rPr lang="en-US" sz="4800" b="1" cap="none" spc="0" err="1">
                <a:ln w="9525">
                  <a:solidFill>
                    <a:schemeClr val="accent1">
                      <a:lumMod val="50000"/>
                    </a:schemeClr>
                  </a:solidFill>
                  <a:prstDash val="solid"/>
                </a:ln>
                <a:solidFill>
                  <a:srgbClr val="FF0000"/>
                </a:solidFill>
                <a:effectLst>
                  <a:outerShdw blurRad="12700" dist="38100" dir="2700000" algn="tl" rotWithShape="0">
                    <a:schemeClr val="accent5">
                      <a:lumMod val="60000"/>
                      <a:lumOff val="40000"/>
                    </a:schemeClr>
                  </a:outerShdw>
                </a:effectLst>
                <a:latin typeface="Times New Roman" panose="02020603050405020304" pitchFamily="18" charset="0"/>
                <a:cs typeface="Times New Roman" panose="02020603050405020304" pitchFamily="18" charset="0"/>
              </a:rPr>
              <a:t>Đà</a:t>
            </a:r>
            <a:r>
              <a:rPr lang="en-US" sz="4800" b="1" cap="none" spc="0">
                <a:ln w="9525">
                  <a:solidFill>
                    <a:schemeClr val="accent1">
                      <a:lumMod val="50000"/>
                    </a:schemeClr>
                  </a:solidFill>
                  <a:prstDash val="solid"/>
                </a:ln>
                <a:solidFill>
                  <a:srgbClr val="FF0000"/>
                </a:solidFill>
                <a:effectLst>
                  <a:outerShdw blurRad="12700" dist="38100" dir="2700000" algn="tl" rotWithShape="0">
                    <a:schemeClr val="accent5">
                      <a:lumMod val="60000"/>
                      <a:lumOff val="40000"/>
                    </a:schemeClr>
                  </a:outerShdw>
                </a:effectLst>
                <a:latin typeface="Times New Roman" panose="02020603050405020304" pitchFamily="18" charset="0"/>
                <a:cs typeface="Times New Roman" panose="02020603050405020304" pitchFamily="18" charset="0"/>
              </a:rPr>
              <a:t> </a:t>
            </a:r>
            <a:r>
              <a:rPr lang="en-US" sz="4800" b="1" cap="none" spc="0" err="1">
                <a:ln w="9525">
                  <a:solidFill>
                    <a:schemeClr val="accent1">
                      <a:lumMod val="50000"/>
                    </a:schemeClr>
                  </a:solidFill>
                  <a:prstDash val="solid"/>
                </a:ln>
                <a:solidFill>
                  <a:srgbClr val="FF0000"/>
                </a:solidFill>
                <a:effectLst>
                  <a:outerShdw blurRad="12700" dist="38100" dir="2700000" algn="tl" rotWithShape="0">
                    <a:schemeClr val="accent5">
                      <a:lumMod val="60000"/>
                      <a:lumOff val="40000"/>
                    </a:schemeClr>
                  </a:outerShdw>
                </a:effectLst>
                <a:latin typeface="Times New Roman" panose="02020603050405020304" pitchFamily="18" charset="0"/>
                <a:cs typeface="Times New Roman" panose="02020603050405020304" pitchFamily="18" charset="0"/>
              </a:rPr>
              <a:t>Lạt</a:t>
            </a:r>
            <a:endParaRPr lang="en-US" sz="4800" b="1" cap="none" spc="0">
              <a:ln w="9525">
                <a:solidFill>
                  <a:schemeClr val="accent1">
                    <a:lumMod val="50000"/>
                  </a:schemeClr>
                </a:solidFill>
                <a:prstDash val="solid"/>
              </a:ln>
              <a:solidFill>
                <a:srgbClr val="FF0000"/>
              </a:solidFill>
              <a:effectLst>
                <a:outerShdw blurRad="12700" dist="38100" dir="2700000" algn="tl" rotWithShape="0">
                  <a:schemeClr val="accent5">
                    <a:lumMod val="60000"/>
                    <a:lumOff val="40000"/>
                  </a:schemeClr>
                </a:outerShdw>
              </a:effectLst>
              <a:latin typeface="Times New Roman" panose="02020603050405020304" pitchFamily="18" charset="0"/>
              <a:cs typeface="Times New Roman" panose="02020603050405020304" pitchFamily="18" charset="0"/>
            </a:endParaRPr>
          </a:p>
        </p:txBody>
      </p:sp>
      <p:sp>
        <p:nvSpPr>
          <p:cNvPr id="7" name="TextBox 6"/>
          <p:cNvSpPr txBox="1"/>
          <p:nvPr/>
        </p:nvSpPr>
        <p:spPr>
          <a:xfrm>
            <a:off x="2400763" y="1518616"/>
            <a:ext cx="4519749" cy="461665"/>
          </a:xfrm>
          <a:prstGeom prst="rect">
            <a:avLst/>
          </a:prstGeom>
          <a:noFill/>
        </p:spPr>
        <p:txBody>
          <a:bodyPr wrap="square" rtlCol="0">
            <a:spAutoFit/>
          </a:bodyPr>
          <a:lstStyle/>
          <a:p>
            <a:r>
              <a:rPr lang="en-US" sz="2400" b="1">
                <a:solidFill>
                  <a:srgbClr val="92D050"/>
                </a:solidFill>
                <a:latin typeface="Times New Roman" panose="02020603050405020304" pitchFamily="18" charset="0"/>
                <a:cs typeface="Times New Roman" panose="02020603050405020304" pitchFamily="18" charset="0"/>
              </a:rPr>
              <a:t>Khoa: </a:t>
            </a:r>
            <a:r>
              <a:rPr lang="en-US" sz="2400" b="1" err="1">
                <a:solidFill>
                  <a:srgbClr val="92D050"/>
                </a:solidFill>
                <a:latin typeface="Times New Roman" panose="02020603050405020304" pitchFamily="18" charset="0"/>
                <a:cs typeface="Times New Roman" panose="02020603050405020304" pitchFamily="18" charset="0"/>
              </a:rPr>
              <a:t>Công</a:t>
            </a:r>
            <a:r>
              <a:rPr lang="en-US" sz="2400" b="1">
                <a:solidFill>
                  <a:srgbClr val="92D050"/>
                </a:solidFill>
                <a:latin typeface="Times New Roman" panose="02020603050405020304" pitchFamily="18" charset="0"/>
                <a:cs typeface="Times New Roman" panose="02020603050405020304" pitchFamily="18" charset="0"/>
              </a:rPr>
              <a:t> </a:t>
            </a:r>
            <a:r>
              <a:rPr lang="en-US" sz="2400" b="1" err="1">
                <a:solidFill>
                  <a:srgbClr val="92D050"/>
                </a:solidFill>
                <a:latin typeface="Times New Roman" panose="02020603050405020304" pitchFamily="18" charset="0"/>
                <a:cs typeface="Times New Roman" panose="02020603050405020304" pitchFamily="18" charset="0"/>
              </a:rPr>
              <a:t>Nghệ</a:t>
            </a:r>
            <a:r>
              <a:rPr lang="en-US" sz="2400" b="1">
                <a:solidFill>
                  <a:srgbClr val="92D050"/>
                </a:solidFill>
                <a:latin typeface="Times New Roman" panose="02020603050405020304" pitchFamily="18" charset="0"/>
                <a:cs typeface="Times New Roman" panose="02020603050405020304" pitchFamily="18" charset="0"/>
              </a:rPr>
              <a:t> </a:t>
            </a:r>
            <a:r>
              <a:rPr lang="en-US" sz="2400" b="1" err="1">
                <a:solidFill>
                  <a:srgbClr val="92D050"/>
                </a:solidFill>
                <a:latin typeface="Times New Roman" panose="02020603050405020304" pitchFamily="18" charset="0"/>
                <a:cs typeface="Times New Roman" panose="02020603050405020304" pitchFamily="18" charset="0"/>
              </a:rPr>
              <a:t>Thông</a:t>
            </a:r>
            <a:r>
              <a:rPr lang="en-US" sz="2400" b="1">
                <a:solidFill>
                  <a:srgbClr val="92D050"/>
                </a:solidFill>
                <a:latin typeface="Times New Roman" panose="02020603050405020304" pitchFamily="18" charset="0"/>
                <a:cs typeface="Times New Roman" panose="02020603050405020304" pitchFamily="18" charset="0"/>
              </a:rPr>
              <a:t> Tin</a:t>
            </a:r>
          </a:p>
        </p:txBody>
      </p:sp>
      <p:sp>
        <p:nvSpPr>
          <p:cNvPr id="9" name="TextBox 8"/>
          <p:cNvSpPr txBox="1"/>
          <p:nvPr/>
        </p:nvSpPr>
        <p:spPr>
          <a:xfrm>
            <a:off x="2501282" y="3499363"/>
            <a:ext cx="4186389" cy="430887"/>
          </a:xfrm>
          <a:prstGeom prst="rect">
            <a:avLst/>
          </a:prstGeom>
          <a:noFill/>
        </p:spPr>
        <p:txBody>
          <a:bodyPr wrap="square" rtlCol="0">
            <a:spAutoFit/>
          </a:bodyPr>
          <a:lstStyle/>
          <a:p>
            <a:r>
              <a:rPr lang="en-US" sz="2200" b="1" err="1">
                <a:solidFill>
                  <a:srgbClr val="FF0000"/>
                </a:solidFill>
                <a:latin typeface="Times New Roman" panose="02020603050405020304" pitchFamily="18" charset="0"/>
                <a:cs typeface="Times New Roman" panose="02020603050405020304" pitchFamily="18" charset="0"/>
              </a:rPr>
              <a:t>Phần</a:t>
            </a:r>
            <a:r>
              <a:rPr lang="en-US" sz="2200" b="1">
                <a:solidFill>
                  <a:srgbClr val="FF0000"/>
                </a:solidFill>
                <a:latin typeface="Times New Roman" panose="02020603050405020304" pitchFamily="18" charset="0"/>
                <a:cs typeface="Times New Roman" panose="02020603050405020304" pitchFamily="18" charset="0"/>
              </a:rPr>
              <a:t> </a:t>
            </a:r>
            <a:r>
              <a:rPr lang="en-US" sz="2200" b="1" err="1">
                <a:solidFill>
                  <a:srgbClr val="FF0000"/>
                </a:solidFill>
                <a:latin typeface="Times New Roman" panose="02020603050405020304" pitchFamily="18" charset="0"/>
                <a:cs typeface="Times New Roman" panose="02020603050405020304" pitchFamily="18" charset="0"/>
              </a:rPr>
              <a:t>mềm</a:t>
            </a:r>
            <a:r>
              <a:rPr lang="en-US" sz="2200" b="1">
                <a:solidFill>
                  <a:srgbClr val="FF0000"/>
                </a:solidFill>
                <a:latin typeface="Times New Roman" panose="02020603050405020304" pitchFamily="18" charset="0"/>
                <a:cs typeface="Times New Roman" panose="02020603050405020304" pitchFamily="18" charset="0"/>
              </a:rPr>
              <a:t> </a:t>
            </a:r>
            <a:r>
              <a:rPr lang="en-US" sz="2200" b="1" err="1">
                <a:solidFill>
                  <a:srgbClr val="FF0000"/>
                </a:solidFill>
                <a:latin typeface="Times New Roman" panose="02020603050405020304" pitchFamily="18" charset="0"/>
                <a:cs typeface="Times New Roman" panose="02020603050405020304" pitchFamily="18" charset="0"/>
              </a:rPr>
              <a:t>bán</a:t>
            </a:r>
            <a:r>
              <a:rPr lang="en-US" sz="2200" b="1">
                <a:solidFill>
                  <a:srgbClr val="FF0000"/>
                </a:solidFill>
                <a:latin typeface="Times New Roman" panose="02020603050405020304" pitchFamily="18" charset="0"/>
                <a:cs typeface="Times New Roman" panose="02020603050405020304" pitchFamily="18" charset="0"/>
              </a:rPr>
              <a:t> hàng </a:t>
            </a:r>
            <a:r>
              <a:rPr lang="en-US" sz="2200" b="1" err="1">
                <a:solidFill>
                  <a:srgbClr val="FF0000"/>
                </a:solidFill>
                <a:latin typeface="Times New Roman" panose="02020603050405020304" pitchFamily="18" charset="0"/>
                <a:cs typeface="Times New Roman" panose="02020603050405020304" pitchFamily="18" charset="0"/>
              </a:rPr>
              <a:t>trên</a:t>
            </a:r>
            <a:r>
              <a:rPr lang="en-US" sz="2200" b="1">
                <a:solidFill>
                  <a:srgbClr val="FF0000"/>
                </a:solidFill>
                <a:latin typeface="Times New Roman" panose="02020603050405020304" pitchFamily="18" charset="0"/>
                <a:cs typeface="Times New Roman" panose="02020603050405020304" pitchFamily="18" charset="0"/>
              </a:rPr>
              <a:t> mobile</a:t>
            </a: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2004764" cy="2004764"/>
          </a:xfrm>
          <a:prstGeom prst="rect">
            <a:avLst/>
          </a:prstGeom>
        </p:spPr>
      </p:pic>
      <p:sp>
        <p:nvSpPr>
          <p:cNvPr id="11" name="Rectangle 10"/>
          <p:cNvSpPr/>
          <p:nvPr/>
        </p:nvSpPr>
        <p:spPr>
          <a:xfrm>
            <a:off x="1018867" y="3011858"/>
            <a:ext cx="1046120" cy="369332"/>
          </a:xfrm>
          <a:prstGeom prst="rect">
            <a:avLst/>
          </a:prstGeom>
        </p:spPr>
        <p:txBody>
          <a:bodyPr wrap="none">
            <a:spAutoFit/>
          </a:bodyPr>
          <a:lstStyle/>
          <a:p>
            <a:r>
              <a:rPr lang="en-US" b="1">
                <a:solidFill>
                  <a:srgbClr val="FFC000"/>
                </a:solidFill>
                <a:latin typeface="Times New Roman"/>
                <a:cs typeface="Times New Roman"/>
              </a:rPr>
              <a:t>ĐỀ TÀI:</a:t>
            </a:r>
            <a:endParaRPr lang="vi-VN">
              <a:solidFill>
                <a:srgbClr val="FFC000"/>
              </a:solidFill>
              <a:latin typeface="Arial"/>
              <a:cs typeface="Arial"/>
            </a:endParaRPr>
          </a:p>
        </p:txBody>
      </p:sp>
    </p:spTree>
    <p:extLst>
      <p:ext uri="{BB962C8B-B14F-4D97-AF65-F5344CB8AC3E}">
        <p14:creationId xmlns:p14="http://schemas.microsoft.com/office/powerpoint/2010/main" val="3866793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mph" presetSubtype="0" repeatCount="indefinite" fill="hold" grpId="0" nodeType="withEffect">
                                  <p:stCondLst>
                                    <p:cond delay="0"/>
                                  </p:stCondLst>
                                  <p:childTnLst>
                                    <p:animClr clrSpc="hsl" dir="cw">
                                      <p:cBhvr override="childStyle">
                                        <p:cTn id="6" dur="5000" fill="hold"/>
                                        <p:tgtEl>
                                          <p:spTgt spid="4"/>
                                        </p:tgtEl>
                                        <p:attrNameLst>
                                          <p:attrName>style.color</p:attrName>
                                        </p:attrNameLst>
                                      </p:cBhvr>
                                      <p:by>
                                        <p:hsl h="-7200000" s="0" l="0"/>
                                      </p:by>
                                    </p:animClr>
                                    <p:animClr clrSpc="hsl" dir="cw">
                                      <p:cBhvr>
                                        <p:cTn id="7" dur="5000" fill="hold"/>
                                        <p:tgtEl>
                                          <p:spTgt spid="4"/>
                                        </p:tgtEl>
                                        <p:attrNameLst>
                                          <p:attrName>fillcolor</p:attrName>
                                        </p:attrNameLst>
                                      </p:cBhvr>
                                      <p:by>
                                        <p:hsl h="-7200000" s="0" l="0"/>
                                      </p:by>
                                    </p:animClr>
                                    <p:animClr clrSpc="hsl" dir="cw">
                                      <p:cBhvr>
                                        <p:cTn id="8" dur="5000" fill="hold"/>
                                        <p:tgtEl>
                                          <p:spTgt spid="4"/>
                                        </p:tgtEl>
                                        <p:attrNameLst>
                                          <p:attrName>stroke.color</p:attrName>
                                        </p:attrNameLst>
                                      </p:cBhvr>
                                      <p:by>
                                        <p:hsl h="-7200000" s="0" l="0"/>
                                      </p:by>
                                    </p:animClr>
                                    <p:set>
                                      <p:cBhvr>
                                        <p:cTn id="9" dur="5000" fill="hold"/>
                                        <p:tgtEl>
                                          <p:spTgt spid="4"/>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3201038" y="1471933"/>
            <a:ext cx="4830426" cy="3477875"/>
          </a:xfrm>
          <a:prstGeom prst="rect">
            <a:avLst/>
          </a:prstGeom>
          <a:noFill/>
        </p:spPr>
        <p:txBody>
          <a:bodyPr wrap="square" rtlCol="0">
            <a:spAutoFit/>
          </a:bodyPr>
          <a:lstStyle/>
          <a:p>
            <a:r>
              <a:rPr lang="en-US" sz="2000">
                <a:latin typeface="Times New Roman" panose="02020603050405020304" pitchFamily="18" charset="0"/>
                <a:cs typeface="Times New Roman" panose="02020603050405020304" pitchFamily="18" charset="0"/>
              </a:rPr>
              <a:t>Hệ thống giỏ hàng khi đang có hàng:</a:t>
            </a:r>
          </a:p>
          <a:p>
            <a:pPr marL="342900" indent="-342900">
              <a:buFont typeface="Wingdings" panose="05000000000000000000" pitchFamily="2" charset="2"/>
              <a:buChar char="§"/>
            </a:pPr>
            <a:r>
              <a:rPr lang="en-US" sz="2000">
                <a:latin typeface="Times New Roman" panose="02020603050405020304" pitchFamily="18" charset="0"/>
                <a:cs typeface="Times New Roman" panose="02020603050405020304" pitchFamily="18" charset="0"/>
              </a:rPr>
              <a:t>Tên sản phẩm</a:t>
            </a:r>
          </a:p>
          <a:p>
            <a:pPr marL="342900" indent="-342900">
              <a:buFont typeface="Wingdings" panose="05000000000000000000" pitchFamily="2" charset="2"/>
              <a:buChar char="§"/>
            </a:pPr>
            <a:r>
              <a:rPr lang="en-US" sz="2000">
                <a:latin typeface="Times New Roman" panose="02020603050405020304" pitchFamily="18" charset="0"/>
                <a:cs typeface="Times New Roman" panose="02020603050405020304" pitchFamily="18" charset="0"/>
              </a:rPr>
              <a:t>Giá sản phẩm</a:t>
            </a:r>
          </a:p>
          <a:p>
            <a:pPr marL="342900" indent="-342900">
              <a:buFont typeface="Wingdings" panose="05000000000000000000" pitchFamily="2" charset="2"/>
              <a:buChar char="§"/>
            </a:pPr>
            <a:r>
              <a:rPr lang="en-US" sz="2000">
                <a:latin typeface="Times New Roman" panose="02020603050405020304" pitchFamily="18" charset="0"/>
                <a:cs typeface="Times New Roman" panose="02020603050405020304" pitchFamily="18" charset="0"/>
              </a:rPr>
              <a:t>Số lượng có thể tăng giảm tùy ý</a:t>
            </a:r>
          </a:p>
          <a:p>
            <a:pPr marL="342900" indent="-342900">
              <a:buFont typeface="Wingdings" panose="05000000000000000000" pitchFamily="2" charset="2"/>
              <a:buChar char="§"/>
            </a:pPr>
            <a:r>
              <a:rPr lang="en-US" sz="2000">
                <a:latin typeface="Times New Roman" panose="02020603050405020304" pitchFamily="18" charset="0"/>
                <a:cs typeface="Times New Roman" panose="02020603050405020304" pitchFamily="18" charset="0"/>
              </a:rPr>
              <a:t>Giá trị sản phẩm là giá của mặt hàng nhân với số lượng</a:t>
            </a:r>
          </a:p>
          <a:p>
            <a:pPr marL="342900" indent="-342900">
              <a:buFont typeface="Wingdings" panose="05000000000000000000" pitchFamily="2" charset="2"/>
              <a:buChar char="§"/>
            </a:pPr>
            <a:r>
              <a:rPr lang="en-US" sz="2000">
                <a:latin typeface="Times New Roman" panose="02020603050405020304" pitchFamily="18" charset="0"/>
                <a:cs typeface="Times New Roman" panose="02020603050405020304" pitchFamily="18" charset="0"/>
              </a:rPr>
              <a:t>Tổng thanh toán sẽ là tổng của các mặt hàng dự trên giá trị của sản phẩm</a:t>
            </a:r>
          </a:p>
          <a:p>
            <a:pPr marL="342900" indent="-342900">
              <a:buFont typeface="Wingdings" panose="05000000000000000000" pitchFamily="2" charset="2"/>
              <a:buChar char="§"/>
            </a:pPr>
            <a:r>
              <a:rPr lang="en-US" sz="2000">
                <a:latin typeface="Times New Roman" panose="02020603050405020304" pitchFamily="18" charset="0"/>
                <a:cs typeface="Times New Roman" panose="02020603050405020304" pitchFamily="18" charset="0"/>
              </a:rPr>
              <a:t>Nút thêm thanh toán</a:t>
            </a:r>
          </a:p>
          <a:p>
            <a:pPr marL="342900" indent="-342900">
              <a:buFont typeface="Wingdings" panose="05000000000000000000" pitchFamily="2" charset="2"/>
              <a:buChar char="§"/>
            </a:pPr>
            <a:r>
              <a:rPr lang="en-US" sz="2000">
                <a:latin typeface="Times New Roman" panose="02020603050405020304" pitchFamily="18" charset="0"/>
                <a:cs typeface="Times New Roman" panose="02020603050405020304" pitchFamily="18" charset="0"/>
              </a:rPr>
              <a:t>Nút Tiếp tục mua hàng để quay trở lại màn hình chính</a:t>
            </a:r>
          </a:p>
        </p:txBody>
      </p:sp>
      <p:sp>
        <p:nvSpPr>
          <p:cNvPr id="10" name="Title 1">
            <a:extLst>
              <a:ext uri="{FF2B5EF4-FFF2-40B4-BE49-F238E27FC236}">
                <a16:creationId xmlns:a16="http://schemas.microsoft.com/office/drawing/2014/main" id="{38E0D60C-BD4B-4590-ADD5-9A863B792629}"/>
              </a:ext>
            </a:extLst>
          </p:cNvPr>
          <p:cNvSpPr txBox="1">
            <a:spLocks/>
          </p:cNvSpPr>
          <p:nvPr/>
        </p:nvSpPr>
        <p:spPr>
          <a:xfrm>
            <a:off x="143458" y="303128"/>
            <a:ext cx="5678844" cy="599007"/>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altLang="ko-KR" b="1">
                <a:solidFill>
                  <a:srgbClr val="FF0000"/>
                </a:solidFill>
                <a:latin typeface="Times New Roman" panose="02020603050405020304" pitchFamily="18" charset="0"/>
                <a:cs typeface="Times New Roman" panose="02020603050405020304" pitchFamily="18" charset="0"/>
              </a:rPr>
              <a:t>4. </a:t>
            </a:r>
            <a:r>
              <a:rPr lang="en-US" b="1">
                <a:solidFill>
                  <a:srgbClr val="FF0000"/>
                </a:solidFill>
                <a:latin typeface="Times New Roman" panose="02020603050405020304" pitchFamily="18" charset="0"/>
                <a:ea typeface="Verdana"/>
                <a:cs typeface="Times New Roman" panose="02020603050405020304" pitchFamily="18" charset="0"/>
              </a:rPr>
              <a:t>Mô tả hệ thống đã đạt được</a:t>
            </a:r>
            <a:endParaRPr lang="en-US" b="1">
              <a:solidFill>
                <a:srgbClr val="FF0000"/>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21F55323-D134-89F8-A9F0-98D55B51AA1B}"/>
              </a:ext>
            </a:extLst>
          </p:cNvPr>
          <p:cNvPicPr>
            <a:picLocks noChangeAspect="1"/>
          </p:cNvPicPr>
          <p:nvPr/>
        </p:nvPicPr>
        <p:blipFill>
          <a:blip r:embed="rId2"/>
          <a:stretch>
            <a:fillRect/>
          </a:stretch>
        </p:blipFill>
        <p:spPr>
          <a:xfrm>
            <a:off x="282194" y="889178"/>
            <a:ext cx="2780108" cy="5126140"/>
          </a:xfrm>
          <a:prstGeom prst="rect">
            <a:avLst/>
          </a:prstGeom>
        </p:spPr>
      </p:pic>
    </p:spTree>
    <p:extLst>
      <p:ext uri="{BB962C8B-B14F-4D97-AF65-F5344CB8AC3E}">
        <p14:creationId xmlns:p14="http://schemas.microsoft.com/office/powerpoint/2010/main" val="1511913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randombar(horizontal)">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567667" y="3523129"/>
            <a:ext cx="4830426" cy="707886"/>
          </a:xfrm>
          <a:prstGeom prst="rect">
            <a:avLst/>
          </a:prstGeom>
          <a:noFill/>
        </p:spPr>
        <p:txBody>
          <a:bodyPr wrap="square" rtlCol="0">
            <a:spAutoFit/>
          </a:bodyPr>
          <a:lstStyle/>
          <a:p>
            <a:r>
              <a:rPr lang="en-US" sz="2000">
                <a:latin typeface="Times New Roman" panose="02020603050405020304" pitchFamily="18" charset="0"/>
                <a:cs typeface="Times New Roman" panose="02020603050405020304" pitchFamily="18" charset="0"/>
              </a:rPr>
              <a:t>Đã hiển thị được button giỏ hàng ra màn hình chính</a:t>
            </a:r>
          </a:p>
        </p:txBody>
      </p:sp>
      <p:sp>
        <p:nvSpPr>
          <p:cNvPr id="10" name="Title 1">
            <a:extLst>
              <a:ext uri="{FF2B5EF4-FFF2-40B4-BE49-F238E27FC236}">
                <a16:creationId xmlns:a16="http://schemas.microsoft.com/office/drawing/2014/main" id="{38E0D60C-BD4B-4590-ADD5-9A863B792629}"/>
              </a:ext>
            </a:extLst>
          </p:cNvPr>
          <p:cNvSpPr txBox="1">
            <a:spLocks/>
          </p:cNvSpPr>
          <p:nvPr/>
        </p:nvSpPr>
        <p:spPr>
          <a:xfrm>
            <a:off x="143458" y="303128"/>
            <a:ext cx="5678844" cy="599007"/>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altLang="ko-KR" b="1">
                <a:solidFill>
                  <a:srgbClr val="FF0000"/>
                </a:solidFill>
                <a:latin typeface="Times New Roman" panose="02020603050405020304" pitchFamily="18" charset="0"/>
                <a:cs typeface="Times New Roman" panose="02020603050405020304" pitchFamily="18" charset="0"/>
              </a:rPr>
              <a:t>4. </a:t>
            </a:r>
            <a:r>
              <a:rPr lang="en-US" b="1">
                <a:solidFill>
                  <a:srgbClr val="FF0000"/>
                </a:solidFill>
                <a:latin typeface="Times New Roman" panose="02020603050405020304" pitchFamily="18" charset="0"/>
                <a:ea typeface="Verdana"/>
                <a:cs typeface="Times New Roman" panose="02020603050405020304" pitchFamily="18" charset="0"/>
              </a:rPr>
              <a:t>Mô tả hệ thống đã đạt được</a:t>
            </a:r>
            <a:endParaRPr lang="en-US" b="1">
              <a:solidFill>
                <a:srgbClr val="FF0000"/>
              </a:solidFill>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0BFFE220-4F2E-83F0-0D34-258561B0C8E8}"/>
              </a:ext>
            </a:extLst>
          </p:cNvPr>
          <p:cNvPicPr>
            <a:picLocks noChangeAspect="1"/>
          </p:cNvPicPr>
          <p:nvPr/>
        </p:nvPicPr>
        <p:blipFill>
          <a:blip r:embed="rId2"/>
          <a:stretch>
            <a:fillRect/>
          </a:stretch>
        </p:blipFill>
        <p:spPr>
          <a:xfrm>
            <a:off x="5618474" y="1084729"/>
            <a:ext cx="2451371" cy="4876800"/>
          </a:xfrm>
          <a:prstGeom prst="rect">
            <a:avLst/>
          </a:prstGeom>
        </p:spPr>
      </p:pic>
    </p:spTree>
    <p:extLst>
      <p:ext uri="{BB962C8B-B14F-4D97-AF65-F5344CB8AC3E}">
        <p14:creationId xmlns:p14="http://schemas.microsoft.com/office/powerpoint/2010/main" val="206652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randombar(horizontal)">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38E0D60C-BD4B-4590-ADD5-9A863B792629}"/>
              </a:ext>
            </a:extLst>
          </p:cNvPr>
          <p:cNvSpPr txBox="1">
            <a:spLocks/>
          </p:cNvSpPr>
          <p:nvPr/>
        </p:nvSpPr>
        <p:spPr>
          <a:xfrm>
            <a:off x="143458" y="303128"/>
            <a:ext cx="5678844" cy="599007"/>
          </a:xfrm>
          <a:prstGeom prst="rect">
            <a:avLst/>
          </a:prstGeom>
        </p:spPr>
        <p:txBody>
          <a:bodyPr vert="horz" lIns="91440" tIns="45720" rIns="91440" bIns="45720" rtlCol="0" anchor="ctr">
            <a:normAutofit fontScale="70000" lnSpcReduction="20000"/>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altLang="ko-KR" b="1">
                <a:solidFill>
                  <a:srgbClr val="FF0000"/>
                </a:solidFill>
                <a:latin typeface="Times New Roman" panose="02020603050405020304" pitchFamily="18" charset="0"/>
                <a:cs typeface="Times New Roman" panose="02020603050405020304" pitchFamily="18" charset="0"/>
              </a:rPr>
              <a:t>5. </a:t>
            </a:r>
            <a:r>
              <a:rPr lang="en-US" sz="3600" b="1">
                <a:solidFill>
                  <a:srgbClr val="FF0000"/>
                </a:solidFill>
                <a:latin typeface="Times New Roman" panose="02020603050405020304" pitchFamily="18" charset="0"/>
                <a:ea typeface="Verdana"/>
                <a:cs typeface="Times New Roman" panose="02020603050405020304" pitchFamily="18" charset="0"/>
              </a:rPr>
              <a:t>Những điểm đáng chú ý trong code</a:t>
            </a:r>
            <a:endParaRPr lang="en-US" b="1">
              <a:solidFill>
                <a:srgbClr val="FF0000"/>
              </a:solidFill>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A28F20CF-A636-49C6-AFB6-8D382160CD6B}"/>
              </a:ext>
            </a:extLst>
          </p:cNvPr>
          <p:cNvSpPr txBox="1"/>
          <p:nvPr/>
        </p:nvSpPr>
        <p:spPr>
          <a:xfrm>
            <a:off x="143458" y="837004"/>
            <a:ext cx="8570236" cy="646331"/>
          </a:xfrm>
          <a:prstGeom prst="rect">
            <a:avLst/>
          </a:prstGeom>
          <a:noFill/>
        </p:spPr>
        <p:txBody>
          <a:bodyPr wrap="square" rtlCol="0">
            <a:spAutoFit/>
          </a:bodyPr>
          <a:lstStyle/>
          <a:p>
            <a:r>
              <a:rPr lang="en-US">
                <a:latin typeface="Times New Roman" panose="02020603050405020304" pitchFamily="18" charset="0"/>
                <a:cs typeface="Times New Roman" panose="02020603050405020304" pitchFamily="18" charset="0"/>
              </a:rPr>
              <a:t>Kiểm tra kết nối Internet: Do aap sử dụng database online và độc một số hình ảnh từ trên mạng thông qua thư viện Glide.</a:t>
            </a:r>
          </a:p>
        </p:txBody>
      </p:sp>
      <p:pic>
        <p:nvPicPr>
          <p:cNvPr id="5" name="Picture 4">
            <a:extLst>
              <a:ext uri="{FF2B5EF4-FFF2-40B4-BE49-F238E27FC236}">
                <a16:creationId xmlns:a16="http://schemas.microsoft.com/office/drawing/2014/main" id="{87D54051-9548-438B-A066-44B58417106E}"/>
              </a:ext>
            </a:extLst>
          </p:cNvPr>
          <p:cNvPicPr>
            <a:picLocks noChangeAspect="1"/>
          </p:cNvPicPr>
          <p:nvPr/>
        </p:nvPicPr>
        <p:blipFill>
          <a:blip r:embed="rId2"/>
          <a:stretch>
            <a:fillRect/>
          </a:stretch>
        </p:blipFill>
        <p:spPr>
          <a:xfrm>
            <a:off x="143458" y="1436011"/>
            <a:ext cx="8830213" cy="1872043"/>
          </a:xfrm>
          <a:prstGeom prst="rect">
            <a:avLst/>
          </a:prstGeom>
        </p:spPr>
      </p:pic>
      <p:sp>
        <p:nvSpPr>
          <p:cNvPr id="12" name="TextBox 11">
            <a:extLst>
              <a:ext uri="{FF2B5EF4-FFF2-40B4-BE49-F238E27FC236}">
                <a16:creationId xmlns:a16="http://schemas.microsoft.com/office/drawing/2014/main" id="{EE966222-40ED-469B-B8B8-7506084F2D89}"/>
              </a:ext>
            </a:extLst>
          </p:cNvPr>
          <p:cNvSpPr txBox="1"/>
          <p:nvPr/>
        </p:nvSpPr>
        <p:spPr>
          <a:xfrm>
            <a:off x="143458" y="3347507"/>
            <a:ext cx="8570236" cy="369332"/>
          </a:xfrm>
          <a:prstGeom prst="rect">
            <a:avLst/>
          </a:prstGeom>
          <a:noFill/>
        </p:spPr>
        <p:txBody>
          <a:bodyPr wrap="square" rtlCol="0">
            <a:spAutoFit/>
          </a:bodyPr>
          <a:lstStyle/>
          <a:p>
            <a:r>
              <a:rPr lang="en-US">
                <a:latin typeface="Times New Roman" panose="02020603050405020304" pitchFamily="18" charset="0"/>
                <a:cs typeface="Times New Roman" panose="02020603050405020304" pitchFamily="18" charset="0"/>
              </a:rPr>
              <a:t>Lấy dữ liệu từ database MySQL:</a:t>
            </a:r>
          </a:p>
        </p:txBody>
      </p:sp>
      <p:pic>
        <p:nvPicPr>
          <p:cNvPr id="13" name="Picture 12">
            <a:extLst>
              <a:ext uri="{FF2B5EF4-FFF2-40B4-BE49-F238E27FC236}">
                <a16:creationId xmlns:a16="http://schemas.microsoft.com/office/drawing/2014/main" id="{9B03EDEA-7B80-4D3F-AA23-A958550C4542}"/>
              </a:ext>
            </a:extLst>
          </p:cNvPr>
          <p:cNvPicPr>
            <a:picLocks noChangeAspect="1"/>
          </p:cNvPicPr>
          <p:nvPr/>
        </p:nvPicPr>
        <p:blipFill>
          <a:blip r:embed="rId3"/>
          <a:stretch>
            <a:fillRect/>
          </a:stretch>
        </p:blipFill>
        <p:spPr>
          <a:xfrm>
            <a:off x="909438" y="3716839"/>
            <a:ext cx="6858957" cy="3038920"/>
          </a:xfrm>
          <a:prstGeom prst="rect">
            <a:avLst/>
          </a:prstGeom>
        </p:spPr>
      </p:pic>
    </p:spTree>
    <p:extLst>
      <p:ext uri="{BB962C8B-B14F-4D97-AF65-F5344CB8AC3E}">
        <p14:creationId xmlns:p14="http://schemas.microsoft.com/office/powerpoint/2010/main" val="4220174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0" presetClass="entr" presetSubtype="0" decel="10000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strVal val="#ppt_w+.3"/>
                                          </p:val>
                                        </p:tav>
                                        <p:tav tm="100000">
                                          <p:val>
                                            <p:strVal val="#ppt_w"/>
                                          </p:val>
                                        </p:tav>
                                      </p:tavLst>
                                    </p:anim>
                                    <p:anim calcmode="lin" valueType="num">
                                      <p:cBhvr>
                                        <p:cTn id="8" dur="1000" fill="hold"/>
                                        <p:tgtEl>
                                          <p:spTgt spid="5"/>
                                        </p:tgtEl>
                                        <p:attrNameLst>
                                          <p:attrName>ppt_h</p:attrName>
                                        </p:attrNameLst>
                                      </p:cBhvr>
                                      <p:tavLst>
                                        <p:tav tm="0">
                                          <p:val>
                                            <p:strVal val="#ppt_h"/>
                                          </p:val>
                                        </p:tav>
                                        <p:tav tm="100000">
                                          <p:val>
                                            <p:strVal val="#ppt_h"/>
                                          </p:val>
                                        </p:tav>
                                      </p:tavLst>
                                    </p:anim>
                                    <p:animEffect transition="in" filter="fade">
                                      <p:cBhvr>
                                        <p:cTn id="9" dur="10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50" presetClass="entr" presetSubtype="0" decel="100000" fill="hold" nodeType="clickEffect">
                                  <p:stCondLst>
                                    <p:cond delay="0"/>
                                  </p:stCondLst>
                                  <p:childTnLst>
                                    <p:set>
                                      <p:cBhvr>
                                        <p:cTn id="13" dur="1" fill="hold">
                                          <p:stCondLst>
                                            <p:cond delay="0"/>
                                          </p:stCondLst>
                                        </p:cTn>
                                        <p:tgtEl>
                                          <p:spTgt spid="13"/>
                                        </p:tgtEl>
                                        <p:attrNameLst>
                                          <p:attrName>style.visibility</p:attrName>
                                        </p:attrNameLst>
                                      </p:cBhvr>
                                      <p:to>
                                        <p:strVal val="visible"/>
                                      </p:to>
                                    </p:set>
                                    <p:anim calcmode="lin" valueType="num">
                                      <p:cBhvr>
                                        <p:cTn id="14" dur="1000" fill="hold"/>
                                        <p:tgtEl>
                                          <p:spTgt spid="13"/>
                                        </p:tgtEl>
                                        <p:attrNameLst>
                                          <p:attrName>ppt_w</p:attrName>
                                        </p:attrNameLst>
                                      </p:cBhvr>
                                      <p:tavLst>
                                        <p:tav tm="0">
                                          <p:val>
                                            <p:strVal val="#ppt_w+.3"/>
                                          </p:val>
                                        </p:tav>
                                        <p:tav tm="100000">
                                          <p:val>
                                            <p:strVal val="#ppt_w"/>
                                          </p:val>
                                        </p:tav>
                                      </p:tavLst>
                                    </p:anim>
                                    <p:anim calcmode="lin" valueType="num">
                                      <p:cBhvr>
                                        <p:cTn id="15" dur="1000" fill="hold"/>
                                        <p:tgtEl>
                                          <p:spTgt spid="13"/>
                                        </p:tgtEl>
                                        <p:attrNameLst>
                                          <p:attrName>ppt_h</p:attrName>
                                        </p:attrNameLst>
                                      </p:cBhvr>
                                      <p:tavLst>
                                        <p:tav tm="0">
                                          <p:val>
                                            <p:strVal val="#ppt_h"/>
                                          </p:val>
                                        </p:tav>
                                        <p:tav tm="100000">
                                          <p:val>
                                            <p:strVal val="#ppt_h"/>
                                          </p:val>
                                        </p:tav>
                                      </p:tavLst>
                                    </p:anim>
                                    <p:animEffect transition="in" filter="fade">
                                      <p:cBhvr>
                                        <p:cTn id="16"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8F163CF-6193-44ED-9CA4-A7C77C55BA1D}"/>
              </a:ext>
            </a:extLst>
          </p:cNvPr>
          <p:cNvSpPr txBox="1"/>
          <p:nvPr/>
        </p:nvSpPr>
        <p:spPr>
          <a:xfrm>
            <a:off x="0" y="1475673"/>
            <a:ext cx="8570236" cy="369332"/>
          </a:xfrm>
          <a:prstGeom prst="rect">
            <a:avLst/>
          </a:prstGeom>
          <a:noFill/>
        </p:spPr>
        <p:txBody>
          <a:bodyPr wrap="square" rtlCol="0">
            <a:spAutoFit/>
          </a:bodyPr>
          <a:lstStyle/>
          <a:p>
            <a:r>
              <a:rPr lang="en-US">
                <a:latin typeface="Times New Roman" panose="02020603050405020304" pitchFamily="18" charset="0"/>
                <a:cs typeface="Times New Roman" panose="02020603050405020304" pitchFamily="18" charset="0"/>
              </a:rPr>
              <a:t>Lấy dữ liệu database lên Sản phẩm đang HOT:</a:t>
            </a:r>
          </a:p>
        </p:txBody>
      </p:sp>
      <p:pic>
        <p:nvPicPr>
          <p:cNvPr id="6" name="Picture 5">
            <a:extLst>
              <a:ext uri="{FF2B5EF4-FFF2-40B4-BE49-F238E27FC236}">
                <a16:creationId xmlns:a16="http://schemas.microsoft.com/office/drawing/2014/main" id="{E9FBBDB7-9E36-4E55-AFD9-CFB294A19CEE}"/>
              </a:ext>
            </a:extLst>
          </p:cNvPr>
          <p:cNvPicPr>
            <a:picLocks noChangeAspect="1"/>
          </p:cNvPicPr>
          <p:nvPr/>
        </p:nvPicPr>
        <p:blipFill>
          <a:blip r:embed="rId2"/>
          <a:stretch>
            <a:fillRect/>
          </a:stretch>
        </p:blipFill>
        <p:spPr>
          <a:xfrm>
            <a:off x="129999" y="1870474"/>
            <a:ext cx="8884001" cy="3490623"/>
          </a:xfrm>
          <a:prstGeom prst="rect">
            <a:avLst/>
          </a:prstGeom>
        </p:spPr>
      </p:pic>
      <p:sp>
        <p:nvSpPr>
          <p:cNvPr id="7" name="Title 1">
            <a:extLst>
              <a:ext uri="{FF2B5EF4-FFF2-40B4-BE49-F238E27FC236}">
                <a16:creationId xmlns:a16="http://schemas.microsoft.com/office/drawing/2014/main" id="{05E0D644-FE70-4954-8A5C-400A4966241B}"/>
              </a:ext>
            </a:extLst>
          </p:cNvPr>
          <p:cNvSpPr txBox="1">
            <a:spLocks/>
          </p:cNvSpPr>
          <p:nvPr/>
        </p:nvSpPr>
        <p:spPr>
          <a:xfrm>
            <a:off x="143458" y="303128"/>
            <a:ext cx="5678844" cy="599007"/>
          </a:xfrm>
          <a:prstGeom prst="rect">
            <a:avLst/>
          </a:prstGeom>
        </p:spPr>
        <p:txBody>
          <a:bodyPr vert="horz" lIns="91440" tIns="45720" rIns="91440" bIns="45720" rtlCol="0" anchor="ctr">
            <a:normAutofit fontScale="70000" lnSpcReduction="20000"/>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altLang="ko-KR" b="1">
                <a:solidFill>
                  <a:srgbClr val="FF0000"/>
                </a:solidFill>
                <a:latin typeface="Times New Roman" panose="02020603050405020304" pitchFamily="18" charset="0"/>
                <a:cs typeface="Times New Roman" panose="02020603050405020304" pitchFamily="18" charset="0"/>
              </a:rPr>
              <a:t>5. </a:t>
            </a:r>
            <a:r>
              <a:rPr lang="en-US" sz="3600" b="1">
                <a:solidFill>
                  <a:srgbClr val="FF0000"/>
                </a:solidFill>
                <a:latin typeface="Times New Roman" panose="02020603050405020304" pitchFamily="18" charset="0"/>
                <a:ea typeface="Verdana"/>
                <a:cs typeface="Times New Roman" panose="02020603050405020304" pitchFamily="18" charset="0"/>
              </a:rPr>
              <a:t>Những điểm đáng chú ý trong code</a:t>
            </a:r>
            <a:endParaRPr lang="en-US" b="1">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05776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0" presetClass="entr" presetSubtype="0" decel="10000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strVal val="#ppt_w+.3"/>
                                          </p:val>
                                        </p:tav>
                                        <p:tav tm="100000">
                                          <p:val>
                                            <p:strVal val="#ppt_w"/>
                                          </p:val>
                                        </p:tav>
                                      </p:tavLst>
                                    </p:anim>
                                    <p:anim calcmode="lin" valueType="num">
                                      <p:cBhvr>
                                        <p:cTn id="8" dur="1000" fill="hold"/>
                                        <p:tgtEl>
                                          <p:spTgt spid="6"/>
                                        </p:tgtEl>
                                        <p:attrNameLst>
                                          <p:attrName>ppt_h</p:attrName>
                                        </p:attrNameLst>
                                      </p:cBhvr>
                                      <p:tavLst>
                                        <p:tav tm="0">
                                          <p:val>
                                            <p:strVal val="#ppt_h"/>
                                          </p:val>
                                        </p:tav>
                                        <p:tav tm="100000">
                                          <p:val>
                                            <p:strVal val="#ppt_h"/>
                                          </p:val>
                                        </p:tav>
                                      </p:tavLst>
                                    </p:anim>
                                    <p:animEffect transition="in" filter="fade">
                                      <p:cBhvr>
                                        <p:cTn id="9"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59FE0A46-5D51-4D56-A4DE-1A9B72A5D59B}"/>
              </a:ext>
            </a:extLst>
          </p:cNvPr>
          <p:cNvSpPr txBox="1">
            <a:spLocks/>
          </p:cNvSpPr>
          <p:nvPr/>
        </p:nvSpPr>
        <p:spPr>
          <a:xfrm>
            <a:off x="143458" y="303128"/>
            <a:ext cx="5678844" cy="599007"/>
          </a:xfrm>
          <a:prstGeom prst="rect">
            <a:avLst/>
          </a:prstGeom>
        </p:spPr>
        <p:txBody>
          <a:bodyPr vert="horz" lIns="91440" tIns="45720" rIns="91440" bIns="45720" rtlCol="0" anchor="ctr">
            <a:normAutofit fontScale="70000" lnSpcReduction="20000"/>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altLang="ko-KR" b="1">
                <a:solidFill>
                  <a:srgbClr val="FF0000"/>
                </a:solidFill>
                <a:latin typeface="Times New Roman" panose="02020603050405020304" pitchFamily="18" charset="0"/>
                <a:cs typeface="Times New Roman" panose="02020603050405020304" pitchFamily="18" charset="0"/>
              </a:rPr>
              <a:t>5. </a:t>
            </a:r>
            <a:r>
              <a:rPr lang="en-US" sz="3600" b="1">
                <a:solidFill>
                  <a:srgbClr val="FF0000"/>
                </a:solidFill>
                <a:latin typeface="Times New Roman" panose="02020603050405020304" pitchFamily="18" charset="0"/>
                <a:ea typeface="Verdana"/>
                <a:cs typeface="Times New Roman" panose="02020603050405020304" pitchFamily="18" charset="0"/>
              </a:rPr>
              <a:t>Những điểm đáng chú ý trong code</a:t>
            </a:r>
            <a:endParaRPr lang="en-US" b="1">
              <a:solidFill>
                <a:srgbClr val="FF0000"/>
              </a:solidFill>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9CF6095D-1915-4185-98AF-1AB8F53E0961}"/>
              </a:ext>
            </a:extLst>
          </p:cNvPr>
          <p:cNvSpPr txBox="1"/>
          <p:nvPr/>
        </p:nvSpPr>
        <p:spPr>
          <a:xfrm>
            <a:off x="4249270" y="1761597"/>
            <a:ext cx="3872753" cy="923330"/>
          </a:xfrm>
          <a:prstGeom prst="rect">
            <a:avLst/>
          </a:prstGeom>
          <a:noFill/>
        </p:spPr>
        <p:txBody>
          <a:bodyPr wrap="square" rtlCol="0">
            <a:spAutoFit/>
          </a:bodyPr>
          <a:lstStyle/>
          <a:p>
            <a:r>
              <a:rPr lang="en-US">
                <a:latin typeface="Times New Roman" panose="02020603050405020304" pitchFamily="18" charset="0"/>
                <a:cs typeface="Times New Roman" panose="02020603050405020304" pitchFamily="18" charset="0"/>
              </a:rPr>
              <a:t>Tạo API để lấy dữ liệu trên  database thông qua các file PHP để kết nối và get dữ liệu</a:t>
            </a:r>
          </a:p>
        </p:txBody>
      </p:sp>
      <p:pic>
        <p:nvPicPr>
          <p:cNvPr id="14" name="Picture 13">
            <a:extLst>
              <a:ext uri="{FF2B5EF4-FFF2-40B4-BE49-F238E27FC236}">
                <a16:creationId xmlns:a16="http://schemas.microsoft.com/office/drawing/2014/main" id="{8CD07C3B-F4FD-44BC-AC1B-B74A5AF34E5C}"/>
              </a:ext>
            </a:extLst>
          </p:cNvPr>
          <p:cNvPicPr>
            <a:picLocks noChangeAspect="1"/>
          </p:cNvPicPr>
          <p:nvPr/>
        </p:nvPicPr>
        <p:blipFill>
          <a:blip r:embed="rId2"/>
          <a:stretch>
            <a:fillRect/>
          </a:stretch>
        </p:blipFill>
        <p:spPr>
          <a:xfrm>
            <a:off x="143458" y="998767"/>
            <a:ext cx="3523107" cy="3010483"/>
          </a:xfrm>
          <a:prstGeom prst="rect">
            <a:avLst/>
          </a:prstGeom>
        </p:spPr>
      </p:pic>
      <p:pic>
        <p:nvPicPr>
          <p:cNvPr id="16" name="Picture 15">
            <a:extLst>
              <a:ext uri="{FF2B5EF4-FFF2-40B4-BE49-F238E27FC236}">
                <a16:creationId xmlns:a16="http://schemas.microsoft.com/office/drawing/2014/main" id="{0F6855D6-14E5-4AEF-A417-7EA0FE7B9C39}"/>
              </a:ext>
            </a:extLst>
          </p:cNvPr>
          <p:cNvPicPr>
            <a:picLocks noChangeAspect="1"/>
          </p:cNvPicPr>
          <p:nvPr/>
        </p:nvPicPr>
        <p:blipFill>
          <a:blip r:embed="rId3"/>
          <a:stretch>
            <a:fillRect/>
          </a:stretch>
        </p:blipFill>
        <p:spPr>
          <a:xfrm>
            <a:off x="3666565" y="3725308"/>
            <a:ext cx="5401168" cy="3010483"/>
          </a:xfrm>
          <a:prstGeom prst="rect">
            <a:avLst/>
          </a:prstGeom>
        </p:spPr>
      </p:pic>
      <p:sp>
        <p:nvSpPr>
          <p:cNvPr id="19" name="TextBox 18">
            <a:extLst>
              <a:ext uri="{FF2B5EF4-FFF2-40B4-BE49-F238E27FC236}">
                <a16:creationId xmlns:a16="http://schemas.microsoft.com/office/drawing/2014/main" id="{6ACB5C3B-B11E-4CFB-B6DC-A850258B82F5}"/>
              </a:ext>
            </a:extLst>
          </p:cNvPr>
          <p:cNvSpPr txBox="1"/>
          <p:nvPr/>
        </p:nvSpPr>
        <p:spPr>
          <a:xfrm>
            <a:off x="76268" y="4768884"/>
            <a:ext cx="3523108" cy="1200329"/>
          </a:xfrm>
          <a:prstGeom prst="rect">
            <a:avLst/>
          </a:prstGeom>
          <a:noFill/>
        </p:spPr>
        <p:txBody>
          <a:bodyPr wrap="square" rtlCol="0">
            <a:spAutoFit/>
          </a:bodyPr>
          <a:lstStyle/>
          <a:p>
            <a:r>
              <a:rPr lang="en-US">
                <a:latin typeface="Times New Roman" panose="02020603050405020304" pitchFamily="18" charset="0"/>
                <a:cs typeface="Times New Roman" panose="02020603050405020304" pitchFamily="18" charset="0"/>
              </a:rPr>
              <a:t>Tạo Retrofit để </a:t>
            </a:r>
            <a:r>
              <a:rPr lang="en-US" b="0" i="0">
                <a:solidFill>
                  <a:srgbClr val="1B1B1B"/>
                </a:solidFill>
                <a:effectLst/>
                <a:latin typeface="Times New Roman" panose="02020603050405020304" pitchFamily="18" charset="0"/>
                <a:cs typeface="Times New Roman" panose="02020603050405020304" pitchFamily="18" charset="0"/>
              </a:rPr>
              <a:t>xử lý dữ liệu JSON hoặc XML sau đó phân tích cú pháp thành các dữ liệu có thể hiển thị trên app.</a:t>
            </a:r>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47382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0" presetClass="entr" presetSubtype="0" decel="10000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1000" fill="hold"/>
                                        <p:tgtEl>
                                          <p:spTgt spid="14"/>
                                        </p:tgtEl>
                                        <p:attrNameLst>
                                          <p:attrName>ppt_w</p:attrName>
                                        </p:attrNameLst>
                                      </p:cBhvr>
                                      <p:tavLst>
                                        <p:tav tm="0">
                                          <p:val>
                                            <p:strVal val="#ppt_w+.3"/>
                                          </p:val>
                                        </p:tav>
                                        <p:tav tm="100000">
                                          <p:val>
                                            <p:strVal val="#ppt_w"/>
                                          </p:val>
                                        </p:tav>
                                      </p:tavLst>
                                    </p:anim>
                                    <p:anim calcmode="lin" valueType="num">
                                      <p:cBhvr>
                                        <p:cTn id="8" dur="1000" fill="hold"/>
                                        <p:tgtEl>
                                          <p:spTgt spid="14"/>
                                        </p:tgtEl>
                                        <p:attrNameLst>
                                          <p:attrName>ppt_h</p:attrName>
                                        </p:attrNameLst>
                                      </p:cBhvr>
                                      <p:tavLst>
                                        <p:tav tm="0">
                                          <p:val>
                                            <p:strVal val="#ppt_h"/>
                                          </p:val>
                                        </p:tav>
                                        <p:tav tm="100000">
                                          <p:val>
                                            <p:strVal val="#ppt_h"/>
                                          </p:val>
                                        </p:tav>
                                      </p:tavLst>
                                    </p:anim>
                                    <p:animEffect transition="in" filter="fade">
                                      <p:cBhvr>
                                        <p:cTn id="9" dur="1000"/>
                                        <p:tgtEl>
                                          <p:spTgt spid="14"/>
                                        </p:tgtEl>
                                      </p:cBhvr>
                                    </p:animEffect>
                                  </p:childTnLst>
                                </p:cTn>
                              </p:par>
                            </p:childTnLst>
                          </p:cTn>
                        </p:par>
                      </p:childTnLst>
                    </p:cTn>
                  </p:par>
                  <p:par>
                    <p:cTn id="10" fill="hold">
                      <p:stCondLst>
                        <p:cond delay="indefinite"/>
                      </p:stCondLst>
                      <p:childTnLst>
                        <p:par>
                          <p:cTn id="11" fill="hold">
                            <p:stCondLst>
                              <p:cond delay="0"/>
                            </p:stCondLst>
                            <p:childTnLst>
                              <p:par>
                                <p:cTn id="12" presetID="50" presetClass="entr" presetSubtype="0" decel="100000" fill="hold" nodeType="clickEffect">
                                  <p:stCondLst>
                                    <p:cond delay="0"/>
                                  </p:stCondLst>
                                  <p:childTnLst>
                                    <p:set>
                                      <p:cBhvr>
                                        <p:cTn id="13" dur="1" fill="hold">
                                          <p:stCondLst>
                                            <p:cond delay="0"/>
                                          </p:stCondLst>
                                        </p:cTn>
                                        <p:tgtEl>
                                          <p:spTgt spid="16"/>
                                        </p:tgtEl>
                                        <p:attrNameLst>
                                          <p:attrName>style.visibility</p:attrName>
                                        </p:attrNameLst>
                                      </p:cBhvr>
                                      <p:to>
                                        <p:strVal val="visible"/>
                                      </p:to>
                                    </p:set>
                                    <p:anim calcmode="lin" valueType="num">
                                      <p:cBhvr>
                                        <p:cTn id="14" dur="1000" fill="hold"/>
                                        <p:tgtEl>
                                          <p:spTgt spid="16"/>
                                        </p:tgtEl>
                                        <p:attrNameLst>
                                          <p:attrName>ppt_w</p:attrName>
                                        </p:attrNameLst>
                                      </p:cBhvr>
                                      <p:tavLst>
                                        <p:tav tm="0">
                                          <p:val>
                                            <p:strVal val="#ppt_w+.3"/>
                                          </p:val>
                                        </p:tav>
                                        <p:tav tm="100000">
                                          <p:val>
                                            <p:strVal val="#ppt_w"/>
                                          </p:val>
                                        </p:tav>
                                      </p:tavLst>
                                    </p:anim>
                                    <p:anim calcmode="lin" valueType="num">
                                      <p:cBhvr>
                                        <p:cTn id="15" dur="1000" fill="hold"/>
                                        <p:tgtEl>
                                          <p:spTgt spid="16"/>
                                        </p:tgtEl>
                                        <p:attrNameLst>
                                          <p:attrName>ppt_h</p:attrName>
                                        </p:attrNameLst>
                                      </p:cBhvr>
                                      <p:tavLst>
                                        <p:tav tm="0">
                                          <p:val>
                                            <p:strVal val="#ppt_h"/>
                                          </p:val>
                                        </p:tav>
                                        <p:tav tm="100000">
                                          <p:val>
                                            <p:strVal val="#ppt_h"/>
                                          </p:val>
                                        </p:tav>
                                      </p:tavLst>
                                    </p:anim>
                                    <p:animEffect transition="in" filter="fade">
                                      <p:cBhvr>
                                        <p:cTn id="16" dur="1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46847" y="1159363"/>
            <a:ext cx="7933765" cy="1015663"/>
          </a:xfrm>
          <a:prstGeom prst="rect">
            <a:avLst/>
          </a:prstGeom>
        </p:spPr>
        <p:txBody>
          <a:bodyPr wrap="square">
            <a:spAutoFit/>
          </a:bodyPr>
          <a:lstStyle/>
          <a:p>
            <a:pPr marL="285750" indent="-285750">
              <a:buFontTx/>
              <a:buChar char="-"/>
            </a:pPr>
            <a:r>
              <a:rPr lang="en-US" sz="2000" err="1">
                <a:solidFill>
                  <a:srgbClr val="050505"/>
                </a:solidFill>
                <a:latin typeface="Times New Roman" panose="02020603050405020304" pitchFamily="18" charset="0"/>
                <a:cs typeface="Times New Roman" panose="02020603050405020304" pitchFamily="18" charset="0"/>
              </a:rPr>
              <a:t>Kết</a:t>
            </a:r>
            <a:r>
              <a:rPr lang="en-US" sz="2000">
                <a:solidFill>
                  <a:srgbClr val="050505"/>
                </a:solidFill>
                <a:latin typeface="Times New Roman" panose="02020603050405020304" pitchFamily="18" charset="0"/>
                <a:cs typeface="Times New Roman" panose="02020603050405020304" pitchFamily="18" charset="0"/>
              </a:rPr>
              <a:t> </a:t>
            </a:r>
            <a:r>
              <a:rPr lang="en-US" sz="2000" err="1">
                <a:solidFill>
                  <a:srgbClr val="050505"/>
                </a:solidFill>
                <a:latin typeface="Times New Roman" panose="02020603050405020304" pitchFamily="18" charset="0"/>
                <a:cs typeface="Times New Roman" panose="02020603050405020304" pitchFamily="18" charset="0"/>
              </a:rPr>
              <a:t>quả</a:t>
            </a:r>
            <a:r>
              <a:rPr lang="en-US" sz="2000">
                <a:solidFill>
                  <a:srgbClr val="050505"/>
                </a:solidFill>
                <a:latin typeface="Times New Roman" panose="02020603050405020304" pitchFamily="18" charset="0"/>
                <a:cs typeface="Times New Roman" panose="02020603050405020304" pitchFamily="18" charset="0"/>
              </a:rPr>
              <a:t> </a:t>
            </a:r>
            <a:r>
              <a:rPr lang="vi-VN" sz="2000">
                <a:solidFill>
                  <a:srgbClr val="050505"/>
                </a:solidFill>
                <a:latin typeface="Times New Roman" panose="02020603050405020304" pitchFamily="18" charset="0"/>
                <a:cs typeface="Times New Roman" panose="02020603050405020304" pitchFamily="18" charset="0"/>
              </a:rPr>
              <a:t>công </a:t>
            </a:r>
            <a:r>
              <a:rPr lang="en-US" sz="2000" err="1">
                <a:solidFill>
                  <a:srgbClr val="050505"/>
                </a:solidFill>
                <a:latin typeface="Times New Roman" panose="02020603050405020304" pitchFamily="18" charset="0"/>
                <a:cs typeface="Times New Roman" panose="02020603050405020304" pitchFamily="18" charset="0"/>
              </a:rPr>
              <a:t>cụ</a:t>
            </a:r>
            <a:r>
              <a:rPr lang="en-US" sz="2000">
                <a:solidFill>
                  <a:srgbClr val="050505"/>
                </a:solidFill>
                <a:latin typeface="Times New Roman" panose="02020603050405020304" pitchFamily="18" charset="0"/>
                <a:cs typeface="Times New Roman" panose="02020603050405020304" pitchFamily="18" charset="0"/>
              </a:rPr>
              <a:t>:</a:t>
            </a:r>
            <a:r>
              <a:rPr lang="vi-VN" sz="2000">
                <a:solidFill>
                  <a:srgbClr val="050505"/>
                </a:solidFill>
                <a:latin typeface="Times New Roman" panose="02020603050405020304" pitchFamily="18" charset="0"/>
                <a:cs typeface="Times New Roman" panose="02020603050405020304" pitchFamily="18" charset="0"/>
              </a:rPr>
              <a:t> </a:t>
            </a:r>
            <a:r>
              <a:rPr lang="en-US" sz="2000">
                <a:solidFill>
                  <a:srgbClr val="050505"/>
                </a:solidFill>
                <a:latin typeface="Times New Roman" panose="02020603050405020304" pitchFamily="18" charset="0"/>
                <a:cs typeface="Times New Roman" panose="02020603050405020304" pitchFamily="18" charset="0"/>
              </a:rPr>
              <a:t>Á</a:t>
            </a:r>
            <a:r>
              <a:rPr lang="vi-VN" sz="2000">
                <a:solidFill>
                  <a:srgbClr val="050505"/>
                </a:solidFill>
                <a:latin typeface="Times New Roman" panose="02020603050405020304" pitchFamily="18" charset="0"/>
                <a:cs typeface="Times New Roman" panose="02020603050405020304" pitchFamily="18" charset="0"/>
              </a:rPr>
              <a:t>p dụng được</a:t>
            </a:r>
            <a:r>
              <a:rPr lang="en-US" sz="2000">
                <a:solidFill>
                  <a:srgbClr val="050505"/>
                </a:solidFill>
                <a:latin typeface="Times New Roman" panose="02020603050405020304" pitchFamily="18" charset="0"/>
                <a:cs typeface="Times New Roman" panose="02020603050405020304" pitchFamily="18" charset="0"/>
              </a:rPr>
              <a:t> </a:t>
            </a:r>
            <a:r>
              <a:rPr lang="en-US" sz="2000" err="1">
                <a:solidFill>
                  <a:srgbClr val="050505"/>
                </a:solidFill>
                <a:latin typeface="Times New Roman" panose="02020603050405020304" pitchFamily="18" charset="0"/>
                <a:cs typeface="Times New Roman" panose="02020603050405020304" pitchFamily="18" charset="0"/>
              </a:rPr>
              <a:t>ngôn</a:t>
            </a:r>
            <a:r>
              <a:rPr lang="en-US" sz="2000">
                <a:solidFill>
                  <a:srgbClr val="050505"/>
                </a:solidFill>
                <a:latin typeface="Times New Roman" panose="02020603050405020304" pitchFamily="18" charset="0"/>
                <a:cs typeface="Times New Roman" panose="02020603050405020304" pitchFamily="18" charset="0"/>
              </a:rPr>
              <a:t> </a:t>
            </a:r>
            <a:r>
              <a:rPr lang="en-US" sz="2000" err="1">
                <a:solidFill>
                  <a:srgbClr val="050505"/>
                </a:solidFill>
                <a:latin typeface="Times New Roman" panose="02020603050405020304" pitchFamily="18" charset="0"/>
                <a:cs typeface="Times New Roman" panose="02020603050405020304" pitchFamily="18" charset="0"/>
              </a:rPr>
              <a:t>ngữ</a:t>
            </a:r>
            <a:r>
              <a:rPr lang="en-US" sz="2000">
                <a:solidFill>
                  <a:srgbClr val="050505"/>
                </a:solidFill>
                <a:latin typeface="Times New Roman" panose="02020603050405020304" pitchFamily="18" charset="0"/>
                <a:cs typeface="Times New Roman" panose="02020603050405020304" pitchFamily="18" charset="0"/>
              </a:rPr>
              <a:t> Java </a:t>
            </a:r>
            <a:r>
              <a:rPr lang="en-US" sz="2000" err="1">
                <a:solidFill>
                  <a:srgbClr val="050505"/>
                </a:solidFill>
                <a:latin typeface="Times New Roman" panose="02020603050405020304" pitchFamily="18" charset="0"/>
                <a:cs typeface="Times New Roman" panose="02020603050405020304" pitchFamily="18" charset="0"/>
              </a:rPr>
              <a:t>vào</a:t>
            </a:r>
            <a:r>
              <a:rPr lang="en-US" sz="2000">
                <a:solidFill>
                  <a:srgbClr val="050505"/>
                </a:solidFill>
                <a:latin typeface="Times New Roman" panose="02020603050405020304" pitchFamily="18" charset="0"/>
                <a:cs typeface="Times New Roman" panose="02020603050405020304" pitchFamily="18" charset="0"/>
              </a:rPr>
              <a:t> </a:t>
            </a:r>
            <a:r>
              <a:rPr lang="en-US" sz="2000" err="1">
                <a:solidFill>
                  <a:srgbClr val="050505"/>
                </a:solidFill>
                <a:latin typeface="Times New Roman" panose="02020603050405020304" pitchFamily="18" charset="0"/>
                <a:cs typeface="Times New Roman" panose="02020603050405020304" pitchFamily="18" charset="0"/>
              </a:rPr>
              <a:t>lập</a:t>
            </a:r>
            <a:r>
              <a:rPr lang="en-US" sz="2000">
                <a:solidFill>
                  <a:srgbClr val="050505"/>
                </a:solidFill>
                <a:latin typeface="Times New Roman" panose="02020603050405020304" pitchFamily="18" charset="0"/>
                <a:cs typeface="Times New Roman" panose="02020603050405020304" pitchFamily="18" charset="0"/>
              </a:rPr>
              <a:t> </a:t>
            </a:r>
            <a:r>
              <a:rPr lang="en-US" sz="2000" err="1">
                <a:solidFill>
                  <a:srgbClr val="050505"/>
                </a:solidFill>
                <a:latin typeface="Times New Roman" panose="02020603050405020304" pitchFamily="18" charset="0"/>
                <a:cs typeface="Times New Roman" panose="02020603050405020304" pitchFamily="18" charset="0"/>
              </a:rPr>
              <a:t>trình</a:t>
            </a:r>
            <a:r>
              <a:rPr lang="en-US" sz="2000">
                <a:solidFill>
                  <a:srgbClr val="050505"/>
                </a:solidFill>
                <a:latin typeface="Times New Roman" panose="02020603050405020304" pitchFamily="18" charset="0"/>
                <a:cs typeface="Times New Roman" panose="02020603050405020304" pitchFamily="18" charset="0"/>
              </a:rPr>
              <a:t> </a:t>
            </a:r>
            <a:r>
              <a:rPr lang="en-US" sz="2000" err="1">
                <a:solidFill>
                  <a:srgbClr val="050505"/>
                </a:solidFill>
                <a:latin typeface="Times New Roman" panose="02020603050405020304" pitchFamily="18" charset="0"/>
                <a:cs typeface="Times New Roman" panose="02020603050405020304" pitchFamily="18" charset="0"/>
              </a:rPr>
              <a:t>thiết</a:t>
            </a:r>
            <a:r>
              <a:rPr lang="en-US" sz="2000">
                <a:solidFill>
                  <a:srgbClr val="050505"/>
                </a:solidFill>
                <a:latin typeface="Times New Roman" panose="02020603050405020304" pitchFamily="18" charset="0"/>
                <a:cs typeface="Times New Roman" panose="02020603050405020304" pitchFamily="18" charset="0"/>
              </a:rPr>
              <a:t> </a:t>
            </a:r>
            <a:r>
              <a:rPr lang="en-US" sz="2000" err="1">
                <a:solidFill>
                  <a:srgbClr val="050505"/>
                </a:solidFill>
                <a:latin typeface="Times New Roman" panose="02020603050405020304" pitchFamily="18" charset="0"/>
                <a:cs typeface="Times New Roman" panose="02020603050405020304" pitchFamily="18" charset="0"/>
              </a:rPr>
              <a:t>bị</a:t>
            </a:r>
            <a:r>
              <a:rPr lang="en-US" sz="2000">
                <a:solidFill>
                  <a:srgbClr val="050505"/>
                </a:solidFill>
                <a:latin typeface="Times New Roman" panose="02020603050405020304" pitchFamily="18" charset="0"/>
                <a:cs typeface="Times New Roman" panose="02020603050405020304" pitchFamily="18" charset="0"/>
              </a:rPr>
              <a:t> di </a:t>
            </a:r>
            <a:r>
              <a:rPr lang="en-US" sz="2000" err="1">
                <a:solidFill>
                  <a:srgbClr val="050505"/>
                </a:solidFill>
                <a:latin typeface="Times New Roman" panose="02020603050405020304" pitchFamily="18" charset="0"/>
                <a:cs typeface="Times New Roman" panose="02020603050405020304" pitchFamily="18" charset="0"/>
              </a:rPr>
              <a:t>động</a:t>
            </a:r>
            <a:r>
              <a:rPr lang="vi-VN" sz="2000">
                <a:solidFill>
                  <a:srgbClr val="050505"/>
                </a:solidFill>
                <a:latin typeface="Times New Roman" panose="02020603050405020304" pitchFamily="18" charset="0"/>
                <a:cs typeface="Times New Roman" panose="02020603050405020304" pitchFamily="18" charset="0"/>
              </a:rPr>
              <a:t>,</a:t>
            </a:r>
            <a:r>
              <a:rPr lang="en-US" sz="2000">
                <a:solidFill>
                  <a:srgbClr val="050505"/>
                </a:solidFill>
                <a:latin typeface="Times New Roman" panose="02020603050405020304" pitchFamily="18" charset="0"/>
                <a:cs typeface="Times New Roman" panose="02020603050405020304" pitchFamily="18" charset="0"/>
              </a:rPr>
              <a:t> tạo lập được</a:t>
            </a:r>
            <a:r>
              <a:rPr lang="vi-VN" sz="2000">
                <a:solidFill>
                  <a:srgbClr val="050505"/>
                </a:solidFill>
                <a:latin typeface="Times New Roman" panose="02020603050405020304" pitchFamily="18" charset="0"/>
                <a:cs typeface="Times New Roman" panose="02020603050405020304" pitchFamily="18" charset="0"/>
              </a:rPr>
              <a:t> liên kết được </a:t>
            </a:r>
            <a:r>
              <a:rPr lang="en-US" sz="2000">
                <a:solidFill>
                  <a:srgbClr val="050505"/>
                </a:solidFill>
                <a:latin typeface="Times New Roman" panose="02020603050405020304" pitchFamily="18" charset="0"/>
                <a:cs typeface="Times New Roman" panose="02020603050405020304" pitchFamily="18" charset="0"/>
              </a:rPr>
              <a:t>với database của</a:t>
            </a:r>
            <a:r>
              <a:rPr lang="vi-VN" sz="2000">
                <a:solidFill>
                  <a:srgbClr val="050505"/>
                </a:solidFill>
                <a:latin typeface="Times New Roman" panose="02020603050405020304" pitchFamily="18" charset="0"/>
                <a:cs typeface="Times New Roman" panose="02020603050405020304" pitchFamily="18" charset="0"/>
              </a:rPr>
              <a:t> </a:t>
            </a:r>
            <a:r>
              <a:rPr lang="en-US" sz="2000" err="1">
                <a:solidFill>
                  <a:srgbClr val="050505"/>
                </a:solidFill>
                <a:latin typeface="Times New Roman" panose="02020603050405020304" pitchFamily="18" charset="0"/>
                <a:cs typeface="Times New Roman" panose="02020603050405020304" pitchFamily="18" charset="0"/>
              </a:rPr>
              <a:t>ứng</a:t>
            </a:r>
            <a:r>
              <a:rPr lang="en-US" sz="2000">
                <a:solidFill>
                  <a:srgbClr val="050505"/>
                </a:solidFill>
                <a:latin typeface="Times New Roman" panose="02020603050405020304" pitchFamily="18" charset="0"/>
                <a:cs typeface="Times New Roman" panose="02020603050405020304" pitchFamily="18" charset="0"/>
              </a:rPr>
              <a:t> </a:t>
            </a:r>
            <a:r>
              <a:rPr lang="en-US" sz="2000" err="1">
                <a:solidFill>
                  <a:srgbClr val="050505"/>
                </a:solidFill>
                <a:latin typeface="Times New Roman" panose="02020603050405020304" pitchFamily="18" charset="0"/>
                <a:cs typeface="Times New Roman" panose="02020603050405020304" pitchFamily="18" charset="0"/>
              </a:rPr>
              <a:t>dụng</a:t>
            </a:r>
            <a:r>
              <a:rPr lang="vi-VN" sz="2000">
                <a:solidFill>
                  <a:srgbClr val="050505"/>
                </a:solidFill>
                <a:latin typeface="Times New Roman" panose="02020603050405020304" pitchFamily="18" charset="0"/>
                <a:cs typeface="Times New Roman" panose="02020603050405020304" pitchFamily="18" charset="0"/>
              </a:rPr>
              <a:t>, </a:t>
            </a:r>
            <a:r>
              <a:rPr lang="en-US" sz="2000" err="1">
                <a:solidFill>
                  <a:srgbClr val="050505"/>
                </a:solidFill>
                <a:latin typeface="Times New Roman" panose="02020603050405020304" pitchFamily="18" charset="0"/>
                <a:cs typeface="Times New Roman" panose="02020603050405020304" pitchFamily="18" charset="0"/>
              </a:rPr>
              <a:t>lấy</a:t>
            </a:r>
            <a:r>
              <a:rPr lang="en-US" sz="2000">
                <a:solidFill>
                  <a:srgbClr val="050505"/>
                </a:solidFill>
                <a:latin typeface="Times New Roman" panose="02020603050405020304" pitchFamily="18" charset="0"/>
                <a:cs typeface="Times New Roman" panose="02020603050405020304" pitchFamily="18" charset="0"/>
              </a:rPr>
              <a:t> </a:t>
            </a:r>
            <a:r>
              <a:rPr lang="en-US" sz="2000" err="1">
                <a:solidFill>
                  <a:srgbClr val="050505"/>
                </a:solidFill>
                <a:latin typeface="Times New Roman" panose="02020603050405020304" pitchFamily="18" charset="0"/>
                <a:cs typeface="Times New Roman" panose="02020603050405020304" pitchFamily="18" charset="0"/>
              </a:rPr>
              <a:t>được</a:t>
            </a:r>
            <a:r>
              <a:rPr lang="en-US" sz="2000">
                <a:solidFill>
                  <a:srgbClr val="050505"/>
                </a:solidFill>
                <a:latin typeface="Times New Roman" panose="02020603050405020304" pitchFamily="18" charset="0"/>
                <a:cs typeface="Times New Roman" panose="02020603050405020304" pitchFamily="18" charset="0"/>
              </a:rPr>
              <a:t> </a:t>
            </a:r>
            <a:r>
              <a:rPr lang="en-US" sz="2000" err="1">
                <a:solidFill>
                  <a:srgbClr val="050505"/>
                </a:solidFill>
                <a:latin typeface="Times New Roman" panose="02020603050405020304" pitchFamily="18" charset="0"/>
                <a:cs typeface="Times New Roman" panose="02020603050405020304" pitchFamily="18" charset="0"/>
              </a:rPr>
              <a:t>các</a:t>
            </a:r>
            <a:r>
              <a:rPr lang="en-US" sz="2000">
                <a:solidFill>
                  <a:srgbClr val="050505"/>
                </a:solidFill>
                <a:latin typeface="Times New Roman" panose="02020603050405020304" pitchFamily="18" charset="0"/>
                <a:cs typeface="Times New Roman" panose="02020603050405020304" pitchFamily="18" charset="0"/>
              </a:rPr>
              <a:t> </a:t>
            </a:r>
            <a:r>
              <a:rPr lang="en-US" sz="2000" err="1">
                <a:solidFill>
                  <a:srgbClr val="050505"/>
                </a:solidFill>
                <a:latin typeface="Times New Roman" panose="02020603050405020304" pitchFamily="18" charset="0"/>
                <a:cs typeface="Times New Roman" panose="02020603050405020304" pitchFamily="18" charset="0"/>
              </a:rPr>
              <a:t>thông</a:t>
            </a:r>
            <a:r>
              <a:rPr lang="en-US" sz="2000">
                <a:solidFill>
                  <a:srgbClr val="050505"/>
                </a:solidFill>
                <a:latin typeface="Times New Roman" panose="02020603050405020304" pitchFamily="18" charset="0"/>
                <a:cs typeface="Times New Roman" panose="02020603050405020304" pitchFamily="18" charset="0"/>
              </a:rPr>
              <a:t> tin </a:t>
            </a:r>
            <a:r>
              <a:rPr lang="en-US" sz="2000" err="1">
                <a:solidFill>
                  <a:srgbClr val="050505"/>
                </a:solidFill>
                <a:latin typeface="Times New Roman" panose="02020603050405020304" pitchFamily="18" charset="0"/>
                <a:cs typeface="Times New Roman" panose="02020603050405020304" pitchFamily="18" charset="0"/>
              </a:rPr>
              <a:t>để</a:t>
            </a:r>
            <a:r>
              <a:rPr lang="en-US" sz="2000">
                <a:solidFill>
                  <a:srgbClr val="050505"/>
                </a:solidFill>
                <a:latin typeface="Times New Roman" panose="02020603050405020304" pitchFamily="18" charset="0"/>
                <a:cs typeface="Times New Roman" panose="02020603050405020304" pitchFamily="18" charset="0"/>
              </a:rPr>
              <a:t> hiểu </a:t>
            </a:r>
            <a:r>
              <a:rPr lang="en-US" sz="2000" err="1">
                <a:solidFill>
                  <a:srgbClr val="050505"/>
                </a:solidFill>
                <a:latin typeface="Times New Roman" panose="02020603050405020304" pitchFamily="18" charset="0"/>
                <a:cs typeface="Times New Roman" panose="02020603050405020304" pitchFamily="18" charset="0"/>
              </a:rPr>
              <a:t>thị</a:t>
            </a:r>
            <a:r>
              <a:rPr lang="en-US" sz="2000">
                <a:solidFill>
                  <a:srgbClr val="050505"/>
                </a:solidFill>
                <a:latin typeface="Times New Roman" panose="02020603050405020304" pitchFamily="18" charset="0"/>
                <a:cs typeface="Times New Roman" panose="02020603050405020304" pitchFamily="18" charset="0"/>
              </a:rPr>
              <a:t> của từng sản phẩm.</a:t>
            </a:r>
          </a:p>
        </p:txBody>
      </p:sp>
      <p:sp>
        <p:nvSpPr>
          <p:cNvPr id="3" name="Rectangle 2"/>
          <p:cNvSpPr/>
          <p:nvPr/>
        </p:nvSpPr>
        <p:spPr>
          <a:xfrm>
            <a:off x="546847" y="2175026"/>
            <a:ext cx="7530354" cy="400110"/>
          </a:xfrm>
          <a:prstGeom prst="rect">
            <a:avLst/>
          </a:prstGeom>
        </p:spPr>
        <p:txBody>
          <a:bodyPr wrap="square">
            <a:spAutoFit/>
          </a:bodyPr>
          <a:lstStyle/>
          <a:p>
            <a:pPr marL="287338" indent="-287338"/>
            <a:r>
              <a:rPr lang="en-US" sz="2000">
                <a:solidFill>
                  <a:srgbClr val="050505"/>
                </a:solidFill>
                <a:latin typeface="Times New Roman" panose="02020603050405020304" pitchFamily="18" charset="0"/>
                <a:cs typeface="Times New Roman" panose="02020603050405020304" pitchFamily="18" charset="0"/>
              </a:rPr>
              <a:t>- 	L</a:t>
            </a:r>
            <a:r>
              <a:rPr lang="vi-VN" sz="2000">
                <a:solidFill>
                  <a:srgbClr val="050505"/>
                </a:solidFill>
                <a:latin typeface="Times New Roman" panose="02020603050405020304" pitchFamily="18" charset="0"/>
                <a:cs typeface="Times New Roman" panose="02020603050405020304" pitchFamily="18" charset="0"/>
              </a:rPr>
              <a:t>ập</a:t>
            </a:r>
            <a:r>
              <a:rPr lang="en-US" sz="2000">
                <a:solidFill>
                  <a:srgbClr val="050505"/>
                </a:solidFill>
                <a:latin typeface="Times New Roman" panose="02020603050405020304" pitchFamily="18" charset="0"/>
                <a:cs typeface="Times New Roman" panose="02020603050405020304" pitchFamily="18" charset="0"/>
              </a:rPr>
              <a:t> </a:t>
            </a:r>
            <a:r>
              <a:rPr lang="en-US" sz="2000" err="1">
                <a:solidFill>
                  <a:srgbClr val="050505"/>
                </a:solidFill>
                <a:latin typeface="Times New Roman" panose="02020603050405020304" pitchFamily="18" charset="0"/>
                <a:cs typeface="Times New Roman" panose="02020603050405020304" pitchFamily="18" charset="0"/>
              </a:rPr>
              <a:t>trình</a:t>
            </a:r>
            <a:r>
              <a:rPr lang="vi-VN" sz="2000">
                <a:solidFill>
                  <a:srgbClr val="050505"/>
                </a:solidFill>
                <a:latin typeface="Times New Roman" panose="02020603050405020304" pitchFamily="18" charset="0"/>
                <a:cs typeface="Times New Roman" panose="02020603050405020304" pitchFamily="18" charset="0"/>
              </a:rPr>
              <a:t> được </a:t>
            </a:r>
            <a:r>
              <a:rPr lang="en-US" sz="2000" err="1">
                <a:solidFill>
                  <a:srgbClr val="050505"/>
                </a:solidFill>
                <a:latin typeface="Times New Roman" panose="02020603050405020304" pitchFamily="18" charset="0"/>
                <a:cs typeface="Times New Roman" panose="02020603050405020304" pitchFamily="18" charset="0"/>
              </a:rPr>
              <a:t>giao</a:t>
            </a:r>
            <a:r>
              <a:rPr lang="en-US" sz="2000">
                <a:solidFill>
                  <a:srgbClr val="050505"/>
                </a:solidFill>
                <a:latin typeface="Times New Roman" panose="02020603050405020304" pitchFamily="18" charset="0"/>
                <a:cs typeface="Times New Roman" panose="02020603050405020304" pitchFamily="18" charset="0"/>
              </a:rPr>
              <a:t> </a:t>
            </a:r>
            <a:r>
              <a:rPr lang="en-US" sz="2000" err="1">
                <a:solidFill>
                  <a:srgbClr val="050505"/>
                </a:solidFill>
                <a:latin typeface="Times New Roman" panose="02020603050405020304" pitchFamily="18" charset="0"/>
                <a:cs typeface="Times New Roman" panose="02020603050405020304" pitchFamily="18" charset="0"/>
              </a:rPr>
              <a:t>diện</a:t>
            </a:r>
            <a:r>
              <a:rPr lang="vi-VN" sz="2000">
                <a:solidFill>
                  <a:srgbClr val="050505"/>
                </a:solidFill>
                <a:latin typeface="Times New Roman" panose="02020603050405020304" pitchFamily="18" charset="0"/>
                <a:cs typeface="Times New Roman" panose="02020603050405020304" pitchFamily="18" charset="0"/>
              </a:rPr>
              <a:t> của </a:t>
            </a:r>
            <a:r>
              <a:rPr lang="en-US" sz="2000" err="1">
                <a:solidFill>
                  <a:srgbClr val="050505"/>
                </a:solidFill>
                <a:latin typeface="Times New Roman" panose="02020603050405020304" pitchFamily="18" charset="0"/>
                <a:cs typeface="Times New Roman" panose="02020603050405020304" pitchFamily="18" charset="0"/>
              </a:rPr>
              <a:t>ứng</a:t>
            </a:r>
            <a:r>
              <a:rPr lang="en-US" sz="2000">
                <a:solidFill>
                  <a:srgbClr val="050505"/>
                </a:solidFill>
                <a:latin typeface="Times New Roman" panose="02020603050405020304" pitchFamily="18" charset="0"/>
                <a:cs typeface="Times New Roman" panose="02020603050405020304" pitchFamily="18" charset="0"/>
              </a:rPr>
              <a:t> dụng</a:t>
            </a:r>
            <a:r>
              <a:rPr lang="en-US">
                <a:solidFill>
                  <a:srgbClr val="050505"/>
                </a:solidFill>
                <a:cs typeface="Arial" panose="020B0604020202020204" pitchFamily="34" charset="0"/>
              </a:rPr>
              <a:t>.</a:t>
            </a:r>
            <a:endParaRPr lang="en-US">
              <a:cs typeface="Arial" panose="020B0604020202020204" pitchFamily="34" charset="0"/>
            </a:endParaRPr>
          </a:p>
        </p:txBody>
      </p:sp>
      <p:sp>
        <p:nvSpPr>
          <p:cNvPr id="4" name="TextBox 3"/>
          <p:cNvSpPr txBox="1"/>
          <p:nvPr/>
        </p:nvSpPr>
        <p:spPr>
          <a:xfrm>
            <a:off x="524436" y="2684004"/>
            <a:ext cx="7776883" cy="707886"/>
          </a:xfrm>
          <a:prstGeom prst="rect">
            <a:avLst/>
          </a:prstGeom>
          <a:noFill/>
        </p:spPr>
        <p:txBody>
          <a:bodyPr wrap="square" rtlCol="0">
            <a:spAutoFit/>
          </a:bodyPr>
          <a:lstStyle/>
          <a:p>
            <a:pPr marL="287338" indent="-287338"/>
            <a:r>
              <a:rPr lang="en-US">
                <a:cs typeface="Arial" panose="020B0604020202020204" pitchFamily="34" charset="0"/>
              </a:rPr>
              <a:t>- 	</a:t>
            </a:r>
            <a:r>
              <a:rPr lang="en-US" sz="2000" err="1">
                <a:latin typeface="Times New Roman" panose="02020603050405020304" pitchFamily="18" charset="0"/>
                <a:cs typeface="Times New Roman" panose="02020603050405020304" pitchFamily="18" charset="0"/>
              </a:rPr>
              <a:t>Tạo</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được</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hệ</a:t>
            </a:r>
            <a:r>
              <a:rPr lang="en-US" sz="2000">
                <a:latin typeface="Times New Roman" panose="02020603050405020304" pitchFamily="18" charset="0"/>
                <a:cs typeface="Times New Roman" panose="02020603050405020304" pitchFamily="18" charset="0"/>
              </a:rPr>
              <a:t> thống Menu </a:t>
            </a:r>
            <a:r>
              <a:rPr lang="en-US" sz="2000" err="1">
                <a:latin typeface="Times New Roman" panose="02020603050405020304" pitchFamily="18" charset="0"/>
                <a:cs typeface="Times New Roman" panose="02020603050405020304" pitchFamily="18" charset="0"/>
              </a:rPr>
              <a:t>cho</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phép</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truy</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cập</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vào</a:t>
            </a:r>
            <a:r>
              <a:rPr lang="en-US" sz="2000">
                <a:latin typeface="Times New Roman" panose="02020603050405020304" pitchFamily="18" charset="0"/>
                <a:cs typeface="Times New Roman" panose="02020603050405020304" pitchFamily="18" charset="0"/>
              </a:rPr>
              <a:t> từng loại sản phẩm và các trang thông tin .</a:t>
            </a:r>
          </a:p>
        </p:txBody>
      </p:sp>
      <p:sp>
        <p:nvSpPr>
          <p:cNvPr id="7" name="TextBox 6"/>
          <p:cNvSpPr txBox="1"/>
          <p:nvPr/>
        </p:nvSpPr>
        <p:spPr>
          <a:xfrm>
            <a:off x="546847" y="3425641"/>
            <a:ext cx="7799294" cy="707886"/>
          </a:xfrm>
          <a:prstGeom prst="rect">
            <a:avLst/>
          </a:prstGeom>
          <a:noFill/>
        </p:spPr>
        <p:txBody>
          <a:bodyPr wrap="square" rtlCol="0">
            <a:spAutoFit/>
          </a:bodyPr>
          <a:lstStyle/>
          <a:p>
            <a:pPr marL="287338" indent="-287338">
              <a:buFontTx/>
              <a:buChar char="-"/>
            </a:pPr>
            <a:r>
              <a:rPr lang="en-US" sz="2000" err="1">
                <a:latin typeface="Times New Roman" panose="02020603050405020304" pitchFamily="18" charset="0"/>
                <a:cs typeface="Times New Roman" panose="02020603050405020304" pitchFamily="18" charset="0"/>
              </a:rPr>
              <a:t>Biết</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sử</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sử</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dụng</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các</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ngôn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ngữ</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lập</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trình</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ứng</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dụng</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trên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các</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thiết</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bị</a:t>
            </a:r>
            <a:r>
              <a:rPr lang="en-US" sz="2000">
                <a:latin typeface="Times New Roman" panose="02020603050405020304" pitchFamily="18" charset="0"/>
                <a:cs typeface="Times New Roman" panose="02020603050405020304" pitchFamily="18" charset="0"/>
              </a:rPr>
              <a:t> di </a:t>
            </a:r>
            <a:r>
              <a:rPr lang="en-US" sz="2000" err="1">
                <a:latin typeface="Times New Roman" panose="02020603050405020304" pitchFamily="18" charset="0"/>
                <a:cs typeface="Times New Roman" panose="02020603050405020304" pitchFamily="18" charset="0"/>
              </a:rPr>
              <a:t>động</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hệ</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thống</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chức</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năng</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của</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các</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đối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tượng</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trong</a:t>
            </a:r>
            <a:r>
              <a:rPr lang="en-US" sz="2000">
                <a:latin typeface="Times New Roman" panose="02020603050405020304" pitchFamily="18" charset="0"/>
                <a:cs typeface="Times New Roman" panose="02020603050405020304" pitchFamily="18" charset="0"/>
              </a:rPr>
              <a:t> App.</a:t>
            </a:r>
          </a:p>
        </p:txBody>
      </p:sp>
      <p:sp>
        <p:nvSpPr>
          <p:cNvPr id="10" name="Title 1">
            <a:extLst>
              <a:ext uri="{FF2B5EF4-FFF2-40B4-BE49-F238E27FC236}">
                <a16:creationId xmlns:a16="http://schemas.microsoft.com/office/drawing/2014/main" id="{7440DD74-7C1F-4730-8A6C-FE41D8E468BE}"/>
              </a:ext>
            </a:extLst>
          </p:cNvPr>
          <p:cNvSpPr>
            <a:spLocks noGrp="1"/>
          </p:cNvSpPr>
          <p:nvPr>
            <p:ph type="title"/>
          </p:nvPr>
        </p:nvSpPr>
        <p:spPr>
          <a:xfrm>
            <a:off x="143457" y="303128"/>
            <a:ext cx="6024077" cy="599007"/>
          </a:xfrm>
        </p:spPr>
        <p:txBody>
          <a:bodyPr>
            <a:noAutofit/>
          </a:bodyPr>
          <a:lstStyle/>
          <a:p>
            <a:r>
              <a:rPr lang="en-US" altLang="ko-KR" b="1">
                <a:solidFill>
                  <a:srgbClr val="FF0000"/>
                </a:solidFill>
                <a:latin typeface="Times New Roman" panose="02020603050405020304" pitchFamily="18" charset="0"/>
                <a:cs typeface="Times New Roman" panose="02020603050405020304" pitchFamily="18" charset="0"/>
              </a:rPr>
              <a:t>6. </a:t>
            </a:r>
            <a:r>
              <a:rPr lang="en-US" altLang="ko-KR" b="1" err="1">
                <a:solidFill>
                  <a:srgbClr val="FF0000"/>
                </a:solidFill>
                <a:latin typeface="Times New Roman" panose="02020603050405020304" pitchFamily="18" charset="0"/>
                <a:ea typeface="Verdana"/>
                <a:cs typeface="Times New Roman" panose="02020603050405020304" pitchFamily="18" charset="0"/>
              </a:rPr>
              <a:t>Kết</a:t>
            </a:r>
            <a:r>
              <a:rPr lang="en-US" altLang="ko-KR" b="1">
                <a:solidFill>
                  <a:srgbClr val="FF0000"/>
                </a:solidFill>
                <a:latin typeface="Times New Roman" panose="02020603050405020304" pitchFamily="18" charset="0"/>
                <a:ea typeface="Verdana"/>
                <a:cs typeface="Times New Roman" panose="02020603050405020304" pitchFamily="18" charset="0"/>
              </a:rPr>
              <a:t> </a:t>
            </a:r>
            <a:r>
              <a:rPr lang="en-US" altLang="ko-KR" b="1" err="1">
                <a:solidFill>
                  <a:srgbClr val="FF0000"/>
                </a:solidFill>
                <a:latin typeface="Times New Roman" panose="02020603050405020304" pitchFamily="18" charset="0"/>
                <a:ea typeface="Verdana"/>
                <a:cs typeface="Times New Roman" panose="02020603050405020304" pitchFamily="18" charset="0"/>
              </a:rPr>
              <a:t>quả</a:t>
            </a:r>
            <a:r>
              <a:rPr lang="en-US" altLang="ko-KR" b="1">
                <a:solidFill>
                  <a:srgbClr val="FF0000"/>
                </a:solidFill>
                <a:latin typeface="Times New Roman" panose="02020603050405020304" pitchFamily="18" charset="0"/>
                <a:ea typeface="Verdana"/>
                <a:cs typeface="Times New Roman" panose="02020603050405020304" pitchFamily="18" charset="0"/>
              </a:rPr>
              <a:t> </a:t>
            </a:r>
            <a:r>
              <a:rPr lang="en-US" altLang="ko-KR" b="1" err="1">
                <a:solidFill>
                  <a:srgbClr val="FF0000"/>
                </a:solidFill>
                <a:latin typeface="Times New Roman" panose="02020603050405020304" pitchFamily="18" charset="0"/>
                <a:ea typeface="Verdana"/>
                <a:cs typeface="Times New Roman" panose="02020603050405020304" pitchFamily="18" charset="0"/>
              </a:rPr>
              <a:t>đạt</a:t>
            </a:r>
            <a:r>
              <a:rPr lang="en-US" altLang="ko-KR" b="1">
                <a:solidFill>
                  <a:srgbClr val="FF0000"/>
                </a:solidFill>
                <a:latin typeface="Times New Roman" panose="02020603050405020304" pitchFamily="18" charset="0"/>
                <a:ea typeface="Verdana"/>
                <a:cs typeface="Times New Roman" panose="02020603050405020304" pitchFamily="18" charset="0"/>
              </a:rPr>
              <a:t> </a:t>
            </a:r>
            <a:r>
              <a:rPr lang="en-US" altLang="ko-KR" b="1" err="1">
                <a:solidFill>
                  <a:srgbClr val="FF0000"/>
                </a:solidFill>
                <a:latin typeface="Times New Roman" panose="02020603050405020304" pitchFamily="18" charset="0"/>
                <a:ea typeface="Verdana"/>
                <a:cs typeface="Times New Roman" panose="02020603050405020304" pitchFamily="18" charset="0"/>
              </a:rPr>
              <a:t>được</a:t>
            </a:r>
            <a:endParaRPr lang="en-US" b="1">
              <a:solidFill>
                <a:srgbClr val="FF0000"/>
              </a:solidFill>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9CDCB99D-7C78-4166-AD1E-A60B5A79DF6A}"/>
              </a:ext>
            </a:extLst>
          </p:cNvPr>
          <p:cNvSpPr txBox="1"/>
          <p:nvPr/>
        </p:nvSpPr>
        <p:spPr>
          <a:xfrm>
            <a:off x="546847" y="4110664"/>
            <a:ext cx="7653618" cy="707886"/>
          </a:xfrm>
          <a:prstGeom prst="rect">
            <a:avLst/>
          </a:prstGeom>
          <a:noFill/>
        </p:spPr>
        <p:txBody>
          <a:bodyPr wrap="square" rtlCol="0">
            <a:spAutoFit/>
          </a:bodyPr>
          <a:lstStyle/>
          <a:p>
            <a:pPr marL="287338" indent="-287338"/>
            <a:r>
              <a:rPr lang="en-US">
                <a:cs typeface="Arial" panose="020B0604020202020204" pitchFamily="34" charset="0"/>
              </a:rPr>
              <a:t>- 	</a:t>
            </a:r>
            <a:r>
              <a:rPr lang="en-US" sz="2000">
                <a:latin typeface="Times New Roman" panose="02020603050405020304" pitchFamily="18" charset="0"/>
                <a:cs typeface="Times New Roman" panose="02020603050405020304" pitchFamily="18" charset="0"/>
              </a:rPr>
              <a:t>Tạo lập và kết nối được database với MySQL để chứa các thông tin như: loại sản phẩm, tên sản phẩm, giá, hình ảnh, mô tả, …vv.</a:t>
            </a:r>
          </a:p>
        </p:txBody>
      </p:sp>
      <p:sp>
        <p:nvSpPr>
          <p:cNvPr id="9" name="TextBox 8">
            <a:extLst>
              <a:ext uri="{FF2B5EF4-FFF2-40B4-BE49-F238E27FC236}">
                <a16:creationId xmlns:a16="http://schemas.microsoft.com/office/drawing/2014/main" id="{F984C6F8-76C6-3705-9FD1-04376973CB7C}"/>
              </a:ext>
            </a:extLst>
          </p:cNvPr>
          <p:cNvSpPr txBox="1"/>
          <p:nvPr/>
        </p:nvSpPr>
        <p:spPr>
          <a:xfrm>
            <a:off x="524436" y="4733116"/>
            <a:ext cx="7653618" cy="1015663"/>
          </a:xfrm>
          <a:prstGeom prst="rect">
            <a:avLst/>
          </a:prstGeom>
          <a:noFill/>
        </p:spPr>
        <p:txBody>
          <a:bodyPr wrap="square" rtlCol="0">
            <a:spAutoFit/>
          </a:bodyPr>
          <a:lstStyle/>
          <a:p>
            <a:pPr marL="287338" indent="-287338"/>
            <a:r>
              <a:rPr lang="en-US">
                <a:cs typeface="Arial" panose="020B0604020202020204" pitchFamily="34" charset="0"/>
              </a:rPr>
              <a:t>- 	</a:t>
            </a:r>
            <a:r>
              <a:rPr lang="en-US" sz="2000">
                <a:latin typeface="Times New Roman" panose="02020603050405020304" pitchFamily="18" charset="0"/>
                <a:cs typeface="Times New Roman" panose="02020603050405020304" pitchFamily="18" charset="0"/>
              </a:rPr>
              <a:t>Tạo được trang giỏ hàng chứa các tính toán tổng giá. Khi có sản phẩm thì hiện thị thông báo, có sản phẩm thì hiển thị ra sản phẩm đã được thêm vào giỏ.</a:t>
            </a:r>
          </a:p>
        </p:txBody>
      </p:sp>
    </p:spTree>
    <p:extLst>
      <p:ext uri="{BB962C8B-B14F-4D97-AF65-F5344CB8AC3E}">
        <p14:creationId xmlns:p14="http://schemas.microsoft.com/office/powerpoint/2010/main" val="2478375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50" presetClass="entr" presetSubtype="0" decel="100000"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p:cTn id="14" dur="1000" fill="hold"/>
                                        <p:tgtEl>
                                          <p:spTgt spid="3"/>
                                        </p:tgtEl>
                                        <p:attrNameLst>
                                          <p:attrName>ppt_w</p:attrName>
                                        </p:attrNameLst>
                                      </p:cBhvr>
                                      <p:tavLst>
                                        <p:tav tm="0">
                                          <p:val>
                                            <p:strVal val="#ppt_w+.3"/>
                                          </p:val>
                                        </p:tav>
                                        <p:tav tm="100000">
                                          <p:val>
                                            <p:strVal val="#ppt_w"/>
                                          </p:val>
                                        </p:tav>
                                      </p:tavLst>
                                    </p:anim>
                                    <p:anim calcmode="lin" valueType="num">
                                      <p:cBhvr>
                                        <p:cTn id="15" dur="1000" fill="hold"/>
                                        <p:tgtEl>
                                          <p:spTgt spid="3"/>
                                        </p:tgtEl>
                                        <p:attrNameLst>
                                          <p:attrName>ppt_h</p:attrName>
                                        </p:attrNameLst>
                                      </p:cBhvr>
                                      <p:tavLst>
                                        <p:tav tm="0">
                                          <p:val>
                                            <p:strVal val="#ppt_h"/>
                                          </p:val>
                                        </p:tav>
                                        <p:tav tm="100000">
                                          <p:val>
                                            <p:strVal val="#ppt_h"/>
                                          </p:val>
                                        </p:tav>
                                      </p:tavLst>
                                    </p:anim>
                                    <p:animEffect transition="in" filter="fade">
                                      <p:cBhvr>
                                        <p:cTn id="16" dur="1000"/>
                                        <p:tgtEl>
                                          <p:spTgt spid="3"/>
                                        </p:tgtEl>
                                      </p:cBhvr>
                                    </p:animEffect>
                                  </p:childTnLst>
                                </p:cTn>
                              </p:par>
                            </p:childTnLst>
                          </p:cTn>
                        </p:par>
                      </p:childTnLst>
                    </p:cTn>
                  </p:par>
                  <p:par>
                    <p:cTn id="17" fill="hold">
                      <p:stCondLst>
                        <p:cond delay="indefinite"/>
                      </p:stCondLst>
                      <p:childTnLst>
                        <p:par>
                          <p:cTn id="18" fill="hold">
                            <p:stCondLst>
                              <p:cond delay="0"/>
                            </p:stCondLst>
                            <p:childTnLst>
                              <p:par>
                                <p:cTn id="19" presetID="37" presetClass="entr" presetSubtype="0"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1000"/>
                                        <p:tgtEl>
                                          <p:spTgt spid="4"/>
                                        </p:tgtEl>
                                      </p:cBhvr>
                                    </p:animEffect>
                                    <p:anim calcmode="lin" valueType="num">
                                      <p:cBhvr>
                                        <p:cTn id="22" dur="1000" fill="hold"/>
                                        <p:tgtEl>
                                          <p:spTgt spid="4"/>
                                        </p:tgtEl>
                                        <p:attrNameLst>
                                          <p:attrName>ppt_x</p:attrName>
                                        </p:attrNameLst>
                                      </p:cBhvr>
                                      <p:tavLst>
                                        <p:tav tm="0">
                                          <p:val>
                                            <p:strVal val="#ppt_x"/>
                                          </p:val>
                                        </p:tav>
                                        <p:tav tm="100000">
                                          <p:val>
                                            <p:strVal val="#ppt_x"/>
                                          </p:val>
                                        </p:tav>
                                      </p:tavLst>
                                    </p:anim>
                                    <p:anim calcmode="lin" valueType="num">
                                      <p:cBhvr>
                                        <p:cTn id="23" dur="900" decel="100000" fill="hold"/>
                                        <p:tgtEl>
                                          <p:spTgt spid="4"/>
                                        </p:tgtEl>
                                        <p:attrNameLst>
                                          <p:attrName>ppt_y</p:attrName>
                                        </p:attrNameLst>
                                      </p:cBhvr>
                                      <p:tavLst>
                                        <p:tav tm="0">
                                          <p:val>
                                            <p:strVal val="#ppt_y+1"/>
                                          </p:val>
                                        </p:tav>
                                        <p:tav tm="100000">
                                          <p:val>
                                            <p:strVal val="#ppt_y-.03"/>
                                          </p:val>
                                        </p:tav>
                                      </p:tavLst>
                                    </p:anim>
                                    <p:anim calcmode="lin" valueType="num">
                                      <p:cBhvr>
                                        <p:cTn id="24" dur="100" accel="100000" fill="hold">
                                          <p:stCondLst>
                                            <p:cond delay="900"/>
                                          </p:stCondLst>
                                        </p:cTn>
                                        <p:tgtEl>
                                          <p:spTgt spid="4"/>
                                        </p:tgtEl>
                                        <p:attrNameLst>
                                          <p:attrName>ppt_y</p:attrName>
                                        </p:attrNameLst>
                                      </p:cBhvr>
                                      <p:tavLst>
                                        <p:tav tm="0">
                                          <p:val>
                                            <p:strVal val="#ppt_y-.03"/>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52" presetClass="entr" presetSubtype="0" fill="hold" grpId="0" nodeType="clickEffect">
                                  <p:stCondLst>
                                    <p:cond delay="0"/>
                                  </p:stCondLst>
                                  <p:childTnLst>
                                    <p:set>
                                      <p:cBhvr>
                                        <p:cTn id="28" dur="1" fill="hold">
                                          <p:stCondLst>
                                            <p:cond delay="0"/>
                                          </p:stCondLst>
                                        </p:cTn>
                                        <p:tgtEl>
                                          <p:spTgt spid="7"/>
                                        </p:tgtEl>
                                        <p:attrNameLst>
                                          <p:attrName>style.visibility</p:attrName>
                                        </p:attrNameLst>
                                      </p:cBhvr>
                                      <p:to>
                                        <p:strVal val="visible"/>
                                      </p:to>
                                    </p:set>
                                    <p:animScale>
                                      <p:cBhvr>
                                        <p:cTn id="29" dur="1000" decel="50000" fill="hold">
                                          <p:stCondLst>
                                            <p:cond delay="0"/>
                                          </p:stCondLst>
                                        </p:cTn>
                                        <p:tgtEl>
                                          <p:spTgt spid="7"/>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0" dur="1000" decel="50000" fill="hold">
                                          <p:stCondLst>
                                            <p:cond delay="0"/>
                                          </p:stCondLst>
                                        </p:cTn>
                                        <p:tgtEl>
                                          <p:spTgt spid="7"/>
                                        </p:tgtEl>
                                        <p:attrNameLst>
                                          <p:attrName>ppt_x</p:attrName>
                                          <p:attrName>ppt_y</p:attrName>
                                        </p:attrNameLst>
                                      </p:cBhvr>
                                    </p:animMotion>
                                    <p:animEffect transition="in" filter="fade">
                                      <p:cBhvr>
                                        <p:cTn id="31" dur="1000"/>
                                        <p:tgtEl>
                                          <p:spTgt spid="7"/>
                                        </p:tgtEl>
                                      </p:cBhvr>
                                    </p:animEffect>
                                  </p:childTnLst>
                                </p:cTn>
                              </p:par>
                            </p:childTnLst>
                          </p:cTn>
                        </p:par>
                      </p:childTnLst>
                    </p:cTn>
                  </p:par>
                  <p:par>
                    <p:cTn id="32" fill="hold">
                      <p:stCondLst>
                        <p:cond delay="indefinite"/>
                      </p:stCondLst>
                      <p:childTnLst>
                        <p:par>
                          <p:cTn id="33" fill="hold">
                            <p:stCondLst>
                              <p:cond delay="0"/>
                            </p:stCondLst>
                            <p:childTnLst>
                              <p:par>
                                <p:cTn id="34" presetID="37" presetClass="entr" presetSubtype="0" fill="hold" grpId="0" nodeType="clickEffect">
                                  <p:stCondLst>
                                    <p:cond delay="0"/>
                                  </p:stCondLst>
                                  <p:childTnLst>
                                    <p:set>
                                      <p:cBhvr>
                                        <p:cTn id="35" dur="1" fill="hold">
                                          <p:stCondLst>
                                            <p:cond delay="0"/>
                                          </p:stCondLst>
                                        </p:cTn>
                                        <p:tgtEl>
                                          <p:spTgt spid="8"/>
                                        </p:tgtEl>
                                        <p:attrNameLst>
                                          <p:attrName>style.visibility</p:attrName>
                                        </p:attrNameLst>
                                      </p:cBhvr>
                                      <p:to>
                                        <p:strVal val="visible"/>
                                      </p:to>
                                    </p:set>
                                    <p:animEffect transition="in" filter="fade">
                                      <p:cBhvr>
                                        <p:cTn id="36" dur="1000"/>
                                        <p:tgtEl>
                                          <p:spTgt spid="8"/>
                                        </p:tgtEl>
                                      </p:cBhvr>
                                    </p:animEffect>
                                    <p:anim calcmode="lin" valueType="num">
                                      <p:cBhvr>
                                        <p:cTn id="37" dur="1000" fill="hold"/>
                                        <p:tgtEl>
                                          <p:spTgt spid="8"/>
                                        </p:tgtEl>
                                        <p:attrNameLst>
                                          <p:attrName>ppt_x</p:attrName>
                                        </p:attrNameLst>
                                      </p:cBhvr>
                                      <p:tavLst>
                                        <p:tav tm="0">
                                          <p:val>
                                            <p:strVal val="#ppt_x"/>
                                          </p:val>
                                        </p:tav>
                                        <p:tav tm="100000">
                                          <p:val>
                                            <p:strVal val="#ppt_x"/>
                                          </p:val>
                                        </p:tav>
                                      </p:tavLst>
                                    </p:anim>
                                    <p:anim calcmode="lin" valueType="num">
                                      <p:cBhvr>
                                        <p:cTn id="38" dur="900" decel="100000" fill="hold"/>
                                        <p:tgtEl>
                                          <p:spTgt spid="8"/>
                                        </p:tgtEl>
                                        <p:attrNameLst>
                                          <p:attrName>ppt_y</p:attrName>
                                        </p:attrNameLst>
                                      </p:cBhvr>
                                      <p:tavLst>
                                        <p:tav tm="0">
                                          <p:val>
                                            <p:strVal val="#ppt_y+1"/>
                                          </p:val>
                                        </p:tav>
                                        <p:tav tm="100000">
                                          <p:val>
                                            <p:strVal val="#ppt_y-.03"/>
                                          </p:val>
                                        </p:tav>
                                      </p:tavLst>
                                    </p:anim>
                                    <p:anim calcmode="lin" valueType="num">
                                      <p:cBhvr>
                                        <p:cTn id="39" dur="100" accel="100000" fill="hold">
                                          <p:stCondLst>
                                            <p:cond delay="900"/>
                                          </p:stCondLst>
                                        </p:cTn>
                                        <p:tgtEl>
                                          <p:spTgt spid="8"/>
                                        </p:tgtEl>
                                        <p:attrNameLst>
                                          <p:attrName>ppt_y</p:attrName>
                                        </p:attrNameLst>
                                      </p:cBhvr>
                                      <p:tavLst>
                                        <p:tav tm="0">
                                          <p:val>
                                            <p:strVal val="#ppt_y-.03"/>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37" presetClass="entr" presetSubtype="0" fill="hold" grpId="0" nodeType="clickEffect">
                                  <p:stCondLst>
                                    <p:cond delay="0"/>
                                  </p:stCondLst>
                                  <p:childTnLst>
                                    <p:set>
                                      <p:cBhvr>
                                        <p:cTn id="43" dur="1" fill="hold">
                                          <p:stCondLst>
                                            <p:cond delay="0"/>
                                          </p:stCondLst>
                                        </p:cTn>
                                        <p:tgtEl>
                                          <p:spTgt spid="9"/>
                                        </p:tgtEl>
                                        <p:attrNameLst>
                                          <p:attrName>style.visibility</p:attrName>
                                        </p:attrNameLst>
                                      </p:cBhvr>
                                      <p:to>
                                        <p:strVal val="visible"/>
                                      </p:to>
                                    </p:set>
                                    <p:animEffect transition="in" filter="fade">
                                      <p:cBhvr>
                                        <p:cTn id="44" dur="1000"/>
                                        <p:tgtEl>
                                          <p:spTgt spid="9"/>
                                        </p:tgtEl>
                                      </p:cBhvr>
                                    </p:animEffect>
                                    <p:anim calcmode="lin" valueType="num">
                                      <p:cBhvr>
                                        <p:cTn id="45" dur="1000" fill="hold"/>
                                        <p:tgtEl>
                                          <p:spTgt spid="9"/>
                                        </p:tgtEl>
                                        <p:attrNameLst>
                                          <p:attrName>ppt_x</p:attrName>
                                        </p:attrNameLst>
                                      </p:cBhvr>
                                      <p:tavLst>
                                        <p:tav tm="0">
                                          <p:val>
                                            <p:strVal val="#ppt_x"/>
                                          </p:val>
                                        </p:tav>
                                        <p:tav tm="100000">
                                          <p:val>
                                            <p:strVal val="#ppt_x"/>
                                          </p:val>
                                        </p:tav>
                                      </p:tavLst>
                                    </p:anim>
                                    <p:anim calcmode="lin" valueType="num">
                                      <p:cBhvr>
                                        <p:cTn id="46" dur="900" decel="100000" fill="hold"/>
                                        <p:tgtEl>
                                          <p:spTgt spid="9"/>
                                        </p:tgtEl>
                                        <p:attrNameLst>
                                          <p:attrName>ppt_y</p:attrName>
                                        </p:attrNameLst>
                                      </p:cBhvr>
                                      <p:tavLst>
                                        <p:tav tm="0">
                                          <p:val>
                                            <p:strVal val="#ppt_y+1"/>
                                          </p:val>
                                        </p:tav>
                                        <p:tav tm="100000">
                                          <p:val>
                                            <p:strVal val="#ppt_y-.03"/>
                                          </p:val>
                                        </p:tav>
                                      </p:tavLst>
                                    </p:anim>
                                    <p:anim calcmode="lin" valueType="num">
                                      <p:cBhvr>
                                        <p:cTn id="47" dur="100" accel="100000" fill="hold">
                                          <p:stCondLst>
                                            <p:cond delay="900"/>
                                          </p:stCondLst>
                                        </p:cTn>
                                        <p:tgtEl>
                                          <p:spTgt spid="9"/>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7" grpId="0"/>
      <p:bldP spid="8" grpId="0"/>
      <p:bldP spid="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43753" y="1836277"/>
            <a:ext cx="7427259" cy="707886"/>
          </a:xfrm>
          <a:prstGeom prst="rect">
            <a:avLst/>
          </a:prstGeom>
          <a:noFill/>
        </p:spPr>
        <p:txBody>
          <a:bodyPr wrap="square" rtlCol="0">
            <a:spAutoFit/>
          </a:bodyPr>
          <a:lstStyle/>
          <a:p>
            <a:pPr marL="287338" indent="-287338"/>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Tiếp</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tục</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hoàn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thiện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hệ</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thống</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chứa</a:t>
            </a:r>
            <a:r>
              <a:rPr lang="en-US" sz="2000">
                <a:latin typeface="Times New Roman" panose="02020603050405020304" pitchFamily="18" charset="0"/>
                <a:cs typeface="Times New Roman" panose="02020603050405020304" pitchFamily="18" charset="0"/>
              </a:rPr>
              <a:t> thông của liên hệ, thông tin tài khoản.</a:t>
            </a:r>
          </a:p>
        </p:txBody>
      </p:sp>
      <p:sp>
        <p:nvSpPr>
          <p:cNvPr id="3" name="TextBox 2"/>
          <p:cNvSpPr txBox="1"/>
          <p:nvPr/>
        </p:nvSpPr>
        <p:spPr>
          <a:xfrm>
            <a:off x="452718" y="2933169"/>
            <a:ext cx="7418294" cy="400110"/>
          </a:xfrm>
          <a:prstGeom prst="rect">
            <a:avLst/>
          </a:prstGeom>
          <a:noFill/>
        </p:spPr>
        <p:txBody>
          <a:bodyPr wrap="square" rtlCol="0">
            <a:spAutoFit/>
          </a:bodyPr>
          <a:lstStyle/>
          <a:p>
            <a:pPr marL="285750" indent="-285750">
              <a:buFontTx/>
              <a:buChar char="-"/>
            </a:pPr>
            <a:r>
              <a:rPr lang="en-US" sz="2000" err="1">
                <a:latin typeface="Times New Roman" panose="02020603050405020304" pitchFamily="18" charset="0"/>
                <a:cs typeface="Times New Roman" panose="02020603050405020304" pitchFamily="18" charset="0"/>
              </a:rPr>
              <a:t>Nâng</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cao</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kỹ</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thuật</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phát</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triển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ứng</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dụng</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nền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tảng</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thiết</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bị</a:t>
            </a:r>
            <a:r>
              <a:rPr lang="en-US" sz="2000">
                <a:latin typeface="Times New Roman" panose="02020603050405020304" pitchFamily="18" charset="0"/>
                <a:cs typeface="Times New Roman" panose="02020603050405020304" pitchFamily="18" charset="0"/>
              </a:rPr>
              <a:t> di </a:t>
            </a:r>
            <a:r>
              <a:rPr lang="en-US" sz="2000" err="1">
                <a:latin typeface="Times New Roman" panose="02020603050405020304" pitchFamily="18" charset="0"/>
                <a:cs typeface="Times New Roman" panose="02020603050405020304" pitchFamily="18" charset="0"/>
              </a:rPr>
              <a:t>động</a:t>
            </a:r>
            <a:r>
              <a:rPr lang="en-US" sz="2000">
                <a:latin typeface="Times New Roman" panose="02020603050405020304" pitchFamily="18" charset="0"/>
                <a:cs typeface="Times New Roman" panose="02020603050405020304" pitchFamily="18" charset="0"/>
              </a:rPr>
              <a:t>. </a:t>
            </a:r>
          </a:p>
        </p:txBody>
      </p:sp>
      <p:sp>
        <p:nvSpPr>
          <p:cNvPr id="4" name="TextBox 3"/>
          <p:cNvSpPr txBox="1"/>
          <p:nvPr/>
        </p:nvSpPr>
        <p:spPr>
          <a:xfrm>
            <a:off x="443753" y="2544163"/>
            <a:ext cx="7342094" cy="400110"/>
          </a:xfrm>
          <a:prstGeom prst="rect">
            <a:avLst/>
          </a:prstGeom>
          <a:noFill/>
        </p:spPr>
        <p:txBody>
          <a:bodyPr wrap="square" rtlCol="0">
            <a:spAutoFit/>
          </a:bodyPr>
          <a:lstStyle/>
          <a:p>
            <a:pPr marL="287338" indent="-287338"/>
            <a:r>
              <a:rPr lang="en-US" sz="2000">
                <a:latin typeface="Times New Roman" panose="02020603050405020304" pitchFamily="18" charset="0"/>
                <a:cs typeface="Times New Roman" panose="02020603050405020304" pitchFamily="18" charset="0"/>
              </a:rPr>
              <a:t>- 	T</a:t>
            </a:r>
            <a:r>
              <a:rPr lang="vi-VN" sz="2000">
                <a:latin typeface="Times New Roman" panose="02020603050405020304" pitchFamily="18" charset="0"/>
                <a:cs typeface="Times New Roman" panose="02020603050405020304" pitchFamily="18" charset="0"/>
              </a:rPr>
              <a:t>hiết kế</a:t>
            </a:r>
            <a:r>
              <a:rPr lang="en-US" sz="2000">
                <a:latin typeface="Times New Roman" panose="02020603050405020304" pitchFamily="18" charset="0"/>
                <a:cs typeface="Times New Roman" panose="02020603050405020304" pitchFamily="18" charset="0"/>
              </a:rPr>
              <a:t> thêm</a:t>
            </a:r>
            <a:r>
              <a:rPr lang="vi-VN" sz="2000">
                <a:latin typeface="Times New Roman" panose="02020603050405020304" pitchFamily="18" charset="0"/>
                <a:cs typeface="Times New Roman" panose="02020603050405020304" pitchFamily="18" charset="0"/>
              </a:rPr>
              <a:t> giao diện </a:t>
            </a:r>
            <a:r>
              <a:rPr lang="en-US" sz="2000">
                <a:latin typeface="Times New Roman" panose="02020603050405020304" pitchFamily="18" charset="0"/>
                <a:cs typeface="Times New Roman" panose="02020603050405020304" pitchFamily="18" charset="0"/>
              </a:rPr>
              <a:t>đăng nhập, đăng ký cho user và admin</a:t>
            </a:r>
          </a:p>
        </p:txBody>
      </p:sp>
      <p:sp>
        <p:nvSpPr>
          <p:cNvPr id="7" name="TextBox 6"/>
          <p:cNvSpPr txBox="1"/>
          <p:nvPr/>
        </p:nvSpPr>
        <p:spPr>
          <a:xfrm>
            <a:off x="452718" y="3432524"/>
            <a:ext cx="7418294" cy="400110"/>
          </a:xfrm>
          <a:prstGeom prst="rect">
            <a:avLst/>
          </a:prstGeom>
          <a:noFill/>
        </p:spPr>
        <p:txBody>
          <a:bodyPr wrap="square" rtlCol="0">
            <a:spAutoFit/>
          </a:bodyPr>
          <a:lstStyle/>
          <a:p>
            <a:pPr marL="285750" indent="-285750">
              <a:buFontTx/>
              <a:buChar char="-"/>
            </a:pPr>
            <a:r>
              <a:rPr lang="en-US" sz="2000" err="1">
                <a:latin typeface="Times New Roman" panose="02020603050405020304" pitchFamily="18" charset="0"/>
                <a:cs typeface="Times New Roman" panose="02020603050405020304" pitchFamily="18" charset="0"/>
              </a:rPr>
              <a:t>Thực</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hiện</a:t>
            </a:r>
            <a:r>
              <a:rPr lang="en-US" sz="2000">
                <a:latin typeface="Times New Roman" panose="02020603050405020304" pitchFamily="18" charset="0"/>
                <a:cs typeface="Times New Roman" panose="02020603050405020304" pitchFamily="18" charset="0"/>
              </a:rPr>
              <a:t> thiết lập lưu trữ thông tin khách hàng</a:t>
            </a:r>
            <a:r>
              <a:rPr lang="en-US" sz="2000"/>
              <a:t> </a:t>
            </a:r>
          </a:p>
        </p:txBody>
      </p:sp>
      <p:sp>
        <p:nvSpPr>
          <p:cNvPr id="10" name="Title 1">
            <a:extLst>
              <a:ext uri="{FF2B5EF4-FFF2-40B4-BE49-F238E27FC236}">
                <a16:creationId xmlns:a16="http://schemas.microsoft.com/office/drawing/2014/main" id="{E645D1F6-EDAE-4222-BF47-B265996E24D4}"/>
              </a:ext>
            </a:extLst>
          </p:cNvPr>
          <p:cNvSpPr>
            <a:spLocks noGrp="1"/>
          </p:cNvSpPr>
          <p:nvPr>
            <p:ph type="title"/>
          </p:nvPr>
        </p:nvSpPr>
        <p:spPr>
          <a:xfrm>
            <a:off x="143457" y="303128"/>
            <a:ext cx="6024077" cy="599007"/>
          </a:xfrm>
        </p:spPr>
        <p:txBody>
          <a:bodyPr>
            <a:noAutofit/>
          </a:bodyPr>
          <a:lstStyle/>
          <a:p>
            <a:r>
              <a:rPr lang="en-US" altLang="ko-KR" b="1">
                <a:solidFill>
                  <a:srgbClr val="FF0000"/>
                </a:solidFill>
                <a:latin typeface="Times New Roman" panose="02020603050405020304" pitchFamily="18" charset="0"/>
                <a:cs typeface="Times New Roman" panose="02020603050405020304" pitchFamily="18" charset="0"/>
              </a:rPr>
              <a:t>7. </a:t>
            </a:r>
            <a:r>
              <a:rPr lang="en-US" altLang="ko-KR" b="1" err="1">
                <a:solidFill>
                  <a:srgbClr val="FF0000"/>
                </a:solidFill>
                <a:latin typeface="Times New Roman" panose="02020603050405020304" pitchFamily="18" charset="0"/>
                <a:ea typeface="Verdana"/>
                <a:cs typeface="Times New Roman" panose="02020603050405020304" pitchFamily="18" charset="0"/>
              </a:rPr>
              <a:t>Kế</a:t>
            </a:r>
            <a:r>
              <a:rPr lang="en-US" altLang="ko-KR" b="1">
                <a:solidFill>
                  <a:srgbClr val="FF0000"/>
                </a:solidFill>
                <a:latin typeface="Times New Roman" panose="02020603050405020304" pitchFamily="18" charset="0"/>
                <a:ea typeface="Verdana"/>
                <a:cs typeface="Times New Roman" panose="02020603050405020304" pitchFamily="18" charset="0"/>
              </a:rPr>
              <a:t> </a:t>
            </a:r>
            <a:r>
              <a:rPr lang="en-US" altLang="ko-KR" b="1" err="1">
                <a:solidFill>
                  <a:srgbClr val="FF0000"/>
                </a:solidFill>
                <a:latin typeface="Times New Roman" panose="02020603050405020304" pitchFamily="18" charset="0"/>
                <a:ea typeface="Verdana"/>
                <a:cs typeface="Times New Roman" panose="02020603050405020304" pitchFamily="18" charset="0"/>
              </a:rPr>
              <a:t>hoạch</a:t>
            </a:r>
            <a:r>
              <a:rPr lang="en-US" altLang="ko-KR" b="1">
                <a:solidFill>
                  <a:srgbClr val="FF0000"/>
                </a:solidFill>
                <a:latin typeface="Times New Roman" panose="02020603050405020304" pitchFamily="18" charset="0"/>
                <a:ea typeface="Verdana"/>
                <a:cs typeface="Times New Roman" panose="02020603050405020304" pitchFamily="18" charset="0"/>
              </a:rPr>
              <a:t> </a:t>
            </a:r>
            <a:r>
              <a:rPr lang="en-US" altLang="ko-KR" b="1" err="1">
                <a:solidFill>
                  <a:srgbClr val="FF0000"/>
                </a:solidFill>
                <a:latin typeface="Times New Roman" panose="02020603050405020304" pitchFamily="18" charset="0"/>
                <a:ea typeface="Verdana"/>
                <a:cs typeface="Times New Roman" panose="02020603050405020304" pitchFamily="18" charset="0"/>
              </a:rPr>
              <a:t>sắp</a:t>
            </a:r>
            <a:r>
              <a:rPr lang="en-US" altLang="ko-KR" b="1">
                <a:solidFill>
                  <a:srgbClr val="FF0000"/>
                </a:solidFill>
                <a:latin typeface="Times New Roman" panose="02020603050405020304" pitchFamily="18" charset="0"/>
                <a:ea typeface="Verdana"/>
                <a:cs typeface="Times New Roman" panose="02020603050405020304" pitchFamily="18" charset="0"/>
              </a:rPr>
              <a:t> </a:t>
            </a:r>
            <a:r>
              <a:rPr lang="en-US" altLang="ko-KR" b="1" err="1">
                <a:solidFill>
                  <a:srgbClr val="FF0000"/>
                </a:solidFill>
                <a:latin typeface="Times New Roman" panose="02020603050405020304" pitchFamily="18" charset="0"/>
                <a:ea typeface="Verdana"/>
                <a:cs typeface="Times New Roman" panose="02020603050405020304" pitchFamily="18" charset="0"/>
              </a:rPr>
              <a:t>tới</a:t>
            </a:r>
            <a:endParaRPr lang="en-US" b="1">
              <a:solidFill>
                <a:srgbClr val="FF0000"/>
              </a:solidFill>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9CAB83ED-55A5-B72A-C853-7AB521927082}"/>
              </a:ext>
            </a:extLst>
          </p:cNvPr>
          <p:cNvSpPr txBox="1"/>
          <p:nvPr/>
        </p:nvSpPr>
        <p:spPr>
          <a:xfrm>
            <a:off x="452718" y="3931879"/>
            <a:ext cx="7418294" cy="400110"/>
          </a:xfrm>
          <a:prstGeom prst="rect">
            <a:avLst/>
          </a:prstGeom>
          <a:noFill/>
        </p:spPr>
        <p:txBody>
          <a:bodyPr wrap="square" rtlCol="0">
            <a:spAutoFit/>
          </a:bodyPr>
          <a:lstStyle/>
          <a:p>
            <a:pPr marL="285750" indent="-285750">
              <a:buFontTx/>
              <a:buChar char="-"/>
            </a:pPr>
            <a:r>
              <a:rPr lang="en-US" sz="2000">
                <a:latin typeface="Times New Roman" panose="02020603050405020304" pitchFamily="18" charset="0"/>
                <a:ea typeface="Tahoma" panose="020B0604030504040204" pitchFamily="34" charset="0"/>
                <a:cs typeface="Times New Roman" panose="02020603050405020304" pitchFamily="18" charset="0"/>
              </a:rPr>
              <a:t>Hoàn thành báo cáo, hướng dẫn sử dụng app. </a:t>
            </a:r>
          </a:p>
        </p:txBody>
      </p:sp>
    </p:spTree>
    <p:extLst>
      <p:ext uri="{BB962C8B-B14F-4D97-AF65-F5344CB8AC3E}">
        <p14:creationId xmlns:p14="http://schemas.microsoft.com/office/powerpoint/2010/main" val="4547072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grpId="1"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7" presetClass="entr" presetSubtype="1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p:cTn id="13" dur="500" fill="hold"/>
                                        <p:tgtEl>
                                          <p:spTgt spid="4"/>
                                        </p:tgtEl>
                                        <p:attrNameLst>
                                          <p:attrName>ppt_w</p:attrName>
                                        </p:attrNameLst>
                                      </p:cBhvr>
                                      <p:tavLst>
                                        <p:tav tm="0">
                                          <p:val>
                                            <p:fltVal val="0"/>
                                          </p:val>
                                        </p:tav>
                                        <p:tav tm="100000">
                                          <p:val>
                                            <p:strVal val="#ppt_w"/>
                                          </p:val>
                                        </p:tav>
                                      </p:tavLst>
                                    </p:anim>
                                    <p:anim calcmode="lin" valueType="num">
                                      <p:cBhvr>
                                        <p:cTn id="14" dur="500" fill="hold"/>
                                        <p:tgtEl>
                                          <p:spTgt spid="4"/>
                                        </p:tgtEl>
                                        <p:attrNameLst>
                                          <p:attrName>ppt_h</p:attrName>
                                        </p:attrNameLst>
                                      </p:cBhvr>
                                      <p:tavLst>
                                        <p:tav tm="0">
                                          <p:val>
                                            <p:strVal val="#ppt_h"/>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17" presetClass="entr" presetSubtype="1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p:cTn id="19" dur="500" fill="hold"/>
                                        <p:tgtEl>
                                          <p:spTgt spid="3"/>
                                        </p:tgtEl>
                                        <p:attrNameLst>
                                          <p:attrName>ppt_w</p:attrName>
                                        </p:attrNameLst>
                                      </p:cBhvr>
                                      <p:tavLst>
                                        <p:tav tm="0">
                                          <p:val>
                                            <p:fltVal val="0"/>
                                          </p:val>
                                        </p:tav>
                                        <p:tav tm="100000">
                                          <p:val>
                                            <p:strVal val="#ppt_w"/>
                                          </p:val>
                                        </p:tav>
                                      </p:tavLst>
                                    </p:anim>
                                    <p:anim calcmode="lin" valueType="num">
                                      <p:cBhvr>
                                        <p:cTn id="20" dur="500" fill="hold"/>
                                        <p:tgtEl>
                                          <p:spTgt spid="3"/>
                                        </p:tgtEl>
                                        <p:attrNameLst>
                                          <p:attrName>ppt_h</p:attrName>
                                        </p:attrNameLst>
                                      </p:cBhvr>
                                      <p:tavLst>
                                        <p:tav tm="0">
                                          <p:val>
                                            <p:strVal val="#ppt_h"/>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17" presetClass="entr" presetSubtype="10"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p:cTn id="25" dur="500" fill="hold"/>
                                        <p:tgtEl>
                                          <p:spTgt spid="7"/>
                                        </p:tgtEl>
                                        <p:attrNameLst>
                                          <p:attrName>ppt_w</p:attrName>
                                        </p:attrNameLst>
                                      </p:cBhvr>
                                      <p:tavLst>
                                        <p:tav tm="0">
                                          <p:val>
                                            <p:fltVal val="0"/>
                                          </p:val>
                                        </p:tav>
                                        <p:tav tm="100000">
                                          <p:val>
                                            <p:strVal val="#ppt_w"/>
                                          </p:val>
                                        </p:tav>
                                      </p:tavLst>
                                    </p:anim>
                                    <p:anim calcmode="lin" valueType="num">
                                      <p:cBhvr>
                                        <p:cTn id="26" dur="500" fill="hold"/>
                                        <p:tgtEl>
                                          <p:spTgt spid="7"/>
                                        </p:tgtEl>
                                        <p:attrNameLst>
                                          <p:attrName>ppt_h</p:attrName>
                                        </p:attrNameLst>
                                      </p:cBhvr>
                                      <p:tavLst>
                                        <p:tav tm="0">
                                          <p:val>
                                            <p:strVal val="#ppt_h"/>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17" presetClass="entr" presetSubtype="1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p:cTn id="31" dur="500" fill="hold"/>
                                        <p:tgtEl>
                                          <p:spTgt spid="8"/>
                                        </p:tgtEl>
                                        <p:attrNameLst>
                                          <p:attrName>ppt_w</p:attrName>
                                        </p:attrNameLst>
                                      </p:cBhvr>
                                      <p:tavLst>
                                        <p:tav tm="0">
                                          <p:val>
                                            <p:fltVal val="0"/>
                                          </p:val>
                                        </p:tav>
                                        <p:tav tm="100000">
                                          <p:val>
                                            <p:strVal val="#ppt_w"/>
                                          </p:val>
                                        </p:tav>
                                      </p:tavLst>
                                    </p:anim>
                                    <p:anim calcmode="lin" valueType="num">
                                      <p:cBhvr>
                                        <p:cTn id="32" dur="500" fill="hold"/>
                                        <p:tgtEl>
                                          <p:spTgt spid="8"/>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1"/>
      <p:bldP spid="3" grpId="0"/>
      <p:bldP spid="4" grpId="0"/>
      <p:bldP spid="7" grpId="0"/>
      <p:bldP spid="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14453AD3-64AF-4C56-BDCA-2545D165090B}"/>
              </a:ext>
            </a:extLst>
          </p:cNvPr>
          <p:cNvSpPr txBox="1"/>
          <p:nvPr/>
        </p:nvSpPr>
        <p:spPr>
          <a:xfrm>
            <a:off x="298027" y="1298291"/>
            <a:ext cx="8334984" cy="400110"/>
          </a:xfrm>
          <a:prstGeom prst="rect">
            <a:avLst/>
          </a:prstGeom>
          <a:noFill/>
        </p:spPr>
        <p:txBody>
          <a:bodyPr wrap="square">
            <a:spAutoFit/>
          </a:bodyPr>
          <a:lstStyle/>
          <a:p>
            <a:r>
              <a:rPr lang="en-US" sz="2000">
                <a:latin typeface="Times New Roman" panose="02020603050405020304" pitchFamily="18" charset="0"/>
                <a:cs typeface="Times New Roman" panose="02020603050405020304" pitchFamily="18" charset="0"/>
              </a:rPr>
              <a:t>https://guides.codepath.com/android/Displaying-Images-with-the-Glide-Library</a:t>
            </a:r>
          </a:p>
        </p:txBody>
      </p:sp>
      <p:sp>
        <p:nvSpPr>
          <p:cNvPr id="13" name="TextBox 12">
            <a:extLst>
              <a:ext uri="{FF2B5EF4-FFF2-40B4-BE49-F238E27FC236}">
                <a16:creationId xmlns:a16="http://schemas.microsoft.com/office/drawing/2014/main" id="{6016FE23-E6AB-4784-B513-6A49A8EC3AD1}"/>
              </a:ext>
            </a:extLst>
          </p:cNvPr>
          <p:cNvSpPr txBox="1"/>
          <p:nvPr/>
        </p:nvSpPr>
        <p:spPr>
          <a:xfrm>
            <a:off x="298027" y="2021365"/>
            <a:ext cx="8334983" cy="400110"/>
          </a:xfrm>
          <a:prstGeom prst="rect">
            <a:avLst/>
          </a:prstGeom>
          <a:noFill/>
        </p:spPr>
        <p:txBody>
          <a:bodyPr wrap="square">
            <a:spAutoFit/>
          </a:bodyPr>
          <a:lstStyle/>
          <a:p>
            <a:r>
              <a:rPr lang="en-US" sz="2000">
                <a:latin typeface="Times New Roman" panose="02020603050405020304" pitchFamily="18" charset="0"/>
                <a:cs typeface="Times New Roman" panose="02020603050405020304" pitchFamily="18" charset="0"/>
              </a:rPr>
              <a:t>https://developer.android.com/training/appbar</a:t>
            </a:r>
          </a:p>
        </p:txBody>
      </p:sp>
      <p:sp>
        <p:nvSpPr>
          <p:cNvPr id="15" name="TextBox 14">
            <a:extLst>
              <a:ext uri="{FF2B5EF4-FFF2-40B4-BE49-F238E27FC236}">
                <a16:creationId xmlns:a16="http://schemas.microsoft.com/office/drawing/2014/main" id="{71A7C52C-5A2F-4D86-9059-4272529AAF84}"/>
              </a:ext>
            </a:extLst>
          </p:cNvPr>
          <p:cNvSpPr txBox="1"/>
          <p:nvPr/>
        </p:nvSpPr>
        <p:spPr>
          <a:xfrm>
            <a:off x="298027" y="2739972"/>
            <a:ext cx="8334984" cy="369332"/>
          </a:xfrm>
          <a:prstGeom prst="rect">
            <a:avLst/>
          </a:prstGeom>
          <a:noFill/>
        </p:spPr>
        <p:txBody>
          <a:bodyPr wrap="square">
            <a:spAutoFit/>
          </a:bodyPr>
          <a:lstStyle/>
          <a:p>
            <a:r>
              <a:rPr lang="en-US" sz="1800">
                <a:effectLst/>
                <a:latin typeface="Times New Roman" panose="02020603050405020304" pitchFamily="18" charset="0"/>
                <a:ea typeface="Calibri" panose="020F0502020204030204" pitchFamily="34" charset="0"/>
              </a:rPr>
              <a:t>https://developer.android.com/codelabs/build-your-first-android-app?hl=vi#5 </a:t>
            </a:r>
            <a:endParaRPr lang="en-US" sz="2000">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id="{A7C99EAF-8D6E-4866-9D77-84F5A64A3FFF}"/>
              </a:ext>
            </a:extLst>
          </p:cNvPr>
          <p:cNvSpPr txBox="1"/>
          <p:nvPr/>
        </p:nvSpPr>
        <p:spPr>
          <a:xfrm>
            <a:off x="298027" y="3421205"/>
            <a:ext cx="8334982" cy="369332"/>
          </a:xfrm>
          <a:prstGeom prst="rect">
            <a:avLst/>
          </a:prstGeom>
          <a:noFill/>
        </p:spPr>
        <p:txBody>
          <a:bodyPr wrap="square">
            <a:spAutoFit/>
          </a:bodyPr>
          <a:lstStyle/>
          <a:p>
            <a:r>
              <a:rPr lang="en-US" sz="1800">
                <a:effectLst/>
                <a:latin typeface="Times New Roman" panose="02020603050405020304" pitchFamily="18" charset="0"/>
                <a:ea typeface="Calibri" panose="020F0502020204030204" pitchFamily="34" charset="0"/>
              </a:rPr>
              <a:t>https://phambinh.net/bai-viet/xampp-la-gi-cai-dat-xampp-de-chay-code-php</a:t>
            </a:r>
            <a:endParaRPr lang="en-US" sz="2000">
              <a:latin typeface="Times New Roman" panose="02020603050405020304" pitchFamily="18" charset="0"/>
              <a:cs typeface="Times New Roman" panose="02020603050405020304" pitchFamily="18" charset="0"/>
            </a:endParaRPr>
          </a:p>
        </p:txBody>
      </p:sp>
      <p:sp>
        <p:nvSpPr>
          <p:cNvPr id="19" name="TextBox 18">
            <a:extLst>
              <a:ext uri="{FF2B5EF4-FFF2-40B4-BE49-F238E27FC236}">
                <a16:creationId xmlns:a16="http://schemas.microsoft.com/office/drawing/2014/main" id="{C264ED93-9177-4628-9FBD-214BB4B0A584}"/>
              </a:ext>
            </a:extLst>
          </p:cNvPr>
          <p:cNvSpPr txBox="1"/>
          <p:nvPr/>
        </p:nvSpPr>
        <p:spPr>
          <a:xfrm>
            <a:off x="298029" y="4109034"/>
            <a:ext cx="8334981" cy="369332"/>
          </a:xfrm>
          <a:prstGeom prst="rect">
            <a:avLst/>
          </a:prstGeom>
          <a:noFill/>
        </p:spPr>
        <p:txBody>
          <a:bodyPr wrap="square">
            <a:spAutoFit/>
          </a:bodyPr>
          <a:lstStyle/>
          <a:p>
            <a:r>
              <a:rPr lang="en-US" sz="1800">
                <a:effectLst/>
                <a:latin typeface="Times New Roman" panose="02020603050405020304" pitchFamily="18" charset="0"/>
                <a:ea typeface="Calibri" panose="020F0502020204030204" pitchFamily="34" charset="0"/>
              </a:rPr>
              <a:t>http://hiepsiit.com/detail/mysql/hequantricsdlmysql</a:t>
            </a:r>
            <a:endParaRPr lang="en-US" sz="2000">
              <a:latin typeface="Times New Roman" panose="02020603050405020304" pitchFamily="18" charset="0"/>
              <a:cs typeface="Times New Roman" panose="02020603050405020304" pitchFamily="18" charset="0"/>
            </a:endParaRPr>
          </a:p>
        </p:txBody>
      </p:sp>
      <p:sp>
        <p:nvSpPr>
          <p:cNvPr id="21" name="TextBox 20">
            <a:extLst>
              <a:ext uri="{FF2B5EF4-FFF2-40B4-BE49-F238E27FC236}">
                <a16:creationId xmlns:a16="http://schemas.microsoft.com/office/drawing/2014/main" id="{AB9F1857-6E14-47BE-8230-5905C39A6608}"/>
              </a:ext>
            </a:extLst>
          </p:cNvPr>
          <p:cNvSpPr txBox="1"/>
          <p:nvPr/>
        </p:nvSpPr>
        <p:spPr>
          <a:xfrm>
            <a:off x="298028" y="4790267"/>
            <a:ext cx="8334982" cy="369332"/>
          </a:xfrm>
          <a:prstGeom prst="rect">
            <a:avLst/>
          </a:prstGeom>
          <a:noFill/>
        </p:spPr>
        <p:txBody>
          <a:bodyPr wrap="square">
            <a:spAutoFit/>
          </a:bodyPr>
          <a:lstStyle/>
          <a:p>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https://xuanthulab.net/android-java</a:t>
            </a:r>
            <a:endParaRPr lang="en-US" sz="2000">
              <a:latin typeface="Times New Roman" panose="02020603050405020304" pitchFamily="18" charset="0"/>
              <a:cs typeface="Times New Roman" panose="02020603050405020304" pitchFamily="18" charset="0"/>
            </a:endParaRPr>
          </a:p>
        </p:txBody>
      </p:sp>
      <p:sp>
        <p:nvSpPr>
          <p:cNvPr id="24" name="Title 1">
            <a:extLst>
              <a:ext uri="{FF2B5EF4-FFF2-40B4-BE49-F238E27FC236}">
                <a16:creationId xmlns:a16="http://schemas.microsoft.com/office/drawing/2014/main" id="{25F8AC82-DADB-4926-981E-40286917CC49}"/>
              </a:ext>
            </a:extLst>
          </p:cNvPr>
          <p:cNvSpPr>
            <a:spLocks noGrp="1"/>
          </p:cNvSpPr>
          <p:nvPr>
            <p:ph type="title"/>
          </p:nvPr>
        </p:nvSpPr>
        <p:spPr>
          <a:xfrm>
            <a:off x="143457" y="303128"/>
            <a:ext cx="6024077" cy="599007"/>
          </a:xfrm>
        </p:spPr>
        <p:txBody>
          <a:bodyPr>
            <a:noAutofit/>
          </a:bodyPr>
          <a:lstStyle/>
          <a:p>
            <a:r>
              <a:rPr lang="en-US" altLang="ko-KR" b="1">
                <a:solidFill>
                  <a:srgbClr val="FF0000"/>
                </a:solidFill>
                <a:latin typeface="Times New Roman" panose="02020603050405020304" pitchFamily="18" charset="0"/>
                <a:cs typeface="Times New Roman" panose="02020603050405020304" pitchFamily="18" charset="0"/>
              </a:rPr>
              <a:t>8. </a:t>
            </a:r>
            <a:r>
              <a:rPr lang="en-US" altLang="ko-KR" b="1" err="1">
                <a:solidFill>
                  <a:srgbClr val="FF0000"/>
                </a:solidFill>
                <a:latin typeface="Times New Roman" panose="02020603050405020304" pitchFamily="18" charset="0"/>
                <a:ea typeface="Verdana"/>
                <a:cs typeface="Times New Roman" panose="02020603050405020304" pitchFamily="18" charset="0"/>
              </a:rPr>
              <a:t>Tài</a:t>
            </a:r>
            <a:r>
              <a:rPr lang="en-US" altLang="ko-KR" b="1">
                <a:solidFill>
                  <a:srgbClr val="FF0000"/>
                </a:solidFill>
                <a:latin typeface="Times New Roman" panose="02020603050405020304" pitchFamily="18" charset="0"/>
                <a:ea typeface="Verdana"/>
                <a:cs typeface="Times New Roman" panose="02020603050405020304" pitchFamily="18" charset="0"/>
              </a:rPr>
              <a:t> </a:t>
            </a:r>
            <a:r>
              <a:rPr lang="en-US" altLang="ko-KR" b="1" err="1">
                <a:solidFill>
                  <a:srgbClr val="FF0000"/>
                </a:solidFill>
                <a:latin typeface="Times New Roman" panose="02020603050405020304" pitchFamily="18" charset="0"/>
                <a:ea typeface="Verdana"/>
                <a:cs typeface="Times New Roman" panose="02020603050405020304" pitchFamily="18" charset="0"/>
              </a:rPr>
              <a:t>liệu</a:t>
            </a:r>
            <a:r>
              <a:rPr lang="en-US" altLang="ko-KR" b="1">
                <a:solidFill>
                  <a:srgbClr val="FF0000"/>
                </a:solidFill>
                <a:latin typeface="Times New Roman" panose="02020603050405020304" pitchFamily="18" charset="0"/>
                <a:ea typeface="Verdana"/>
                <a:cs typeface="Times New Roman" panose="02020603050405020304" pitchFamily="18" charset="0"/>
              </a:rPr>
              <a:t> </a:t>
            </a:r>
            <a:r>
              <a:rPr lang="en-US" altLang="ko-KR" b="1" err="1">
                <a:solidFill>
                  <a:srgbClr val="FF0000"/>
                </a:solidFill>
                <a:latin typeface="Times New Roman" panose="02020603050405020304" pitchFamily="18" charset="0"/>
                <a:ea typeface="Verdana"/>
                <a:cs typeface="Times New Roman" panose="02020603050405020304" pitchFamily="18" charset="0"/>
              </a:rPr>
              <a:t>tham</a:t>
            </a:r>
            <a:r>
              <a:rPr lang="en-US" altLang="ko-KR" b="1">
                <a:solidFill>
                  <a:srgbClr val="FF0000"/>
                </a:solidFill>
                <a:latin typeface="Times New Roman" panose="02020603050405020304" pitchFamily="18" charset="0"/>
                <a:ea typeface="Verdana"/>
                <a:cs typeface="Times New Roman" panose="02020603050405020304" pitchFamily="18" charset="0"/>
              </a:rPr>
              <a:t> </a:t>
            </a:r>
            <a:r>
              <a:rPr lang="en-US" altLang="ko-KR" b="1" err="1">
                <a:solidFill>
                  <a:srgbClr val="FF0000"/>
                </a:solidFill>
                <a:latin typeface="Times New Roman" panose="02020603050405020304" pitchFamily="18" charset="0"/>
                <a:ea typeface="Verdana"/>
                <a:cs typeface="Times New Roman" panose="02020603050405020304" pitchFamily="18" charset="0"/>
              </a:rPr>
              <a:t>khảo</a:t>
            </a:r>
            <a:endParaRPr lang="en-US" b="1">
              <a:solidFill>
                <a:srgbClr val="FF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58F94-DBE5-4F75-A40D-7907E1F6C76C}"/>
              </a:ext>
            </a:extLst>
          </p:cNvPr>
          <p:cNvSpPr>
            <a:spLocks noGrp="1"/>
          </p:cNvSpPr>
          <p:nvPr>
            <p:ph type="ctrTitle"/>
          </p:nvPr>
        </p:nvSpPr>
        <p:spPr/>
        <p:txBody>
          <a:bodyPr/>
          <a:lstStyle/>
          <a:p>
            <a:br>
              <a:rPr lang="en-US"/>
            </a:br>
            <a:endParaRPr lang="en-US"/>
          </a:p>
        </p:txBody>
      </p:sp>
      <p:pic>
        <p:nvPicPr>
          <p:cNvPr id="10" name="Picture 9">
            <a:extLst>
              <a:ext uri="{FF2B5EF4-FFF2-40B4-BE49-F238E27FC236}">
                <a16:creationId xmlns:a16="http://schemas.microsoft.com/office/drawing/2014/main" id="{6F2E57BA-AD2C-423D-9DCA-78B59998BD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46"/>
            <a:ext cx="9144001" cy="6859645"/>
          </a:xfrm>
          <a:prstGeom prst="rect">
            <a:avLst/>
          </a:prstGeom>
          <a:ln>
            <a:noFill/>
          </a:ln>
          <a:effectLst>
            <a:softEdge rad="112500"/>
          </a:effectLst>
        </p:spPr>
      </p:pic>
      <p:sp>
        <p:nvSpPr>
          <p:cNvPr id="3" name="TextBox 2"/>
          <p:cNvSpPr txBox="1"/>
          <p:nvPr/>
        </p:nvSpPr>
        <p:spPr>
          <a:xfrm>
            <a:off x="1653989" y="1976718"/>
            <a:ext cx="6131859" cy="1323439"/>
          </a:xfrm>
          <a:prstGeom prst="rect">
            <a:avLst/>
          </a:prstGeom>
          <a:noFill/>
        </p:spPr>
        <p:txBody>
          <a:bodyPr wrap="square" rtlCol="0">
            <a:spAutoFit/>
          </a:bodyPr>
          <a:lstStyle/>
          <a:p>
            <a:pPr algn="ctr"/>
            <a:r>
              <a:rPr lang="en-US" sz="4000" b="1" err="1">
                <a:solidFill>
                  <a:srgbClr val="FF0000"/>
                </a:solidFill>
                <a:latin typeface="Times New Roman" panose="02020603050405020304" pitchFamily="18" charset="0"/>
                <a:cs typeface="Times New Roman" panose="02020603050405020304" pitchFamily="18" charset="0"/>
              </a:rPr>
              <a:t>Cảm</a:t>
            </a:r>
            <a:r>
              <a:rPr lang="en-US" sz="4000" b="1">
                <a:solidFill>
                  <a:srgbClr val="FF0000"/>
                </a:solidFill>
                <a:latin typeface="Times New Roman" panose="02020603050405020304" pitchFamily="18" charset="0"/>
                <a:cs typeface="Times New Roman" panose="02020603050405020304" pitchFamily="18" charset="0"/>
              </a:rPr>
              <a:t> </a:t>
            </a:r>
            <a:r>
              <a:rPr lang="en-US" sz="4000" b="1" err="1">
                <a:solidFill>
                  <a:srgbClr val="FF0000"/>
                </a:solidFill>
                <a:latin typeface="Times New Roman" panose="02020603050405020304" pitchFamily="18" charset="0"/>
                <a:cs typeface="Times New Roman" panose="02020603050405020304" pitchFamily="18" charset="0"/>
              </a:rPr>
              <a:t>ơn</a:t>
            </a:r>
            <a:r>
              <a:rPr lang="en-US" sz="4000" b="1">
                <a:solidFill>
                  <a:srgbClr val="FF0000"/>
                </a:solidFill>
                <a:latin typeface="Times New Roman" panose="02020603050405020304" pitchFamily="18" charset="0"/>
                <a:cs typeface="Times New Roman" panose="02020603050405020304" pitchFamily="18" charset="0"/>
              </a:rPr>
              <a:t> </a:t>
            </a:r>
            <a:r>
              <a:rPr lang="en-US" sz="4000" b="1" err="1">
                <a:solidFill>
                  <a:srgbClr val="FF0000"/>
                </a:solidFill>
                <a:latin typeface="Times New Roman" panose="02020603050405020304" pitchFamily="18" charset="0"/>
                <a:cs typeface="Times New Roman" panose="02020603050405020304" pitchFamily="18" charset="0"/>
              </a:rPr>
              <a:t>thầy</a:t>
            </a:r>
            <a:r>
              <a:rPr lang="en-US" sz="4000" b="1">
                <a:solidFill>
                  <a:srgbClr val="FF0000"/>
                </a:solidFill>
                <a:latin typeface="Times New Roman" panose="02020603050405020304" pitchFamily="18" charset="0"/>
                <a:cs typeface="Times New Roman" panose="02020603050405020304" pitchFamily="18" charset="0"/>
              </a:rPr>
              <a:t> </a:t>
            </a:r>
            <a:r>
              <a:rPr lang="en-US" sz="4000" b="1" err="1">
                <a:solidFill>
                  <a:srgbClr val="FF0000"/>
                </a:solidFill>
                <a:latin typeface="Times New Roman" panose="02020603050405020304" pitchFamily="18" charset="0"/>
                <a:cs typeface="Times New Roman" panose="02020603050405020304" pitchFamily="18" charset="0"/>
              </a:rPr>
              <a:t>cô</a:t>
            </a:r>
            <a:r>
              <a:rPr lang="en-US" sz="4000" b="1">
                <a:solidFill>
                  <a:srgbClr val="FF0000"/>
                </a:solidFill>
                <a:latin typeface="Times New Roman" panose="02020603050405020304" pitchFamily="18" charset="0"/>
                <a:cs typeface="Times New Roman" panose="02020603050405020304" pitchFamily="18" charset="0"/>
              </a:rPr>
              <a:t> </a:t>
            </a:r>
            <a:r>
              <a:rPr lang="en-US" sz="4000" b="1" err="1">
                <a:solidFill>
                  <a:srgbClr val="FF0000"/>
                </a:solidFill>
                <a:latin typeface="Times New Roman" panose="02020603050405020304" pitchFamily="18" charset="0"/>
                <a:cs typeface="Times New Roman" panose="02020603050405020304" pitchFamily="18" charset="0"/>
              </a:rPr>
              <a:t>và</a:t>
            </a:r>
            <a:r>
              <a:rPr lang="en-US" sz="4000" b="1">
                <a:solidFill>
                  <a:srgbClr val="FF0000"/>
                </a:solidFill>
                <a:latin typeface="Times New Roman" panose="02020603050405020304" pitchFamily="18" charset="0"/>
                <a:cs typeface="Times New Roman" panose="02020603050405020304" pitchFamily="18" charset="0"/>
              </a:rPr>
              <a:t> </a:t>
            </a:r>
            <a:r>
              <a:rPr lang="en-US" sz="4000" b="1" err="1">
                <a:solidFill>
                  <a:srgbClr val="FF0000"/>
                </a:solidFill>
                <a:latin typeface="Times New Roman" panose="02020603050405020304" pitchFamily="18" charset="0"/>
                <a:cs typeface="Times New Roman" panose="02020603050405020304" pitchFamily="18" charset="0"/>
              </a:rPr>
              <a:t>các</a:t>
            </a:r>
            <a:r>
              <a:rPr lang="en-US" sz="4000" b="1">
                <a:solidFill>
                  <a:srgbClr val="FF0000"/>
                </a:solidFill>
                <a:latin typeface="Times New Roman" panose="02020603050405020304" pitchFamily="18" charset="0"/>
                <a:cs typeface="Times New Roman" panose="02020603050405020304" pitchFamily="18" charset="0"/>
              </a:rPr>
              <a:t> </a:t>
            </a:r>
            <a:r>
              <a:rPr lang="en-US" sz="4000" b="1" err="1">
                <a:solidFill>
                  <a:srgbClr val="FF0000"/>
                </a:solidFill>
                <a:latin typeface="Times New Roman" panose="02020603050405020304" pitchFamily="18" charset="0"/>
                <a:cs typeface="Times New Roman" panose="02020603050405020304" pitchFamily="18" charset="0"/>
              </a:rPr>
              <a:t>bạn</a:t>
            </a:r>
            <a:r>
              <a:rPr lang="en-US" sz="4000" b="1">
                <a:solidFill>
                  <a:srgbClr val="FF0000"/>
                </a:solidFill>
                <a:latin typeface="Times New Roman" panose="02020603050405020304" pitchFamily="18" charset="0"/>
                <a:cs typeface="Times New Roman" panose="02020603050405020304" pitchFamily="18" charset="0"/>
              </a:rPr>
              <a:t> </a:t>
            </a:r>
            <a:r>
              <a:rPr lang="en-US" sz="4000" b="1" err="1">
                <a:solidFill>
                  <a:srgbClr val="FF0000"/>
                </a:solidFill>
                <a:latin typeface="Times New Roman" panose="02020603050405020304" pitchFamily="18" charset="0"/>
                <a:cs typeface="Times New Roman" panose="02020603050405020304" pitchFamily="18" charset="0"/>
              </a:rPr>
              <a:t>đã</a:t>
            </a:r>
            <a:r>
              <a:rPr lang="en-US" sz="4000" b="1">
                <a:solidFill>
                  <a:srgbClr val="FF0000"/>
                </a:solidFill>
                <a:latin typeface="Times New Roman" panose="02020603050405020304" pitchFamily="18" charset="0"/>
                <a:cs typeface="Times New Roman" panose="02020603050405020304" pitchFamily="18" charset="0"/>
              </a:rPr>
              <a:t> </a:t>
            </a:r>
            <a:r>
              <a:rPr lang="en-US" sz="4000" b="1" err="1">
                <a:solidFill>
                  <a:srgbClr val="FF0000"/>
                </a:solidFill>
                <a:latin typeface="Times New Roman" panose="02020603050405020304" pitchFamily="18" charset="0"/>
                <a:cs typeface="Times New Roman" panose="02020603050405020304" pitchFamily="18" charset="0"/>
              </a:rPr>
              <a:t>lắng</a:t>
            </a:r>
            <a:r>
              <a:rPr lang="en-US" sz="4000" b="1">
                <a:solidFill>
                  <a:srgbClr val="FF0000"/>
                </a:solidFill>
                <a:latin typeface="Times New Roman" panose="02020603050405020304" pitchFamily="18" charset="0"/>
                <a:cs typeface="Times New Roman" panose="02020603050405020304" pitchFamily="18" charset="0"/>
              </a:rPr>
              <a:t> </a:t>
            </a:r>
            <a:r>
              <a:rPr lang="en-US" sz="4000" b="1" err="1">
                <a:solidFill>
                  <a:srgbClr val="FF0000"/>
                </a:solidFill>
                <a:latin typeface="Times New Roman" panose="02020603050405020304" pitchFamily="18" charset="0"/>
                <a:cs typeface="Times New Roman" panose="02020603050405020304" pitchFamily="18" charset="0"/>
              </a:rPr>
              <a:t>nghe</a:t>
            </a:r>
            <a:endParaRPr lang="en-US" sz="4000" b="1">
              <a:solidFill>
                <a:srgbClr val="FF0000"/>
              </a:solidFill>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43300" y="3466304"/>
            <a:ext cx="2353236" cy="1620184"/>
          </a:xfrm>
          <a:prstGeom prst="rect">
            <a:avLst/>
          </a:prstGeom>
        </p:spPr>
      </p:pic>
    </p:spTree>
    <p:extLst>
      <p:ext uri="{BB962C8B-B14F-4D97-AF65-F5344CB8AC3E}">
        <p14:creationId xmlns:p14="http://schemas.microsoft.com/office/powerpoint/2010/main" val="19883604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a:extLst>
              <a:ext uri="{FF2B5EF4-FFF2-40B4-BE49-F238E27FC236}">
                <a16:creationId xmlns:a16="http://schemas.microsoft.com/office/drawing/2014/main" id="{5BB696EC-A375-43E4-8149-C0C9EFECB561}"/>
              </a:ext>
            </a:extLst>
          </p:cNvPr>
          <p:cNvSpPr>
            <a:spLocks noGrp="1" noChangeArrowheads="1"/>
          </p:cNvSpPr>
          <p:nvPr>
            <p:ph type="title"/>
          </p:nvPr>
        </p:nvSpPr>
        <p:spPr>
          <a:xfrm>
            <a:off x="2687986" y="144578"/>
            <a:ext cx="3562423" cy="877624"/>
          </a:xfrm>
        </p:spPr>
        <p:txBody>
          <a:bodyPr>
            <a:normAutofit fontScale="90000"/>
          </a:bodyPr>
          <a:lstStyle/>
          <a:p>
            <a:pPr algn="ctr"/>
            <a:r>
              <a:rPr lang="en-US" altLang="ko-KR" b="1" err="1">
                <a:solidFill>
                  <a:srgbClr val="FF0000"/>
                </a:solidFill>
                <a:latin typeface="Times New Roman" panose="02020603050405020304" pitchFamily="18" charset="0"/>
                <a:cs typeface="Times New Roman" panose="02020603050405020304" pitchFamily="18" charset="0"/>
              </a:rPr>
              <a:t>Nội</a:t>
            </a:r>
            <a:r>
              <a:rPr lang="en-US" altLang="ko-KR" b="1">
                <a:solidFill>
                  <a:srgbClr val="FF0000"/>
                </a:solidFill>
                <a:latin typeface="Times New Roman" panose="02020603050405020304" pitchFamily="18" charset="0"/>
                <a:cs typeface="Times New Roman" panose="02020603050405020304" pitchFamily="18" charset="0"/>
              </a:rPr>
              <a:t> dung </a:t>
            </a:r>
            <a:r>
              <a:rPr lang="en-US" altLang="ko-KR" b="1" err="1">
                <a:solidFill>
                  <a:srgbClr val="FF0000"/>
                </a:solidFill>
                <a:latin typeface="Times New Roman" panose="02020603050405020304" pitchFamily="18" charset="0"/>
                <a:cs typeface="Times New Roman" panose="02020603050405020304" pitchFamily="18" charset="0"/>
              </a:rPr>
              <a:t>trình</a:t>
            </a:r>
            <a:r>
              <a:rPr lang="en-US" altLang="ko-KR" b="1">
                <a:solidFill>
                  <a:srgbClr val="FF0000"/>
                </a:solidFill>
                <a:latin typeface="Times New Roman" panose="02020603050405020304" pitchFamily="18" charset="0"/>
                <a:cs typeface="Times New Roman" panose="02020603050405020304" pitchFamily="18" charset="0"/>
              </a:rPr>
              <a:t> </a:t>
            </a:r>
            <a:r>
              <a:rPr lang="en-US" altLang="ko-KR" b="1" err="1">
                <a:solidFill>
                  <a:srgbClr val="FF0000"/>
                </a:solidFill>
                <a:latin typeface="Times New Roman" panose="02020603050405020304" pitchFamily="18" charset="0"/>
                <a:cs typeface="Times New Roman" panose="02020603050405020304" pitchFamily="18" charset="0"/>
              </a:rPr>
              <a:t>bày</a:t>
            </a:r>
            <a:endParaRPr lang="en-US" altLang="ko-KR" b="1">
              <a:solidFill>
                <a:srgbClr val="FF0000"/>
              </a:solidFill>
              <a:latin typeface="Times New Roman" panose="02020603050405020304" pitchFamily="18" charset="0"/>
              <a:ea typeface="Verdana"/>
              <a:cs typeface="Times New Roman" panose="02020603050405020304" pitchFamily="18" charset="0"/>
            </a:endParaRPr>
          </a:p>
        </p:txBody>
      </p:sp>
      <p:sp>
        <p:nvSpPr>
          <p:cNvPr id="159782" name="Rectangle 38">
            <a:extLst>
              <a:ext uri="{FF2B5EF4-FFF2-40B4-BE49-F238E27FC236}">
                <a16:creationId xmlns:a16="http://schemas.microsoft.com/office/drawing/2014/main" id="{15BB8DF4-2ED1-4F7D-9F21-1114CEA9430E}"/>
              </a:ext>
            </a:extLst>
          </p:cNvPr>
          <p:cNvSpPr>
            <a:spLocks noChangeArrowheads="1"/>
          </p:cNvSpPr>
          <p:nvPr/>
        </p:nvSpPr>
        <p:spPr bwMode="black">
          <a:xfrm>
            <a:off x="882826" y="1141779"/>
            <a:ext cx="539582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t">
            <a:spAutoFit/>
          </a:bodyPr>
          <a:lstStyle/>
          <a:p>
            <a:r>
              <a:rPr lang="en-US" sz="2400" b="1">
                <a:latin typeface="Times New Roman" panose="02020603050405020304" pitchFamily="18" charset="0"/>
                <a:ea typeface="Verdana"/>
                <a:cs typeface="Times New Roman" panose="02020603050405020304" pitchFamily="18" charset="0"/>
              </a:rPr>
              <a:t>1. </a:t>
            </a:r>
            <a:r>
              <a:rPr lang="en-US" sz="2400" b="1" err="1">
                <a:latin typeface="Times New Roman" panose="02020603050405020304" pitchFamily="18" charset="0"/>
                <a:ea typeface="Verdana"/>
                <a:cs typeface="Times New Roman" panose="02020603050405020304" pitchFamily="18" charset="0"/>
              </a:rPr>
              <a:t>Giới</a:t>
            </a:r>
            <a:r>
              <a:rPr lang="en-US" sz="2400" b="1">
                <a:latin typeface="Times New Roman" panose="02020603050405020304" pitchFamily="18" charset="0"/>
                <a:ea typeface="Verdana"/>
                <a:cs typeface="Times New Roman" panose="02020603050405020304" pitchFamily="18" charset="0"/>
              </a:rPr>
              <a:t> </a:t>
            </a:r>
            <a:r>
              <a:rPr lang="en-US" sz="2400" b="1" err="1">
                <a:latin typeface="Times New Roman" panose="02020603050405020304" pitchFamily="18" charset="0"/>
                <a:ea typeface="Verdana"/>
                <a:cs typeface="Times New Roman" panose="02020603050405020304" pitchFamily="18" charset="0"/>
              </a:rPr>
              <a:t>thiệu</a:t>
            </a:r>
            <a:r>
              <a:rPr lang="en-US" sz="2400" b="1">
                <a:latin typeface="Times New Roman" panose="02020603050405020304" pitchFamily="18" charset="0"/>
                <a:ea typeface="Verdana"/>
                <a:cs typeface="Times New Roman" panose="02020603050405020304" pitchFamily="18" charset="0"/>
              </a:rPr>
              <a:t> </a:t>
            </a:r>
            <a:r>
              <a:rPr lang="en-US" sz="2400" b="1" err="1">
                <a:latin typeface="Times New Roman" panose="02020603050405020304" pitchFamily="18" charset="0"/>
                <a:ea typeface="Verdana"/>
                <a:cs typeface="Times New Roman" panose="02020603050405020304" pitchFamily="18" charset="0"/>
              </a:rPr>
              <a:t>đề</a:t>
            </a:r>
            <a:r>
              <a:rPr lang="en-US" sz="2400" b="1">
                <a:latin typeface="Times New Roman" panose="02020603050405020304" pitchFamily="18" charset="0"/>
                <a:ea typeface="Verdana"/>
                <a:cs typeface="Times New Roman" panose="02020603050405020304" pitchFamily="18" charset="0"/>
              </a:rPr>
              <a:t> </a:t>
            </a:r>
            <a:r>
              <a:rPr lang="en-US" sz="2400" b="1" err="1">
                <a:latin typeface="Times New Roman" panose="02020603050405020304" pitchFamily="18" charset="0"/>
                <a:ea typeface="Verdana"/>
                <a:cs typeface="Times New Roman" panose="02020603050405020304" pitchFamily="18" charset="0"/>
              </a:rPr>
              <a:t>tài</a:t>
            </a:r>
            <a:endParaRPr lang="en-US" sz="2400" b="1">
              <a:latin typeface="Times New Roman" panose="02020603050405020304" pitchFamily="18" charset="0"/>
              <a:ea typeface="Verdana"/>
              <a:cs typeface="Times New Roman" panose="02020603050405020304" pitchFamily="18" charset="0"/>
            </a:endParaRPr>
          </a:p>
        </p:txBody>
      </p:sp>
      <p:sp>
        <p:nvSpPr>
          <p:cNvPr id="159784" name="Rectangle 40">
            <a:extLst>
              <a:ext uri="{FF2B5EF4-FFF2-40B4-BE49-F238E27FC236}">
                <a16:creationId xmlns:a16="http://schemas.microsoft.com/office/drawing/2014/main" id="{5E9C741F-F2A4-4CFD-A8E8-CB4753A887DA}"/>
              </a:ext>
            </a:extLst>
          </p:cNvPr>
          <p:cNvSpPr>
            <a:spLocks noChangeArrowheads="1"/>
          </p:cNvSpPr>
          <p:nvPr/>
        </p:nvSpPr>
        <p:spPr bwMode="black">
          <a:xfrm>
            <a:off x="882826" y="2564864"/>
            <a:ext cx="524935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t">
            <a:spAutoFit/>
          </a:bodyPr>
          <a:lstStyle/>
          <a:p>
            <a:r>
              <a:rPr lang="en-US" sz="2400" b="1">
                <a:latin typeface="Times New Roman" panose="02020603050405020304" pitchFamily="18" charset="0"/>
                <a:ea typeface="Verdana"/>
                <a:cs typeface="Times New Roman" panose="02020603050405020304" pitchFamily="18" charset="0"/>
              </a:rPr>
              <a:t>3. </a:t>
            </a:r>
            <a:r>
              <a:rPr lang="en-US" sz="2400" b="1" err="1">
                <a:latin typeface="Times New Roman" panose="02020603050405020304" pitchFamily="18" charset="0"/>
                <a:ea typeface="Verdana"/>
                <a:cs typeface="Times New Roman" panose="02020603050405020304" pitchFamily="18" charset="0"/>
              </a:rPr>
              <a:t>Công</a:t>
            </a:r>
            <a:r>
              <a:rPr lang="en-US" sz="2400" b="1">
                <a:latin typeface="Times New Roman" panose="02020603050405020304" pitchFamily="18" charset="0"/>
                <a:ea typeface="Verdana"/>
                <a:cs typeface="Times New Roman" panose="02020603050405020304" pitchFamily="18" charset="0"/>
              </a:rPr>
              <a:t> </a:t>
            </a:r>
            <a:r>
              <a:rPr lang="en-US" sz="2400" b="1" err="1">
                <a:latin typeface="Times New Roman" panose="02020603050405020304" pitchFamily="18" charset="0"/>
                <a:ea typeface="Verdana"/>
                <a:cs typeface="Times New Roman" panose="02020603050405020304" pitchFamily="18" charset="0"/>
              </a:rPr>
              <a:t>nghệ</a:t>
            </a:r>
            <a:r>
              <a:rPr lang="en-US" sz="2400" b="1">
                <a:latin typeface="Times New Roman" panose="02020603050405020304" pitchFamily="18" charset="0"/>
                <a:ea typeface="Verdana"/>
                <a:cs typeface="Times New Roman" panose="02020603050405020304" pitchFamily="18" charset="0"/>
              </a:rPr>
              <a:t> </a:t>
            </a:r>
            <a:r>
              <a:rPr lang="en-US" sz="2400" b="1" err="1">
                <a:latin typeface="Times New Roman" panose="02020603050405020304" pitchFamily="18" charset="0"/>
                <a:ea typeface="Verdana"/>
                <a:cs typeface="Times New Roman" panose="02020603050405020304" pitchFamily="18" charset="0"/>
              </a:rPr>
              <a:t>liên</a:t>
            </a:r>
            <a:r>
              <a:rPr lang="en-US" sz="2400" b="1">
                <a:latin typeface="Times New Roman" panose="02020603050405020304" pitchFamily="18" charset="0"/>
                <a:ea typeface="Verdana"/>
                <a:cs typeface="Times New Roman" panose="02020603050405020304" pitchFamily="18" charset="0"/>
              </a:rPr>
              <a:t> </a:t>
            </a:r>
            <a:r>
              <a:rPr lang="en-US" sz="2400" b="1" err="1">
                <a:latin typeface="Times New Roman" panose="02020603050405020304" pitchFamily="18" charset="0"/>
                <a:ea typeface="Verdana"/>
                <a:cs typeface="Times New Roman" panose="02020603050405020304" pitchFamily="18" charset="0"/>
              </a:rPr>
              <a:t>quan</a:t>
            </a:r>
            <a:r>
              <a:rPr lang="en-US" sz="2400" b="1">
                <a:latin typeface="Times New Roman" panose="02020603050405020304" pitchFamily="18" charset="0"/>
                <a:ea typeface="Verdana"/>
                <a:cs typeface="Times New Roman" panose="02020603050405020304" pitchFamily="18" charset="0"/>
              </a:rPr>
              <a:t> </a:t>
            </a:r>
            <a:r>
              <a:rPr lang="en-US" sz="2400" b="1" err="1">
                <a:latin typeface="Times New Roman" panose="02020603050405020304" pitchFamily="18" charset="0"/>
                <a:ea typeface="Verdana"/>
                <a:cs typeface="Times New Roman" panose="02020603050405020304" pitchFamily="18" charset="0"/>
              </a:rPr>
              <a:t>đề</a:t>
            </a:r>
            <a:r>
              <a:rPr lang="en-US" sz="2400" b="1">
                <a:latin typeface="Times New Roman" panose="02020603050405020304" pitchFamily="18" charset="0"/>
                <a:ea typeface="Verdana"/>
                <a:cs typeface="Times New Roman" panose="02020603050405020304" pitchFamily="18" charset="0"/>
              </a:rPr>
              <a:t> </a:t>
            </a:r>
            <a:r>
              <a:rPr lang="en-US" sz="2400" b="1" err="1">
                <a:latin typeface="Times New Roman" panose="02020603050405020304" pitchFamily="18" charset="0"/>
                <a:ea typeface="Verdana"/>
                <a:cs typeface="Times New Roman" panose="02020603050405020304" pitchFamily="18" charset="0"/>
              </a:rPr>
              <a:t>tài</a:t>
            </a:r>
            <a:endParaRPr lang="en-US" sz="2400">
              <a:latin typeface="Times New Roman" panose="02020603050405020304" pitchFamily="18" charset="0"/>
              <a:ea typeface="Verdana"/>
              <a:cs typeface="Times New Roman" panose="02020603050405020304" pitchFamily="18" charset="0"/>
            </a:endParaRPr>
          </a:p>
        </p:txBody>
      </p:sp>
      <p:sp>
        <p:nvSpPr>
          <p:cNvPr id="159786" name="Rectangle 42">
            <a:extLst>
              <a:ext uri="{FF2B5EF4-FFF2-40B4-BE49-F238E27FC236}">
                <a16:creationId xmlns:a16="http://schemas.microsoft.com/office/drawing/2014/main" id="{41D8AC72-1384-434E-B318-32625FE564F2}"/>
              </a:ext>
            </a:extLst>
          </p:cNvPr>
          <p:cNvSpPr>
            <a:spLocks noChangeArrowheads="1"/>
          </p:cNvSpPr>
          <p:nvPr/>
        </p:nvSpPr>
        <p:spPr bwMode="black">
          <a:xfrm>
            <a:off x="882826" y="3369328"/>
            <a:ext cx="547938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t">
            <a:spAutoFit/>
          </a:bodyPr>
          <a:lstStyle/>
          <a:p>
            <a:r>
              <a:rPr lang="en-US" sz="2400" b="1">
                <a:latin typeface="Times New Roman" panose="02020603050405020304" pitchFamily="18" charset="0"/>
                <a:ea typeface="Verdana"/>
                <a:cs typeface="Times New Roman" panose="02020603050405020304" pitchFamily="18" charset="0"/>
              </a:rPr>
              <a:t>4. </a:t>
            </a:r>
            <a:r>
              <a:rPr lang="en-US" sz="2400" b="1" err="1">
                <a:latin typeface="Times New Roman" panose="02020603050405020304" pitchFamily="18" charset="0"/>
                <a:ea typeface="Verdana"/>
                <a:cs typeface="Times New Roman" panose="02020603050405020304" pitchFamily="18" charset="0"/>
              </a:rPr>
              <a:t>Mô</a:t>
            </a:r>
            <a:r>
              <a:rPr lang="en-US" sz="2400" b="1">
                <a:latin typeface="Times New Roman" panose="02020603050405020304" pitchFamily="18" charset="0"/>
                <a:ea typeface="Verdana"/>
                <a:cs typeface="Times New Roman" panose="02020603050405020304" pitchFamily="18" charset="0"/>
              </a:rPr>
              <a:t> </a:t>
            </a:r>
            <a:r>
              <a:rPr lang="en-US" sz="2400" b="1" err="1">
                <a:latin typeface="Times New Roman" panose="02020603050405020304" pitchFamily="18" charset="0"/>
                <a:ea typeface="Verdana"/>
                <a:cs typeface="Times New Roman" panose="02020603050405020304" pitchFamily="18" charset="0"/>
              </a:rPr>
              <a:t>tả</a:t>
            </a:r>
            <a:r>
              <a:rPr lang="en-US" sz="2400" b="1">
                <a:latin typeface="Times New Roman" panose="02020603050405020304" pitchFamily="18" charset="0"/>
                <a:ea typeface="Verdana"/>
                <a:cs typeface="Times New Roman" panose="02020603050405020304" pitchFamily="18" charset="0"/>
              </a:rPr>
              <a:t> </a:t>
            </a:r>
            <a:r>
              <a:rPr lang="en-US" sz="2400" b="1" err="1">
                <a:latin typeface="Times New Roman" panose="02020603050405020304" pitchFamily="18" charset="0"/>
                <a:ea typeface="Verdana"/>
                <a:cs typeface="Times New Roman" panose="02020603050405020304" pitchFamily="18" charset="0"/>
              </a:rPr>
              <a:t>hệ</a:t>
            </a:r>
            <a:r>
              <a:rPr lang="en-US" sz="2400" b="1">
                <a:latin typeface="Times New Roman" panose="02020603050405020304" pitchFamily="18" charset="0"/>
                <a:ea typeface="Verdana"/>
                <a:cs typeface="Times New Roman" panose="02020603050405020304" pitchFamily="18" charset="0"/>
              </a:rPr>
              <a:t> thống đã đạt được</a:t>
            </a:r>
          </a:p>
        </p:txBody>
      </p:sp>
      <p:sp>
        <p:nvSpPr>
          <p:cNvPr id="159789" name="Oval 45">
            <a:extLst>
              <a:ext uri="{FF2B5EF4-FFF2-40B4-BE49-F238E27FC236}">
                <a16:creationId xmlns:a16="http://schemas.microsoft.com/office/drawing/2014/main" id="{3F0B01EC-D676-46E0-A889-E1D5A83256B8}"/>
              </a:ext>
            </a:extLst>
          </p:cNvPr>
          <p:cNvSpPr>
            <a:spLocks noChangeArrowheads="1"/>
          </p:cNvSpPr>
          <p:nvPr/>
        </p:nvSpPr>
        <p:spPr bwMode="gray">
          <a:xfrm>
            <a:off x="256839" y="1216185"/>
            <a:ext cx="343079" cy="330200"/>
          </a:xfrm>
          <a:prstGeom prst="ellipse">
            <a:avLst/>
          </a:prstGeom>
          <a:gradFill rotWithShape="1">
            <a:gsLst>
              <a:gs pos="0">
                <a:schemeClr val="hlink"/>
              </a:gs>
              <a:gs pos="100000">
                <a:schemeClr val="hlink">
                  <a:gamma/>
                  <a:shade val="66667"/>
                  <a:invGamma/>
                </a:scheme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ko-KR" altLang="en-US" sz="2000"/>
          </a:p>
        </p:txBody>
      </p:sp>
      <p:sp>
        <p:nvSpPr>
          <p:cNvPr id="159790" name="Oval 46">
            <a:extLst>
              <a:ext uri="{FF2B5EF4-FFF2-40B4-BE49-F238E27FC236}">
                <a16:creationId xmlns:a16="http://schemas.microsoft.com/office/drawing/2014/main" id="{AB580CAD-66C5-49E7-984A-C695695B2605}"/>
              </a:ext>
            </a:extLst>
          </p:cNvPr>
          <p:cNvSpPr>
            <a:spLocks noChangeArrowheads="1"/>
          </p:cNvSpPr>
          <p:nvPr/>
        </p:nvSpPr>
        <p:spPr bwMode="gray">
          <a:xfrm>
            <a:off x="256839" y="1854219"/>
            <a:ext cx="343079" cy="330200"/>
          </a:xfrm>
          <a:prstGeom prst="ellipse">
            <a:avLst/>
          </a:prstGeom>
          <a:gradFill rotWithShape="1">
            <a:gsLst>
              <a:gs pos="0">
                <a:schemeClr val="folHlink"/>
              </a:gs>
              <a:gs pos="100000">
                <a:schemeClr val="folHlink">
                  <a:gamma/>
                  <a:shade val="66667"/>
                  <a:invGamma/>
                </a:scheme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ko-KR" altLang="en-US" sz="2000"/>
          </a:p>
        </p:txBody>
      </p:sp>
      <p:sp>
        <p:nvSpPr>
          <p:cNvPr id="159791" name="Oval 47">
            <a:extLst>
              <a:ext uri="{FF2B5EF4-FFF2-40B4-BE49-F238E27FC236}">
                <a16:creationId xmlns:a16="http://schemas.microsoft.com/office/drawing/2014/main" id="{92B74B72-0A5C-4856-805A-E0FC7B619AEF}"/>
              </a:ext>
            </a:extLst>
          </p:cNvPr>
          <p:cNvSpPr>
            <a:spLocks noChangeArrowheads="1"/>
          </p:cNvSpPr>
          <p:nvPr/>
        </p:nvSpPr>
        <p:spPr bwMode="gray">
          <a:xfrm>
            <a:off x="256839" y="2636658"/>
            <a:ext cx="343079" cy="330200"/>
          </a:xfrm>
          <a:prstGeom prst="ellipse">
            <a:avLst/>
          </a:prstGeom>
          <a:gradFill rotWithShape="1">
            <a:gsLst>
              <a:gs pos="0">
                <a:schemeClr val="accent2"/>
              </a:gs>
              <a:gs pos="100000">
                <a:schemeClr val="accent2">
                  <a:gamma/>
                  <a:shade val="66667"/>
                  <a:invGamma/>
                </a:scheme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ko-KR" altLang="en-US" sz="2000"/>
          </a:p>
        </p:txBody>
      </p:sp>
      <p:sp>
        <p:nvSpPr>
          <p:cNvPr id="159792" name="Oval 48">
            <a:extLst>
              <a:ext uri="{FF2B5EF4-FFF2-40B4-BE49-F238E27FC236}">
                <a16:creationId xmlns:a16="http://schemas.microsoft.com/office/drawing/2014/main" id="{C12D7C0E-44F8-4A22-BE3B-827E0D047D9D}"/>
              </a:ext>
            </a:extLst>
          </p:cNvPr>
          <p:cNvSpPr>
            <a:spLocks noChangeArrowheads="1"/>
          </p:cNvSpPr>
          <p:nvPr/>
        </p:nvSpPr>
        <p:spPr bwMode="gray">
          <a:xfrm>
            <a:off x="255494" y="3390304"/>
            <a:ext cx="343079" cy="330200"/>
          </a:xfrm>
          <a:prstGeom prst="ellipse">
            <a:avLst/>
          </a:prstGeom>
          <a:gradFill rotWithShape="1">
            <a:gsLst>
              <a:gs pos="0">
                <a:schemeClr val="hlink"/>
              </a:gs>
              <a:gs pos="100000">
                <a:schemeClr val="hlink">
                  <a:gamma/>
                  <a:shade val="66667"/>
                  <a:invGamma/>
                </a:scheme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ko-KR" altLang="en-US" sz="2000"/>
          </a:p>
        </p:txBody>
      </p:sp>
      <p:sp>
        <p:nvSpPr>
          <p:cNvPr id="159793" name="Oval 49">
            <a:extLst>
              <a:ext uri="{FF2B5EF4-FFF2-40B4-BE49-F238E27FC236}">
                <a16:creationId xmlns:a16="http://schemas.microsoft.com/office/drawing/2014/main" id="{FFB32605-1B2E-40AE-BA24-0D4C84AC56E2}"/>
              </a:ext>
            </a:extLst>
          </p:cNvPr>
          <p:cNvSpPr>
            <a:spLocks noChangeArrowheads="1"/>
          </p:cNvSpPr>
          <p:nvPr/>
        </p:nvSpPr>
        <p:spPr bwMode="gray">
          <a:xfrm>
            <a:off x="255494" y="4124446"/>
            <a:ext cx="343079" cy="330200"/>
          </a:xfrm>
          <a:prstGeom prst="ellipse">
            <a:avLst/>
          </a:prstGeom>
          <a:gradFill rotWithShape="1">
            <a:gsLst>
              <a:gs pos="0">
                <a:schemeClr val="folHlink"/>
              </a:gs>
              <a:gs pos="100000">
                <a:schemeClr val="folHlink">
                  <a:gamma/>
                  <a:shade val="66667"/>
                  <a:invGamma/>
                </a:scheme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ko-KR" altLang="en-US" sz="2000"/>
          </a:p>
        </p:txBody>
      </p:sp>
      <p:sp>
        <p:nvSpPr>
          <p:cNvPr id="22" name="Rectangle 34">
            <a:extLst>
              <a:ext uri="{FF2B5EF4-FFF2-40B4-BE49-F238E27FC236}">
                <a16:creationId xmlns:a16="http://schemas.microsoft.com/office/drawing/2014/main" id="{8379DA77-7207-47AD-931A-4B6DC7F04B72}"/>
              </a:ext>
            </a:extLst>
          </p:cNvPr>
          <p:cNvSpPr>
            <a:spLocks noChangeArrowheads="1"/>
          </p:cNvSpPr>
          <p:nvPr/>
        </p:nvSpPr>
        <p:spPr bwMode="black">
          <a:xfrm>
            <a:off x="882826" y="4777687"/>
            <a:ext cx="47749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t">
            <a:spAutoFit/>
          </a:bodyPr>
          <a:lstStyle/>
          <a:p>
            <a:r>
              <a:rPr lang="en-US" sz="2400" b="1">
                <a:latin typeface="Times New Roman" panose="02020603050405020304" pitchFamily="18" charset="0"/>
                <a:ea typeface="Verdana"/>
                <a:cs typeface="Times New Roman" panose="02020603050405020304" pitchFamily="18" charset="0"/>
              </a:rPr>
              <a:t>6. </a:t>
            </a:r>
            <a:r>
              <a:rPr lang="en-US" sz="2400" b="1" err="1">
                <a:latin typeface="Times New Roman" panose="02020603050405020304" pitchFamily="18" charset="0"/>
                <a:ea typeface="Verdana"/>
                <a:cs typeface="Times New Roman" panose="02020603050405020304" pitchFamily="18" charset="0"/>
              </a:rPr>
              <a:t>Kết</a:t>
            </a:r>
            <a:r>
              <a:rPr lang="en-US" sz="2400" b="1">
                <a:latin typeface="Times New Roman" panose="02020603050405020304" pitchFamily="18" charset="0"/>
                <a:ea typeface="Verdana"/>
                <a:cs typeface="Times New Roman" panose="02020603050405020304" pitchFamily="18" charset="0"/>
              </a:rPr>
              <a:t> </a:t>
            </a:r>
            <a:r>
              <a:rPr lang="en-US" sz="2400" b="1" err="1">
                <a:latin typeface="Times New Roman" panose="02020603050405020304" pitchFamily="18" charset="0"/>
                <a:ea typeface="Verdana"/>
                <a:cs typeface="Times New Roman" panose="02020603050405020304" pitchFamily="18" charset="0"/>
              </a:rPr>
              <a:t>quả</a:t>
            </a:r>
            <a:r>
              <a:rPr lang="en-US" sz="2400" b="1">
                <a:latin typeface="Times New Roman" panose="02020603050405020304" pitchFamily="18" charset="0"/>
                <a:ea typeface="Verdana"/>
                <a:cs typeface="Times New Roman" panose="02020603050405020304" pitchFamily="18" charset="0"/>
              </a:rPr>
              <a:t> </a:t>
            </a:r>
            <a:r>
              <a:rPr lang="en-US" sz="2400" b="1" err="1">
                <a:latin typeface="Times New Roman" panose="02020603050405020304" pitchFamily="18" charset="0"/>
                <a:ea typeface="Verdana"/>
                <a:cs typeface="Times New Roman" panose="02020603050405020304" pitchFamily="18" charset="0"/>
              </a:rPr>
              <a:t>đạt</a:t>
            </a:r>
            <a:r>
              <a:rPr lang="en-US" sz="2400" b="1">
                <a:latin typeface="Times New Roman" panose="02020603050405020304" pitchFamily="18" charset="0"/>
                <a:ea typeface="Verdana"/>
                <a:cs typeface="Times New Roman" panose="02020603050405020304" pitchFamily="18" charset="0"/>
              </a:rPr>
              <a:t> </a:t>
            </a:r>
            <a:r>
              <a:rPr lang="en-US" sz="2400" b="1" err="1">
                <a:latin typeface="Times New Roman" panose="02020603050405020304" pitchFamily="18" charset="0"/>
                <a:ea typeface="Verdana"/>
                <a:cs typeface="Times New Roman" panose="02020603050405020304" pitchFamily="18" charset="0"/>
              </a:rPr>
              <a:t>được</a:t>
            </a:r>
            <a:endParaRPr lang="vi" sz="2400" b="1">
              <a:latin typeface="Times New Roman" panose="02020603050405020304" pitchFamily="18" charset="0"/>
              <a:ea typeface="Verdana"/>
              <a:cs typeface="Times New Roman" panose="02020603050405020304" pitchFamily="18" charset="0"/>
            </a:endParaRPr>
          </a:p>
        </p:txBody>
      </p:sp>
      <p:sp>
        <p:nvSpPr>
          <p:cNvPr id="23" name="Oval 49">
            <a:extLst>
              <a:ext uri="{FF2B5EF4-FFF2-40B4-BE49-F238E27FC236}">
                <a16:creationId xmlns:a16="http://schemas.microsoft.com/office/drawing/2014/main" id="{88F642C9-BDEB-49DB-B492-740AEBABAF68}"/>
              </a:ext>
            </a:extLst>
          </p:cNvPr>
          <p:cNvSpPr>
            <a:spLocks noChangeArrowheads="1"/>
          </p:cNvSpPr>
          <p:nvPr/>
        </p:nvSpPr>
        <p:spPr bwMode="gray">
          <a:xfrm>
            <a:off x="271361" y="4817700"/>
            <a:ext cx="343079" cy="330200"/>
          </a:xfrm>
          <a:prstGeom prst="ellipse">
            <a:avLst/>
          </a:prstGeom>
          <a:gradFill rotWithShape="1">
            <a:gsLst>
              <a:gs pos="0">
                <a:schemeClr val="folHlink"/>
              </a:gs>
              <a:gs pos="100000">
                <a:schemeClr val="folHlink">
                  <a:gamma/>
                  <a:shade val="66667"/>
                  <a:invGamma/>
                </a:scheme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ko-KR" altLang="en-US" sz="2000"/>
          </a:p>
        </p:txBody>
      </p:sp>
      <p:sp>
        <p:nvSpPr>
          <p:cNvPr id="2" name="Rectangle 1"/>
          <p:cNvSpPr/>
          <p:nvPr/>
        </p:nvSpPr>
        <p:spPr>
          <a:xfrm>
            <a:off x="882826" y="4081768"/>
            <a:ext cx="5395822" cy="461665"/>
          </a:xfrm>
          <a:prstGeom prst="rect">
            <a:avLst/>
          </a:prstGeom>
        </p:spPr>
        <p:txBody>
          <a:bodyPr wrap="square">
            <a:spAutoFit/>
          </a:bodyPr>
          <a:lstStyle/>
          <a:p>
            <a:r>
              <a:rPr lang="en-US" sz="2400" b="1">
                <a:latin typeface="Times New Roman" panose="02020603050405020304" pitchFamily="18" charset="0"/>
                <a:ea typeface="Verdana"/>
                <a:cs typeface="Times New Roman" panose="02020603050405020304" pitchFamily="18" charset="0"/>
              </a:rPr>
              <a:t>5. Những điểm đáng chú ý trong code</a:t>
            </a:r>
          </a:p>
        </p:txBody>
      </p:sp>
      <p:sp>
        <p:nvSpPr>
          <p:cNvPr id="3" name="TextBox 2"/>
          <p:cNvSpPr txBox="1"/>
          <p:nvPr/>
        </p:nvSpPr>
        <p:spPr>
          <a:xfrm>
            <a:off x="882826" y="1854219"/>
            <a:ext cx="4295315" cy="461665"/>
          </a:xfrm>
          <a:prstGeom prst="rect">
            <a:avLst/>
          </a:prstGeom>
          <a:noFill/>
        </p:spPr>
        <p:txBody>
          <a:bodyPr wrap="square" rtlCol="0">
            <a:spAutoFit/>
          </a:bodyPr>
          <a:lstStyle/>
          <a:p>
            <a:r>
              <a:rPr lang="en-US" sz="2400" b="1">
                <a:latin typeface="Times New Roman" panose="02020603050405020304" pitchFamily="18" charset="0"/>
                <a:ea typeface="Verdana" panose="020B0604030504040204" pitchFamily="34" charset="0"/>
                <a:cs typeface="Times New Roman" panose="02020603050405020304" pitchFamily="18" charset="0"/>
              </a:rPr>
              <a:t>2. </a:t>
            </a:r>
            <a:r>
              <a:rPr lang="en-US" sz="2400" b="1" err="1">
                <a:latin typeface="Times New Roman" panose="02020603050405020304" pitchFamily="18" charset="0"/>
                <a:ea typeface="Verdana" panose="020B0604030504040204" pitchFamily="34" charset="0"/>
                <a:cs typeface="Times New Roman" panose="02020603050405020304" pitchFamily="18" charset="0"/>
              </a:rPr>
              <a:t>Mục</a:t>
            </a:r>
            <a:r>
              <a:rPr lang="en-US" sz="2400" b="1">
                <a:latin typeface="Times New Roman" panose="02020603050405020304" pitchFamily="18" charset="0"/>
                <a:ea typeface="Verdana" panose="020B0604030504040204" pitchFamily="34" charset="0"/>
                <a:cs typeface="Times New Roman" panose="02020603050405020304" pitchFamily="18" charset="0"/>
              </a:rPr>
              <a:t> </a:t>
            </a:r>
            <a:r>
              <a:rPr lang="en-US" sz="2400" b="1" err="1">
                <a:latin typeface="Times New Roman" panose="02020603050405020304" pitchFamily="18" charset="0"/>
                <a:ea typeface="Verdana" panose="020B0604030504040204" pitchFamily="34" charset="0"/>
                <a:cs typeface="Times New Roman" panose="02020603050405020304" pitchFamily="18" charset="0"/>
              </a:rPr>
              <a:t>tiêu</a:t>
            </a:r>
            <a:r>
              <a:rPr lang="en-US" sz="2400" b="1">
                <a:latin typeface="Times New Roman" panose="02020603050405020304" pitchFamily="18" charset="0"/>
                <a:ea typeface="Verdana" panose="020B0604030504040204" pitchFamily="34" charset="0"/>
                <a:cs typeface="Times New Roman" panose="02020603050405020304" pitchFamily="18" charset="0"/>
              </a:rPr>
              <a:t> </a:t>
            </a:r>
            <a:r>
              <a:rPr lang="en-US" sz="2400" b="1" err="1">
                <a:latin typeface="Times New Roman" panose="02020603050405020304" pitchFamily="18" charset="0"/>
                <a:ea typeface="Verdana" panose="020B0604030504040204" pitchFamily="34" charset="0"/>
                <a:cs typeface="Times New Roman" panose="02020603050405020304" pitchFamily="18" charset="0"/>
              </a:rPr>
              <a:t>đề</a:t>
            </a:r>
            <a:r>
              <a:rPr lang="en-US" sz="2400" b="1">
                <a:latin typeface="Times New Roman" panose="02020603050405020304" pitchFamily="18" charset="0"/>
                <a:ea typeface="Verdana" panose="020B0604030504040204" pitchFamily="34" charset="0"/>
                <a:cs typeface="Times New Roman" panose="02020603050405020304" pitchFamily="18" charset="0"/>
              </a:rPr>
              <a:t> </a:t>
            </a:r>
            <a:r>
              <a:rPr lang="en-US" sz="2400" b="1" err="1">
                <a:latin typeface="Times New Roman" panose="02020603050405020304" pitchFamily="18" charset="0"/>
                <a:ea typeface="Verdana" panose="020B0604030504040204" pitchFamily="34" charset="0"/>
                <a:cs typeface="Times New Roman" panose="02020603050405020304" pitchFamily="18" charset="0"/>
              </a:rPr>
              <a:t>tài</a:t>
            </a:r>
            <a:endParaRPr lang="en-US" sz="2400" b="1">
              <a:latin typeface="Times New Roman" panose="02020603050405020304" pitchFamily="18" charset="0"/>
              <a:ea typeface="Verdana" panose="020B0604030504040204" pitchFamily="34" charset="0"/>
              <a:cs typeface="Times New Roman" panose="02020603050405020304" pitchFamily="18" charset="0"/>
            </a:endParaRPr>
          </a:p>
        </p:txBody>
      </p:sp>
      <p:sp>
        <p:nvSpPr>
          <p:cNvPr id="25" name="Rectangle 38">
            <a:extLst>
              <a:ext uri="{FF2B5EF4-FFF2-40B4-BE49-F238E27FC236}">
                <a16:creationId xmlns:a16="http://schemas.microsoft.com/office/drawing/2014/main" id="{15BB8DF4-2ED1-4F7D-9F21-1114CEA9430E}"/>
              </a:ext>
            </a:extLst>
          </p:cNvPr>
          <p:cNvSpPr>
            <a:spLocks noChangeArrowheads="1"/>
          </p:cNvSpPr>
          <p:nvPr/>
        </p:nvSpPr>
        <p:spPr bwMode="black">
          <a:xfrm>
            <a:off x="882826" y="5555838"/>
            <a:ext cx="539582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t">
            <a:spAutoFit/>
          </a:bodyPr>
          <a:lstStyle/>
          <a:p>
            <a:r>
              <a:rPr lang="en-US" sz="2400" b="1">
                <a:latin typeface="Times New Roman" panose="02020603050405020304" pitchFamily="18" charset="0"/>
                <a:ea typeface="Verdana"/>
                <a:cs typeface="Times New Roman" panose="02020603050405020304" pitchFamily="18" charset="0"/>
              </a:rPr>
              <a:t>7. </a:t>
            </a:r>
            <a:r>
              <a:rPr lang="en-US" sz="2400" b="1" err="1">
                <a:latin typeface="Times New Roman" panose="02020603050405020304" pitchFamily="18" charset="0"/>
                <a:ea typeface="Verdana"/>
                <a:cs typeface="Times New Roman" panose="02020603050405020304" pitchFamily="18" charset="0"/>
              </a:rPr>
              <a:t>Kế</a:t>
            </a:r>
            <a:r>
              <a:rPr lang="en-US" sz="2400" b="1">
                <a:latin typeface="Times New Roman" panose="02020603050405020304" pitchFamily="18" charset="0"/>
                <a:ea typeface="Verdana"/>
                <a:cs typeface="Times New Roman" panose="02020603050405020304" pitchFamily="18" charset="0"/>
              </a:rPr>
              <a:t> </a:t>
            </a:r>
            <a:r>
              <a:rPr lang="en-US" sz="2400" b="1" err="1">
                <a:latin typeface="Times New Roman" panose="02020603050405020304" pitchFamily="18" charset="0"/>
                <a:ea typeface="Verdana"/>
                <a:cs typeface="Times New Roman" panose="02020603050405020304" pitchFamily="18" charset="0"/>
              </a:rPr>
              <a:t>hoạch</a:t>
            </a:r>
            <a:r>
              <a:rPr lang="en-US" sz="2400" b="1">
                <a:latin typeface="Times New Roman" panose="02020603050405020304" pitchFamily="18" charset="0"/>
                <a:ea typeface="Verdana"/>
                <a:cs typeface="Times New Roman" panose="02020603050405020304" pitchFamily="18" charset="0"/>
              </a:rPr>
              <a:t> </a:t>
            </a:r>
            <a:r>
              <a:rPr lang="en-US" sz="2400" b="1" err="1">
                <a:latin typeface="Times New Roman" panose="02020603050405020304" pitchFamily="18" charset="0"/>
                <a:ea typeface="Verdana"/>
                <a:cs typeface="Times New Roman" panose="02020603050405020304" pitchFamily="18" charset="0"/>
              </a:rPr>
              <a:t>sắp</a:t>
            </a:r>
            <a:r>
              <a:rPr lang="en-US" sz="2400" b="1">
                <a:latin typeface="Times New Roman" panose="02020603050405020304" pitchFamily="18" charset="0"/>
                <a:ea typeface="Verdana"/>
                <a:cs typeface="Times New Roman" panose="02020603050405020304" pitchFamily="18" charset="0"/>
              </a:rPr>
              <a:t> </a:t>
            </a:r>
            <a:r>
              <a:rPr lang="en-US" sz="2400" b="1" err="1">
                <a:latin typeface="Times New Roman" panose="02020603050405020304" pitchFamily="18" charset="0"/>
                <a:ea typeface="Verdana"/>
                <a:cs typeface="Times New Roman" panose="02020603050405020304" pitchFamily="18" charset="0"/>
              </a:rPr>
              <a:t>tới</a:t>
            </a:r>
            <a:endParaRPr lang="en-US" sz="2400" b="1">
              <a:latin typeface="Times New Roman" panose="02020603050405020304" pitchFamily="18" charset="0"/>
              <a:ea typeface="Verdana"/>
              <a:cs typeface="Times New Roman" panose="02020603050405020304" pitchFamily="18" charset="0"/>
            </a:endParaRPr>
          </a:p>
        </p:txBody>
      </p:sp>
      <p:sp>
        <p:nvSpPr>
          <p:cNvPr id="26" name="Oval 45">
            <a:extLst>
              <a:ext uri="{FF2B5EF4-FFF2-40B4-BE49-F238E27FC236}">
                <a16:creationId xmlns:a16="http://schemas.microsoft.com/office/drawing/2014/main" id="{3F0B01EC-D676-46E0-A889-E1D5A83256B8}"/>
              </a:ext>
            </a:extLst>
          </p:cNvPr>
          <p:cNvSpPr>
            <a:spLocks noChangeArrowheads="1"/>
          </p:cNvSpPr>
          <p:nvPr/>
        </p:nvSpPr>
        <p:spPr bwMode="gray">
          <a:xfrm>
            <a:off x="256839" y="5631745"/>
            <a:ext cx="343079" cy="330200"/>
          </a:xfrm>
          <a:prstGeom prst="ellipse">
            <a:avLst/>
          </a:prstGeom>
          <a:gradFill rotWithShape="1">
            <a:gsLst>
              <a:gs pos="0">
                <a:schemeClr val="hlink"/>
              </a:gs>
              <a:gs pos="100000">
                <a:schemeClr val="hlink">
                  <a:gamma/>
                  <a:shade val="66667"/>
                  <a:invGamma/>
                </a:scheme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ko-KR" altLang="en-US" sz="2000"/>
          </a:p>
        </p:txBody>
      </p:sp>
      <p:sp>
        <p:nvSpPr>
          <p:cNvPr id="28" name="Rectangle 38">
            <a:extLst>
              <a:ext uri="{FF2B5EF4-FFF2-40B4-BE49-F238E27FC236}">
                <a16:creationId xmlns:a16="http://schemas.microsoft.com/office/drawing/2014/main" id="{15BB8DF4-2ED1-4F7D-9F21-1114CEA9430E}"/>
              </a:ext>
            </a:extLst>
          </p:cNvPr>
          <p:cNvSpPr>
            <a:spLocks noChangeArrowheads="1"/>
          </p:cNvSpPr>
          <p:nvPr/>
        </p:nvSpPr>
        <p:spPr bwMode="black">
          <a:xfrm>
            <a:off x="809591" y="6251757"/>
            <a:ext cx="539582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t">
            <a:spAutoFit/>
          </a:bodyPr>
          <a:lstStyle/>
          <a:p>
            <a:r>
              <a:rPr lang="en-US" sz="2400" b="1">
                <a:latin typeface="Times New Roman" panose="02020603050405020304" pitchFamily="18" charset="0"/>
                <a:ea typeface="Verdana"/>
                <a:cs typeface="Times New Roman" panose="02020603050405020304" pitchFamily="18" charset="0"/>
              </a:rPr>
              <a:t>8. </a:t>
            </a:r>
            <a:r>
              <a:rPr lang="en-US" sz="2400" b="1" err="1">
                <a:latin typeface="Times New Roman" panose="02020603050405020304" pitchFamily="18" charset="0"/>
                <a:ea typeface="Verdana"/>
                <a:cs typeface="Times New Roman" panose="02020603050405020304" pitchFamily="18" charset="0"/>
              </a:rPr>
              <a:t>Tài</a:t>
            </a:r>
            <a:r>
              <a:rPr lang="en-US" sz="2400" b="1">
                <a:latin typeface="Times New Roman" panose="02020603050405020304" pitchFamily="18" charset="0"/>
                <a:ea typeface="Verdana"/>
                <a:cs typeface="Times New Roman" panose="02020603050405020304" pitchFamily="18" charset="0"/>
              </a:rPr>
              <a:t> </a:t>
            </a:r>
            <a:r>
              <a:rPr lang="en-US" sz="2400" b="1" err="1">
                <a:latin typeface="Times New Roman" panose="02020603050405020304" pitchFamily="18" charset="0"/>
                <a:ea typeface="Verdana"/>
                <a:cs typeface="Times New Roman" panose="02020603050405020304" pitchFamily="18" charset="0"/>
              </a:rPr>
              <a:t>liệu</a:t>
            </a:r>
            <a:r>
              <a:rPr lang="en-US" sz="2400" b="1">
                <a:latin typeface="Times New Roman" panose="02020603050405020304" pitchFamily="18" charset="0"/>
                <a:ea typeface="Verdana"/>
                <a:cs typeface="Times New Roman" panose="02020603050405020304" pitchFamily="18" charset="0"/>
              </a:rPr>
              <a:t> </a:t>
            </a:r>
            <a:r>
              <a:rPr lang="en-US" sz="2400" b="1" err="1">
                <a:latin typeface="Times New Roman" panose="02020603050405020304" pitchFamily="18" charset="0"/>
                <a:ea typeface="Verdana"/>
                <a:cs typeface="Times New Roman" panose="02020603050405020304" pitchFamily="18" charset="0"/>
              </a:rPr>
              <a:t>tham</a:t>
            </a:r>
            <a:r>
              <a:rPr lang="en-US" sz="2400" b="1">
                <a:latin typeface="Times New Roman" panose="02020603050405020304" pitchFamily="18" charset="0"/>
                <a:ea typeface="Verdana"/>
                <a:cs typeface="Times New Roman" panose="02020603050405020304" pitchFamily="18" charset="0"/>
              </a:rPr>
              <a:t> </a:t>
            </a:r>
            <a:r>
              <a:rPr lang="en-US" sz="2400" b="1" err="1">
                <a:latin typeface="Times New Roman" panose="02020603050405020304" pitchFamily="18" charset="0"/>
                <a:ea typeface="Verdana"/>
                <a:cs typeface="Times New Roman" panose="02020603050405020304" pitchFamily="18" charset="0"/>
              </a:rPr>
              <a:t>khảo</a:t>
            </a:r>
            <a:endParaRPr lang="en-US" sz="2400" b="1">
              <a:latin typeface="Times New Roman" panose="02020603050405020304" pitchFamily="18" charset="0"/>
              <a:ea typeface="Verdana"/>
              <a:cs typeface="Times New Roman" panose="02020603050405020304" pitchFamily="18" charset="0"/>
            </a:endParaRPr>
          </a:p>
        </p:txBody>
      </p:sp>
      <p:sp>
        <p:nvSpPr>
          <p:cNvPr id="29" name="Oval 45">
            <a:extLst>
              <a:ext uri="{FF2B5EF4-FFF2-40B4-BE49-F238E27FC236}">
                <a16:creationId xmlns:a16="http://schemas.microsoft.com/office/drawing/2014/main" id="{3F0B01EC-D676-46E0-A889-E1D5A83256B8}"/>
              </a:ext>
            </a:extLst>
          </p:cNvPr>
          <p:cNvSpPr>
            <a:spLocks noChangeArrowheads="1"/>
          </p:cNvSpPr>
          <p:nvPr/>
        </p:nvSpPr>
        <p:spPr bwMode="gray">
          <a:xfrm>
            <a:off x="255494" y="6286712"/>
            <a:ext cx="343079" cy="330200"/>
          </a:xfrm>
          <a:prstGeom prst="ellipse">
            <a:avLst/>
          </a:prstGeom>
          <a:ln w="19050">
            <a:solidFill>
              <a:srgbClr val="FFFFFF"/>
            </a:solidFill>
            <a:round/>
            <a:headEnd/>
            <a:tailEnd/>
          </a:ln>
          <a:effectLst>
            <a:outerShdw dist="63500" dir="2212194" algn="ctr" rotWithShape="0">
              <a:schemeClr val="bg2">
                <a:alpha val="50000"/>
              </a:schemeClr>
            </a:outerShdw>
          </a:effectLst>
        </p:spPr>
        <p:style>
          <a:lnRef idx="0">
            <a:scrgbClr r="0" g="0" b="0"/>
          </a:lnRef>
          <a:fillRef idx="1002">
            <a:schemeClr val="dk2"/>
          </a:fillRef>
          <a:effectRef idx="0">
            <a:scrgbClr r="0" g="0" b="0"/>
          </a:effectRef>
          <a:fontRef idx="major"/>
        </p:style>
        <p:txBody>
          <a:bodyPr wrap="none" anchor="ctr"/>
          <a:lstStyle/>
          <a:p>
            <a:endParaRPr lang="ko-KR" altLang="en-US" sz="2000">
              <a:solidFill>
                <a:schemeClr val="tx2">
                  <a:lumMod val="90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159789"/>
                                        </p:tgtEl>
                                        <p:attrNameLst>
                                          <p:attrName>style.visibility</p:attrName>
                                        </p:attrNameLst>
                                      </p:cBhvr>
                                      <p:to>
                                        <p:strVal val="visible"/>
                                      </p:to>
                                    </p:set>
                                    <p:animEffect transition="in" filter="wipe(down)">
                                      <p:cBhvr>
                                        <p:cTn id="7" dur="500"/>
                                        <p:tgtEl>
                                          <p:spTgt spid="159789"/>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159782"/>
                                        </p:tgtEl>
                                        <p:attrNameLst>
                                          <p:attrName>style.visibility</p:attrName>
                                        </p:attrNameLst>
                                      </p:cBhvr>
                                      <p:to>
                                        <p:strVal val="visible"/>
                                      </p:to>
                                    </p:set>
                                    <p:animEffect transition="in" filter="wipe(down)">
                                      <p:cBhvr>
                                        <p:cTn id="11" dur="500"/>
                                        <p:tgtEl>
                                          <p:spTgt spid="159782"/>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159790"/>
                                        </p:tgtEl>
                                        <p:attrNameLst>
                                          <p:attrName>style.visibility</p:attrName>
                                        </p:attrNameLst>
                                      </p:cBhvr>
                                      <p:to>
                                        <p:strVal val="visible"/>
                                      </p:to>
                                    </p:set>
                                    <p:animEffect transition="in" filter="wipe(down)">
                                      <p:cBhvr>
                                        <p:cTn id="15" dur="500"/>
                                        <p:tgtEl>
                                          <p:spTgt spid="159790"/>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wipe(down)">
                                      <p:cBhvr>
                                        <p:cTn id="18" dur="500"/>
                                        <p:tgtEl>
                                          <p:spTgt spid="3"/>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159784"/>
                                        </p:tgtEl>
                                        <p:attrNameLst>
                                          <p:attrName>style.visibility</p:attrName>
                                        </p:attrNameLst>
                                      </p:cBhvr>
                                      <p:to>
                                        <p:strVal val="visible"/>
                                      </p:to>
                                    </p:set>
                                    <p:animEffect transition="in" filter="wipe(down)">
                                      <p:cBhvr>
                                        <p:cTn id="23" dur="500"/>
                                        <p:tgtEl>
                                          <p:spTgt spid="159784"/>
                                        </p:tgtEl>
                                      </p:cBhvr>
                                    </p:animEffect>
                                  </p:childTnLst>
                                </p:cTn>
                              </p:par>
                            </p:childTnLst>
                          </p:cTn>
                        </p:par>
                        <p:par>
                          <p:cTn id="24" fill="hold">
                            <p:stCondLst>
                              <p:cond delay="500"/>
                            </p:stCondLst>
                            <p:childTnLst>
                              <p:par>
                                <p:cTn id="25" presetID="22" presetClass="entr" presetSubtype="4" fill="hold" grpId="0" nodeType="afterEffect">
                                  <p:stCondLst>
                                    <p:cond delay="0"/>
                                  </p:stCondLst>
                                  <p:childTnLst>
                                    <p:set>
                                      <p:cBhvr>
                                        <p:cTn id="26" dur="1" fill="hold">
                                          <p:stCondLst>
                                            <p:cond delay="0"/>
                                          </p:stCondLst>
                                        </p:cTn>
                                        <p:tgtEl>
                                          <p:spTgt spid="159791"/>
                                        </p:tgtEl>
                                        <p:attrNameLst>
                                          <p:attrName>style.visibility</p:attrName>
                                        </p:attrNameLst>
                                      </p:cBhvr>
                                      <p:to>
                                        <p:strVal val="visible"/>
                                      </p:to>
                                    </p:set>
                                    <p:animEffect transition="in" filter="wipe(down)">
                                      <p:cBhvr>
                                        <p:cTn id="27" dur="500"/>
                                        <p:tgtEl>
                                          <p:spTgt spid="159791"/>
                                        </p:tgtEl>
                                      </p:cBhvr>
                                    </p:animEffect>
                                  </p:childTnLst>
                                </p:cTn>
                              </p:par>
                            </p:childTnLst>
                          </p:cTn>
                        </p:par>
                        <p:par>
                          <p:cTn id="28" fill="hold">
                            <p:stCondLst>
                              <p:cond delay="1000"/>
                            </p:stCondLst>
                            <p:childTnLst>
                              <p:par>
                                <p:cTn id="29" presetID="22" presetClass="entr" presetSubtype="4" fill="hold" grpId="0" nodeType="afterEffect">
                                  <p:stCondLst>
                                    <p:cond delay="0"/>
                                  </p:stCondLst>
                                  <p:childTnLst>
                                    <p:set>
                                      <p:cBhvr>
                                        <p:cTn id="30" dur="1" fill="hold">
                                          <p:stCondLst>
                                            <p:cond delay="0"/>
                                          </p:stCondLst>
                                        </p:cTn>
                                        <p:tgtEl>
                                          <p:spTgt spid="159792"/>
                                        </p:tgtEl>
                                        <p:attrNameLst>
                                          <p:attrName>style.visibility</p:attrName>
                                        </p:attrNameLst>
                                      </p:cBhvr>
                                      <p:to>
                                        <p:strVal val="visible"/>
                                      </p:to>
                                    </p:set>
                                    <p:animEffect transition="in" filter="wipe(down)">
                                      <p:cBhvr>
                                        <p:cTn id="31" dur="500"/>
                                        <p:tgtEl>
                                          <p:spTgt spid="159792"/>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159786"/>
                                        </p:tgtEl>
                                        <p:attrNameLst>
                                          <p:attrName>style.visibility</p:attrName>
                                        </p:attrNameLst>
                                      </p:cBhvr>
                                      <p:to>
                                        <p:strVal val="visible"/>
                                      </p:to>
                                    </p:set>
                                    <p:animEffect transition="in" filter="wipe(down)">
                                      <p:cBhvr>
                                        <p:cTn id="34" dur="500"/>
                                        <p:tgtEl>
                                          <p:spTgt spid="159786"/>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grpId="0" nodeType="clickEffect">
                                  <p:stCondLst>
                                    <p:cond delay="0"/>
                                  </p:stCondLst>
                                  <p:childTnLst>
                                    <p:set>
                                      <p:cBhvr>
                                        <p:cTn id="38" dur="1" fill="hold">
                                          <p:stCondLst>
                                            <p:cond delay="0"/>
                                          </p:stCondLst>
                                        </p:cTn>
                                        <p:tgtEl>
                                          <p:spTgt spid="2"/>
                                        </p:tgtEl>
                                        <p:attrNameLst>
                                          <p:attrName>style.visibility</p:attrName>
                                        </p:attrNameLst>
                                      </p:cBhvr>
                                      <p:to>
                                        <p:strVal val="visible"/>
                                      </p:to>
                                    </p:set>
                                    <p:animEffect transition="in" filter="wipe(down)">
                                      <p:cBhvr>
                                        <p:cTn id="39" dur="500"/>
                                        <p:tgtEl>
                                          <p:spTgt spid="2"/>
                                        </p:tgtEl>
                                      </p:cBhvr>
                                    </p:animEffect>
                                  </p:childTnLst>
                                </p:cTn>
                              </p:par>
                            </p:childTnLst>
                          </p:cTn>
                        </p:par>
                        <p:par>
                          <p:cTn id="40" fill="hold">
                            <p:stCondLst>
                              <p:cond delay="500"/>
                            </p:stCondLst>
                            <p:childTnLst>
                              <p:par>
                                <p:cTn id="41" presetID="22" presetClass="entr" presetSubtype="4" fill="hold" grpId="0" nodeType="afterEffect">
                                  <p:stCondLst>
                                    <p:cond delay="0"/>
                                  </p:stCondLst>
                                  <p:childTnLst>
                                    <p:set>
                                      <p:cBhvr>
                                        <p:cTn id="42" dur="1" fill="hold">
                                          <p:stCondLst>
                                            <p:cond delay="0"/>
                                          </p:stCondLst>
                                        </p:cTn>
                                        <p:tgtEl>
                                          <p:spTgt spid="159793"/>
                                        </p:tgtEl>
                                        <p:attrNameLst>
                                          <p:attrName>style.visibility</p:attrName>
                                        </p:attrNameLst>
                                      </p:cBhvr>
                                      <p:to>
                                        <p:strVal val="visible"/>
                                      </p:to>
                                    </p:set>
                                    <p:animEffect transition="in" filter="wipe(down)">
                                      <p:cBhvr>
                                        <p:cTn id="43" dur="500"/>
                                        <p:tgtEl>
                                          <p:spTgt spid="159793"/>
                                        </p:tgtEl>
                                      </p:cBhvr>
                                    </p:animEffect>
                                  </p:childTnLst>
                                </p:cTn>
                              </p:par>
                            </p:childTnLst>
                          </p:cTn>
                        </p:par>
                        <p:par>
                          <p:cTn id="44" fill="hold">
                            <p:stCondLst>
                              <p:cond delay="1000"/>
                            </p:stCondLst>
                            <p:childTnLst>
                              <p:par>
                                <p:cTn id="45" presetID="22" presetClass="entr" presetSubtype="4" fill="hold" grpId="0" nodeType="afterEffect">
                                  <p:stCondLst>
                                    <p:cond delay="0"/>
                                  </p:stCondLst>
                                  <p:childTnLst>
                                    <p:set>
                                      <p:cBhvr>
                                        <p:cTn id="46" dur="1" fill="hold">
                                          <p:stCondLst>
                                            <p:cond delay="0"/>
                                          </p:stCondLst>
                                        </p:cTn>
                                        <p:tgtEl>
                                          <p:spTgt spid="23"/>
                                        </p:tgtEl>
                                        <p:attrNameLst>
                                          <p:attrName>style.visibility</p:attrName>
                                        </p:attrNameLst>
                                      </p:cBhvr>
                                      <p:to>
                                        <p:strVal val="visible"/>
                                      </p:to>
                                    </p:set>
                                    <p:animEffect transition="in" filter="wipe(down)">
                                      <p:cBhvr>
                                        <p:cTn id="47" dur="500"/>
                                        <p:tgtEl>
                                          <p:spTgt spid="23"/>
                                        </p:tgtEl>
                                      </p:cBhvr>
                                    </p:animEffect>
                                  </p:childTnLst>
                                </p:cTn>
                              </p:par>
                              <p:par>
                                <p:cTn id="48" presetID="22" presetClass="entr" presetSubtype="4" fill="hold" grpId="0" nodeType="withEffect">
                                  <p:stCondLst>
                                    <p:cond delay="0"/>
                                  </p:stCondLst>
                                  <p:childTnLst>
                                    <p:set>
                                      <p:cBhvr>
                                        <p:cTn id="49" dur="1" fill="hold">
                                          <p:stCondLst>
                                            <p:cond delay="0"/>
                                          </p:stCondLst>
                                        </p:cTn>
                                        <p:tgtEl>
                                          <p:spTgt spid="22"/>
                                        </p:tgtEl>
                                        <p:attrNameLst>
                                          <p:attrName>style.visibility</p:attrName>
                                        </p:attrNameLst>
                                      </p:cBhvr>
                                      <p:to>
                                        <p:strVal val="visible"/>
                                      </p:to>
                                    </p:set>
                                    <p:animEffect transition="in" filter="wipe(down)">
                                      <p:cBhvr>
                                        <p:cTn id="50" dur="500"/>
                                        <p:tgtEl>
                                          <p:spTgt spid="22"/>
                                        </p:tgtEl>
                                      </p:cBhvr>
                                    </p:animEffect>
                                  </p:childTnLst>
                                </p:cTn>
                              </p:par>
                            </p:childTnLst>
                          </p:cTn>
                        </p:par>
                        <p:par>
                          <p:cTn id="51" fill="hold">
                            <p:stCondLst>
                              <p:cond delay="1500"/>
                            </p:stCondLst>
                            <p:childTnLst>
                              <p:par>
                                <p:cTn id="52" presetID="22" presetClass="entr" presetSubtype="4" fill="hold" grpId="0" nodeType="afterEffect">
                                  <p:stCondLst>
                                    <p:cond delay="0"/>
                                  </p:stCondLst>
                                  <p:childTnLst>
                                    <p:set>
                                      <p:cBhvr>
                                        <p:cTn id="53" dur="1" fill="hold">
                                          <p:stCondLst>
                                            <p:cond delay="0"/>
                                          </p:stCondLst>
                                        </p:cTn>
                                        <p:tgtEl>
                                          <p:spTgt spid="26"/>
                                        </p:tgtEl>
                                        <p:attrNameLst>
                                          <p:attrName>style.visibility</p:attrName>
                                        </p:attrNameLst>
                                      </p:cBhvr>
                                      <p:to>
                                        <p:strVal val="visible"/>
                                      </p:to>
                                    </p:set>
                                    <p:animEffect transition="in" filter="wipe(down)">
                                      <p:cBhvr>
                                        <p:cTn id="54" dur="500"/>
                                        <p:tgtEl>
                                          <p:spTgt spid="26"/>
                                        </p:tgtEl>
                                      </p:cBhvr>
                                    </p:animEffect>
                                  </p:childTnLst>
                                </p:cTn>
                              </p:par>
                              <p:par>
                                <p:cTn id="55" presetID="22" presetClass="entr" presetSubtype="4" fill="hold" grpId="0" nodeType="withEffect">
                                  <p:stCondLst>
                                    <p:cond delay="0"/>
                                  </p:stCondLst>
                                  <p:childTnLst>
                                    <p:set>
                                      <p:cBhvr>
                                        <p:cTn id="56" dur="1" fill="hold">
                                          <p:stCondLst>
                                            <p:cond delay="0"/>
                                          </p:stCondLst>
                                        </p:cTn>
                                        <p:tgtEl>
                                          <p:spTgt spid="25"/>
                                        </p:tgtEl>
                                        <p:attrNameLst>
                                          <p:attrName>style.visibility</p:attrName>
                                        </p:attrNameLst>
                                      </p:cBhvr>
                                      <p:to>
                                        <p:strVal val="visible"/>
                                      </p:to>
                                    </p:set>
                                    <p:animEffect transition="in" filter="wipe(down)">
                                      <p:cBhvr>
                                        <p:cTn id="57" dur="500"/>
                                        <p:tgtEl>
                                          <p:spTgt spid="25"/>
                                        </p:tgtEl>
                                      </p:cBhvr>
                                    </p:animEffect>
                                  </p:childTnLst>
                                </p:cTn>
                              </p:par>
                            </p:childTnLst>
                          </p:cTn>
                        </p:par>
                        <p:par>
                          <p:cTn id="58" fill="hold">
                            <p:stCondLst>
                              <p:cond delay="2000"/>
                            </p:stCondLst>
                            <p:childTnLst>
                              <p:par>
                                <p:cTn id="59" presetID="22" presetClass="entr" presetSubtype="4" fill="hold" grpId="0" nodeType="afterEffect">
                                  <p:stCondLst>
                                    <p:cond delay="0"/>
                                  </p:stCondLst>
                                  <p:childTnLst>
                                    <p:set>
                                      <p:cBhvr>
                                        <p:cTn id="60" dur="1" fill="hold">
                                          <p:stCondLst>
                                            <p:cond delay="0"/>
                                          </p:stCondLst>
                                        </p:cTn>
                                        <p:tgtEl>
                                          <p:spTgt spid="29"/>
                                        </p:tgtEl>
                                        <p:attrNameLst>
                                          <p:attrName>style.visibility</p:attrName>
                                        </p:attrNameLst>
                                      </p:cBhvr>
                                      <p:to>
                                        <p:strVal val="visible"/>
                                      </p:to>
                                    </p:set>
                                    <p:animEffect transition="in" filter="wipe(down)">
                                      <p:cBhvr>
                                        <p:cTn id="61" dur="500"/>
                                        <p:tgtEl>
                                          <p:spTgt spid="29"/>
                                        </p:tgtEl>
                                      </p:cBhvr>
                                    </p:animEffect>
                                  </p:childTnLst>
                                </p:cTn>
                              </p:par>
                              <p:par>
                                <p:cTn id="62" presetID="22" presetClass="entr" presetSubtype="4" fill="hold" grpId="0" nodeType="withEffect">
                                  <p:stCondLst>
                                    <p:cond delay="0"/>
                                  </p:stCondLst>
                                  <p:childTnLst>
                                    <p:set>
                                      <p:cBhvr>
                                        <p:cTn id="63" dur="1" fill="hold">
                                          <p:stCondLst>
                                            <p:cond delay="0"/>
                                          </p:stCondLst>
                                        </p:cTn>
                                        <p:tgtEl>
                                          <p:spTgt spid="28"/>
                                        </p:tgtEl>
                                        <p:attrNameLst>
                                          <p:attrName>style.visibility</p:attrName>
                                        </p:attrNameLst>
                                      </p:cBhvr>
                                      <p:to>
                                        <p:strVal val="visible"/>
                                      </p:to>
                                    </p:set>
                                    <p:animEffect transition="in" filter="wipe(down)">
                                      <p:cBhvr>
                                        <p:cTn id="64"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782" grpId="0"/>
      <p:bldP spid="159784" grpId="0"/>
      <p:bldP spid="159786" grpId="0"/>
      <p:bldP spid="159789" grpId="0" animBg="1"/>
      <p:bldP spid="159790" grpId="0" animBg="1"/>
      <p:bldP spid="159791" grpId="0" animBg="1"/>
      <p:bldP spid="159792" grpId="0" animBg="1"/>
      <p:bldP spid="159793" grpId="0" animBg="1"/>
      <p:bldP spid="22" grpId="0"/>
      <p:bldP spid="23" grpId="0" animBg="1"/>
      <p:bldP spid="2" grpId="0"/>
      <p:bldP spid="3" grpId="0"/>
      <p:bldP spid="25" grpId="0"/>
      <p:bldP spid="26" grpId="0" animBg="1"/>
      <p:bldP spid="28" grpId="0"/>
      <p:bldP spid="29"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a:extLst>
              <a:ext uri="{FF2B5EF4-FFF2-40B4-BE49-F238E27FC236}">
                <a16:creationId xmlns:a16="http://schemas.microsoft.com/office/drawing/2014/main" id="{D7FB5500-90FF-4A96-849C-267D6D8302A9}"/>
              </a:ext>
            </a:extLst>
          </p:cNvPr>
          <p:cNvSpPr>
            <a:spLocks noGrp="1" noChangeArrowheads="1"/>
          </p:cNvSpPr>
          <p:nvPr>
            <p:ph type="title"/>
          </p:nvPr>
        </p:nvSpPr>
        <p:spPr>
          <a:xfrm>
            <a:off x="0" y="0"/>
            <a:ext cx="7886700" cy="1325563"/>
          </a:xfrm>
        </p:spPr>
        <p:txBody>
          <a:bodyPr/>
          <a:lstStyle/>
          <a:p>
            <a:r>
              <a:rPr lang="en-US" altLang="ko-KR" b="1">
                <a:solidFill>
                  <a:srgbClr val="FF0000"/>
                </a:solidFill>
                <a:latin typeface="Times New Roman" panose="02020603050405020304" pitchFamily="18" charset="0"/>
                <a:ea typeface="Verdana"/>
                <a:cs typeface="Times New Roman" panose="02020603050405020304" pitchFamily="18" charset="0"/>
              </a:rPr>
              <a:t>1. </a:t>
            </a:r>
            <a:r>
              <a:rPr lang="en-US" altLang="ko-KR" b="1" err="1">
                <a:solidFill>
                  <a:srgbClr val="FF0000"/>
                </a:solidFill>
                <a:latin typeface="Times New Roman" panose="02020603050405020304" pitchFamily="18" charset="0"/>
                <a:ea typeface="Verdana"/>
                <a:cs typeface="Times New Roman" panose="02020603050405020304" pitchFamily="18" charset="0"/>
              </a:rPr>
              <a:t>Giới</a:t>
            </a:r>
            <a:r>
              <a:rPr lang="en-US" altLang="ko-KR" b="1">
                <a:solidFill>
                  <a:srgbClr val="FF0000"/>
                </a:solidFill>
                <a:latin typeface="Times New Roman" panose="02020603050405020304" pitchFamily="18" charset="0"/>
                <a:ea typeface="Verdana"/>
                <a:cs typeface="Times New Roman" panose="02020603050405020304" pitchFamily="18" charset="0"/>
              </a:rPr>
              <a:t> </a:t>
            </a:r>
            <a:r>
              <a:rPr lang="en-US" altLang="ko-KR" b="1" err="1">
                <a:solidFill>
                  <a:srgbClr val="FF0000"/>
                </a:solidFill>
                <a:latin typeface="Times New Roman" panose="02020603050405020304" pitchFamily="18" charset="0"/>
                <a:ea typeface="Verdana"/>
                <a:cs typeface="Times New Roman" panose="02020603050405020304" pitchFamily="18" charset="0"/>
              </a:rPr>
              <a:t>thiệu</a:t>
            </a:r>
            <a:r>
              <a:rPr lang="en-US" altLang="ko-KR" b="1">
                <a:solidFill>
                  <a:srgbClr val="FF0000"/>
                </a:solidFill>
                <a:latin typeface="Times New Roman" panose="02020603050405020304" pitchFamily="18" charset="0"/>
                <a:ea typeface="Verdana"/>
                <a:cs typeface="Times New Roman" panose="02020603050405020304" pitchFamily="18" charset="0"/>
              </a:rPr>
              <a:t> </a:t>
            </a:r>
            <a:r>
              <a:rPr lang="en-US" altLang="ko-KR" b="1" err="1">
                <a:solidFill>
                  <a:srgbClr val="FF0000"/>
                </a:solidFill>
                <a:latin typeface="Times New Roman" panose="02020603050405020304" pitchFamily="18" charset="0"/>
                <a:ea typeface="Verdana"/>
                <a:cs typeface="Times New Roman" panose="02020603050405020304" pitchFamily="18" charset="0"/>
              </a:rPr>
              <a:t>đề</a:t>
            </a:r>
            <a:r>
              <a:rPr lang="en-US" altLang="ko-KR" b="1">
                <a:solidFill>
                  <a:srgbClr val="FF0000"/>
                </a:solidFill>
                <a:latin typeface="Times New Roman" panose="02020603050405020304" pitchFamily="18" charset="0"/>
                <a:ea typeface="Verdana"/>
                <a:cs typeface="Times New Roman" panose="02020603050405020304" pitchFamily="18" charset="0"/>
              </a:rPr>
              <a:t> </a:t>
            </a:r>
            <a:r>
              <a:rPr lang="en-US" altLang="ko-KR" b="1" err="1">
                <a:solidFill>
                  <a:srgbClr val="FF0000"/>
                </a:solidFill>
                <a:latin typeface="Times New Roman" panose="02020603050405020304" pitchFamily="18" charset="0"/>
                <a:ea typeface="Verdana"/>
                <a:cs typeface="Times New Roman" panose="02020603050405020304" pitchFamily="18" charset="0"/>
              </a:rPr>
              <a:t>tài</a:t>
            </a:r>
            <a:endParaRPr lang="vi-VN" b="1">
              <a:solidFill>
                <a:srgbClr val="FF0000"/>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7F2EFC61-65E7-465A-8EA0-89C809C6BD43}"/>
              </a:ext>
            </a:extLst>
          </p:cNvPr>
          <p:cNvSpPr txBox="1"/>
          <p:nvPr/>
        </p:nvSpPr>
        <p:spPr>
          <a:xfrm>
            <a:off x="241530" y="1305341"/>
            <a:ext cx="8411041" cy="4247317"/>
          </a:xfrm>
          <a:prstGeom prst="rect">
            <a:avLst/>
          </a:prstGeom>
          <a:noFill/>
        </p:spPr>
        <p:txBody>
          <a:bodyPr wrap="square" rtlCol="0">
            <a:spAutoFit/>
          </a:bodyPr>
          <a:lstStyle/>
          <a:p>
            <a:r>
              <a:rPr lang="en-US" err="1">
                <a:latin typeface="Times New Roman" panose="02020603050405020304" pitchFamily="18" charset="0"/>
                <a:cs typeface="Times New Roman" panose="02020603050405020304" pitchFamily="18" charset="0"/>
              </a:rPr>
              <a:t>Với</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nhu</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cầu</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của</a:t>
            </a:r>
            <a:r>
              <a:rPr lang="en-US">
                <a:latin typeface="Times New Roman" panose="02020603050405020304" pitchFamily="18" charset="0"/>
                <a:cs typeface="Times New Roman" panose="02020603050405020304" pitchFamily="18" charset="0"/>
              </a:rPr>
              <a:t> con </a:t>
            </a:r>
            <a:r>
              <a:rPr lang="en-US" err="1">
                <a:latin typeface="Times New Roman" panose="02020603050405020304" pitchFamily="18" charset="0"/>
                <a:cs typeface="Times New Roman" panose="02020603050405020304" pitchFamily="18" charset="0"/>
              </a:rPr>
              <a:t>người</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hiện</a:t>
            </a:r>
            <a:r>
              <a:rPr lang="en-US">
                <a:latin typeface="Times New Roman" panose="02020603050405020304" pitchFamily="18" charset="0"/>
                <a:cs typeface="Times New Roman" panose="02020603050405020304" pitchFamily="18" charset="0"/>
              </a:rPr>
              <a:t> nay </a:t>
            </a:r>
            <a:r>
              <a:rPr lang="en-US" err="1">
                <a:latin typeface="Times New Roman" panose="02020603050405020304" pitchFamily="18" charset="0"/>
                <a:cs typeface="Times New Roman" panose="02020603050405020304" pitchFamily="18" charset="0"/>
              </a:rPr>
              <a:t>mua</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sắm</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thông</a:t>
            </a:r>
            <a:r>
              <a:rPr lang="en-US">
                <a:latin typeface="Times New Roman" panose="02020603050405020304" pitchFamily="18" charset="0"/>
                <a:cs typeface="Times New Roman" panose="02020603050405020304" pitchFamily="18" charset="0"/>
              </a:rPr>
              <a:t> qua </a:t>
            </a:r>
            <a:r>
              <a:rPr lang="en-US" err="1">
                <a:latin typeface="Times New Roman" panose="02020603050405020304" pitchFamily="18" charset="0"/>
                <a:cs typeface="Times New Roman" panose="02020603050405020304" pitchFamily="18" charset="0"/>
              </a:rPr>
              <a:t>các</a:t>
            </a:r>
            <a:r>
              <a:rPr lang="en-US">
                <a:latin typeface="Times New Roman" panose="02020603050405020304" pitchFamily="18" charset="0"/>
                <a:cs typeface="Times New Roman" panose="02020603050405020304" pitchFamily="18" charset="0"/>
              </a:rPr>
              <a:t> app </a:t>
            </a:r>
            <a:r>
              <a:rPr lang="en-US" err="1">
                <a:latin typeface="Times New Roman" panose="02020603050405020304" pitchFamily="18" charset="0"/>
                <a:cs typeface="Times New Roman" panose="02020603050405020304" pitchFamily="18" charset="0"/>
              </a:rPr>
              <a:t>thương</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mại</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điện</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tử</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trên</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thiết</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bị</a:t>
            </a:r>
            <a:r>
              <a:rPr lang="en-US">
                <a:latin typeface="Times New Roman" panose="02020603050405020304" pitchFamily="18" charset="0"/>
                <a:cs typeface="Times New Roman" panose="02020603050405020304" pitchFamily="18" charset="0"/>
              </a:rPr>
              <a:t> di </a:t>
            </a:r>
            <a:r>
              <a:rPr lang="en-US" err="1">
                <a:latin typeface="Times New Roman" panose="02020603050405020304" pitchFamily="18" charset="0"/>
                <a:cs typeface="Times New Roman" panose="02020603050405020304" pitchFamily="18" charset="0"/>
              </a:rPr>
              <a:t>động</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ngày</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càng</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tăng</a:t>
            </a:r>
            <a:r>
              <a:rPr lang="en-US">
                <a:latin typeface="Times New Roman" panose="02020603050405020304" pitchFamily="18" charset="0"/>
                <a:cs typeface="Times New Roman" panose="02020603050405020304" pitchFamily="18" charset="0"/>
              </a:rPr>
              <a:t>. Các doanh nghiệp đã tạo cho mình một phần mềm bán hàng chứa tất cả các sản phẩn và thông tin của sản phẩm nhầm đáp ứng nhu cầu mua sắm một cách thuận tiện cho khách hàng, nhầm quảng bá thương hiệu và nâng cao chất lượng của doanh nghiệp</a:t>
            </a:r>
          </a:p>
          <a:p>
            <a:endParaRPr lang="en-US">
              <a:latin typeface="Times New Roman" panose="02020603050405020304" pitchFamily="18" charset="0"/>
              <a:cs typeface="Times New Roman" panose="02020603050405020304" pitchFamily="18" charset="0"/>
            </a:endParaRPr>
          </a:p>
          <a:p>
            <a:r>
              <a:rPr lang="en-US" err="1">
                <a:solidFill>
                  <a:srgbClr val="FF0000"/>
                </a:solidFill>
                <a:latin typeface="Times New Roman" panose="02020603050405020304" pitchFamily="18" charset="0"/>
                <a:cs typeface="Times New Roman" panose="02020603050405020304" pitchFamily="18" charset="0"/>
              </a:rPr>
              <a:t>Ví</a:t>
            </a:r>
            <a:r>
              <a:rPr lang="en-US">
                <a:solidFill>
                  <a:srgbClr val="FF0000"/>
                </a:solidFill>
                <a:latin typeface="Times New Roman" panose="02020603050405020304" pitchFamily="18" charset="0"/>
                <a:cs typeface="Times New Roman" panose="02020603050405020304" pitchFamily="18" charset="0"/>
              </a:rPr>
              <a:t> </a:t>
            </a:r>
            <a:r>
              <a:rPr lang="en-US" err="1">
                <a:solidFill>
                  <a:srgbClr val="FF0000"/>
                </a:solidFill>
                <a:latin typeface="Times New Roman" panose="02020603050405020304" pitchFamily="18" charset="0"/>
                <a:cs typeface="Times New Roman" panose="02020603050405020304" pitchFamily="18" charset="0"/>
              </a:rPr>
              <a:t>dụ</a:t>
            </a:r>
            <a:r>
              <a:rPr lang="en-US">
                <a:solidFill>
                  <a:srgbClr val="FF0000"/>
                </a:solidFill>
                <a:latin typeface="Times New Roman" panose="02020603050405020304" pitchFamily="18" charset="0"/>
                <a:cs typeface="Times New Roman" panose="02020603050405020304" pitchFamily="18" charset="0"/>
              </a:rPr>
              <a:t> 1: </a:t>
            </a:r>
            <a:r>
              <a:rPr lang="en-US" err="1">
                <a:latin typeface="Times New Roman" panose="02020603050405020304" pitchFamily="18" charset="0"/>
                <a:cs typeface="Times New Roman" panose="02020603050405020304" pitchFamily="18" charset="0"/>
              </a:rPr>
              <a:t>Khách</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hàng</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cần</a:t>
            </a:r>
            <a:r>
              <a:rPr lang="en-US">
                <a:latin typeface="Times New Roman" panose="02020603050405020304" pitchFamily="18" charset="0"/>
                <a:cs typeface="Times New Roman" panose="02020603050405020304" pitchFamily="18" charset="0"/>
              </a:rPr>
              <a:t> mua PC, Laptop hoặc các </a:t>
            </a:r>
            <a:r>
              <a:rPr lang="en-US" err="1">
                <a:latin typeface="Times New Roman" panose="02020603050405020304" pitchFamily="18" charset="0"/>
                <a:cs typeface="Times New Roman" panose="02020603050405020304" pitchFamily="18" charset="0"/>
              </a:rPr>
              <a:t>linh</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kiện</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máy</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tính</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nhưng</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không</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biết</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có</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thể</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mua</a:t>
            </a:r>
            <a:r>
              <a:rPr lang="en-US">
                <a:latin typeface="Times New Roman" panose="02020603050405020304" pitchFamily="18" charset="0"/>
                <a:cs typeface="Times New Roman" panose="02020603050405020304" pitchFamily="18" charset="0"/>
              </a:rPr>
              <a:t> ở </a:t>
            </a:r>
            <a:r>
              <a:rPr lang="en-US" err="1">
                <a:latin typeface="Times New Roman" panose="02020603050405020304" pitchFamily="18" charset="0"/>
                <a:cs typeface="Times New Roman" panose="02020603050405020304" pitchFamily="18" charset="0"/>
              </a:rPr>
              <a:t>đâu</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trên</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sàn</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thương</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mại</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điện</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tử</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nào</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là</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uy</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tín</a:t>
            </a:r>
            <a:r>
              <a:rPr lang="en-US">
                <a:latin typeface="Times New Roman" panose="02020603050405020304" pitchFamily="18" charset="0"/>
                <a:cs typeface="Times New Roman" panose="02020603050405020304" pitchFamily="18" charset="0"/>
              </a:rPr>
              <a:t>.</a:t>
            </a:r>
          </a:p>
          <a:p>
            <a:endParaRPr lang="en-US">
              <a:solidFill>
                <a:schemeClr val="bg1">
                  <a:lumMod val="50000"/>
                </a:schemeClr>
              </a:solidFill>
              <a:latin typeface="Times New Roman" panose="02020603050405020304" pitchFamily="18" charset="0"/>
              <a:cs typeface="Times New Roman" panose="02020603050405020304" pitchFamily="18" charset="0"/>
            </a:endParaRPr>
          </a:p>
          <a:p>
            <a:r>
              <a:rPr lang="en-US" err="1">
                <a:solidFill>
                  <a:srgbClr val="FF0000"/>
                </a:solidFill>
                <a:latin typeface="Times New Roman" panose="02020603050405020304" pitchFamily="18" charset="0"/>
                <a:cs typeface="Times New Roman" panose="02020603050405020304" pitchFamily="18" charset="0"/>
              </a:rPr>
              <a:t>Ví</a:t>
            </a:r>
            <a:r>
              <a:rPr lang="en-US">
                <a:solidFill>
                  <a:srgbClr val="FF0000"/>
                </a:solidFill>
                <a:latin typeface="Times New Roman" panose="02020603050405020304" pitchFamily="18" charset="0"/>
                <a:cs typeface="Times New Roman" panose="02020603050405020304" pitchFamily="18" charset="0"/>
              </a:rPr>
              <a:t> </a:t>
            </a:r>
            <a:r>
              <a:rPr lang="en-US" err="1">
                <a:solidFill>
                  <a:srgbClr val="FF0000"/>
                </a:solidFill>
                <a:latin typeface="Times New Roman" panose="02020603050405020304" pitchFamily="18" charset="0"/>
                <a:cs typeface="Times New Roman" panose="02020603050405020304" pitchFamily="18" charset="0"/>
              </a:rPr>
              <a:t>dụ</a:t>
            </a:r>
            <a:r>
              <a:rPr lang="en-US">
                <a:solidFill>
                  <a:srgbClr val="FF0000"/>
                </a:solidFill>
                <a:latin typeface="Times New Roman" panose="02020603050405020304" pitchFamily="18" charset="0"/>
                <a:cs typeface="Times New Roman" panose="02020603050405020304" pitchFamily="18" charset="0"/>
              </a:rPr>
              <a:t> 2</a:t>
            </a:r>
            <a:r>
              <a:rPr lang="en-US">
                <a:solidFill>
                  <a:schemeClr val="bg2"/>
                </a:solidFill>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Khách</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hàng</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cần</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mua</a:t>
            </a:r>
            <a:r>
              <a:rPr lang="en-US">
                <a:latin typeface="Times New Roman" panose="02020603050405020304" pitchFamily="18" charset="0"/>
                <a:cs typeface="Times New Roman" panose="02020603050405020304" pitchFamily="18" charset="0"/>
              </a:rPr>
              <a:t> hàng online </a:t>
            </a:r>
            <a:r>
              <a:rPr lang="en-US" err="1">
                <a:latin typeface="Times New Roman" panose="02020603050405020304" pitchFamily="18" charset="0"/>
                <a:cs typeface="Times New Roman" panose="02020603050405020304" pitchFamily="18" charset="0"/>
              </a:rPr>
              <a:t>một</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cách</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nhanh</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chóng</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và</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tiện</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lợi</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không</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cần</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đến</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trực</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tiếp</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cửa</a:t>
            </a:r>
            <a:r>
              <a:rPr lang="en-US">
                <a:latin typeface="Times New Roman" panose="02020603050405020304" pitchFamily="18" charset="0"/>
                <a:cs typeface="Times New Roman" panose="02020603050405020304" pitchFamily="18" charset="0"/>
              </a:rPr>
              <a:t> hang </a:t>
            </a:r>
            <a:r>
              <a:rPr lang="en-US" err="1">
                <a:latin typeface="Times New Roman" panose="02020603050405020304" pitchFamily="18" charset="0"/>
                <a:cs typeface="Times New Roman" panose="02020603050405020304" pitchFamily="18" charset="0"/>
              </a:rPr>
              <a:t>nhưng</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vẫn</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có</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thể</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mua</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được</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sản</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phẩm</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có</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chất</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lượng</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tốt</a:t>
            </a:r>
            <a:r>
              <a:rPr lang="en-US">
                <a:latin typeface="Times New Roman" panose="02020603050405020304" pitchFamily="18" charset="0"/>
                <a:cs typeface="Times New Roman" panose="02020603050405020304" pitchFamily="18" charset="0"/>
              </a:rPr>
              <a:t>.</a:t>
            </a:r>
          </a:p>
          <a:p>
            <a:endParaRPr lang="en-US">
              <a:solidFill>
                <a:schemeClr val="bg1">
                  <a:lumMod val="50000"/>
                </a:schemeClr>
              </a:solidFill>
              <a:latin typeface="Times New Roman" panose="02020603050405020304" pitchFamily="18" charset="0"/>
              <a:cs typeface="Times New Roman" panose="02020603050405020304" pitchFamily="18" charset="0"/>
            </a:endParaRPr>
          </a:p>
          <a:p>
            <a:r>
              <a:rPr lang="en-US" err="1">
                <a:solidFill>
                  <a:srgbClr val="FF0000"/>
                </a:solidFill>
                <a:latin typeface="Times New Roman" panose="02020603050405020304" pitchFamily="18" charset="0"/>
                <a:cs typeface="Times New Roman" panose="02020603050405020304" pitchFamily="18" charset="0"/>
              </a:rPr>
              <a:t>Ví</a:t>
            </a:r>
            <a:r>
              <a:rPr lang="en-US">
                <a:solidFill>
                  <a:srgbClr val="FF0000"/>
                </a:solidFill>
                <a:latin typeface="Times New Roman" panose="02020603050405020304" pitchFamily="18" charset="0"/>
                <a:cs typeface="Times New Roman" panose="02020603050405020304" pitchFamily="18" charset="0"/>
              </a:rPr>
              <a:t> </a:t>
            </a:r>
            <a:r>
              <a:rPr lang="en-US" err="1">
                <a:solidFill>
                  <a:srgbClr val="FF0000"/>
                </a:solidFill>
                <a:latin typeface="Times New Roman" panose="02020603050405020304" pitchFamily="18" charset="0"/>
                <a:cs typeface="Times New Roman" panose="02020603050405020304" pitchFamily="18" charset="0"/>
              </a:rPr>
              <a:t>dụ</a:t>
            </a:r>
            <a:r>
              <a:rPr lang="en-US">
                <a:solidFill>
                  <a:srgbClr val="FF0000"/>
                </a:solidFill>
                <a:latin typeface="Times New Roman" panose="02020603050405020304" pitchFamily="18" charset="0"/>
                <a:cs typeface="Times New Roman" panose="02020603050405020304" pitchFamily="18" charset="0"/>
              </a:rPr>
              <a:t> 3: </a:t>
            </a:r>
            <a:r>
              <a:rPr lang="en-US" err="1">
                <a:latin typeface="Times New Roman" panose="02020603050405020304" pitchFamily="18" charset="0"/>
                <a:cs typeface="Times New Roman" panose="02020603050405020304" pitchFamily="18" charset="0"/>
              </a:rPr>
              <a:t>Với</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nhu</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cầu</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tạo</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ra</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một</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phần</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mềm</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bán</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hàng</a:t>
            </a:r>
            <a:r>
              <a:rPr lang="en-US">
                <a:latin typeface="Times New Roman" panose="02020603050405020304" pitchFamily="18" charset="0"/>
                <a:cs typeface="Times New Roman" panose="02020603050405020304" pitchFamily="18" charset="0"/>
              </a:rPr>
              <a:t> cho thương hiệu riêng của mình, sự tiện lợi trong quá trình đưa sản phẩm của shop đến với khách hàng, mang lại sự tin cậy cho khách hàng một cách tuyệt đối.</a:t>
            </a:r>
          </a:p>
        </p:txBody>
      </p:sp>
    </p:spTree>
    <p:extLst>
      <p:ext uri="{BB962C8B-B14F-4D97-AF65-F5344CB8AC3E}">
        <p14:creationId xmlns:p14="http://schemas.microsoft.com/office/powerpoint/2010/main" val="3040274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a:extLst>
              <a:ext uri="{FF2B5EF4-FFF2-40B4-BE49-F238E27FC236}">
                <a16:creationId xmlns:a16="http://schemas.microsoft.com/office/drawing/2014/main" id="{D7FB5500-90FF-4A96-849C-267D6D8302A9}"/>
              </a:ext>
            </a:extLst>
          </p:cNvPr>
          <p:cNvSpPr>
            <a:spLocks noGrp="1" noChangeArrowheads="1"/>
          </p:cNvSpPr>
          <p:nvPr>
            <p:ph type="title"/>
          </p:nvPr>
        </p:nvSpPr>
        <p:spPr>
          <a:xfrm>
            <a:off x="116632" y="335866"/>
            <a:ext cx="6754091" cy="609600"/>
          </a:xfrm>
        </p:spPr>
        <p:txBody>
          <a:bodyPr/>
          <a:lstStyle/>
          <a:p>
            <a:r>
              <a:rPr lang="en-US" altLang="ko-KR" b="1">
                <a:solidFill>
                  <a:srgbClr val="FF0000"/>
                </a:solidFill>
                <a:latin typeface="Times New Roman" panose="02020603050405020304" pitchFamily="18" charset="0"/>
                <a:cs typeface="Times New Roman" panose="02020603050405020304" pitchFamily="18" charset="0"/>
              </a:rPr>
              <a:t>2. </a:t>
            </a:r>
            <a:r>
              <a:rPr lang="en-US" altLang="ko-KR" b="1" err="1">
                <a:solidFill>
                  <a:srgbClr val="FF0000"/>
                </a:solidFill>
                <a:latin typeface="Times New Roman" panose="02020603050405020304" pitchFamily="18" charset="0"/>
                <a:cs typeface="Times New Roman" panose="02020603050405020304" pitchFamily="18" charset="0"/>
              </a:rPr>
              <a:t>Mục</a:t>
            </a:r>
            <a:r>
              <a:rPr lang="en-US" altLang="ko-KR" b="1">
                <a:solidFill>
                  <a:srgbClr val="FF0000"/>
                </a:solidFill>
                <a:latin typeface="Times New Roman" panose="02020603050405020304" pitchFamily="18" charset="0"/>
                <a:cs typeface="Times New Roman" panose="02020603050405020304" pitchFamily="18" charset="0"/>
              </a:rPr>
              <a:t> </a:t>
            </a:r>
            <a:r>
              <a:rPr lang="en-US" altLang="ko-KR" b="1" err="1">
                <a:solidFill>
                  <a:srgbClr val="FF0000"/>
                </a:solidFill>
                <a:latin typeface="Times New Roman" panose="02020603050405020304" pitchFamily="18" charset="0"/>
                <a:cs typeface="Times New Roman" panose="02020603050405020304" pitchFamily="18" charset="0"/>
              </a:rPr>
              <a:t>tiêu</a:t>
            </a:r>
            <a:r>
              <a:rPr lang="en-US" altLang="ko-KR" b="1">
                <a:solidFill>
                  <a:srgbClr val="FF0000"/>
                </a:solidFill>
                <a:latin typeface="Times New Roman" panose="02020603050405020304" pitchFamily="18" charset="0"/>
                <a:cs typeface="Times New Roman" panose="02020603050405020304" pitchFamily="18" charset="0"/>
              </a:rPr>
              <a:t> </a:t>
            </a:r>
            <a:r>
              <a:rPr lang="en-US" altLang="ko-KR" b="1" err="1">
                <a:solidFill>
                  <a:srgbClr val="FF0000"/>
                </a:solidFill>
                <a:latin typeface="Times New Roman" panose="02020603050405020304" pitchFamily="18" charset="0"/>
                <a:cs typeface="Times New Roman" panose="02020603050405020304" pitchFamily="18" charset="0"/>
              </a:rPr>
              <a:t>đề</a:t>
            </a:r>
            <a:r>
              <a:rPr lang="en-US" altLang="ko-KR" b="1">
                <a:solidFill>
                  <a:srgbClr val="FF0000"/>
                </a:solidFill>
                <a:latin typeface="Times New Roman" panose="02020603050405020304" pitchFamily="18" charset="0"/>
                <a:cs typeface="Times New Roman" panose="02020603050405020304" pitchFamily="18" charset="0"/>
              </a:rPr>
              <a:t> </a:t>
            </a:r>
            <a:r>
              <a:rPr lang="en-US" altLang="ko-KR" b="1" err="1">
                <a:solidFill>
                  <a:srgbClr val="FF0000"/>
                </a:solidFill>
                <a:latin typeface="Times New Roman" panose="02020603050405020304" pitchFamily="18" charset="0"/>
                <a:cs typeface="Times New Roman" panose="02020603050405020304" pitchFamily="18" charset="0"/>
              </a:rPr>
              <a:t>tài</a:t>
            </a:r>
            <a:endParaRPr lang="en-US" altLang="ko-KR" b="1">
              <a:solidFill>
                <a:srgbClr val="FF0000"/>
              </a:solidFill>
              <a:latin typeface="Times New Roman" panose="02020603050405020304" pitchFamily="18" charset="0"/>
              <a:cs typeface="Times New Roman" panose="02020603050405020304" pitchFamily="18" charset="0"/>
            </a:endParaRPr>
          </a:p>
        </p:txBody>
      </p:sp>
      <p:sp>
        <p:nvSpPr>
          <p:cNvPr id="4" name="Rectangle 3"/>
          <p:cNvSpPr/>
          <p:nvPr/>
        </p:nvSpPr>
        <p:spPr>
          <a:xfrm>
            <a:off x="288147" y="1928902"/>
            <a:ext cx="8567705" cy="2554545"/>
          </a:xfrm>
          <a:prstGeom prst="rect">
            <a:avLst/>
          </a:prstGeom>
        </p:spPr>
        <p:txBody>
          <a:bodyPr wrap="square">
            <a:spAutoFit/>
          </a:bodyPr>
          <a:lstStyle/>
          <a:p>
            <a:pPr marL="342900" lvl="0" indent="-342900">
              <a:buFont typeface="Arial" panose="020B0604020202020204" pitchFamily="34" charset="0"/>
              <a:buChar char="•"/>
            </a:pPr>
            <a:r>
              <a:rPr lang="en-US" sz="2000" err="1">
                <a:latin typeface="Times New Roman" panose="02020603050405020304" pitchFamily="18" charset="0"/>
                <a:cs typeface="Times New Roman" panose="02020603050405020304" pitchFamily="18" charset="0"/>
              </a:rPr>
              <a:t>Tìm</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hiểu</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về</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lập</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trình</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trên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thiết</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bị</a:t>
            </a:r>
            <a:r>
              <a:rPr lang="en-US" sz="2000">
                <a:latin typeface="Times New Roman" panose="02020603050405020304" pitchFamily="18" charset="0"/>
                <a:cs typeface="Times New Roman" panose="02020603050405020304" pitchFamily="18" charset="0"/>
              </a:rPr>
              <a:t> di </a:t>
            </a:r>
            <a:r>
              <a:rPr lang="en-US" sz="2000" err="1">
                <a:latin typeface="Times New Roman" panose="02020603050405020304" pitchFamily="18" charset="0"/>
                <a:cs typeface="Times New Roman" panose="02020603050405020304" pitchFamily="18" charset="0"/>
              </a:rPr>
              <a:t>động</a:t>
            </a:r>
            <a:r>
              <a:rPr lang="en-US" sz="2000">
                <a:latin typeface="Times New Roman" panose="02020603050405020304" pitchFamily="18" charset="0"/>
                <a:cs typeface="Times New Roman" panose="02020603050405020304" pitchFamily="18" charset="0"/>
              </a:rPr>
              <a:t>.</a:t>
            </a:r>
          </a:p>
          <a:p>
            <a:pPr marL="342900" lvl="0" indent="-342900">
              <a:buFont typeface="Arial" panose="020B0604020202020204" pitchFamily="34" charset="0"/>
              <a:buChar char="•"/>
            </a:pPr>
            <a:r>
              <a:rPr lang="en-US" sz="2000" err="1">
                <a:latin typeface="Times New Roman" panose="02020603050405020304" pitchFamily="18" charset="0"/>
                <a:cs typeface="Times New Roman" panose="02020603050405020304" pitchFamily="18" charset="0"/>
              </a:rPr>
              <a:t>Tìm</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hiểu</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các</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phần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mềm</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bán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hàng</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trên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mạng</a:t>
            </a:r>
            <a:r>
              <a:rPr lang="en-US" sz="2000">
                <a:latin typeface="Times New Roman" panose="02020603050405020304" pitchFamily="18" charset="0"/>
                <a:cs typeface="Times New Roman" panose="02020603050405020304" pitchFamily="18" charset="0"/>
              </a:rPr>
              <a:t>.</a:t>
            </a:r>
          </a:p>
          <a:p>
            <a:pPr marL="342900" lvl="0" indent="-342900">
              <a:buFont typeface="Arial" panose="020B0604020202020204" pitchFamily="34" charset="0"/>
              <a:buChar char="•"/>
            </a:pPr>
            <a:r>
              <a:rPr lang="en-US" sz="2000" err="1">
                <a:latin typeface="Times New Roman" panose="02020603050405020304" pitchFamily="18" charset="0"/>
                <a:cs typeface="Times New Roman" panose="02020603050405020304" pitchFamily="18" charset="0"/>
              </a:rPr>
              <a:t>Tìm</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hiểu</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các</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thư</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viện</a:t>
            </a:r>
            <a:r>
              <a:rPr lang="en-US" sz="2000">
                <a:latin typeface="Times New Roman" panose="02020603050405020304" pitchFamily="18" charset="0"/>
                <a:cs typeface="Times New Roman" panose="02020603050405020304" pitchFamily="18" charset="0"/>
              </a:rPr>
              <a:t> Android Studio </a:t>
            </a:r>
            <a:r>
              <a:rPr lang="en-US" sz="2000" err="1">
                <a:latin typeface="Times New Roman" panose="02020603050405020304" pitchFamily="18" charset="0"/>
                <a:cs typeface="Times New Roman" panose="02020603050405020304" pitchFamily="18" charset="0"/>
              </a:rPr>
              <a:t>hỗ</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trợ</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xây</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dựng</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ứng</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dụng</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và</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lưu</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trữ</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thông</a:t>
            </a:r>
            <a:r>
              <a:rPr lang="en-US" sz="2000">
                <a:latin typeface="Times New Roman" panose="02020603050405020304" pitchFamily="18" charset="0"/>
                <a:cs typeface="Times New Roman" panose="02020603050405020304" pitchFamily="18" charset="0"/>
              </a:rPr>
              <a:t> tin </a:t>
            </a:r>
            <a:r>
              <a:rPr lang="en-US" sz="2000" err="1">
                <a:latin typeface="Times New Roman" panose="02020603050405020304" pitchFamily="18" charset="0"/>
                <a:cs typeface="Times New Roman" panose="02020603050405020304" pitchFamily="18" charset="0"/>
              </a:rPr>
              <a:t>trên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cơ</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sở</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dữ</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liệu</a:t>
            </a:r>
            <a:r>
              <a:rPr lang="en-US" sz="2000">
                <a:latin typeface="Times New Roman" panose="02020603050405020304" pitchFamily="18" charset="0"/>
                <a:cs typeface="Times New Roman" panose="02020603050405020304" pitchFamily="18" charset="0"/>
              </a:rPr>
              <a:t>.</a:t>
            </a:r>
          </a:p>
          <a:p>
            <a:pPr marL="342900" lvl="0" indent="-342900">
              <a:buFont typeface="Arial" panose="020B0604020202020204" pitchFamily="34" charset="0"/>
              <a:buChar char="•"/>
            </a:pPr>
            <a:r>
              <a:rPr lang="en-US" sz="2000" err="1">
                <a:latin typeface="Times New Roman" panose="02020603050405020304" pitchFamily="18" charset="0"/>
                <a:cs typeface="Times New Roman" panose="02020603050405020304" pitchFamily="18" charset="0"/>
              </a:rPr>
              <a:t>Xây</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dựng</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ứng</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dụng</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bán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hàng</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trên</a:t>
            </a:r>
            <a:r>
              <a:rPr lang="en-US" sz="2000">
                <a:latin typeface="Times New Roman" panose="02020603050405020304" pitchFamily="18" charset="0"/>
                <a:cs typeface="Times New Roman" panose="02020603050405020304" pitchFamily="18" charset="0"/>
              </a:rPr>
              <a:t> mobile.</a:t>
            </a:r>
          </a:p>
          <a:p>
            <a:pPr marL="342900" lvl="0" indent="-342900">
              <a:buFont typeface="Arial" panose="020B0604020202020204" pitchFamily="34" charset="0"/>
              <a:buChar char="•"/>
            </a:pPr>
            <a:r>
              <a:rPr lang="en-US" sz="2000" err="1">
                <a:latin typeface="Times New Roman" panose="02020603050405020304" pitchFamily="18" charset="0"/>
                <a:cs typeface="Times New Roman" panose="02020603050405020304" pitchFamily="18" charset="0"/>
              </a:rPr>
              <a:t>Thông</a:t>
            </a:r>
            <a:r>
              <a:rPr lang="en-US" sz="2000">
                <a:latin typeface="Times New Roman" panose="02020603050405020304" pitchFamily="18" charset="0"/>
                <a:cs typeface="Times New Roman" panose="02020603050405020304" pitchFamily="18" charset="0"/>
              </a:rPr>
              <a:t> qua </a:t>
            </a:r>
            <a:r>
              <a:rPr lang="en-US" sz="2000" err="1">
                <a:latin typeface="Times New Roman" panose="02020603050405020304" pitchFamily="18" charset="0"/>
                <a:cs typeface="Times New Roman" panose="02020603050405020304" pitchFamily="18" charset="0"/>
              </a:rPr>
              <a:t>đề</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tài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sinh</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viên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có</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cơ</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hội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học</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hỏi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công</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nghệ</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phát</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triển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các</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kỹ</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năng</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tìm</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kiếm</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lập</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trình</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tự</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nghiên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cứu</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cải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thiện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khả</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năng</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đọc</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hiểu</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tài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liệu</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tiếng</a:t>
            </a:r>
            <a:r>
              <a:rPr lang="en-US" sz="2000">
                <a:latin typeface="Times New Roman" panose="02020603050405020304" pitchFamily="18" charset="0"/>
                <a:cs typeface="Times New Roman" panose="02020603050405020304" pitchFamily="18" charset="0"/>
              </a:rPr>
              <a:t> Anh.</a:t>
            </a:r>
          </a:p>
        </p:txBody>
      </p:sp>
      <p:sp>
        <p:nvSpPr>
          <p:cNvPr id="2" name="TextBox 1">
            <a:extLst>
              <a:ext uri="{FF2B5EF4-FFF2-40B4-BE49-F238E27FC236}">
                <a16:creationId xmlns:a16="http://schemas.microsoft.com/office/drawing/2014/main" id="{C15D7680-A954-4C60-AB39-98B52824EDE6}"/>
              </a:ext>
            </a:extLst>
          </p:cNvPr>
          <p:cNvSpPr txBox="1"/>
          <p:nvPr/>
        </p:nvSpPr>
        <p:spPr>
          <a:xfrm>
            <a:off x="288146" y="1237129"/>
            <a:ext cx="8201429" cy="400110"/>
          </a:xfrm>
          <a:prstGeom prst="rect">
            <a:avLst/>
          </a:prstGeom>
          <a:noFill/>
        </p:spPr>
        <p:txBody>
          <a:bodyPr wrap="square" rtlCol="0">
            <a:spAutoFit/>
          </a:bodyPr>
          <a:lstStyle/>
          <a:p>
            <a:r>
              <a:rPr lang="en-US" sz="2000">
                <a:latin typeface="Times New Roman" panose="02020603050405020304" pitchFamily="18" charset="0"/>
                <a:cs typeface="Times New Roman" panose="02020603050405020304" pitchFamily="18" charset="0"/>
              </a:rPr>
              <a:t>Đề tài hướng đến những yêu cầu cụ thể như sau:</a:t>
            </a:r>
          </a:p>
        </p:txBody>
      </p:sp>
      <p:sp>
        <p:nvSpPr>
          <p:cNvPr id="7" name="TextBox 6">
            <a:extLst>
              <a:ext uri="{FF2B5EF4-FFF2-40B4-BE49-F238E27FC236}">
                <a16:creationId xmlns:a16="http://schemas.microsoft.com/office/drawing/2014/main" id="{BED9A9B3-7630-4DB0-8314-3C8840F2A067}"/>
              </a:ext>
            </a:extLst>
          </p:cNvPr>
          <p:cNvSpPr txBox="1"/>
          <p:nvPr/>
        </p:nvSpPr>
        <p:spPr>
          <a:xfrm>
            <a:off x="288146" y="4483447"/>
            <a:ext cx="8201429" cy="646331"/>
          </a:xfrm>
          <a:prstGeom prst="rect">
            <a:avLst/>
          </a:prstGeom>
          <a:noFill/>
        </p:spPr>
        <p:txBody>
          <a:bodyPr wrap="square">
            <a:spAutoFit/>
          </a:bodyPr>
          <a:lstStyle/>
          <a:p>
            <a:r>
              <a:rPr lang="en-US" sz="1800">
                <a:latin typeface="Times New Roman" panose="02020603050405020304" pitchFamily="18" charset="0"/>
                <a:cs typeface="Times New Roman" panose="02020603050405020304" pitchFamily="18" charset="0"/>
                <a:sym typeface="Wingdings" panose="05000000000000000000" pitchFamily="2" charset="2"/>
              </a:rPr>
              <a:t> </a:t>
            </a:r>
            <a:r>
              <a:rPr lang="en-US" sz="1800">
                <a:latin typeface="Times New Roman" panose="02020603050405020304" pitchFamily="18" charset="0"/>
                <a:cs typeface="Times New Roman" panose="02020603050405020304" pitchFamily="18" charset="0"/>
              </a:rPr>
              <a:t>Đưa ra giải pháp nhằm đáp ứng nhu cầu của doanh nghiệp và người dùng, tạo sự thuận tiện, nhanh chống .</a:t>
            </a:r>
          </a:p>
        </p:txBody>
      </p:sp>
    </p:spTree>
    <p:extLst>
      <p:ext uri="{BB962C8B-B14F-4D97-AF65-F5344CB8AC3E}">
        <p14:creationId xmlns:p14="http://schemas.microsoft.com/office/powerpoint/2010/main" val="1399229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randombar(horizont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randombar(horizontal)">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43457" y="1765830"/>
            <a:ext cx="8631653" cy="1938992"/>
          </a:xfrm>
          <a:prstGeom prst="rect">
            <a:avLst/>
          </a:prstGeom>
          <a:noFill/>
        </p:spPr>
        <p:txBody>
          <a:bodyPr wrap="square" rtlCol="0">
            <a:spAutoFit/>
          </a:bodyPr>
          <a:lstStyle/>
          <a:p>
            <a:r>
              <a:rPr lang="vi-VN" sz="2000">
                <a:latin typeface="Times New Roman" panose="02020603050405020304" pitchFamily="18" charset="0"/>
                <a:cs typeface="Times New Roman" panose="02020603050405020304" pitchFamily="18" charset="0"/>
              </a:rPr>
              <a:t>Java</a:t>
            </a:r>
            <a:r>
              <a:rPr lang="en-US" sz="2000">
                <a:latin typeface="Times New Roman" panose="02020603050405020304" pitchFamily="18" charset="0"/>
                <a:cs typeface="Times New Roman" panose="02020603050405020304" pitchFamily="18" charset="0"/>
              </a:rPr>
              <a:t> </a:t>
            </a:r>
            <a:r>
              <a:rPr lang="vi-VN" sz="2000">
                <a:latin typeface="Times New Roman" panose="02020603050405020304" pitchFamily="18" charset="0"/>
                <a:cs typeface="Times New Roman" panose="02020603050405020304" pitchFamily="18" charset="0"/>
              </a:rPr>
              <a:t>được sử dụng để :</a:t>
            </a:r>
          </a:p>
          <a:p>
            <a:pPr marL="573088" indent="-339725">
              <a:buFont typeface="Arial" panose="020B0604020202020204" pitchFamily="34" charset="0"/>
              <a:buChar char="ᵒ"/>
            </a:pPr>
            <a:r>
              <a:rPr lang="en-US" sz="2000">
                <a:latin typeface="Times New Roman" panose="02020603050405020304" pitchFamily="18" charset="0"/>
                <a:cs typeface="Times New Roman" panose="02020603050405020304" pitchFamily="18" charset="0"/>
              </a:rPr>
              <a:t>C</a:t>
            </a:r>
            <a:r>
              <a:rPr lang="vi-VN" sz="2000">
                <a:latin typeface="Times New Roman" panose="02020603050405020304" pitchFamily="18" charset="0"/>
                <a:cs typeface="Times New Roman" panose="02020603050405020304" pitchFamily="18" charset="0"/>
              </a:rPr>
              <a:t>ho phép các nhà phát triển ứng dụng </a:t>
            </a:r>
            <a:r>
              <a:rPr lang="vi-VN" sz="2000" i="1">
                <a:latin typeface="Times New Roman" panose="02020603050405020304" pitchFamily="18" charset="0"/>
                <a:cs typeface="Times New Roman" panose="02020603050405020304" pitchFamily="18" charset="0"/>
              </a:rPr>
              <a:t>viết một lần, </a:t>
            </a:r>
            <a:r>
              <a:rPr lang="vi-VN" sz="2000">
                <a:latin typeface="Times New Roman" panose="02020603050405020304" pitchFamily="18" charset="0"/>
                <a:cs typeface="Times New Roman" panose="02020603050405020304" pitchFamily="18" charset="0"/>
              </a:rPr>
              <a:t>chạy ở mọi nơi</a:t>
            </a:r>
            <a:r>
              <a:rPr lang="en-US" sz="2000">
                <a:latin typeface="Times New Roman" panose="02020603050405020304" pitchFamily="18" charset="0"/>
                <a:cs typeface="Times New Roman" panose="02020603050405020304" pitchFamily="18" charset="0"/>
              </a:rPr>
              <a:t>.</a:t>
            </a:r>
            <a:r>
              <a:rPr lang="vi-VN" sz="2000">
                <a:latin typeface="Times New Roman" panose="02020603050405020304" pitchFamily="18" charset="0"/>
                <a:cs typeface="Times New Roman" panose="02020603050405020304" pitchFamily="18" charset="0"/>
              </a:rPr>
              <a:t> </a:t>
            </a:r>
            <a:endParaRPr lang="en-US" sz="2000">
              <a:latin typeface="Times New Roman" panose="02020603050405020304" pitchFamily="18" charset="0"/>
              <a:cs typeface="Times New Roman" panose="02020603050405020304" pitchFamily="18" charset="0"/>
            </a:endParaRPr>
          </a:p>
          <a:p>
            <a:pPr marL="573088" indent="-339725">
              <a:buFont typeface="Arial" panose="020B0604020202020204" pitchFamily="34" charset="0"/>
              <a:buChar char="ᵒ"/>
            </a:pPr>
            <a:r>
              <a:rPr lang="vi-VN" sz="2000">
                <a:latin typeface="Times New Roman" panose="02020603050405020304" pitchFamily="18" charset="0"/>
                <a:cs typeface="Times New Roman" panose="02020603050405020304" pitchFamily="18" charset="0"/>
              </a:rPr>
              <a:t>Đáp ứng lại các thao tác của người d</a:t>
            </a:r>
            <a:r>
              <a:rPr lang="en-US" sz="2000" err="1">
                <a:latin typeface="Times New Roman" panose="02020603050405020304" pitchFamily="18" charset="0"/>
                <a:cs typeface="Times New Roman" panose="02020603050405020304" pitchFamily="18" charset="0"/>
              </a:rPr>
              <a:t>ùng</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để</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lập</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trình</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thiết</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bị</a:t>
            </a:r>
            <a:r>
              <a:rPr lang="en-US" sz="2000">
                <a:latin typeface="Times New Roman" panose="02020603050405020304" pitchFamily="18" charset="0"/>
                <a:cs typeface="Times New Roman" panose="02020603050405020304" pitchFamily="18" charset="0"/>
              </a:rPr>
              <a:t> di </a:t>
            </a:r>
            <a:r>
              <a:rPr lang="en-US" sz="2000" err="1">
                <a:latin typeface="Times New Roman" panose="02020603050405020304" pitchFamily="18" charset="0"/>
                <a:cs typeface="Times New Roman" panose="02020603050405020304" pitchFamily="18" charset="0"/>
              </a:rPr>
              <a:t>động</a:t>
            </a:r>
            <a:r>
              <a:rPr lang="en-US" sz="2000">
                <a:latin typeface="Times New Roman" panose="02020603050405020304" pitchFamily="18" charset="0"/>
                <a:cs typeface="Times New Roman" panose="02020603050405020304" pitchFamily="18" charset="0"/>
              </a:rPr>
              <a:t>.</a:t>
            </a:r>
            <a:endParaRPr lang="vi-VN" sz="2000">
              <a:latin typeface="Times New Roman" panose="02020603050405020304" pitchFamily="18" charset="0"/>
              <a:cs typeface="Times New Roman" panose="02020603050405020304" pitchFamily="18" charset="0"/>
            </a:endParaRPr>
          </a:p>
          <a:p>
            <a:pPr marL="573088" indent="-339725">
              <a:buFont typeface="Arial" panose="020B0604020202020204" pitchFamily="34" charset="0"/>
              <a:buChar char="ᵒ"/>
            </a:pPr>
            <a:r>
              <a:rPr lang="vi-VN" sz="2000">
                <a:latin typeface="Times New Roman" panose="02020603050405020304" pitchFamily="18" charset="0"/>
                <a:cs typeface="Times New Roman" panose="02020603050405020304" pitchFamily="18" charset="0"/>
              </a:rPr>
              <a:t>Các ứng dụng Java thường được biên dịch thành bytecode có thể chạy trên bất kỳ máy ảo Java (JVM) nào bất kể kiến trúc máy tính bên dưới.</a:t>
            </a:r>
            <a:endParaRPr lang="en-US" sz="2000">
              <a:latin typeface="Times New Roman" panose="02020603050405020304" pitchFamily="18" charset="0"/>
              <a:cs typeface="Times New Roman" panose="02020603050405020304" pitchFamily="18" charset="0"/>
            </a:endParaRPr>
          </a:p>
          <a:p>
            <a:pPr marL="573088" indent="-339725">
              <a:buFont typeface="Arial" panose="020B0604020202020204" pitchFamily="34" charset="0"/>
              <a:buChar char="ᵒ"/>
            </a:pPr>
            <a:r>
              <a:rPr lang="en-US" sz="2000">
                <a:latin typeface="Times New Roman" panose="02020603050405020304" pitchFamily="18" charset="0"/>
                <a:cs typeface="Times New Roman" panose="02020603050405020304" pitchFamily="18" charset="0"/>
              </a:rPr>
              <a:t>Java runtime </a:t>
            </a:r>
            <a:r>
              <a:rPr lang="en-US" sz="2000" err="1">
                <a:latin typeface="Times New Roman" panose="02020603050405020304" pitchFamily="18" charset="0"/>
                <a:cs typeface="Times New Roman" panose="02020603050405020304" pitchFamily="18" charset="0"/>
              </a:rPr>
              <a:t>cung</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cấp</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các</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khả</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năng</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động</a:t>
            </a:r>
            <a:r>
              <a:rPr lang="en-US" sz="2000">
                <a:latin typeface="Times New Roman" panose="02020603050405020304" pitchFamily="18" charset="0"/>
                <a:cs typeface="Times New Roman" panose="02020603050405020304" pitchFamily="18" charset="0"/>
              </a:rPr>
              <a:t>.</a:t>
            </a:r>
          </a:p>
        </p:txBody>
      </p:sp>
      <p:sp>
        <p:nvSpPr>
          <p:cNvPr id="8" name="TextBox 7"/>
          <p:cNvSpPr txBox="1"/>
          <p:nvPr/>
        </p:nvSpPr>
        <p:spPr>
          <a:xfrm>
            <a:off x="143457" y="902135"/>
            <a:ext cx="8701322" cy="769441"/>
          </a:xfrm>
          <a:prstGeom prst="rect">
            <a:avLst/>
          </a:prstGeom>
          <a:noFill/>
        </p:spPr>
        <p:txBody>
          <a:bodyPr wrap="square" rtlCol="0">
            <a:spAutoFit/>
          </a:bodyPr>
          <a:lstStyle/>
          <a:p>
            <a:r>
              <a:rPr lang="en-US" sz="2400" b="1">
                <a:latin typeface="Times New Roman" panose="02020603050405020304" pitchFamily="18" charset="0"/>
                <a:cs typeface="Times New Roman" panose="02020603050405020304" pitchFamily="18" charset="0"/>
              </a:rPr>
              <a:t>Java:</a:t>
            </a:r>
          </a:p>
          <a:p>
            <a:r>
              <a:rPr lang="vi-VN" sz="2000">
                <a:latin typeface="Times New Roman" panose="02020603050405020304" pitchFamily="18" charset="0"/>
                <a:cs typeface="Times New Roman" panose="02020603050405020304" pitchFamily="18" charset="0"/>
              </a:rPr>
              <a:t>Java là ngôn ngữ lập trình OOP - hướng đối tượng, dựa trên các class (lớp).</a:t>
            </a:r>
            <a:endParaRPr lang="en-US" sz="2000">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1FA16588-A47A-456B-946B-F9997AF33E4B}"/>
              </a:ext>
            </a:extLst>
          </p:cNvPr>
          <p:cNvPicPr>
            <a:picLocks noChangeAspect="1"/>
          </p:cNvPicPr>
          <p:nvPr/>
        </p:nvPicPr>
        <p:blipFill>
          <a:blip r:embed="rId2"/>
          <a:stretch>
            <a:fillRect/>
          </a:stretch>
        </p:blipFill>
        <p:spPr>
          <a:xfrm>
            <a:off x="488542" y="4106854"/>
            <a:ext cx="3243943" cy="2164318"/>
          </a:xfrm>
          <a:prstGeom prst="rect">
            <a:avLst/>
          </a:prstGeom>
        </p:spPr>
      </p:pic>
      <p:pic>
        <p:nvPicPr>
          <p:cNvPr id="3" name="Picture 2">
            <a:extLst>
              <a:ext uri="{FF2B5EF4-FFF2-40B4-BE49-F238E27FC236}">
                <a16:creationId xmlns:a16="http://schemas.microsoft.com/office/drawing/2014/main" id="{4376374C-5CB4-4453-8C5A-F7F4D49731E3}"/>
              </a:ext>
            </a:extLst>
          </p:cNvPr>
          <p:cNvPicPr>
            <a:picLocks noChangeAspect="1"/>
          </p:cNvPicPr>
          <p:nvPr/>
        </p:nvPicPr>
        <p:blipFill>
          <a:blip r:embed="rId3"/>
          <a:stretch>
            <a:fillRect/>
          </a:stretch>
        </p:blipFill>
        <p:spPr>
          <a:xfrm>
            <a:off x="3732485" y="4106854"/>
            <a:ext cx="5264865" cy="2031326"/>
          </a:xfrm>
          <a:prstGeom prst="rect">
            <a:avLst/>
          </a:prstGeom>
        </p:spPr>
      </p:pic>
      <p:sp>
        <p:nvSpPr>
          <p:cNvPr id="12" name="Title 1">
            <a:extLst>
              <a:ext uri="{FF2B5EF4-FFF2-40B4-BE49-F238E27FC236}">
                <a16:creationId xmlns:a16="http://schemas.microsoft.com/office/drawing/2014/main" id="{3E3FB1E4-D252-43E7-8EB5-42631933698C}"/>
              </a:ext>
            </a:extLst>
          </p:cNvPr>
          <p:cNvSpPr>
            <a:spLocks noGrp="1"/>
          </p:cNvSpPr>
          <p:nvPr>
            <p:ph type="title"/>
          </p:nvPr>
        </p:nvSpPr>
        <p:spPr>
          <a:xfrm>
            <a:off x="143457" y="303128"/>
            <a:ext cx="6387971" cy="599007"/>
          </a:xfrm>
        </p:spPr>
        <p:txBody>
          <a:bodyPr>
            <a:normAutofit/>
          </a:bodyPr>
          <a:lstStyle/>
          <a:p>
            <a:r>
              <a:rPr lang="en-US" altLang="ko-KR" b="1">
                <a:solidFill>
                  <a:srgbClr val="FF0000"/>
                </a:solidFill>
                <a:latin typeface="Times New Roman" panose="02020603050405020304" pitchFamily="18" charset="0"/>
                <a:cs typeface="Times New Roman" panose="02020603050405020304" pitchFamily="18" charset="0"/>
              </a:rPr>
              <a:t>3. </a:t>
            </a:r>
            <a:r>
              <a:rPr lang="en-US" b="1" err="1">
                <a:solidFill>
                  <a:srgbClr val="FF0000"/>
                </a:solidFill>
                <a:latin typeface="Times New Roman" panose="02020603050405020304" pitchFamily="18" charset="0"/>
                <a:ea typeface="Verdana"/>
                <a:cs typeface="Times New Roman" panose="02020603050405020304" pitchFamily="18" charset="0"/>
              </a:rPr>
              <a:t>Công</a:t>
            </a:r>
            <a:r>
              <a:rPr lang="en-US" b="1">
                <a:solidFill>
                  <a:srgbClr val="FF0000"/>
                </a:solidFill>
                <a:latin typeface="Times New Roman" panose="02020603050405020304" pitchFamily="18" charset="0"/>
                <a:ea typeface="Verdana"/>
                <a:cs typeface="Times New Roman" panose="02020603050405020304" pitchFamily="18" charset="0"/>
              </a:rPr>
              <a:t> </a:t>
            </a:r>
            <a:r>
              <a:rPr lang="en-US" b="1" err="1">
                <a:solidFill>
                  <a:srgbClr val="FF0000"/>
                </a:solidFill>
                <a:latin typeface="Times New Roman" panose="02020603050405020304" pitchFamily="18" charset="0"/>
                <a:ea typeface="Verdana"/>
                <a:cs typeface="Times New Roman" panose="02020603050405020304" pitchFamily="18" charset="0"/>
              </a:rPr>
              <a:t>nghệ</a:t>
            </a:r>
            <a:r>
              <a:rPr lang="en-US" b="1">
                <a:solidFill>
                  <a:srgbClr val="FF0000"/>
                </a:solidFill>
                <a:latin typeface="Times New Roman" panose="02020603050405020304" pitchFamily="18" charset="0"/>
                <a:ea typeface="Verdana"/>
                <a:cs typeface="Times New Roman" panose="02020603050405020304" pitchFamily="18" charset="0"/>
              </a:rPr>
              <a:t> </a:t>
            </a:r>
            <a:r>
              <a:rPr lang="en-US" b="1" err="1">
                <a:solidFill>
                  <a:srgbClr val="FF0000"/>
                </a:solidFill>
                <a:latin typeface="Times New Roman" panose="02020603050405020304" pitchFamily="18" charset="0"/>
                <a:ea typeface="Verdana"/>
                <a:cs typeface="Times New Roman" panose="02020603050405020304" pitchFamily="18" charset="0"/>
              </a:rPr>
              <a:t>liên</a:t>
            </a:r>
            <a:r>
              <a:rPr lang="en-US" b="1">
                <a:solidFill>
                  <a:srgbClr val="FF0000"/>
                </a:solidFill>
                <a:latin typeface="Times New Roman" panose="02020603050405020304" pitchFamily="18" charset="0"/>
                <a:ea typeface="Verdana"/>
                <a:cs typeface="Times New Roman" panose="02020603050405020304" pitchFamily="18" charset="0"/>
              </a:rPr>
              <a:t> </a:t>
            </a:r>
            <a:r>
              <a:rPr lang="en-US" b="1" err="1">
                <a:solidFill>
                  <a:srgbClr val="FF0000"/>
                </a:solidFill>
                <a:latin typeface="Times New Roman" panose="02020603050405020304" pitchFamily="18" charset="0"/>
                <a:ea typeface="Verdana"/>
                <a:cs typeface="Times New Roman" panose="02020603050405020304" pitchFamily="18" charset="0"/>
              </a:rPr>
              <a:t>quan</a:t>
            </a:r>
            <a:r>
              <a:rPr lang="en-US" b="1">
                <a:solidFill>
                  <a:srgbClr val="FF0000"/>
                </a:solidFill>
                <a:latin typeface="Times New Roman" panose="02020603050405020304" pitchFamily="18" charset="0"/>
                <a:ea typeface="Verdana"/>
                <a:cs typeface="Times New Roman" panose="02020603050405020304" pitchFamily="18" charset="0"/>
              </a:rPr>
              <a:t> </a:t>
            </a:r>
            <a:r>
              <a:rPr lang="en-US" b="1" err="1">
                <a:solidFill>
                  <a:srgbClr val="FF0000"/>
                </a:solidFill>
                <a:latin typeface="Times New Roman" panose="02020603050405020304" pitchFamily="18" charset="0"/>
                <a:ea typeface="Verdana"/>
                <a:cs typeface="Times New Roman" panose="02020603050405020304" pitchFamily="18" charset="0"/>
              </a:rPr>
              <a:t>đề</a:t>
            </a:r>
            <a:r>
              <a:rPr lang="en-US" b="1">
                <a:solidFill>
                  <a:srgbClr val="FF0000"/>
                </a:solidFill>
                <a:latin typeface="Times New Roman" panose="02020603050405020304" pitchFamily="18" charset="0"/>
                <a:ea typeface="Verdana"/>
                <a:cs typeface="Times New Roman" panose="02020603050405020304" pitchFamily="18" charset="0"/>
              </a:rPr>
              <a:t> </a:t>
            </a:r>
            <a:r>
              <a:rPr lang="en-US" b="1" err="1">
                <a:solidFill>
                  <a:srgbClr val="FF0000"/>
                </a:solidFill>
                <a:latin typeface="Times New Roman" panose="02020603050405020304" pitchFamily="18" charset="0"/>
                <a:ea typeface="Verdana"/>
                <a:cs typeface="Times New Roman" panose="02020603050405020304" pitchFamily="18" charset="0"/>
              </a:rPr>
              <a:t>tài</a:t>
            </a:r>
            <a:endParaRPr lang="en-US" b="1">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816463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0" presetClass="entr" presetSubtype="0" decel="10000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1000" fill="hold"/>
                                        <p:tgtEl>
                                          <p:spTgt spid="8"/>
                                        </p:tgtEl>
                                        <p:attrNameLst>
                                          <p:attrName>ppt_w</p:attrName>
                                        </p:attrNameLst>
                                      </p:cBhvr>
                                      <p:tavLst>
                                        <p:tav tm="0">
                                          <p:val>
                                            <p:strVal val="#ppt_w+.3"/>
                                          </p:val>
                                        </p:tav>
                                        <p:tav tm="100000">
                                          <p:val>
                                            <p:strVal val="#ppt_w"/>
                                          </p:val>
                                        </p:tav>
                                      </p:tavLst>
                                    </p:anim>
                                    <p:anim calcmode="lin" valueType="num">
                                      <p:cBhvr>
                                        <p:cTn id="8" dur="1000" fill="hold"/>
                                        <p:tgtEl>
                                          <p:spTgt spid="8"/>
                                        </p:tgtEl>
                                        <p:attrNameLst>
                                          <p:attrName>ppt_h</p:attrName>
                                        </p:attrNameLst>
                                      </p:cBhvr>
                                      <p:tavLst>
                                        <p:tav tm="0">
                                          <p:val>
                                            <p:strVal val="#ppt_h"/>
                                          </p:val>
                                        </p:tav>
                                        <p:tav tm="100000">
                                          <p:val>
                                            <p:strVal val="#ppt_h"/>
                                          </p:val>
                                        </p:tav>
                                      </p:tavLst>
                                    </p:anim>
                                    <p:animEffect transition="in" filter="fade">
                                      <p:cBhvr>
                                        <p:cTn id="9" dur="1000"/>
                                        <p:tgtEl>
                                          <p:spTgt spid="8"/>
                                        </p:tgtEl>
                                      </p:cBhvr>
                                    </p:animEffect>
                                  </p:childTnLst>
                                </p:cTn>
                              </p:par>
                            </p:childTnLst>
                          </p:cTn>
                        </p:par>
                      </p:childTnLst>
                    </p:cTn>
                  </p:par>
                  <p:par>
                    <p:cTn id="10" fill="hold">
                      <p:stCondLst>
                        <p:cond delay="indefinite"/>
                      </p:stCondLst>
                      <p:childTnLst>
                        <p:par>
                          <p:cTn id="11" fill="hold">
                            <p:stCondLst>
                              <p:cond delay="0"/>
                            </p:stCondLst>
                            <p:childTnLst>
                              <p:par>
                                <p:cTn id="12" presetID="23" presetClass="entr" presetSubtype="16"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p:cTn id="14" dur="500" fill="hold"/>
                                        <p:tgtEl>
                                          <p:spTgt spid="6"/>
                                        </p:tgtEl>
                                        <p:attrNameLst>
                                          <p:attrName>ppt_w</p:attrName>
                                        </p:attrNameLst>
                                      </p:cBhvr>
                                      <p:tavLst>
                                        <p:tav tm="0">
                                          <p:val>
                                            <p:fltVal val="0"/>
                                          </p:val>
                                        </p:tav>
                                        <p:tav tm="100000">
                                          <p:val>
                                            <p:strVal val="#ppt_w"/>
                                          </p:val>
                                        </p:tav>
                                      </p:tavLst>
                                    </p:anim>
                                    <p:anim calcmode="lin" valueType="num">
                                      <p:cBhvr>
                                        <p:cTn id="15" dur="500" fill="hold"/>
                                        <p:tgtEl>
                                          <p:spTgt spid="6"/>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92627" y="3630384"/>
            <a:ext cx="5432611" cy="2616101"/>
          </a:xfrm>
          <a:prstGeom prst="rect">
            <a:avLst/>
          </a:prstGeom>
          <a:noFill/>
        </p:spPr>
        <p:txBody>
          <a:bodyPr wrap="square" rtlCol="0">
            <a:spAutoFit/>
          </a:bodyPr>
          <a:lstStyle/>
          <a:p>
            <a:r>
              <a:rPr lang="en-US" sz="2000" b="1">
                <a:solidFill>
                  <a:srgbClr val="FF0000"/>
                </a:solidFill>
                <a:latin typeface="Times New Roman" panose="02020603050405020304" pitchFamily="18" charset="0"/>
                <a:cs typeface="Times New Roman" panose="02020603050405020304" pitchFamily="18" charset="0"/>
              </a:rPr>
              <a:t>Thư viện Glide </a:t>
            </a:r>
          </a:p>
          <a:p>
            <a:r>
              <a:rPr lang="vi-VN">
                <a:latin typeface="+mj-lt"/>
              </a:rPr>
              <a:t>Glide là một thư viện open source hỗ trợ load ảnh trên Android. </a:t>
            </a:r>
            <a:endParaRPr lang="en-US">
              <a:latin typeface="+mj-lt"/>
            </a:endParaRPr>
          </a:p>
          <a:p>
            <a:pPr marL="285750" indent="-285750">
              <a:buFont typeface="Arial" panose="020B0604020202020204" pitchFamily="34" charset="0"/>
              <a:buChar char="•"/>
            </a:pPr>
            <a:r>
              <a:rPr lang="vi-VN">
                <a:latin typeface="+mj-lt"/>
              </a:rPr>
              <a:t>Glide hỗ trợ fetching, decoding và hiển thị cả ảnh tĩnh hoặc ảnh động đó là điểm nổi bật của nó so với các thư viện load ảnh khác cho android.</a:t>
            </a:r>
            <a:r>
              <a:rPr lang="en-US">
                <a:latin typeface="+mj-lt"/>
              </a:rPr>
              <a:t> </a:t>
            </a:r>
          </a:p>
          <a:p>
            <a:pPr marL="285750" indent="-285750">
              <a:buFont typeface="Arial" panose="020B0604020202020204" pitchFamily="34" charset="0"/>
              <a:buChar char="•"/>
            </a:pPr>
            <a:r>
              <a:rPr lang="en-US">
                <a:latin typeface="Times New Roman" panose="02020603050405020304" pitchFamily="18" charset="0"/>
                <a:cs typeface="Times New Roman" panose="02020603050405020304" pitchFamily="18" charset="0"/>
              </a:rPr>
              <a:t>Glide sử dụng mô hình custom của HttpUrlConnection tuy nhiên chúng ta có thể dễ dàng cho nó hoạt động với Volley hoặc OkHttp.</a:t>
            </a:r>
          </a:p>
        </p:txBody>
      </p:sp>
      <p:sp>
        <p:nvSpPr>
          <p:cNvPr id="7" name="Rectangle 6"/>
          <p:cNvSpPr/>
          <p:nvPr/>
        </p:nvSpPr>
        <p:spPr>
          <a:xfrm>
            <a:off x="3129235" y="892849"/>
            <a:ext cx="5979687" cy="2816990"/>
          </a:xfrm>
          <a:prstGeom prst="rect">
            <a:avLst/>
          </a:prstGeom>
        </p:spPr>
        <p:txBody>
          <a:bodyPr wrap="square">
            <a:spAutoFit/>
          </a:bodyPr>
          <a:lstStyle/>
          <a:p>
            <a:pPr marL="0" marR="0">
              <a:lnSpc>
                <a:spcPct val="107000"/>
              </a:lnSpc>
              <a:spcBef>
                <a:spcPts val="0"/>
              </a:spcBef>
              <a:spcAft>
                <a:spcPts val="800"/>
              </a:spcAft>
            </a:pPr>
            <a:r>
              <a:rPr lang="en-US" sz="2000" b="1">
                <a:solidFill>
                  <a:srgbClr val="FF0000"/>
                </a:solidFill>
                <a:latin typeface="Times New Roman" panose="02020603050405020304" pitchFamily="18" charset="0"/>
                <a:ea typeface="Arial" panose="020B0604020202020204" pitchFamily="34" charset="0"/>
                <a:cs typeface="Times New Roman" panose="02020603050405020304" pitchFamily="18" charset="0"/>
              </a:rPr>
              <a:t>MySQL</a:t>
            </a:r>
          </a:p>
          <a:p>
            <a:pPr>
              <a:lnSpc>
                <a:spcPct val="107000"/>
              </a:lnSpc>
              <a:spcAft>
                <a:spcPts val="800"/>
              </a:spcAft>
            </a:pPr>
            <a:r>
              <a:rPr lang="vi-VN">
                <a:latin typeface="+mj-lt"/>
              </a:rPr>
              <a:t>MySQL là hệ quản trị cơ sở dữ liệu tự do nguồn mở phổ biến nhất thế giới và được các nhà phát triển rất ưa chuộng trong quá trình phát triển ứng dụng.</a:t>
            </a:r>
            <a:endParaRPr lang="en-US">
              <a:latin typeface="+mj-lt"/>
            </a:endParaRPr>
          </a:p>
          <a:p>
            <a:pPr>
              <a:lnSpc>
                <a:spcPct val="107000"/>
              </a:lnSpc>
              <a:spcAft>
                <a:spcPts val="800"/>
              </a:spcAft>
            </a:pPr>
            <a:r>
              <a:rPr lang="en-US">
                <a:latin typeface="Times New Roman" panose="02020603050405020304" pitchFamily="18" charset="0"/>
                <a:cs typeface="Times New Roman" panose="02020603050405020304" pitchFamily="18" charset="0"/>
              </a:rPr>
              <a:t>Ưu điểm của MySQL: Dễ sử dụng, độ bảo mật cao, đa tính năng, khả năng mở rộng và mạnh mẽ, nhanh chóng</a:t>
            </a:r>
            <a:r>
              <a:rPr lang="en-US" sz="2000">
                <a:latin typeface="Times New Roman" panose="02020603050405020304" pitchFamily="18" charset="0"/>
                <a:cs typeface="Times New Roman" panose="02020603050405020304" pitchFamily="18" charset="0"/>
              </a:rPr>
              <a:t>.</a:t>
            </a:r>
            <a:endParaRPr lang="en-US" sz="2000" b="1">
              <a:latin typeface="Times New Roman" panose="02020603050405020304" pitchFamily="18" charset="0"/>
              <a:ea typeface="Arial" panose="020B0604020202020204" pitchFamily="34" charset="0"/>
              <a:cs typeface="Times New Roman" panose="02020603050405020304" pitchFamily="18" charset="0"/>
            </a:endParaRPr>
          </a:p>
          <a:p>
            <a:pPr>
              <a:lnSpc>
                <a:spcPct val="107000"/>
              </a:lnSpc>
              <a:spcAft>
                <a:spcPts val="800"/>
              </a:spcAft>
            </a:pPr>
            <a:r>
              <a:rPr lang="en-US">
                <a:latin typeface="Times New Roman" panose="02020603050405020304" pitchFamily="18" charset="0"/>
                <a:cs typeface="Times New Roman" panose="02020603050405020304" pitchFamily="18" charset="0"/>
              </a:rPr>
              <a:t>MySQL được thiết lập trên mô hình Client-Server giúp cho quá trình tiếp cận với thực tế một các chuẩn hơn. </a:t>
            </a:r>
          </a:p>
        </p:txBody>
      </p:sp>
      <p:sp>
        <p:nvSpPr>
          <p:cNvPr id="10" name="Title 1">
            <a:extLst>
              <a:ext uri="{FF2B5EF4-FFF2-40B4-BE49-F238E27FC236}">
                <a16:creationId xmlns:a16="http://schemas.microsoft.com/office/drawing/2014/main" id="{2AE1077D-1EB1-4F97-B9C2-91D328F26FAC}"/>
              </a:ext>
            </a:extLst>
          </p:cNvPr>
          <p:cNvSpPr>
            <a:spLocks noGrp="1"/>
          </p:cNvSpPr>
          <p:nvPr>
            <p:ph type="title"/>
          </p:nvPr>
        </p:nvSpPr>
        <p:spPr>
          <a:xfrm>
            <a:off x="143457" y="303128"/>
            <a:ext cx="6303995" cy="599007"/>
          </a:xfrm>
        </p:spPr>
        <p:txBody>
          <a:bodyPr>
            <a:normAutofit/>
          </a:bodyPr>
          <a:lstStyle/>
          <a:p>
            <a:r>
              <a:rPr lang="en-US" altLang="ko-KR" b="1">
                <a:solidFill>
                  <a:srgbClr val="FF0000"/>
                </a:solidFill>
                <a:latin typeface="Times New Roman" panose="02020603050405020304" pitchFamily="18" charset="0"/>
                <a:cs typeface="Times New Roman" panose="02020603050405020304" pitchFamily="18" charset="0"/>
              </a:rPr>
              <a:t>3. </a:t>
            </a:r>
            <a:r>
              <a:rPr lang="en-US" b="1" err="1">
                <a:solidFill>
                  <a:srgbClr val="FF0000"/>
                </a:solidFill>
                <a:latin typeface="Times New Roman" panose="02020603050405020304" pitchFamily="18" charset="0"/>
                <a:ea typeface="Verdana"/>
                <a:cs typeface="Times New Roman" panose="02020603050405020304" pitchFamily="18" charset="0"/>
              </a:rPr>
              <a:t>Công</a:t>
            </a:r>
            <a:r>
              <a:rPr lang="en-US" b="1">
                <a:solidFill>
                  <a:srgbClr val="FF0000"/>
                </a:solidFill>
                <a:latin typeface="Times New Roman" panose="02020603050405020304" pitchFamily="18" charset="0"/>
                <a:ea typeface="Verdana"/>
                <a:cs typeface="Times New Roman" panose="02020603050405020304" pitchFamily="18" charset="0"/>
              </a:rPr>
              <a:t> </a:t>
            </a:r>
            <a:r>
              <a:rPr lang="en-US" b="1" err="1">
                <a:solidFill>
                  <a:srgbClr val="FF0000"/>
                </a:solidFill>
                <a:latin typeface="Times New Roman" panose="02020603050405020304" pitchFamily="18" charset="0"/>
                <a:ea typeface="Verdana"/>
                <a:cs typeface="Times New Roman" panose="02020603050405020304" pitchFamily="18" charset="0"/>
              </a:rPr>
              <a:t>nghệ</a:t>
            </a:r>
            <a:r>
              <a:rPr lang="en-US" b="1">
                <a:solidFill>
                  <a:srgbClr val="FF0000"/>
                </a:solidFill>
                <a:latin typeface="Times New Roman" panose="02020603050405020304" pitchFamily="18" charset="0"/>
                <a:ea typeface="Verdana"/>
                <a:cs typeface="Times New Roman" panose="02020603050405020304" pitchFamily="18" charset="0"/>
              </a:rPr>
              <a:t> </a:t>
            </a:r>
            <a:r>
              <a:rPr lang="en-US" b="1" err="1">
                <a:solidFill>
                  <a:srgbClr val="FF0000"/>
                </a:solidFill>
                <a:latin typeface="Times New Roman" panose="02020603050405020304" pitchFamily="18" charset="0"/>
                <a:ea typeface="Verdana"/>
                <a:cs typeface="Times New Roman" panose="02020603050405020304" pitchFamily="18" charset="0"/>
              </a:rPr>
              <a:t>liên</a:t>
            </a:r>
            <a:r>
              <a:rPr lang="en-US" b="1">
                <a:solidFill>
                  <a:srgbClr val="FF0000"/>
                </a:solidFill>
                <a:latin typeface="Times New Roman" panose="02020603050405020304" pitchFamily="18" charset="0"/>
                <a:ea typeface="Verdana"/>
                <a:cs typeface="Times New Roman" panose="02020603050405020304" pitchFamily="18" charset="0"/>
              </a:rPr>
              <a:t> </a:t>
            </a:r>
            <a:r>
              <a:rPr lang="en-US" b="1" err="1">
                <a:solidFill>
                  <a:srgbClr val="FF0000"/>
                </a:solidFill>
                <a:latin typeface="Times New Roman" panose="02020603050405020304" pitchFamily="18" charset="0"/>
                <a:ea typeface="Verdana"/>
                <a:cs typeface="Times New Roman" panose="02020603050405020304" pitchFamily="18" charset="0"/>
              </a:rPr>
              <a:t>quan</a:t>
            </a:r>
            <a:r>
              <a:rPr lang="en-US" b="1">
                <a:solidFill>
                  <a:srgbClr val="FF0000"/>
                </a:solidFill>
                <a:latin typeface="Times New Roman" panose="02020603050405020304" pitchFamily="18" charset="0"/>
                <a:ea typeface="Verdana"/>
                <a:cs typeface="Times New Roman" panose="02020603050405020304" pitchFamily="18" charset="0"/>
              </a:rPr>
              <a:t> </a:t>
            </a:r>
            <a:r>
              <a:rPr lang="en-US" b="1" err="1">
                <a:solidFill>
                  <a:srgbClr val="FF0000"/>
                </a:solidFill>
                <a:latin typeface="Times New Roman" panose="02020603050405020304" pitchFamily="18" charset="0"/>
                <a:ea typeface="Verdana"/>
                <a:cs typeface="Times New Roman" panose="02020603050405020304" pitchFamily="18" charset="0"/>
              </a:rPr>
              <a:t>đề</a:t>
            </a:r>
            <a:r>
              <a:rPr lang="en-US" b="1">
                <a:solidFill>
                  <a:srgbClr val="FF0000"/>
                </a:solidFill>
                <a:latin typeface="Times New Roman" panose="02020603050405020304" pitchFamily="18" charset="0"/>
                <a:ea typeface="Verdana"/>
                <a:cs typeface="Times New Roman" panose="02020603050405020304" pitchFamily="18" charset="0"/>
              </a:rPr>
              <a:t> </a:t>
            </a:r>
            <a:r>
              <a:rPr lang="en-US" b="1" err="1">
                <a:solidFill>
                  <a:srgbClr val="FF0000"/>
                </a:solidFill>
                <a:latin typeface="Times New Roman" panose="02020603050405020304" pitchFamily="18" charset="0"/>
                <a:ea typeface="Verdana"/>
                <a:cs typeface="Times New Roman" panose="02020603050405020304" pitchFamily="18" charset="0"/>
              </a:rPr>
              <a:t>tài</a:t>
            </a:r>
            <a:endParaRPr lang="en-US" b="1">
              <a:solidFill>
                <a:srgbClr val="FF0000"/>
              </a:solidFill>
              <a:latin typeface="Times New Roman" panose="02020603050405020304" pitchFamily="18" charset="0"/>
              <a:cs typeface="Times New Roman" panose="02020603050405020304" pitchFamily="18" charset="0"/>
            </a:endParaRPr>
          </a:p>
        </p:txBody>
      </p:sp>
      <p:pic>
        <p:nvPicPr>
          <p:cNvPr id="1028" name="Picture 4" descr="Android] Glide 라이브러리 사용하기 — 꾸준하게">
            <a:extLst>
              <a:ext uri="{FF2B5EF4-FFF2-40B4-BE49-F238E27FC236}">
                <a16:creationId xmlns:a16="http://schemas.microsoft.com/office/drawing/2014/main" id="{EE7125A6-D91B-4EE5-A0BA-6F63DD0AED0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48779" y="4147860"/>
            <a:ext cx="2886075" cy="158115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Mysql là gì? Tổng hợp thông tin chi tiết nhất về Mysql">
            <a:extLst>
              <a:ext uri="{FF2B5EF4-FFF2-40B4-BE49-F238E27FC236}">
                <a16:creationId xmlns:a16="http://schemas.microsoft.com/office/drawing/2014/main" id="{674693F9-8F1B-431E-8CC8-E3666DD4BC2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084848"/>
            <a:ext cx="3012141" cy="22187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2720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500" fill="hold"/>
                                        <p:tgtEl>
                                          <p:spTgt spid="5"/>
                                        </p:tgtEl>
                                        <p:attrNameLst>
                                          <p:attrName>ppt_w</p:attrName>
                                        </p:attrNameLst>
                                      </p:cBhvr>
                                      <p:tavLst>
                                        <p:tav tm="0">
                                          <p:val>
                                            <p:fltVal val="0"/>
                                          </p:val>
                                        </p:tav>
                                        <p:tav tm="100000">
                                          <p:val>
                                            <p:strVal val="#ppt_w"/>
                                          </p:val>
                                        </p:tav>
                                      </p:tavLst>
                                    </p:anim>
                                    <p:anim calcmode="lin" valueType="num">
                                      <p:cBhvr>
                                        <p:cTn id="15" dur="500" fill="hold"/>
                                        <p:tgtEl>
                                          <p:spTgt spid="5"/>
                                        </p:tgtEl>
                                        <p:attrNameLst>
                                          <p:attrName>ppt_h</p:attrName>
                                        </p:attrNameLst>
                                      </p:cBhvr>
                                      <p:tavLst>
                                        <p:tav tm="0">
                                          <p:val>
                                            <p:fltVal val="0"/>
                                          </p:val>
                                        </p:tav>
                                        <p:tav tm="100000">
                                          <p:val>
                                            <p:strVal val="#ppt_h"/>
                                          </p:val>
                                        </p:tav>
                                      </p:tavLst>
                                    </p:anim>
                                    <p:animEffect transition="in" filter="fade">
                                      <p:cBhvr>
                                        <p:cTn id="1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4421151" y="2105561"/>
            <a:ext cx="3763410" cy="1323439"/>
          </a:xfrm>
          <a:prstGeom prst="rect">
            <a:avLst/>
          </a:prstGeom>
          <a:noFill/>
        </p:spPr>
        <p:txBody>
          <a:bodyPr wrap="square" rtlCol="0">
            <a:spAutoFit/>
          </a:bodyPr>
          <a:lstStyle/>
          <a:p>
            <a:r>
              <a:rPr lang="en-US" sz="2000">
                <a:latin typeface="Times New Roman" panose="02020603050405020304" pitchFamily="18" charset="0"/>
                <a:cs typeface="Times New Roman" panose="02020603050405020304" pitchFamily="18" charset="0"/>
              </a:rPr>
              <a:t>Khi </a:t>
            </a:r>
            <a:r>
              <a:rPr lang="en-US" sz="2000" err="1">
                <a:latin typeface="Times New Roman" panose="02020603050405020304" pitchFamily="18" charset="0"/>
                <a:cs typeface="Times New Roman" panose="02020603050405020304" pitchFamily="18" charset="0"/>
              </a:rPr>
              <a:t>mở</a:t>
            </a:r>
            <a:r>
              <a:rPr lang="en-US" sz="2000">
                <a:latin typeface="Times New Roman" panose="02020603050405020304" pitchFamily="18" charset="0"/>
                <a:cs typeface="Times New Roman" panose="02020603050405020304" pitchFamily="18" charset="0"/>
              </a:rPr>
              <a:t> app sẽ hiển thị trang chủ với mục ViewFlipper chứa các quảng cáo và sản phẩm đang hiện có.</a:t>
            </a:r>
          </a:p>
        </p:txBody>
      </p:sp>
      <p:sp>
        <p:nvSpPr>
          <p:cNvPr id="18" name="Title 1">
            <a:extLst>
              <a:ext uri="{FF2B5EF4-FFF2-40B4-BE49-F238E27FC236}">
                <a16:creationId xmlns:a16="http://schemas.microsoft.com/office/drawing/2014/main" id="{696E3925-9F8B-4211-9B5F-5ECFD306DC59}"/>
              </a:ext>
            </a:extLst>
          </p:cNvPr>
          <p:cNvSpPr>
            <a:spLocks noGrp="1"/>
          </p:cNvSpPr>
          <p:nvPr>
            <p:ph type="title"/>
          </p:nvPr>
        </p:nvSpPr>
        <p:spPr>
          <a:xfrm>
            <a:off x="143458" y="303128"/>
            <a:ext cx="5678844" cy="599007"/>
          </a:xfrm>
        </p:spPr>
        <p:txBody>
          <a:bodyPr>
            <a:normAutofit/>
          </a:bodyPr>
          <a:lstStyle/>
          <a:p>
            <a:r>
              <a:rPr lang="en-US" altLang="ko-KR" b="1">
                <a:solidFill>
                  <a:srgbClr val="FF0000"/>
                </a:solidFill>
                <a:latin typeface="Times New Roman" panose="02020603050405020304" pitchFamily="18" charset="0"/>
                <a:cs typeface="Times New Roman" panose="02020603050405020304" pitchFamily="18" charset="0"/>
              </a:rPr>
              <a:t>4. </a:t>
            </a:r>
            <a:r>
              <a:rPr lang="en-US" b="1" err="1">
                <a:solidFill>
                  <a:srgbClr val="FF0000"/>
                </a:solidFill>
                <a:latin typeface="Times New Roman" panose="02020603050405020304" pitchFamily="18" charset="0"/>
                <a:ea typeface="Verdana"/>
                <a:cs typeface="Times New Roman" panose="02020603050405020304" pitchFamily="18" charset="0"/>
              </a:rPr>
              <a:t>Mô</a:t>
            </a:r>
            <a:r>
              <a:rPr lang="en-US" b="1">
                <a:solidFill>
                  <a:srgbClr val="FF0000"/>
                </a:solidFill>
                <a:latin typeface="Times New Roman" panose="02020603050405020304" pitchFamily="18" charset="0"/>
                <a:ea typeface="Verdana"/>
                <a:cs typeface="Times New Roman" panose="02020603050405020304" pitchFamily="18" charset="0"/>
              </a:rPr>
              <a:t> </a:t>
            </a:r>
            <a:r>
              <a:rPr lang="en-US" b="1" err="1">
                <a:solidFill>
                  <a:srgbClr val="FF0000"/>
                </a:solidFill>
                <a:latin typeface="Times New Roman" panose="02020603050405020304" pitchFamily="18" charset="0"/>
                <a:ea typeface="Verdana"/>
                <a:cs typeface="Times New Roman" panose="02020603050405020304" pitchFamily="18" charset="0"/>
              </a:rPr>
              <a:t>tả</a:t>
            </a:r>
            <a:r>
              <a:rPr lang="en-US" b="1">
                <a:solidFill>
                  <a:srgbClr val="FF0000"/>
                </a:solidFill>
                <a:latin typeface="Times New Roman" panose="02020603050405020304" pitchFamily="18" charset="0"/>
                <a:ea typeface="Verdana"/>
                <a:cs typeface="Times New Roman" panose="02020603050405020304" pitchFamily="18" charset="0"/>
              </a:rPr>
              <a:t> </a:t>
            </a:r>
            <a:r>
              <a:rPr lang="en-US" b="1" err="1">
                <a:solidFill>
                  <a:srgbClr val="FF0000"/>
                </a:solidFill>
                <a:latin typeface="Times New Roman" panose="02020603050405020304" pitchFamily="18" charset="0"/>
                <a:ea typeface="Verdana"/>
                <a:cs typeface="Times New Roman" panose="02020603050405020304" pitchFamily="18" charset="0"/>
              </a:rPr>
              <a:t>hệ</a:t>
            </a:r>
            <a:r>
              <a:rPr lang="en-US" b="1">
                <a:solidFill>
                  <a:srgbClr val="FF0000"/>
                </a:solidFill>
                <a:latin typeface="Times New Roman" panose="02020603050405020304" pitchFamily="18" charset="0"/>
                <a:ea typeface="Verdana"/>
                <a:cs typeface="Times New Roman" panose="02020603050405020304" pitchFamily="18" charset="0"/>
              </a:rPr>
              <a:t> thống đã đạt được</a:t>
            </a:r>
            <a:endParaRPr lang="en-US" b="1">
              <a:solidFill>
                <a:srgbClr val="FF0000"/>
              </a:solidFill>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CB739B8D-42F1-42D4-A24B-F77CED87EBB6}"/>
              </a:ext>
            </a:extLst>
          </p:cNvPr>
          <p:cNvPicPr>
            <a:picLocks noChangeAspect="1"/>
          </p:cNvPicPr>
          <p:nvPr/>
        </p:nvPicPr>
        <p:blipFill>
          <a:blip r:embed="rId2"/>
          <a:stretch>
            <a:fillRect/>
          </a:stretch>
        </p:blipFill>
        <p:spPr>
          <a:xfrm>
            <a:off x="959439" y="1029349"/>
            <a:ext cx="2590800" cy="5144052"/>
          </a:xfrm>
          <a:prstGeom prst="rect">
            <a:avLst/>
          </a:prstGeom>
        </p:spPr>
      </p:pic>
      <p:sp>
        <p:nvSpPr>
          <p:cNvPr id="5" name="TextBox 4">
            <a:extLst>
              <a:ext uri="{FF2B5EF4-FFF2-40B4-BE49-F238E27FC236}">
                <a16:creationId xmlns:a16="http://schemas.microsoft.com/office/drawing/2014/main" id="{F7B55F4A-8F3D-4037-B992-D0E0B105E8D2}"/>
              </a:ext>
            </a:extLst>
          </p:cNvPr>
          <p:cNvSpPr txBox="1"/>
          <p:nvPr/>
        </p:nvSpPr>
        <p:spPr>
          <a:xfrm>
            <a:off x="4421151" y="3429000"/>
            <a:ext cx="3792070" cy="1631216"/>
          </a:xfrm>
          <a:prstGeom prst="rect">
            <a:avLst/>
          </a:prstGeom>
          <a:noFill/>
        </p:spPr>
        <p:txBody>
          <a:bodyPr wrap="square" rtlCol="0">
            <a:spAutoFit/>
          </a:bodyPr>
          <a:lstStyle/>
          <a:p>
            <a:r>
              <a:rPr lang="en-US" sz="2000">
                <a:latin typeface="Times New Roman" panose="02020603050405020304" pitchFamily="18" charset="0"/>
                <a:cs typeface="Times New Roman" panose="02020603050405020304" pitchFamily="18" charset="0"/>
              </a:rPr>
              <a:t>Các sản phẩn sẽ được hiển thị dưới dạng list gồm có:</a:t>
            </a:r>
          </a:p>
          <a:p>
            <a:pPr marL="285750" indent="-285750">
              <a:buFont typeface="Times New Roman" panose="02020603050405020304" pitchFamily="18" charset="0"/>
              <a:buChar char="⁃"/>
            </a:pPr>
            <a:r>
              <a:rPr lang="en-US" sz="2000">
                <a:latin typeface="Times New Roman" panose="02020603050405020304" pitchFamily="18" charset="0"/>
                <a:cs typeface="Times New Roman" panose="02020603050405020304" pitchFamily="18" charset="0"/>
              </a:rPr>
              <a:t>Hình ảnh của sản phẩm</a:t>
            </a:r>
          </a:p>
          <a:p>
            <a:pPr marL="285750" indent="-285750">
              <a:buFont typeface="Times New Roman" panose="02020603050405020304" pitchFamily="18" charset="0"/>
              <a:buChar char="⁃"/>
            </a:pPr>
            <a:r>
              <a:rPr lang="en-US" sz="2000">
                <a:latin typeface="Times New Roman" panose="02020603050405020304" pitchFamily="18" charset="0"/>
                <a:cs typeface="Times New Roman" panose="02020603050405020304" pitchFamily="18" charset="0"/>
              </a:rPr>
              <a:t>Tên sản phẩm</a:t>
            </a:r>
          </a:p>
          <a:p>
            <a:pPr marL="285750" indent="-285750">
              <a:buFont typeface="Times New Roman" panose="02020603050405020304" pitchFamily="18" charset="0"/>
              <a:buChar char="⁃"/>
            </a:pPr>
            <a:r>
              <a:rPr lang="en-US" sz="2000">
                <a:latin typeface="Times New Roman" panose="02020603050405020304" pitchFamily="18" charset="0"/>
                <a:cs typeface="Times New Roman" panose="02020603050405020304" pitchFamily="18" charset="0"/>
              </a:rPr>
              <a:t>Giá </a:t>
            </a:r>
          </a:p>
        </p:txBody>
      </p:sp>
    </p:spTree>
    <p:extLst>
      <p:ext uri="{BB962C8B-B14F-4D97-AF65-F5344CB8AC3E}">
        <p14:creationId xmlns:p14="http://schemas.microsoft.com/office/powerpoint/2010/main" val="2276020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randombar(horizont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37"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900" decel="100000" fill="hold"/>
                                        <p:tgtEl>
                                          <p:spTgt spid="5"/>
                                        </p:tgtEl>
                                        <p:attrNameLst>
                                          <p:attrName>ppt_y</p:attrName>
                                        </p:attrNameLst>
                                      </p:cBhvr>
                                      <p:tavLst>
                                        <p:tav tm="0">
                                          <p:val>
                                            <p:strVal val="#ppt_y+1"/>
                                          </p:val>
                                        </p:tav>
                                        <p:tav tm="100000">
                                          <p:val>
                                            <p:strVal val="#ppt_y-.03"/>
                                          </p:val>
                                        </p:tav>
                                      </p:tavLst>
                                    </p:anim>
                                    <p:anim calcmode="lin" valueType="num">
                                      <p:cBhvr>
                                        <p:cTn id="15" dur="100" accel="100000" fill="hold">
                                          <p:stCondLst>
                                            <p:cond delay="900"/>
                                          </p:stCondLst>
                                        </p:cTn>
                                        <p:tgtEl>
                                          <p:spTgt spid="5"/>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4031380" y="1382286"/>
            <a:ext cx="4830426" cy="3170099"/>
          </a:xfrm>
          <a:prstGeom prst="rect">
            <a:avLst/>
          </a:prstGeom>
          <a:noFill/>
        </p:spPr>
        <p:txBody>
          <a:bodyPr wrap="square" rtlCol="0">
            <a:spAutoFit/>
          </a:bodyPr>
          <a:lstStyle/>
          <a:p>
            <a:r>
              <a:rPr lang="en-US" sz="2000">
                <a:latin typeface="Times New Roman" panose="02020603050405020304" pitchFamily="18" charset="0"/>
                <a:cs typeface="Times New Roman" panose="02020603050405020304" pitchFamily="18" charset="0"/>
              </a:rPr>
              <a:t>Hệ thống chi tiết sản phẩm:</a:t>
            </a:r>
          </a:p>
          <a:p>
            <a:pPr marL="342900" indent="-342900">
              <a:buFont typeface="Wingdings" panose="05000000000000000000" pitchFamily="2" charset="2"/>
              <a:buChar char="§"/>
            </a:pPr>
            <a:r>
              <a:rPr lang="en-US" sz="2000">
                <a:latin typeface="Times New Roman" panose="02020603050405020304" pitchFamily="18" charset="0"/>
                <a:cs typeface="Times New Roman" panose="02020603050405020304" pitchFamily="18" charset="0"/>
              </a:rPr>
              <a:t>Tên sản phẩm</a:t>
            </a:r>
          </a:p>
          <a:p>
            <a:pPr marL="342900" indent="-342900">
              <a:buFont typeface="Wingdings" panose="05000000000000000000" pitchFamily="2" charset="2"/>
              <a:buChar char="§"/>
            </a:pPr>
            <a:r>
              <a:rPr lang="en-US" sz="2000">
                <a:latin typeface="Times New Roman" panose="02020603050405020304" pitchFamily="18" charset="0"/>
                <a:cs typeface="Times New Roman" panose="02020603050405020304" pitchFamily="18" charset="0"/>
              </a:rPr>
              <a:t>Giá sản phẩm</a:t>
            </a:r>
          </a:p>
          <a:p>
            <a:pPr marL="342900" indent="-342900">
              <a:buFont typeface="Wingdings" panose="05000000000000000000" pitchFamily="2" charset="2"/>
              <a:buChar char="§"/>
            </a:pPr>
            <a:r>
              <a:rPr lang="en-US" sz="2000">
                <a:latin typeface="Times New Roman" panose="02020603050405020304" pitchFamily="18" charset="0"/>
                <a:cs typeface="Times New Roman" panose="02020603050405020304" pitchFamily="18" charset="0"/>
              </a:rPr>
              <a:t>Số lượng có thể chọn từ 1 đến 10 sản phẩm</a:t>
            </a:r>
          </a:p>
          <a:p>
            <a:pPr marL="342900" indent="-342900">
              <a:buFont typeface="Wingdings" panose="05000000000000000000" pitchFamily="2" charset="2"/>
              <a:buChar char="§"/>
            </a:pPr>
            <a:r>
              <a:rPr lang="en-US" sz="2000">
                <a:latin typeface="Times New Roman" panose="02020603050405020304" pitchFamily="18" charset="0"/>
                <a:cs typeface="Times New Roman" panose="02020603050405020304" pitchFamily="18" charset="0"/>
              </a:rPr>
              <a:t>Nút thêm vào giỏ hàng</a:t>
            </a:r>
          </a:p>
          <a:p>
            <a:pPr marL="342900" indent="-342900">
              <a:buFont typeface="Wingdings" panose="05000000000000000000" pitchFamily="2" charset="2"/>
              <a:buChar char="§"/>
            </a:pPr>
            <a:r>
              <a:rPr lang="en-US" sz="2000">
                <a:latin typeface="Times New Roman" panose="02020603050405020304" pitchFamily="18" charset="0"/>
                <a:cs typeface="Times New Roman" panose="02020603050405020304" pitchFamily="18" charset="0"/>
              </a:rPr>
              <a:t>Linh kiện PC &amp; Laptop</a:t>
            </a:r>
          </a:p>
          <a:p>
            <a:pPr marL="342900" indent="-342900">
              <a:buFont typeface="Wingdings" panose="05000000000000000000" pitchFamily="2" charset="2"/>
              <a:buChar char="§"/>
            </a:pPr>
            <a:r>
              <a:rPr lang="en-US" sz="2000">
                <a:latin typeface="Times New Roman" panose="02020603050405020304" pitchFamily="18" charset="0"/>
                <a:cs typeface="Times New Roman" panose="02020603050405020304" pitchFamily="18" charset="0"/>
              </a:rPr>
              <a:t>Mô tả chi tiết của sản phẩm</a:t>
            </a:r>
          </a:p>
          <a:p>
            <a:pPr marL="342900" indent="-342900">
              <a:buFont typeface="Wingdings" panose="05000000000000000000" pitchFamily="2" charset="2"/>
              <a:buChar char="§"/>
            </a:pPr>
            <a:r>
              <a:rPr lang="en-US" sz="2000">
                <a:latin typeface="Times New Roman" panose="02020603050405020304" pitchFamily="18" charset="0"/>
                <a:cs typeface="Times New Roman" panose="02020603050405020304" pitchFamily="18" charset="0"/>
              </a:rPr>
              <a:t>Button giỏ hàng hiển thị số sản phẩm đã thêm vào giỏ hàng</a:t>
            </a:r>
          </a:p>
        </p:txBody>
      </p:sp>
      <p:sp>
        <p:nvSpPr>
          <p:cNvPr id="10" name="Title 1">
            <a:extLst>
              <a:ext uri="{FF2B5EF4-FFF2-40B4-BE49-F238E27FC236}">
                <a16:creationId xmlns:a16="http://schemas.microsoft.com/office/drawing/2014/main" id="{38E0D60C-BD4B-4590-ADD5-9A863B792629}"/>
              </a:ext>
            </a:extLst>
          </p:cNvPr>
          <p:cNvSpPr txBox="1">
            <a:spLocks/>
          </p:cNvSpPr>
          <p:nvPr/>
        </p:nvSpPr>
        <p:spPr>
          <a:xfrm>
            <a:off x="143458" y="303128"/>
            <a:ext cx="5678844" cy="599007"/>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altLang="ko-KR" b="1">
                <a:solidFill>
                  <a:srgbClr val="FF0000"/>
                </a:solidFill>
                <a:latin typeface="Times New Roman" panose="02020603050405020304" pitchFamily="18" charset="0"/>
                <a:cs typeface="Times New Roman" panose="02020603050405020304" pitchFamily="18" charset="0"/>
              </a:rPr>
              <a:t>4. </a:t>
            </a:r>
            <a:r>
              <a:rPr lang="en-US" b="1">
                <a:solidFill>
                  <a:srgbClr val="FF0000"/>
                </a:solidFill>
                <a:latin typeface="Times New Roman" panose="02020603050405020304" pitchFamily="18" charset="0"/>
                <a:ea typeface="Verdana"/>
                <a:cs typeface="Times New Roman" panose="02020603050405020304" pitchFamily="18" charset="0"/>
              </a:rPr>
              <a:t>Mô tả hệ thống đã đạt được</a:t>
            </a:r>
            <a:endParaRPr lang="en-US" b="1">
              <a:solidFill>
                <a:srgbClr val="FF0000"/>
              </a:solidFill>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23B9FEAA-F48A-522A-0500-6DB50DB3D323}"/>
              </a:ext>
            </a:extLst>
          </p:cNvPr>
          <p:cNvPicPr>
            <a:picLocks noChangeAspect="1"/>
          </p:cNvPicPr>
          <p:nvPr/>
        </p:nvPicPr>
        <p:blipFill>
          <a:blip r:embed="rId2"/>
          <a:stretch>
            <a:fillRect/>
          </a:stretch>
        </p:blipFill>
        <p:spPr>
          <a:xfrm>
            <a:off x="680543" y="1328444"/>
            <a:ext cx="3067478" cy="4201111"/>
          </a:xfrm>
          <a:prstGeom prst="rect">
            <a:avLst/>
          </a:prstGeom>
        </p:spPr>
      </p:pic>
    </p:spTree>
    <p:extLst>
      <p:ext uri="{BB962C8B-B14F-4D97-AF65-F5344CB8AC3E}">
        <p14:creationId xmlns:p14="http://schemas.microsoft.com/office/powerpoint/2010/main" val="446726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randombar(horizontal)">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3242485" y="2967335"/>
            <a:ext cx="4830426" cy="1938992"/>
          </a:xfrm>
          <a:prstGeom prst="rect">
            <a:avLst/>
          </a:prstGeom>
          <a:noFill/>
        </p:spPr>
        <p:txBody>
          <a:bodyPr wrap="square" rtlCol="0">
            <a:spAutoFit/>
          </a:bodyPr>
          <a:lstStyle/>
          <a:p>
            <a:r>
              <a:rPr lang="en-US" sz="2000">
                <a:latin typeface="Times New Roman" panose="02020603050405020304" pitchFamily="18" charset="0"/>
                <a:cs typeface="Times New Roman" panose="02020603050405020304" pitchFamily="18" charset="0"/>
              </a:rPr>
              <a:t>Hệ Giỏ hàng:</a:t>
            </a:r>
          </a:p>
          <a:p>
            <a:r>
              <a:rPr lang="en-US" sz="2000">
                <a:latin typeface="Times New Roman" panose="02020603050405020304" pitchFamily="18" charset="0"/>
                <a:cs typeface="Times New Roman" panose="02020603050405020304" pitchFamily="18" charset="0"/>
              </a:rPr>
              <a:t>Khi giỏ hàng còn trống thì sẽ hiển thị TextView thông báo “Giỏ hàng của bạn đang trống”</a:t>
            </a:r>
          </a:p>
          <a:p>
            <a:r>
              <a:rPr lang="en-US" sz="2000">
                <a:latin typeface="Times New Roman" panose="02020603050405020304" pitchFamily="18" charset="0"/>
                <a:cs typeface="Times New Roman" panose="02020603050405020304" pitchFamily="18" charset="0"/>
              </a:rPr>
              <a:t>Nút “TIẾP TỤC MUA HÀNG ”  dùng để chuyển người dùng về trang chính.</a:t>
            </a:r>
          </a:p>
        </p:txBody>
      </p:sp>
      <p:sp>
        <p:nvSpPr>
          <p:cNvPr id="10" name="Title 1">
            <a:extLst>
              <a:ext uri="{FF2B5EF4-FFF2-40B4-BE49-F238E27FC236}">
                <a16:creationId xmlns:a16="http://schemas.microsoft.com/office/drawing/2014/main" id="{38E0D60C-BD4B-4590-ADD5-9A863B792629}"/>
              </a:ext>
            </a:extLst>
          </p:cNvPr>
          <p:cNvSpPr txBox="1">
            <a:spLocks/>
          </p:cNvSpPr>
          <p:nvPr/>
        </p:nvSpPr>
        <p:spPr>
          <a:xfrm>
            <a:off x="143458" y="303128"/>
            <a:ext cx="5678844" cy="599007"/>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altLang="ko-KR" b="1">
                <a:solidFill>
                  <a:srgbClr val="FF0000"/>
                </a:solidFill>
                <a:latin typeface="Times New Roman" panose="02020603050405020304" pitchFamily="18" charset="0"/>
                <a:cs typeface="Times New Roman" panose="02020603050405020304" pitchFamily="18" charset="0"/>
              </a:rPr>
              <a:t>4. </a:t>
            </a:r>
            <a:r>
              <a:rPr lang="en-US" b="1">
                <a:solidFill>
                  <a:srgbClr val="FF0000"/>
                </a:solidFill>
                <a:latin typeface="Times New Roman" panose="02020603050405020304" pitchFamily="18" charset="0"/>
                <a:ea typeface="Verdana"/>
                <a:cs typeface="Times New Roman" panose="02020603050405020304" pitchFamily="18" charset="0"/>
              </a:rPr>
              <a:t>Mô tả hệ thống đã đạt được</a:t>
            </a:r>
            <a:endParaRPr lang="en-US" b="1">
              <a:solidFill>
                <a:srgbClr val="FF0000"/>
              </a:solidFill>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678726B3-7A00-9EF4-E4F0-45001066E578}"/>
              </a:ext>
            </a:extLst>
          </p:cNvPr>
          <p:cNvPicPr>
            <a:picLocks noChangeAspect="1"/>
          </p:cNvPicPr>
          <p:nvPr/>
        </p:nvPicPr>
        <p:blipFill>
          <a:blip r:embed="rId2"/>
          <a:stretch>
            <a:fillRect/>
          </a:stretch>
        </p:blipFill>
        <p:spPr>
          <a:xfrm>
            <a:off x="275489" y="902135"/>
            <a:ext cx="2514951" cy="5210902"/>
          </a:xfrm>
          <a:prstGeom prst="rect">
            <a:avLst/>
          </a:prstGeom>
        </p:spPr>
      </p:pic>
    </p:spTree>
    <p:extLst>
      <p:ext uri="{BB962C8B-B14F-4D97-AF65-F5344CB8AC3E}">
        <p14:creationId xmlns:p14="http://schemas.microsoft.com/office/powerpoint/2010/main" val="1121357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randombar(horizontal)">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1323</TotalTime>
  <Words>1477</Words>
  <Application>Microsoft Office PowerPoint</Application>
  <PresentationFormat>On-screen Show (4:3)</PresentationFormat>
  <Paragraphs>114</Paragraphs>
  <Slides>18</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Calibri Light</vt:lpstr>
      <vt:lpstr>Times New Roman</vt:lpstr>
      <vt:lpstr>Wingdings</vt:lpstr>
      <vt:lpstr>Office Theme</vt:lpstr>
      <vt:lpstr>PowerPoint Presentation</vt:lpstr>
      <vt:lpstr>Nội dung trình bày</vt:lpstr>
      <vt:lpstr>1. Giới thiệu đề tài</vt:lpstr>
      <vt:lpstr>2. Mục tiêu đề tài</vt:lpstr>
      <vt:lpstr>3. Công nghệ liên quan đề tài</vt:lpstr>
      <vt:lpstr>3. Công nghệ liên quan đề tài</vt:lpstr>
      <vt:lpstr>4. Mô tả hệ thống đã đạt được</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6. Kết quả đạt được</vt:lpstr>
      <vt:lpstr>7. Kế hoạch sắp tới</vt:lpstr>
      <vt:lpstr>8. Tài liệu tham khảo</vt:lpstr>
      <vt:lpstr> </vt:lpstr>
    </vt:vector>
  </TitlesOfParts>
  <Company>Guild Design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ThemeGallery PowerTemplate</dc:title>
  <dc:creator>www.themegallery.com</dc:creator>
  <cp:lastModifiedBy>SenNy _ _</cp:lastModifiedBy>
  <cp:revision>157</cp:revision>
  <dcterms:created xsi:type="dcterms:W3CDTF">2004-07-21T02:43:03Z</dcterms:created>
  <dcterms:modified xsi:type="dcterms:W3CDTF">2022-05-14T06:34:58Z</dcterms:modified>
</cp:coreProperties>
</file>