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1A157-F8CE-46DE-85B5-1E75DF961CF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0C8E6-3453-4C97-9C4C-B0C0AE1A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C8E6-3453-4C97-9C4C-B0C0AE1A2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B8EA-0572-4706-86BC-48A328F59E49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94B9-E5BD-4F3E-AB38-6A018A2885E0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CA8-6C5F-4A54-A66D-0C7CF88A0B62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E63-10E1-4E43-A138-EF26671C3DE0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03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AEEF-D43D-4D05-A0F8-2D39FFEF4FFC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9AB-2053-416C-A9DE-7EBBC50204AB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B56E-D851-4BD2-B930-42240BEA6DB3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35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AEA-44FA-4C93-B886-C7FF6C5A2A01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448-7DD7-44E4-9BDB-946DD533CB6B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9BD7-0B47-4481-8339-6AEFB5BAC6FE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E03-ED90-4E14-9D06-68D84BB2F7FC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3793-C41A-4BAC-8560-92500AC4F640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CEF-AC90-460A-9BDA-6907411232A4}" type="datetime1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5CAF-4664-4560-811A-EF13F2D7DADA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95A2-1AB5-48FB-ADA0-BB595FDCB65D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EFA2-C29D-4177-A272-916C3556DBB9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9B-ED6C-4AEA-82EF-53E00DCDFE35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41DF96-769A-4C05-AE77-9F4E5A62BC08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E9FE1-CC58-4885-B4D9-0147DC89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6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86DD8-089F-5B77-9159-EC7C8E60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fld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3F7A7-1713-5DF7-9065-BAD75042B249}"/>
              </a:ext>
            </a:extLst>
          </p:cNvPr>
          <p:cNvSpPr txBox="1"/>
          <p:nvPr/>
        </p:nvSpPr>
        <p:spPr>
          <a:xfrm>
            <a:off x="2976937" y="924916"/>
            <a:ext cx="632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Mini project Module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E2B8B-D059-8813-582B-986C8233F16E}"/>
              </a:ext>
            </a:extLst>
          </p:cNvPr>
          <p:cNvSpPr txBox="1"/>
          <p:nvPr/>
        </p:nvSpPr>
        <p:spPr>
          <a:xfrm>
            <a:off x="1923407" y="1587494"/>
            <a:ext cx="8435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Taxi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D0737-F84F-30D2-B72D-0A5BADE7CE04}"/>
              </a:ext>
            </a:extLst>
          </p:cNvPr>
          <p:cNvSpPr txBox="1"/>
          <p:nvPr/>
        </p:nvSpPr>
        <p:spPr>
          <a:xfrm>
            <a:off x="7256980" y="5654330"/>
            <a:ext cx="4935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Bùi Quang </a:t>
            </a:r>
            <a:r>
              <a:rPr lang="en-US" sz="2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Tuấn</a:t>
            </a:r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Class: C0423I1</a:t>
            </a:r>
          </a:p>
          <a:p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99721-5291-9E5A-6EEE-AC1FE05C222C}"/>
              </a:ext>
            </a:extLst>
          </p:cNvPr>
          <p:cNvSpPr txBox="1"/>
          <p:nvPr/>
        </p:nvSpPr>
        <p:spPr>
          <a:xfrm>
            <a:off x="318500" y="2850613"/>
            <a:ext cx="8856323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Instructor : </a:t>
            </a:r>
            <a:r>
              <a:rPr lang="en-US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Trần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Ngọc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Vinh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Coach: </a:t>
            </a:r>
            <a:r>
              <a:rPr lang="en-US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Trần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Ngọc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Vinh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Tutor :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Vinh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Trần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Lãm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Trần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Quang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Đặng</a:t>
            </a:r>
            <a:endParaRPr lang="en-US" sz="28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5001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20E70-3139-286C-CC09-08BC4406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21BF-ACF0-1D98-D90E-9151BAB5C773}"/>
              </a:ext>
            </a:extLst>
          </p:cNvPr>
          <p:cNvSpPr txBox="1"/>
          <p:nvPr/>
        </p:nvSpPr>
        <p:spPr>
          <a:xfrm>
            <a:off x="2479496" y="529546"/>
            <a:ext cx="723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Công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nghệ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sử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dụng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794F8-DB5F-E788-CDFB-BC09AA77DF8A}"/>
              </a:ext>
            </a:extLst>
          </p:cNvPr>
          <p:cNvSpPr txBox="1"/>
          <p:nvPr/>
        </p:nvSpPr>
        <p:spPr>
          <a:xfrm>
            <a:off x="536395" y="1473274"/>
            <a:ext cx="11453546" cy="714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Java: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OOP: abstract, interface, override, overload,…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Enum, exception,… 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Cấu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trúc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Array List, Map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Collection: stream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Storage: Serializable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API: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MapQuestAPI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Maven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47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20E70-3139-286C-CC09-08BC4406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21BF-ACF0-1D98-D90E-9151BAB5C773}"/>
              </a:ext>
            </a:extLst>
          </p:cNvPr>
          <p:cNvSpPr txBox="1"/>
          <p:nvPr/>
        </p:nvSpPr>
        <p:spPr>
          <a:xfrm>
            <a:off x="2208941" y="679572"/>
            <a:ext cx="723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Chức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năng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chính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794F8-DB5F-E788-CDFB-BC09AA77DF8A}"/>
              </a:ext>
            </a:extLst>
          </p:cNvPr>
          <p:cNvSpPr txBox="1"/>
          <p:nvPr/>
        </p:nvSpPr>
        <p:spPr>
          <a:xfrm>
            <a:off x="698640" y="1576017"/>
            <a:ext cx="9431679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Khách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hàng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Đăng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ký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tài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khoản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Đặt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Hủy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thông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Cập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thông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tài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khoản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777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20E70-3139-286C-CC09-08BC4406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21BF-ACF0-1D98-D90E-9151BAB5C773}"/>
              </a:ext>
            </a:extLst>
          </p:cNvPr>
          <p:cNvSpPr txBox="1"/>
          <p:nvPr/>
        </p:nvSpPr>
        <p:spPr>
          <a:xfrm>
            <a:off x="2208941" y="679572"/>
            <a:ext cx="723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Chức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năng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chính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794F8-DB5F-E788-CDFB-BC09AA77DF8A}"/>
              </a:ext>
            </a:extLst>
          </p:cNvPr>
          <p:cNvSpPr txBox="1"/>
          <p:nvPr/>
        </p:nvSpPr>
        <p:spPr>
          <a:xfrm>
            <a:off x="698640" y="1576017"/>
            <a:ext cx="10757045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Tài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xế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hành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kết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thúc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thông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lịch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sử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557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20E70-3139-286C-CC09-08BC4406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21BF-ACF0-1D98-D90E-9151BAB5C773}"/>
              </a:ext>
            </a:extLst>
          </p:cNvPr>
          <p:cNvSpPr txBox="1"/>
          <p:nvPr/>
        </p:nvSpPr>
        <p:spPr>
          <a:xfrm>
            <a:off x="2208941" y="679572"/>
            <a:ext cx="723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Chức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năng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chính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794F8-DB5F-E788-CDFB-BC09AA77DF8A}"/>
              </a:ext>
            </a:extLst>
          </p:cNvPr>
          <p:cNvSpPr txBox="1"/>
          <p:nvPr/>
        </p:nvSpPr>
        <p:spPr>
          <a:xfrm>
            <a:off x="493157" y="1747770"/>
            <a:ext cx="11352947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Quản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Quản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sách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hồi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giao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Quản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tài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xế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Đang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cập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Quản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khách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hàng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Đang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cập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Quản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lọc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doanh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6482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20E70-3139-286C-CC09-08BC4406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9FE1-CC58-4885-B4D9-0147DC89BCD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21BF-ACF0-1D98-D90E-9151BAB5C773}"/>
              </a:ext>
            </a:extLst>
          </p:cNvPr>
          <p:cNvSpPr txBox="1"/>
          <p:nvPr/>
        </p:nvSpPr>
        <p:spPr>
          <a:xfrm>
            <a:off x="2479495" y="841247"/>
            <a:ext cx="723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Chức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năng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phụ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794F8-DB5F-E788-CDFB-BC09AA77DF8A}"/>
              </a:ext>
            </a:extLst>
          </p:cNvPr>
          <p:cNvSpPr txBox="1"/>
          <p:nvPr/>
        </p:nvSpPr>
        <p:spPr>
          <a:xfrm>
            <a:off x="558225" y="1793937"/>
            <a:ext cx="11075545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Hiển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thị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đơn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đặt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phạm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vi 60km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trước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thời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hành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120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phút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tài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xế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Tự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động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hủy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đơn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đặt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vượt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quá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phút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kể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thời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hành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tài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xế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chuyến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Mã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hóa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mật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khẩu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27383-CC94-0533-2E6D-4F70F0540B03}"/>
              </a:ext>
            </a:extLst>
          </p:cNvPr>
          <p:cNvSpPr txBox="1"/>
          <p:nvPr/>
        </p:nvSpPr>
        <p:spPr>
          <a:xfrm>
            <a:off x="1337779" y="6016753"/>
            <a:ext cx="1099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 code: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https://github.com/quangtuanb3/TaxiManagement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826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272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❤</dc:creator>
  <cp:lastModifiedBy>Annie ❤</cp:lastModifiedBy>
  <cp:revision>11</cp:revision>
  <dcterms:created xsi:type="dcterms:W3CDTF">2023-06-01T15:03:57Z</dcterms:created>
  <dcterms:modified xsi:type="dcterms:W3CDTF">2023-07-16T05:22:27Z</dcterms:modified>
</cp:coreProperties>
</file>