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7" r:id="rId13"/>
    <p:sldId id="270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6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48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47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54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61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20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98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1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1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1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6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7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3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241B-10E0-4B6D-8972-732BFEF6B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và giải thuật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3022F-C9AE-4F7D-9D45-F9E36111A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GVHD: Trần Công Tú</a:t>
            </a:r>
          </a:p>
        </p:txBody>
      </p:sp>
    </p:spTree>
    <p:extLst>
      <p:ext uri="{BB962C8B-B14F-4D97-AF65-F5344CB8AC3E}">
        <p14:creationId xmlns:p14="http://schemas.microsoft.com/office/powerpoint/2010/main" val="60729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17D4-5CF2-409D-8041-22FCF3E1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Gặp phải và cách giải quyết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0457-640E-4382-967D-8DD74FB6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82672"/>
          </a:xfrm>
        </p:spPr>
        <p:txBody>
          <a:bodyPr>
            <a:no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Tổ chức bàn cờ: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Ma trận hình chữ nhất gồm các button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Mỗi button có một tọa độ riêng trong ma trận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Button là n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i quân cờ đ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ợc đánh vào</a:t>
            </a:r>
          </a:p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Đổi thông tin ng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ời chơi mỗi khi kết thúc l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ợt đánh</a:t>
            </a:r>
          </a:p>
        </p:txBody>
      </p:sp>
    </p:spTree>
    <p:extLst>
      <p:ext uri="{BB962C8B-B14F-4D97-AF65-F5344CB8AC3E}">
        <p14:creationId xmlns:p14="http://schemas.microsoft.com/office/powerpoint/2010/main" val="355567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CF5498-C9CA-4CD3-9F95-7AAF5339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 chức bàn cờ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EFDE10-9B9D-4846-9EA1-E2A82200594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23" y="2607278"/>
            <a:ext cx="4667520" cy="374856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641F507-29E1-4452-AF97-C9381E4C95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Đổi thông tin ng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ời chơi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114933-2C00-4C0A-A8C4-29C351EEED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07277"/>
            <a:ext cx="4667520" cy="37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2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ACF5-5C89-41FC-B34B-8C36E047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Xét CHIẾN THẮNG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398FF-3365-41F8-9D3E-790C6062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ởng: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Mỗi n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ớc cờ đ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ợc đánh xuống sẽ đ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ợc xét chiến thắng cho nó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Khi chiến thắng thì kết thúc trò ch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i và khóa bàn cờ</a:t>
            </a:r>
          </a:p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Cách xét chiến thắng:</a:t>
            </a:r>
          </a:p>
          <a:p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Hòa: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Kết thúc với kết quả hòa khi ch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a có ai chiến thắng và bàn cờ không còn chỗ trống hay số phần tử trong Stack bằng số ô trong bàn cờ.</a:t>
            </a:r>
          </a:p>
          <a:p>
            <a:pPr marL="0" indent="0">
              <a:buNone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82F9A38-FE82-408F-B442-4EF54FC5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Xét chiến thắng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441F131-F489-4E8A-8FDE-62124E8EFB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Khóa bàn cờ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EE0041A-5CBC-490F-B1D7-6B2D20E41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Xét chiến thắng</a:t>
            </a:r>
          </a:p>
          <a:p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F07AF4-103E-43A5-8102-4F5D02CE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49" y="2665124"/>
            <a:ext cx="4123354" cy="3553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561414-AC4A-4362-9094-0B9347D51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97" y="2665124"/>
            <a:ext cx="4071166" cy="35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1E87-A8F9-4BC4-A213-35EE46FE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64373"/>
            <a:ext cx="10820400" cy="1293028"/>
          </a:xfrm>
        </p:spPr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50ED-6D74-496D-8D83-CB001582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Stack riêng: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Có các chức năng cần thiết cho ch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ơng trình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Đề xuất sử dụng List&lt; &gt; để sử xây dựng Stack.</a:t>
            </a:r>
          </a:p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ởng: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Stack đ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ợc dung để l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u các b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ớc đi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Mỗi quân cờ đ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ợc đánh thì thông tin tọa độ của nó sẽ đ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ợc l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u và Stack</a:t>
            </a:r>
          </a:p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Mỗi lần Undo đ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dụng: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Lấy thông tin tọa độ của phần tử trên cùng đồng thời xóa nó khỏi Stack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xóa n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ớc cờ trên bàn cờ dựa trên tọa độ lấy đ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Đổi thông tin ng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ời chơi hiện tại</a:t>
            </a:r>
          </a:p>
          <a:p>
            <a:pPr lvl="1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27A5-16FD-4F73-B7F4-D22916A0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F7E6-02E7-4FFB-BD0A-0BA20449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Đạt: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được ch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ơng trình với các chức năng c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bản nhất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Tạo đ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ợc Stack riêng để sử dụng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đ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ợc vai trò của Stack trong ch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ơng trình</a:t>
            </a:r>
          </a:p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Chưa đạt: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Dao diện đơn giản không bắt mắt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Bị hạn chế ở những chức năng c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bản ch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a sáng tạo</a:t>
            </a:r>
          </a:p>
        </p:txBody>
      </p:sp>
    </p:spTree>
    <p:extLst>
      <p:ext uri="{BB962C8B-B14F-4D97-AF65-F5344CB8AC3E}">
        <p14:creationId xmlns:p14="http://schemas.microsoft.com/office/powerpoint/2010/main" val="412895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5142-CA3F-40E4-A5EF-56E7EFF7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3568"/>
            <a:ext cx="10820400" cy="3305431"/>
          </a:xfrm>
        </p:spPr>
        <p:txBody>
          <a:bodyPr>
            <a:noAutofit/>
          </a:bodyPr>
          <a:lstStyle/>
          <a:p>
            <a:pPr algn="ctr"/>
            <a:r>
              <a:rPr lang="en-US" sz="650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Game Caro có sử dụng Satck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9A68-1E01-4D04-AC59-2D5C44EF3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51" y="3429000"/>
            <a:ext cx="6205152" cy="2517838"/>
          </a:xfrm>
        </p:spPr>
        <p:txBody>
          <a:bodyPr>
            <a:no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GVHD: Trần Công Tú</a:t>
            </a:r>
          </a:p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Lớp chiều T5 Tiết 7-10</a:t>
            </a:r>
          </a:p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ời thực hiện: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Hoàng Mạnh Tiến	MSSV: 18110212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Nguyễn Quang Vũ	MSSV: 18110212</a:t>
            </a:r>
          </a:p>
        </p:txBody>
      </p:sp>
    </p:spTree>
    <p:extLst>
      <p:ext uri="{BB962C8B-B14F-4D97-AF65-F5344CB8AC3E}">
        <p14:creationId xmlns:p14="http://schemas.microsoft.com/office/powerpoint/2010/main" val="214101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7188-327B-4216-9BC9-3400F1F8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4DDB-86D6-48FB-8F50-387C1260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vào đề tài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ơng trình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ơng trình và các chức năng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Các vấn đề cần l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u ý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188518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C3CE-23D9-4608-A7B3-8B75206E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4"/>
            <a:ext cx="10709189" cy="990286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934470-58F5-4ADC-B8B0-4E8C636D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4660"/>
            <a:ext cx="10820400" cy="4464025"/>
          </a:xfrm>
        </p:spPr>
        <p:txBody>
          <a:bodyPr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dạng thùng chứa</a:t>
            </a:r>
          </a:p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First In Last Out</a:t>
            </a:r>
          </a:p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2 hoạt động c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bản:</a:t>
            </a:r>
          </a:p>
          <a:p>
            <a:pPr lvl="1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Push()</a:t>
            </a:r>
          </a:p>
          <a:p>
            <a:pPr lvl="1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</a:p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Các hoạt động hỗ trợ</a:t>
            </a:r>
          </a:p>
          <a:p>
            <a:pPr lvl="1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</a:p>
          <a:p>
            <a:pPr lvl="1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isEmpty()</a:t>
            </a:r>
          </a:p>
          <a:p>
            <a:pPr lvl="1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Count()</a:t>
            </a:r>
          </a:p>
        </p:txBody>
      </p:sp>
      <p:pic>
        <p:nvPicPr>
          <p:cNvPr id="11" name="Picture 10" descr="Screen Shot 2016-07-25 at 2.19.14 PM">
            <a:extLst>
              <a:ext uri="{FF2B5EF4-FFF2-40B4-BE49-F238E27FC236}">
                <a16:creationId xmlns:a16="http://schemas.microsoft.com/office/drawing/2014/main" id="{9A21BFFC-B2C7-4E3F-B6C8-DDD1CDAB12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4659"/>
            <a:ext cx="5298989" cy="3842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20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E19D-0DA1-45E2-9D55-7211EEE3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Hoạt động c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637B-4918-4318-8AD7-BD0D3E23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Push()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Thêm một phần tử vào Stack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Phần tử nằm trên cùng của Stack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Số phần tử tăng thêm 1 đ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n vị</a:t>
            </a:r>
          </a:p>
          <a:p>
            <a:pPr marL="0" indent="0">
              <a:buNone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Shot 2016-07-25 at 2.18.35 PM">
            <a:extLst>
              <a:ext uri="{FF2B5EF4-FFF2-40B4-BE49-F238E27FC236}">
                <a16:creationId xmlns:a16="http://schemas.microsoft.com/office/drawing/2014/main" id="{8EB294AF-356A-47A1-8C3F-0132E07B9C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786213"/>
            <a:ext cx="5410199" cy="2840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50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B924-7F18-4E19-990E-90AABD9D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hoạt động c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B810-EA93-4F0F-B923-562FB43F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Pop():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Lấy một phần tử ra khỏi Stack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Phần tử đ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ợc lấy ra là phần tử trên </a:t>
            </a:r>
          </a:p>
          <a:p>
            <a:pPr marL="457200" lvl="1" indent="0">
              <a:buNone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cùng trong Stack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Số phần tử giảm xuống 1 đ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n vị</a:t>
            </a:r>
          </a:p>
          <a:p>
            <a:pPr lvl="1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Shot 2016-07-25 at 2.21.19 PM">
            <a:extLst>
              <a:ext uri="{FF2B5EF4-FFF2-40B4-BE49-F238E27FC236}">
                <a16:creationId xmlns:a16="http://schemas.microsoft.com/office/drawing/2014/main" id="{CE8F0883-952B-44DB-AFAD-B743F3EB6A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40550"/>
            <a:ext cx="5410200" cy="3057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94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76A2-6136-43FA-9DAB-1745DDB4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hoạt động khác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C41A-8A8C-4900-9405-26E5E500E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Peek(): 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Lấy thông tin của phần tử trên cùng 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Phần tử trên cùng không bị mất đi, số phần tử không đổi</a:t>
            </a:r>
          </a:p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Count():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Đếm số phần tử hiện tại có trong Stack</a:t>
            </a:r>
          </a:p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isEmpty() – isFull():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xem Stack có rỗng hay đầy</a:t>
            </a:r>
          </a:p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Clear():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Xóa toàn bộ phần tử có trong stack.</a:t>
            </a:r>
          </a:p>
        </p:txBody>
      </p:sp>
    </p:spTree>
    <p:extLst>
      <p:ext uri="{BB962C8B-B14F-4D97-AF65-F5344CB8AC3E}">
        <p14:creationId xmlns:p14="http://schemas.microsoft.com/office/powerpoint/2010/main" val="292324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A9E1-F60F-4A74-8418-256B720A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STACK vào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7E90-69D1-41C2-A7FC-9E4917E6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đặt ra: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Đánh nhầm n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ớc đi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Bắt đầu lại ở một thời điểm nào đó đã qua trong ván cờ</a:t>
            </a:r>
          </a:p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của vấn đề: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Undo để thực hiện việc đánh lại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Undo phải chính xác các n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ớc đã đi theo thứ tự lùi thời gian đánh</a:t>
            </a:r>
          </a:p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cho Undo:</a:t>
            </a:r>
          </a:p>
          <a:p>
            <a:pPr lvl="1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cấu trúc dữ liệu Stack để cài đặt chức năng Undo</a:t>
            </a:r>
          </a:p>
          <a:p>
            <a:pPr lvl="1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07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C735-51EA-4081-91EB-85AC9C16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1519"/>
            <a:ext cx="10820400" cy="1293028"/>
          </a:xfrm>
        </p:spPr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Xây dựng ch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ơng trình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5B9B46-5EC6-42F8-AF9F-951597193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973" y="1774547"/>
            <a:ext cx="5253088" cy="45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406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221</TotalTime>
  <Words>693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Times New Roman</vt:lpstr>
      <vt:lpstr>Vapor Trail</vt:lpstr>
      <vt:lpstr>Cấu trúc dữ Liệu và giải thuật</vt:lpstr>
      <vt:lpstr>Cài đặt Game Caro có sử dụng Satck</vt:lpstr>
      <vt:lpstr>Nội dung</vt:lpstr>
      <vt:lpstr>STACK</vt:lpstr>
      <vt:lpstr>CÁc Hoạt động cơ bản</vt:lpstr>
      <vt:lpstr>Các hoạt động cơ bản</vt:lpstr>
      <vt:lpstr>Các hoạt động khác</vt:lpstr>
      <vt:lpstr>Ứng dụng STACK vào đề tài</vt:lpstr>
      <vt:lpstr>2. Xây dựng chương trình</vt:lpstr>
      <vt:lpstr>Vấn đề Gặp phải và cách giải quyết</vt:lpstr>
      <vt:lpstr>Tổ chức bàn cờ</vt:lpstr>
      <vt:lpstr>Xét CHIẾN THẮNG</vt:lpstr>
      <vt:lpstr>Xét chiến thắng</vt:lpstr>
      <vt:lpstr>Chức năng undo</vt:lpstr>
      <vt:lpstr>3. 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Tiến Hoàng Mạnh</dc:creator>
  <cp:lastModifiedBy>Vũ Nguyễn</cp:lastModifiedBy>
  <cp:revision>22</cp:revision>
  <dcterms:created xsi:type="dcterms:W3CDTF">2019-12-12T05:33:01Z</dcterms:created>
  <dcterms:modified xsi:type="dcterms:W3CDTF">2019-12-12T14:09:54Z</dcterms:modified>
</cp:coreProperties>
</file>