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54507EA-7702-42CB-9D4D-8E695C2ECA12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0E54447-F9BB-4745-AE77-D9BA4FFD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02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507EA-7702-42CB-9D4D-8E695C2ECA12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54447-F9BB-4745-AE77-D9BA4FFD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58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507EA-7702-42CB-9D4D-8E695C2ECA12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54447-F9BB-4745-AE77-D9BA4FFD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72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507EA-7702-42CB-9D4D-8E695C2ECA12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54447-F9BB-4745-AE77-D9BA4FFD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1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507EA-7702-42CB-9D4D-8E695C2ECA12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54447-F9BB-4745-AE77-D9BA4FFD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507EA-7702-42CB-9D4D-8E695C2ECA12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54447-F9BB-4745-AE77-D9BA4FFD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0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507EA-7702-42CB-9D4D-8E695C2ECA12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54447-F9BB-4745-AE77-D9BA4FFD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27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54507EA-7702-42CB-9D4D-8E695C2ECA12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54447-F9BB-4745-AE77-D9BA4FFD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546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54507EA-7702-42CB-9D4D-8E695C2ECA12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54447-F9BB-4745-AE77-D9BA4FFD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60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507EA-7702-42CB-9D4D-8E695C2ECA12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54447-F9BB-4745-AE77-D9BA4FFD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4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507EA-7702-42CB-9D4D-8E695C2ECA12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54447-F9BB-4745-AE77-D9BA4FFD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0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507EA-7702-42CB-9D4D-8E695C2ECA12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54447-F9BB-4745-AE77-D9BA4FFD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41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507EA-7702-42CB-9D4D-8E695C2ECA12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54447-F9BB-4745-AE77-D9BA4FFD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40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507EA-7702-42CB-9D4D-8E695C2ECA12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54447-F9BB-4745-AE77-D9BA4FFD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24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507EA-7702-42CB-9D4D-8E695C2ECA12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54447-F9BB-4745-AE77-D9BA4FFD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08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507EA-7702-42CB-9D4D-8E695C2ECA12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54447-F9BB-4745-AE77-D9BA4FFD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5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507EA-7702-42CB-9D4D-8E695C2ECA12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54447-F9BB-4745-AE77-D9BA4FFD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3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54507EA-7702-42CB-9D4D-8E695C2ECA12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0E54447-F9BB-4745-AE77-D9BA4FFD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74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48CA5-C5D8-4851-AC85-5A2EE5DB6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2090176"/>
            <a:ext cx="8825658" cy="2677648"/>
          </a:xfrm>
        </p:spPr>
        <p:txBody>
          <a:bodyPr anchor="ctr"/>
          <a:lstStyle/>
          <a:p>
            <a:pPr algn="ctr"/>
            <a:r>
              <a:rPr lang="en-US" dirty="0"/>
              <a:t>4 PLAYER CHESS</a:t>
            </a:r>
          </a:p>
        </p:txBody>
      </p:sp>
    </p:spTree>
    <p:extLst>
      <p:ext uri="{BB962C8B-B14F-4D97-AF65-F5344CB8AC3E}">
        <p14:creationId xmlns:p14="http://schemas.microsoft.com/office/powerpoint/2010/main" val="4144256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8B24117-A82A-44EE-BE48-AEF2BE457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2090176"/>
            <a:ext cx="8825658" cy="2677648"/>
          </a:xfrm>
        </p:spPr>
        <p:txBody>
          <a:bodyPr anchor="ctr"/>
          <a:lstStyle/>
          <a:p>
            <a:pPr algn="ctr"/>
            <a:r>
              <a:rPr lang="en-US" dirty="0"/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1499403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8D67E-EE3F-4E2A-8F2C-BAEEBE9D3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CHESS/FACTIONS/MAP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395C8-9F31-4121-8B91-682AB6304D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Pieces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8FAF3B4-DA89-4332-967C-73F73B68DC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Field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F38724-C065-4E8A-9CED-9775EB549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547" y="2921569"/>
            <a:ext cx="4321723" cy="37622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A2D3529-7242-4758-A6C9-1F3E813890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3429000"/>
            <a:ext cx="3695522" cy="304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29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98ED6-2D30-4ACA-B49B-15EFF858D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83309-ADF7-4BF8-A856-D5758FCBB1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Move Rules:</a:t>
            </a:r>
          </a:p>
          <a:p>
            <a:pPr lvl="1"/>
            <a:r>
              <a:rPr lang="en-US" dirty="0"/>
              <a:t>Chess pieces’ move: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D41D92-D99C-41BC-AE65-B47B1D71EA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162" y="3429000"/>
            <a:ext cx="1800476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085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597A2-7088-45C0-9AEB-7EC9D17BC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COMBAT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39B24-1AAA-48B8-8AA0-A4A7AA3763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Elements’ relationship: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0A6D6-7393-4C89-91A2-DDF85FB5B7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Attack Weaker Element: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CDC536-9FB6-4A9F-A217-88F157DD4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32" y="3042457"/>
            <a:ext cx="1874201" cy="19419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C083BF-4BA9-47ED-933C-1B009C3F32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635" y="3377381"/>
            <a:ext cx="3314987" cy="124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0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E0473-2A36-44D4-8090-64BED1A8F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COMBAT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60460-C2E6-431B-98A5-F8082F1F37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ja-JP" dirty="0"/>
              <a:t>Attack</a:t>
            </a:r>
            <a:r>
              <a:rPr lang="ja-JP" altLang="en-US" dirty="0"/>
              <a:t> </a:t>
            </a:r>
            <a:r>
              <a:rPr lang="en-US" altLang="ja-JP" dirty="0"/>
              <a:t>stronger</a:t>
            </a:r>
            <a:r>
              <a:rPr lang="ja-JP" altLang="en-US" dirty="0"/>
              <a:t> </a:t>
            </a:r>
            <a:r>
              <a:rPr lang="en-US" altLang="ja-JP" dirty="0"/>
              <a:t>element: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91FA96-7021-467F-8367-AFF378143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887" y="2603500"/>
            <a:ext cx="4825159" cy="3416300"/>
          </a:xfrm>
        </p:spPr>
        <p:txBody>
          <a:bodyPr/>
          <a:lstStyle/>
          <a:p>
            <a:r>
              <a:rPr lang="en-US" dirty="0"/>
              <a:t>Attack same element:</a:t>
            </a:r>
          </a:p>
          <a:p>
            <a:pPr lvl="1"/>
            <a:r>
              <a:rPr lang="en-US" dirty="0"/>
              <a:t>Both die (both player lose 1 chess)</a:t>
            </a:r>
          </a:p>
          <a:p>
            <a:r>
              <a:rPr lang="en-US" dirty="0"/>
              <a:t>Attack opposite element(i.e.</a:t>
            </a:r>
            <a:r>
              <a:rPr lang="ja-JP" altLang="en-US" dirty="0"/>
              <a:t>地 </a:t>
            </a:r>
            <a:r>
              <a:rPr lang="en-US" altLang="ja-JP" dirty="0"/>
              <a:t>vs </a:t>
            </a:r>
            <a:r>
              <a:rPr lang="ja-JP" altLang="en-US" dirty="0">
                <a:solidFill>
                  <a:srgbClr val="FF0000"/>
                </a:solidFill>
              </a:rPr>
              <a:t>火</a:t>
            </a:r>
            <a:r>
              <a:rPr lang="en-US" altLang="ja-JP" dirty="0">
                <a:solidFill>
                  <a:schemeClr val="tx1"/>
                </a:solidFill>
              </a:rPr>
              <a:t>):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Nothing happens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E54C3C-C772-484F-9524-42CA41AC2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3175000"/>
            <a:ext cx="3867689" cy="149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456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C0ACB-BE19-476B-B080-F6790E428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80680-D9AD-40EE-8557-C632C5DD5E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8268" y="2468031"/>
            <a:ext cx="11072553" cy="3416301"/>
          </a:xfrm>
        </p:spPr>
        <p:txBody>
          <a:bodyPr/>
          <a:lstStyle/>
          <a:p>
            <a:r>
              <a:rPr lang="en-US" dirty="0"/>
              <a:t>Game Flow: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7633B5-3BDB-4BC3-AFF4-24F305524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865" y="2623185"/>
            <a:ext cx="836295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532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46EE-5DD7-4A79-9924-B08C37463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9604C-3498-4054-84D3-06086E3918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Winning condition:</a:t>
            </a:r>
          </a:p>
          <a:p>
            <a:pPr lvl="1"/>
            <a:r>
              <a:rPr lang="en-US"/>
              <a:t>After round 10: Have </a:t>
            </a:r>
            <a:r>
              <a:rPr lang="en-US" dirty="0"/>
              <a:t>the most faction’s chesses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3802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356</TotalTime>
  <Words>85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4 PLAYER CHESS</vt:lpstr>
      <vt:lpstr>RULES</vt:lpstr>
      <vt:lpstr>CHESS/FACTIONS/MAP</vt:lpstr>
      <vt:lpstr>MOVE RULES</vt:lpstr>
      <vt:lpstr>COMBAT RULES</vt:lpstr>
      <vt:lpstr>COMBAT RULES</vt:lpstr>
      <vt:lpstr>GAME PLAY</vt:lpstr>
      <vt:lpstr>GAME PLAY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 Kingdoms(presumed)</dc:title>
  <dc:creator>Hoang Manh Quan</dc:creator>
  <cp:lastModifiedBy>Hoang Manh Quan</cp:lastModifiedBy>
  <cp:revision>31</cp:revision>
  <dcterms:created xsi:type="dcterms:W3CDTF">2019-06-04T03:11:53Z</dcterms:created>
  <dcterms:modified xsi:type="dcterms:W3CDTF">2022-03-24T15:15:15Z</dcterms:modified>
</cp:coreProperties>
</file>