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5b2317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15b2317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 Phan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b9f4e16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b9f4e16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8395e7a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8395e7a9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b9f4e16e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b9f4e16e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836a05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836a05c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b9f4e16e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b9f4e16e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836a05cd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836a05cd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 Phan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5" y="170725"/>
            <a:ext cx="566375" cy="5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44638" y="2187000"/>
            <a:ext cx="445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Loan Classification</a:t>
            </a:r>
            <a:endParaRPr sz="3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9900" y="0"/>
            <a:ext cx="2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9900" y="1054775"/>
            <a:ext cx="58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the company receives a loan application, the company has to make a decision for loan approval based on the applicant’s profile.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9900" y="0"/>
            <a:ext cx="2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Loan </a:t>
            </a:r>
            <a:r>
              <a:rPr lang="en" sz="2800" b="1" dirty="0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 sz="2800" b="1" dirty="0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238" y="934050"/>
            <a:ext cx="4828662" cy="36214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32475" y="1054775"/>
            <a:ext cx="43002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Fully Paid (FP): applicant has fully paid the loan.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(C): applicant is in the process of paying the installments, the tenure of the loan is not yet completed.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Charged Off (CO): applicant has not paid the installments in due time for a long period of time, they have defaulted on the loan.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#: 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69900" y="0"/>
            <a:ext cx="454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 sz="2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95" y="984100"/>
            <a:ext cx="3819525" cy="1438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69900" y="0"/>
            <a:ext cx="440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 sz="2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675" y="669950"/>
            <a:ext cx="5067720" cy="42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125" y="669950"/>
            <a:ext cx="5067720" cy="4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69900" y="0"/>
            <a:ext cx="553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ROC Curve and AUC</a:t>
            </a:r>
            <a:endParaRPr sz="2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200" y="669950"/>
            <a:ext cx="5067720" cy="4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632350" y="1039663"/>
            <a:ext cx="430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ROC curve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(Receiver Operating Characteristic) is graph showing the performance of a classification model at an classification thresholds.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632350" y="2295050"/>
            <a:ext cx="430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AUC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(Area under the ROC curve) measures the entire two-dimensional area under the ROC curve.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AUC measures how well predictions.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632350" y="3173200"/>
            <a:ext cx="430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Google Developers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344638" y="2187000"/>
            <a:ext cx="445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EF4123"/>
                </a:solidFill>
                <a:latin typeface="Lato"/>
                <a:ea typeface="Lato"/>
                <a:cs typeface="Lato"/>
                <a:sym typeface="Lato"/>
              </a:rPr>
              <a:t>End.</a:t>
            </a:r>
            <a:endParaRPr sz="3800" b="1">
              <a:solidFill>
                <a:srgbClr val="EF412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NHQ</cp:lastModifiedBy>
  <cp:revision>1</cp:revision>
  <dcterms:modified xsi:type="dcterms:W3CDTF">2023-02-05T10:06:10Z</dcterms:modified>
</cp:coreProperties>
</file>