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077D-B5C3-C6FF-17E6-28D67BEB7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61749-304D-8D44-39C8-E11151161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06D49-5C56-19E0-5B58-2379DA25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6538-7C7C-490F-985A-8F84F45CDB0C}" type="datetimeFigureOut">
              <a:rPr lang="vi-VN" smtClean="0"/>
              <a:t>11/05/2022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B6C1-17D5-FAA5-C552-986CBCA5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77C15-E656-C132-EF25-F4EF2488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C4B1-471D-45B9-81AE-CB6D78D5AF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504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F65D-72C3-3E82-A741-B5E72762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26B95-32A5-5154-0885-2E0F1CC45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77D0C-D95A-199C-278B-AE944063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6538-7C7C-490F-985A-8F84F45CDB0C}" type="datetimeFigureOut">
              <a:rPr lang="vi-VN" smtClean="0"/>
              <a:t>11/05/2022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1D7AE-F231-97AF-A87A-CD9DF5C9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F4D80-17CB-5004-DFD8-095A039D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C4B1-471D-45B9-81AE-CB6D78D5AF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303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20637-201C-2036-D080-BB7B8C05C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0AF65-71C8-1452-2DDD-13F31587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32622-C973-45A2-8D35-B3FC96C1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6538-7C7C-490F-985A-8F84F45CDB0C}" type="datetimeFigureOut">
              <a:rPr lang="vi-VN" smtClean="0"/>
              <a:t>11/05/2022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F6F95-51E1-FC84-47CE-59D01FCA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C5CF-9797-EA5B-02BD-C1D7BC90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C4B1-471D-45B9-81AE-CB6D78D5AF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185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51C0-C81F-157A-CFCC-A10AECB5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1F9C8-CB87-48FE-FB8D-6CAA50474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E524D-94F8-A2A3-85F6-E9892E14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6538-7C7C-490F-985A-8F84F45CDB0C}" type="datetimeFigureOut">
              <a:rPr lang="vi-VN" smtClean="0"/>
              <a:t>11/05/2022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196CA-D803-3A44-AE37-1DEB3887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6B5CF-54FA-E5E5-B1E9-7B59F5EB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C4B1-471D-45B9-81AE-CB6D78D5AF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501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38A3-A325-2666-AAF3-2A073751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C7842-3290-D8A6-2BB5-9873148BC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14716-8960-2FC4-3F28-969914DE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6538-7C7C-490F-985A-8F84F45CDB0C}" type="datetimeFigureOut">
              <a:rPr lang="vi-VN" smtClean="0"/>
              <a:t>11/05/2022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5CDFD-4549-9865-0297-E03D83F1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05CF6-D451-D73A-08BB-16F2B235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C4B1-471D-45B9-81AE-CB6D78D5AF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519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0DB7-5CBD-6CAB-A9AD-3794A8E1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B4108-5515-A35C-E9DE-2BE73F989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CC16D-FF41-37E3-23C8-C0DCFA0E7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C4EE2-C1FD-BC46-A1A3-07F4DEF7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6538-7C7C-490F-985A-8F84F45CDB0C}" type="datetimeFigureOut">
              <a:rPr lang="vi-VN" smtClean="0"/>
              <a:t>11/05/2022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D3AA4-CA3B-3CFD-0FF8-D1C45D20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1D7F8-A910-BBF2-CD93-E7F5E0B9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C4B1-471D-45B9-81AE-CB6D78D5AF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607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9E4F-2B2D-B558-493B-94775DFE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5DC15-DE38-A4A8-65D2-5C1F42FB3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7432B-053E-16A4-912F-4F7A48D8B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CC920-547C-C7BA-F1E9-675ECA3B3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6CB43-6568-A387-6487-04349624B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1BDF9-7AC0-E6F3-BB80-52B76FCC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6538-7C7C-490F-985A-8F84F45CDB0C}" type="datetimeFigureOut">
              <a:rPr lang="vi-VN" smtClean="0"/>
              <a:t>11/05/2022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E87D3-0E09-4BE7-2E38-CB4C754C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C357-FD6B-5AF7-7A54-2C3E66E7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C4B1-471D-45B9-81AE-CB6D78D5AF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536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93CF-7F06-741E-2D5A-B76B47D4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AC16B-828E-D2AE-4A27-3FF817CC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6538-7C7C-490F-985A-8F84F45CDB0C}" type="datetimeFigureOut">
              <a:rPr lang="vi-VN" smtClean="0"/>
              <a:t>11/05/2022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68ADB-F2CF-F85B-2BED-9CAEA276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2D6F8-6F73-9DDE-D852-AB11DFDA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C4B1-471D-45B9-81AE-CB6D78D5AF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873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86CBC-7B62-6257-6EA7-51482CBA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6538-7C7C-490F-985A-8F84F45CDB0C}" type="datetimeFigureOut">
              <a:rPr lang="vi-VN" smtClean="0"/>
              <a:t>11/05/2022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A8BAD-80BD-829E-4B13-F74A0E21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2838B-00B5-4D35-610F-F61BCA1D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C4B1-471D-45B9-81AE-CB6D78D5AF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073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B946-615A-E028-07C9-030FE564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DD4F7-9473-B93E-3B18-0992652BA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6CA6F-A40F-353D-5E9E-78D10D4B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2F6B4-B065-BC2F-00A4-4A0DA167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6538-7C7C-490F-985A-8F84F45CDB0C}" type="datetimeFigureOut">
              <a:rPr lang="vi-VN" smtClean="0"/>
              <a:t>11/05/2022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FECB8-134C-CFD4-F3FD-AAA608B8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B595E-CF08-C329-2D17-9FCC236B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C4B1-471D-45B9-81AE-CB6D78D5AF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053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3AF0-23BE-303B-CA09-7384D54A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8C897-B2D8-D0C9-4BF4-E48970999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CE801-2BC1-51D4-5D66-8221F7CAD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DB5A1-B7EE-77D2-83A2-5020B545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6538-7C7C-490F-985A-8F84F45CDB0C}" type="datetimeFigureOut">
              <a:rPr lang="vi-VN" smtClean="0"/>
              <a:t>11/05/2022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98BFA-C007-0112-43F7-8A69B6A1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7ED76-448C-2162-5E09-5AEFD70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C4B1-471D-45B9-81AE-CB6D78D5AF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8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6FB5D-76D3-1F73-F9D0-EEC0C432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09A9E-853C-DA54-85D2-CE923E02A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61249-7BD0-C35F-7244-1C52BE6FB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A6538-7C7C-490F-985A-8F84F45CDB0C}" type="datetimeFigureOut">
              <a:rPr lang="vi-VN" smtClean="0"/>
              <a:t>11/05/2022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E43F1-DE43-B728-7860-B081D3086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E93E2-4E44-F90E-F7E8-0697FADF6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C4B1-471D-45B9-81AE-CB6D78D5AF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763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7FD59302-FABF-E76A-DD4E-527FAE32B0C2}"/>
              </a:ext>
            </a:extLst>
          </p:cNvPr>
          <p:cNvSpPr/>
          <p:nvPr/>
        </p:nvSpPr>
        <p:spPr>
          <a:xfrm>
            <a:off x="560772" y="461639"/>
            <a:ext cx="11070455" cy="6107837"/>
          </a:xfrm>
          <a:prstGeom prst="horizontalScrol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94C8E-D1AD-2D35-4AC0-960250ADF3BB}"/>
              </a:ext>
            </a:extLst>
          </p:cNvPr>
          <p:cNvSpPr txBox="1"/>
          <p:nvPr/>
        </p:nvSpPr>
        <p:spPr>
          <a:xfrm>
            <a:off x="2030026" y="1305017"/>
            <a:ext cx="8131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</a:rPr>
              <a:t>LUẬT CHƠI GÀ CON MẠO HIỂM </a:t>
            </a:r>
          </a:p>
          <a:p>
            <a:pPr algn="ctr"/>
            <a:r>
              <a:rPr lang="en-US" sz="3200" b="1">
                <a:solidFill>
                  <a:srgbClr val="FF0000"/>
                </a:solidFill>
              </a:rPr>
              <a:t>ADVENTURE CHICKS</a:t>
            </a:r>
            <a:endParaRPr lang="vi-VN" sz="3200" b="1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E3A34-927A-89DB-475C-91F2BF6D434E}"/>
              </a:ext>
            </a:extLst>
          </p:cNvPr>
          <p:cNvSpPr txBox="1"/>
          <p:nvPr/>
        </p:nvSpPr>
        <p:spPr>
          <a:xfrm>
            <a:off x="1874668" y="2553285"/>
            <a:ext cx="813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- Click chọn các ô vuông, nơi mà gà con sẽ đi tới</a:t>
            </a:r>
            <a:endParaRPr lang="vi-VN" sz="20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9F919-DAB2-35F0-6767-788BD07A09E1}"/>
              </a:ext>
            </a:extLst>
          </p:cNvPr>
          <p:cNvSpPr txBox="1"/>
          <p:nvPr/>
        </p:nvSpPr>
        <p:spPr>
          <a:xfrm>
            <a:off x="1874668" y="2939144"/>
            <a:ext cx="813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- Nếu đi phải ô có bom, bạn sẽ bị trừ 1 mạng</a:t>
            </a:r>
            <a:endParaRPr lang="vi-VN" sz="20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3F955-1713-079F-8D21-1AC39A6CD223}"/>
              </a:ext>
            </a:extLst>
          </p:cNvPr>
          <p:cNvSpPr txBox="1"/>
          <p:nvPr/>
        </p:nvSpPr>
        <p:spPr>
          <a:xfrm>
            <a:off x="1874668" y="3375380"/>
            <a:ext cx="813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- Trò chơi sẽ kết thúc khi bị trừ hết 2 mạng</a:t>
            </a:r>
            <a:endParaRPr lang="vi-VN" sz="20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3DA42-090A-9E65-133B-D320EBFC3EE5}"/>
              </a:ext>
            </a:extLst>
          </p:cNvPr>
          <p:cNvSpPr txBox="1"/>
          <p:nvPr/>
        </p:nvSpPr>
        <p:spPr>
          <a:xfrm>
            <a:off x="1874668" y="3811616"/>
            <a:ext cx="8131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- Khi tính toán được ô bom, bạn có thể sử dụng tính năng đặt cờ để đánh dấu không cho gà con đi vào</a:t>
            </a:r>
            <a:endParaRPr lang="vi-VN" sz="20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F6EA4-3D2D-3681-B624-49BE603590A7}"/>
              </a:ext>
            </a:extLst>
          </p:cNvPr>
          <p:cNvSpPr txBox="1"/>
          <p:nvPr/>
        </p:nvSpPr>
        <p:spPr>
          <a:xfrm>
            <a:off x="1874668" y="4543305"/>
            <a:ext cx="8405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- Bạn có 3 lần sử dụng tính năng dò mìn mỗi lần chơi. Tính năng này sẽ mở 1 ô có bom xung quanh vị trí hiện tại của gà.</a:t>
            </a:r>
            <a:endParaRPr lang="vi-VN" sz="2000" b="1"/>
          </a:p>
        </p:txBody>
      </p:sp>
    </p:spTree>
    <p:extLst>
      <p:ext uri="{BB962C8B-B14F-4D97-AF65-F5344CB8AC3E}">
        <p14:creationId xmlns:p14="http://schemas.microsoft.com/office/powerpoint/2010/main" val="348452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2022-05-11T15:28:59Z</dcterms:created>
  <dcterms:modified xsi:type="dcterms:W3CDTF">2022-05-11T15:38:12Z</dcterms:modified>
</cp:coreProperties>
</file>