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090BBA-FC92-4672-93A5-A29E8D1585FE}">
  <a:tblStyle styleId="{52090BBA-FC92-4672-93A5-A29E8D1585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9b5c5d29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d19b5c5d29_3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9b5c5a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19b5c5a2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19b5c5d29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d19b5c5d29_3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19b5c5d29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19b5c5d29_3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19b5c5a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d19b5c5a2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19b5c5d29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19b5c5d29_3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9b5c5d29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19b5c5d29_3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9b5c5d29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19b5c5d29_3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Architecture design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235075" y="1566825"/>
            <a:ext cx="85395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75" y="1498675"/>
            <a:ext cx="8735101" cy="431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175925" y="820550"/>
            <a:ext cx="64878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Sequence Diagram - Thanh toán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Architecture design</a:t>
            </a:r>
            <a:endParaRPr/>
          </a:p>
        </p:txBody>
      </p:sp>
      <p:sp>
        <p:nvSpPr>
          <p:cNvPr id="174" name="Google Shape;174;p33"/>
          <p:cNvSpPr txBox="1"/>
          <p:nvPr/>
        </p:nvSpPr>
        <p:spPr>
          <a:xfrm>
            <a:off x="175925" y="820550"/>
            <a:ext cx="64542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Sequence Diagram - Trả xe 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00" y="1441325"/>
            <a:ext cx="6075401" cy="50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Detailed design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235077" y="841248"/>
            <a:ext cx="8529361" cy="4972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300"/>
            <a:ext cx="9144003" cy="48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Detailed design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50" y="616063"/>
            <a:ext cx="7326757" cy="602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5. Design considerations - Design patterns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235077" y="841248"/>
            <a:ext cx="85293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Design patterns 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Singleton : Authentication, DBConnection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Observer : StopwatchObserver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Strategy : AbstractPaymentController, ResultScreenHandler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5. Design considerations - Coupling &amp; Cohesion 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235077" y="841248"/>
            <a:ext cx="8529361" cy="4972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Coupling 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Tồn tại stamp coupling ở một số method , controller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(i.e,  RentBikeController constructor với tham số Bike bike, tuy nhiên chỉ cần dùng BikeId là đã đủ thông tin)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Cohesion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Tồn tại C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oincidental cohesion ở một số các package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(i.e, Package util chứa nhiều class không liên quan đến hoạt động của các class còn lại 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5. Design considerations - Yêu cầu mở rộng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235077" y="841248"/>
            <a:ext cx="85293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Tạm dừng thời gian thuê xe: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Lớp Stopwatch có method pause để tạm dừng thời gian bấm giờ hiện tại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Bảng BikeRentalInfo có 1 trường status với các thuộc tính: IN_PROGRESS, PAUSED, FINISHED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Ngoài ra bảng này cũng có thêm trường resumeAt để lưu thời gian gần nhất tiếp tục thuê xe để cập nhật thời gian thuê + tiền thuê xe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Có thể mở rộng bằng cách xử lý khi người dùng chọn tạm dừng → Cập nhật trạng thái record tương ứng trong DB → Gọi phương thức pause của lớp Stopwatch để dừng bấm giờ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9"/>
          <p:cNvCxnSpPr/>
          <p:nvPr/>
        </p:nvCxnSpPr>
        <p:spPr>
          <a:xfrm>
            <a:off x="612597" y="3462824"/>
            <a:ext cx="7918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39"/>
          <p:cNvSpPr txBox="1"/>
          <p:nvPr/>
        </p:nvSpPr>
        <p:spPr>
          <a:xfrm>
            <a:off x="1155650" y="2761525"/>
            <a:ext cx="7092000" cy="761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Cảm ơn cô và các bạn đã theo dõi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11" name="Google Shape;1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 txBox="1"/>
          <p:nvPr/>
        </p:nvSpPr>
        <p:spPr>
          <a:xfrm>
            <a:off x="413012" y="2580208"/>
            <a:ext cx="7621279" cy="84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THIẾT KỀ VÀ XÂY DỰNG PHẦN MỀM</a:t>
            </a:r>
            <a:endParaRPr b="1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413012" y="3799723"/>
            <a:ext cx="4926739" cy="163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Nhóm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Hoàng Huy Quân			20183609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Nguyễn Đức Thắng		20183629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Vũ Tấn Khang			20183561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Rattanak Neariroth		20180278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Phân chia công việc</a:t>
            </a:r>
            <a:endParaRPr/>
          </a:p>
        </p:txBody>
      </p:sp>
      <p:graphicFrame>
        <p:nvGraphicFramePr>
          <p:cNvPr id="119" name="Google Shape;119;p25"/>
          <p:cNvGraphicFramePr/>
          <p:nvPr/>
        </p:nvGraphicFramePr>
        <p:xfrm>
          <a:off x="120750" y="66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{52090BBA-FC92-4672-93A5-A29E8D1585FE}</a:tableStyleId>
              </a:tblPr>
              <a:tblGrid>
                <a:gridCol w="2964250"/>
                <a:gridCol w="1018725"/>
                <a:gridCol w="4909775"/>
              </a:tblGrid>
              <a:tr h="10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Tên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Khối lượng công việc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Mô tả công việc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Hoàng Huy Quân - Nhóm trưởng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Xây dựng khung dự án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Thực hiện các thiết kế liên quan đến Usecase Trả xe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Xây dựng các phần quan trọng của project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Thiết kế chi tiết, thực thi các lớp Views, Controller của UC thanh toán , trả xe , xem thông tin phiên thuê xe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Nguyễn Đức Thắng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Thực hiện các thiết kế liên quan đến Usecase Thuê xe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Thực thi các lớp thực thể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Thực thi các Controller, View cho UC đăng nhập, thuê xe, xem thông tin xe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6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Vũ Tấn Khang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Thực hiện các thiết kế liên quan đến Usecase thanh toán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Thực thi InterbankSubsystem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Thực thi các Controller, View cho UC thanh toán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94050">
                <a:tc>
                  <a:txBody>
                    <a:bodyPr/>
                    <a:lstStyle/>
                    <a:p>
                      <a:pPr indent="0" lvl="0" marL="5080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Rattanak Neariroth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Thực hiện các thiết kế liên quan đến Usecase xem xe , bãi xe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Thực thi các Controller , View cho xem bãi xe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Nội dung trình bày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 thiệu đề tài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Usecase tổng quan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design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design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considerations 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 Giới thiệu đề tài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235077" y="841248"/>
            <a:ext cx="4750991" cy="4972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Mục tiêu: Xây dựng ứng dụng hỗ trợ thuê/trả xe đạp tại các bãi cho thuê xe đạp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Yêu cầu chức năng: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Xem thông tin bãi xe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Xem thông tin xe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Xem thông tin thuê xe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Thuê/trả xe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Yêu cầu phi chức năng: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Hoạt động 24/7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Phục vụ 100 người dùng đồng thời mà không ảnh hưởng hiệu năng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Thời gian đáp ứng tối đa 1 giây lúc bình thường hoặc 2 giây lúc cao điểm </a:t>
            </a: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011" y="1759789"/>
            <a:ext cx="3812112" cy="251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Usecase tổng quan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235077" y="841248"/>
            <a:ext cx="8529361" cy="4972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658"/>
            <a:ext cx="9144001" cy="559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Architecture design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235077" y="841248"/>
            <a:ext cx="85293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Sequence Diagram - Xem thông tin bãi xe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8" y="1505900"/>
            <a:ext cx="8565576" cy="47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Architecture design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235077" y="841248"/>
            <a:ext cx="85293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Sequence Diagram - Xem thông tin xe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50" y="1426475"/>
            <a:ext cx="7960976" cy="49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Architecture design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235077" y="841248"/>
            <a:ext cx="85293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Sequence Diagram - Thuê xe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50" y="1353475"/>
            <a:ext cx="7262399" cy="47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