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9"/>
  </p:notesMasterIdLst>
  <p:sldIdLst>
    <p:sldId id="256" r:id="rId2"/>
    <p:sldId id="257" r:id="rId3"/>
    <p:sldId id="295" r:id="rId4"/>
    <p:sldId id="261" r:id="rId5"/>
    <p:sldId id="339" r:id="rId6"/>
    <p:sldId id="333" r:id="rId7"/>
    <p:sldId id="296" r:id="rId8"/>
    <p:sldId id="334" r:id="rId9"/>
    <p:sldId id="335" r:id="rId10"/>
    <p:sldId id="337" r:id="rId11"/>
    <p:sldId id="341" r:id="rId12"/>
    <p:sldId id="342" r:id="rId13"/>
    <p:sldId id="343" r:id="rId14"/>
    <p:sldId id="344" r:id="rId15"/>
    <p:sldId id="345" r:id="rId16"/>
    <p:sldId id="346" r:id="rId17"/>
    <p:sldId id="300" r:id="rId18"/>
  </p:sldIdLst>
  <p:sldSz cx="9144000" cy="5143500" type="screen16x9"/>
  <p:notesSz cx="6858000" cy="9144000"/>
  <p:embeddedFontLst>
    <p:embeddedFont>
      <p:font typeface="Barlow Light" panose="00000400000000000000" pitchFamily="2" charset="0"/>
      <p:regular r:id="rId20"/>
      <p:bold r:id="rId21"/>
      <p:italic r:id="rId22"/>
      <p:boldItalic r:id="rId23"/>
    </p:embeddedFont>
    <p:embeddedFont>
      <p:font typeface="Barlow Medium" panose="00000600000000000000" pitchFamily="2" charset="0"/>
      <p:regular r:id="rId24"/>
      <p:bold r:id="rId25"/>
      <p:italic r:id="rId26"/>
      <p:boldItalic r:id="rId27"/>
    </p:embeddedFont>
    <p:embeddedFont>
      <p:font typeface="Barlow Semi Condensed ExtraBold" panose="00000906000000000000" pitchFamily="2" charset="0"/>
      <p:bold r:id="rId28"/>
      <p:boldItalic r:id="rId29"/>
    </p:embeddedFont>
    <p:embeddedFont>
      <p:font typeface="Bebas Neue" panose="020B0606020202050201" pitchFamily="34" charset="0"/>
      <p:regular r:id="rId30"/>
    </p:embeddedFont>
    <p:embeddedFont>
      <p:font typeface="Open Sans ExtraBold" panose="020B0906030804020204" pitchFamily="34" charset="0"/>
      <p:bold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EC5275-DAFC-4D1D-BB08-226AE4820BEA}">
  <a:tblStyle styleId="{26EC5275-DAFC-4D1D-BB08-226AE4820BE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7D29FD1-D880-4DB6-BB14-3170E5B727E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312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5722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8909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9014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1516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0459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1198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4517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2179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7492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8564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0459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0404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17881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1"/>
            </a:gs>
            <a:gs pos="50000">
              <a:schemeClr val="accent2"/>
            </a:gs>
            <a:gs pos="100000">
              <a:schemeClr val="accent3"/>
            </a:gs>
          </a:gsLst>
          <a:path path="circle">
            <a:fillToRect l="100000" b="100000"/>
          </a:path>
          <a:tileRect t="-100000" r="-100000"/>
        </a:gra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626700" y="620225"/>
            <a:ext cx="5693400" cy="1958400"/>
          </a:xfrm>
          <a:prstGeom prst="rect">
            <a:avLst/>
          </a:prstGeom>
          <a:effectLst>
            <a:outerShdw blurRad="28575" dist="19050" dir="2700000" algn="bl" rotWithShape="0">
              <a:schemeClr val="dk1">
                <a:alpha val="20000"/>
              </a:schemeClr>
            </a:outerShdw>
          </a:effectLst>
        </p:spPr>
        <p:txBody>
          <a:bodyPr spcFirstLastPara="1" wrap="square" lIns="0" tIns="0" rIns="0" bIns="0" anchor="t" anchorCtr="0">
            <a:noAutofit/>
          </a:bodyPr>
          <a:lstStyle>
            <a:lvl1pPr lvl="0" rtl="0">
              <a:spcBef>
                <a:spcPts val="0"/>
              </a:spcBef>
              <a:spcAft>
                <a:spcPts val="0"/>
              </a:spcAft>
              <a:buClr>
                <a:schemeClr val="lt1"/>
              </a:buClr>
              <a:buSzPts val="7200"/>
              <a:buNone/>
              <a:defRPr sz="7200">
                <a:solidFill>
                  <a:schemeClr val="lt1"/>
                </a:solidFill>
              </a:defRPr>
            </a:lvl1pPr>
            <a:lvl2pPr lvl="1" rtl="0">
              <a:spcBef>
                <a:spcPts val="0"/>
              </a:spcBef>
              <a:spcAft>
                <a:spcPts val="0"/>
              </a:spcAft>
              <a:buClr>
                <a:schemeClr val="lt1"/>
              </a:buClr>
              <a:buSzPts val="7200"/>
              <a:buNone/>
              <a:defRPr sz="7200">
                <a:solidFill>
                  <a:schemeClr val="lt1"/>
                </a:solidFill>
              </a:defRPr>
            </a:lvl2pPr>
            <a:lvl3pPr lvl="2" rtl="0">
              <a:spcBef>
                <a:spcPts val="0"/>
              </a:spcBef>
              <a:spcAft>
                <a:spcPts val="0"/>
              </a:spcAft>
              <a:buClr>
                <a:schemeClr val="lt1"/>
              </a:buClr>
              <a:buSzPts val="7200"/>
              <a:buNone/>
              <a:defRPr sz="7200">
                <a:solidFill>
                  <a:schemeClr val="lt1"/>
                </a:solidFill>
              </a:defRPr>
            </a:lvl3pPr>
            <a:lvl4pPr lvl="3" rtl="0">
              <a:spcBef>
                <a:spcPts val="0"/>
              </a:spcBef>
              <a:spcAft>
                <a:spcPts val="0"/>
              </a:spcAft>
              <a:buClr>
                <a:schemeClr val="lt1"/>
              </a:buClr>
              <a:buSzPts val="7200"/>
              <a:buNone/>
              <a:defRPr sz="7200">
                <a:solidFill>
                  <a:schemeClr val="lt1"/>
                </a:solidFill>
              </a:defRPr>
            </a:lvl4pPr>
            <a:lvl5pPr lvl="4" rtl="0">
              <a:spcBef>
                <a:spcPts val="0"/>
              </a:spcBef>
              <a:spcAft>
                <a:spcPts val="0"/>
              </a:spcAft>
              <a:buClr>
                <a:schemeClr val="lt1"/>
              </a:buClr>
              <a:buSzPts val="7200"/>
              <a:buNone/>
              <a:defRPr sz="7200">
                <a:solidFill>
                  <a:schemeClr val="lt1"/>
                </a:solidFill>
              </a:defRPr>
            </a:lvl5pPr>
            <a:lvl6pPr lvl="5" rtl="0">
              <a:spcBef>
                <a:spcPts val="0"/>
              </a:spcBef>
              <a:spcAft>
                <a:spcPts val="0"/>
              </a:spcAft>
              <a:buClr>
                <a:schemeClr val="lt1"/>
              </a:buClr>
              <a:buSzPts val="7200"/>
              <a:buNone/>
              <a:defRPr sz="7200">
                <a:solidFill>
                  <a:schemeClr val="lt1"/>
                </a:solidFill>
              </a:defRPr>
            </a:lvl6pPr>
            <a:lvl7pPr lvl="6" rtl="0">
              <a:spcBef>
                <a:spcPts val="0"/>
              </a:spcBef>
              <a:spcAft>
                <a:spcPts val="0"/>
              </a:spcAft>
              <a:buClr>
                <a:schemeClr val="lt1"/>
              </a:buClr>
              <a:buSzPts val="7200"/>
              <a:buNone/>
              <a:defRPr sz="7200">
                <a:solidFill>
                  <a:schemeClr val="lt1"/>
                </a:solidFill>
              </a:defRPr>
            </a:lvl7pPr>
            <a:lvl8pPr lvl="7" rtl="0">
              <a:spcBef>
                <a:spcPts val="0"/>
              </a:spcBef>
              <a:spcAft>
                <a:spcPts val="0"/>
              </a:spcAft>
              <a:buClr>
                <a:schemeClr val="lt1"/>
              </a:buClr>
              <a:buSzPts val="7200"/>
              <a:buNone/>
              <a:defRPr sz="7200">
                <a:solidFill>
                  <a:schemeClr val="lt1"/>
                </a:solidFill>
              </a:defRPr>
            </a:lvl8pPr>
            <a:lvl9pPr lvl="8" rtl="0">
              <a:spcBef>
                <a:spcPts val="0"/>
              </a:spcBef>
              <a:spcAft>
                <a:spcPts val="0"/>
              </a:spcAft>
              <a:buClr>
                <a:schemeClr val="lt1"/>
              </a:buClr>
              <a:buSzPts val="7200"/>
              <a:buNone/>
              <a:defRPr sz="72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23" name="Google Shape;23;p5"/>
          <p:cNvSpPr/>
          <p:nvPr/>
        </p:nvSpPr>
        <p:spPr>
          <a:xfrm rot="5400000">
            <a:off x="728100" y="-727950"/>
            <a:ext cx="1877700" cy="33336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7741875" y="3741400"/>
            <a:ext cx="1010400" cy="1793700"/>
          </a:xfrm>
          <a:prstGeom prst="rtTriangle">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855300" y="836000"/>
            <a:ext cx="7440300" cy="3963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6" name="Google Shape;26;p5"/>
          <p:cNvSpPr txBox="1">
            <a:spLocks noGrp="1"/>
          </p:cNvSpPr>
          <p:nvPr>
            <p:ph type="body" idx="1"/>
          </p:nvPr>
        </p:nvSpPr>
        <p:spPr>
          <a:xfrm>
            <a:off x="855300" y="1576550"/>
            <a:ext cx="7440300" cy="28113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27" name="Google Shape;27;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pic>
        <p:nvPicPr>
          <p:cNvPr id="29" name="Google Shape;29;p6"/>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30" name="Google Shape;30;p6"/>
          <p:cNvSpPr/>
          <p:nvPr/>
        </p:nvSpPr>
        <p:spPr>
          <a:xfrm rot="5400000">
            <a:off x="728100" y="-727950"/>
            <a:ext cx="1877700" cy="33336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p:nvPr/>
        </p:nvSpPr>
        <p:spPr>
          <a:xfrm rot="-5400000">
            <a:off x="7741875" y="3741400"/>
            <a:ext cx="1010400" cy="1793700"/>
          </a:xfrm>
          <a:prstGeom prst="rtTriangle">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txBox="1">
            <a:spLocks noGrp="1"/>
          </p:cNvSpPr>
          <p:nvPr>
            <p:ph type="title"/>
          </p:nvPr>
        </p:nvSpPr>
        <p:spPr>
          <a:xfrm>
            <a:off x="855300" y="836000"/>
            <a:ext cx="7440300" cy="3963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3" name="Google Shape;33;p6"/>
          <p:cNvSpPr txBox="1">
            <a:spLocks noGrp="1"/>
          </p:cNvSpPr>
          <p:nvPr>
            <p:ph type="body" idx="1"/>
          </p:nvPr>
        </p:nvSpPr>
        <p:spPr>
          <a:xfrm>
            <a:off x="855275" y="1576550"/>
            <a:ext cx="3473100" cy="3097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4" name="Google Shape;34;p6"/>
          <p:cNvSpPr txBox="1">
            <a:spLocks noGrp="1"/>
          </p:cNvSpPr>
          <p:nvPr>
            <p:ph type="body" idx="2"/>
          </p:nvPr>
        </p:nvSpPr>
        <p:spPr>
          <a:xfrm>
            <a:off x="4815599" y="1576550"/>
            <a:ext cx="3473100" cy="3097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5" name="Google Shape;35;p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pic>
        <p:nvPicPr>
          <p:cNvPr id="58" name="Google Shape;58;p10"/>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59" name="Google Shape;59;p10"/>
          <p:cNvSpPr/>
          <p:nvPr/>
        </p:nvSpPr>
        <p:spPr>
          <a:xfrm rot="5400000">
            <a:off x="390600" y="-390600"/>
            <a:ext cx="1005900" cy="17871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0"/>
          <p:cNvSpPr/>
          <p:nvPr/>
        </p:nvSpPr>
        <p:spPr>
          <a:xfrm rot="-5400000">
            <a:off x="7741875" y="3741400"/>
            <a:ext cx="1010400" cy="1793700"/>
          </a:xfrm>
          <a:prstGeom prst="rtTriangle">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403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1pPr>
            <a:lvl2pPr lvl="1"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2pPr>
            <a:lvl3pPr lvl="2"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3pPr>
            <a:lvl4pPr lvl="3"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4pPr>
            <a:lvl5pPr lvl="4"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5pPr>
            <a:lvl6pPr lvl="5"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6pPr>
            <a:lvl7pPr lvl="6"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7pPr>
            <a:lvl8pPr lvl="7"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8pPr>
            <a:lvl9pPr lvl="8"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855300" y="1576550"/>
            <a:ext cx="7440300" cy="28113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2"/>
              </a:buClr>
              <a:buSzPts val="2400"/>
              <a:buFont typeface="Barlow Light"/>
              <a:buChar char="▸"/>
              <a:defRPr sz="2400">
                <a:solidFill>
                  <a:schemeClr val="dk2"/>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accent3"/>
              </a:buClr>
              <a:buSzPts val="2400"/>
              <a:buFont typeface="Barlow Light"/>
              <a:buChar char="▹"/>
              <a:defRPr sz="2400">
                <a:solidFill>
                  <a:schemeClr val="dk2"/>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accent3"/>
              </a:buClr>
              <a:buSzPts val="2400"/>
              <a:buFont typeface="Barlow Light"/>
              <a:buChar char="▹"/>
              <a:defRPr sz="2400">
                <a:solidFill>
                  <a:schemeClr val="dk2"/>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2"/>
              </a:buClr>
              <a:buSzPts val="2400"/>
              <a:buFont typeface="Barlow Light"/>
              <a:buChar char="■"/>
              <a:defRPr sz="2400">
                <a:solidFill>
                  <a:schemeClr val="dk2"/>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500">
                <a:solidFill>
                  <a:schemeClr val="lt1"/>
                </a:solidFill>
                <a:latin typeface="Bebas Neue"/>
                <a:ea typeface="Bebas Neue"/>
                <a:cs typeface="Bebas Neue"/>
                <a:sym typeface="Bebas Neue"/>
              </a:defRPr>
            </a:lvl1pPr>
            <a:lvl2pPr lvl="1" algn="r" rtl="0">
              <a:buNone/>
              <a:defRPr sz="1500">
                <a:solidFill>
                  <a:schemeClr val="lt1"/>
                </a:solidFill>
                <a:latin typeface="Bebas Neue"/>
                <a:ea typeface="Bebas Neue"/>
                <a:cs typeface="Bebas Neue"/>
                <a:sym typeface="Bebas Neue"/>
              </a:defRPr>
            </a:lvl2pPr>
            <a:lvl3pPr lvl="2" algn="r" rtl="0">
              <a:buNone/>
              <a:defRPr sz="1500">
                <a:solidFill>
                  <a:schemeClr val="lt1"/>
                </a:solidFill>
                <a:latin typeface="Bebas Neue"/>
                <a:ea typeface="Bebas Neue"/>
                <a:cs typeface="Bebas Neue"/>
                <a:sym typeface="Bebas Neue"/>
              </a:defRPr>
            </a:lvl3pPr>
            <a:lvl4pPr lvl="3" algn="r" rtl="0">
              <a:buNone/>
              <a:defRPr sz="1500">
                <a:solidFill>
                  <a:schemeClr val="lt1"/>
                </a:solidFill>
                <a:latin typeface="Bebas Neue"/>
                <a:ea typeface="Bebas Neue"/>
                <a:cs typeface="Bebas Neue"/>
                <a:sym typeface="Bebas Neue"/>
              </a:defRPr>
            </a:lvl4pPr>
            <a:lvl5pPr lvl="4" algn="r" rtl="0">
              <a:buNone/>
              <a:defRPr sz="1500">
                <a:solidFill>
                  <a:schemeClr val="lt1"/>
                </a:solidFill>
                <a:latin typeface="Bebas Neue"/>
                <a:ea typeface="Bebas Neue"/>
                <a:cs typeface="Bebas Neue"/>
                <a:sym typeface="Bebas Neue"/>
              </a:defRPr>
            </a:lvl5pPr>
            <a:lvl6pPr lvl="5" algn="r" rtl="0">
              <a:buNone/>
              <a:defRPr sz="1500">
                <a:solidFill>
                  <a:schemeClr val="lt1"/>
                </a:solidFill>
                <a:latin typeface="Bebas Neue"/>
                <a:ea typeface="Bebas Neue"/>
                <a:cs typeface="Bebas Neue"/>
                <a:sym typeface="Bebas Neue"/>
              </a:defRPr>
            </a:lvl6pPr>
            <a:lvl7pPr lvl="6" algn="r" rtl="0">
              <a:buNone/>
              <a:defRPr sz="1500">
                <a:solidFill>
                  <a:schemeClr val="lt1"/>
                </a:solidFill>
                <a:latin typeface="Bebas Neue"/>
                <a:ea typeface="Bebas Neue"/>
                <a:cs typeface="Bebas Neue"/>
                <a:sym typeface="Bebas Neue"/>
              </a:defRPr>
            </a:lvl7pPr>
            <a:lvl8pPr lvl="7" algn="r" rtl="0">
              <a:buNone/>
              <a:defRPr sz="1500">
                <a:solidFill>
                  <a:schemeClr val="lt1"/>
                </a:solidFill>
                <a:latin typeface="Bebas Neue"/>
                <a:ea typeface="Bebas Neue"/>
                <a:cs typeface="Bebas Neue"/>
                <a:sym typeface="Bebas Neue"/>
              </a:defRPr>
            </a:lvl8pPr>
            <a:lvl9pPr lvl="8" algn="r" rtl="0">
              <a:buNone/>
              <a:defRPr sz="1500">
                <a:solidFill>
                  <a:schemeClr val="lt1"/>
                </a:solidFill>
                <a:latin typeface="Bebas Neue"/>
                <a:ea typeface="Bebas Neue"/>
                <a:cs typeface="Bebas Neue"/>
                <a:sym typeface="Bebas Neu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1"/>
          <p:cNvSpPr txBox="1">
            <a:spLocks noGrp="1"/>
          </p:cNvSpPr>
          <p:nvPr>
            <p:ph type="ctrTitle"/>
          </p:nvPr>
        </p:nvSpPr>
        <p:spPr>
          <a:xfrm>
            <a:off x="2626872" y="1788281"/>
            <a:ext cx="5881070" cy="1663226"/>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err="1">
                <a:effectLst/>
                <a:latin typeface="Times New Roman" panose="02020603050405020304" pitchFamily="18" charset="0"/>
                <a:ea typeface="Aptos" panose="020B0004020202020204" pitchFamily="34" charset="0"/>
              </a:rPr>
              <a:t>Xây</a:t>
            </a:r>
            <a:r>
              <a:rPr lang="en-US" sz="1800" b="1" dirty="0">
                <a:effectLst/>
                <a:latin typeface="Times New Roman" panose="02020603050405020304" pitchFamily="18" charset="0"/>
                <a:ea typeface="Aptos" panose="020B0004020202020204" pitchFamily="34" charset="0"/>
              </a:rPr>
              <a:t> </a:t>
            </a:r>
            <a:r>
              <a:rPr lang="en-US" sz="1800" b="1" dirty="0" err="1">
                <a:effectLst/>
                <a:latin typeface="Times New Roman" panose="02020603050405020304" pitchFamily="18" charset="0"/>
                <a:ea typeface="Aptos" panose="020B0004020202020204" pitchFamily="34" charset="0"/>
              </a:rPr>
              <a:t>dựng</a:t>
            </a:r>
            <a:r>
              <a:rPr lang="en-US" sz="1800" b="1" dirty="0">
                <a:effectLst/>
                <a:latin typeface="Times New Roman" panose="02020603050405020304" pitchFamily="18" charset="0"/>
                <a:ea typeface="Aptos" panose="020B0004020202020204" pitchFamily="34" charset="0"/>
              </a:rPr>
              <a:t> </a:t>
            </a:r>
            <a:r>
              <a:rPr lang="en-US" sz="1800" b="1" dirty="0" err="1">
                <a:effectLst/>
                <a:latin typeface="Times New Roman" panose="02020603050405020304" pitchFamily="18" charset="0"/>
                <a:ea typeface="Aptos" panose="020B0004020202020204" pitchFamily="34" charset="0"/>
              </a:rPr>
              <a:t>hệ</a:t>
            </a:r>
            <a:r>
              <a:rPr lang="en-US" sz="1800" b="1" dirty="0">
                <a:effectLst/>
                <a:latin typeface="Times New Roman" panose="02020603050405020304" pitchFamily="18" charset="0"/>
                <a:ea typeface="Aptos" panose="020B0004020202020204" pitchFamily="34" charset="0"/>
              </a:rPr>
              <a:t> </a:t>
            </a:r>
            <a:r>
              <a:rPr lang="en-US" sz="1800" b="1" dirty="0" err="1">
                <a:effectLst/>
                <a:latin typeface="Times New Roman" panose="02020603050405020304" pitchFamily="18" charset="0"/>
                <a:ea typeface="Aptos" panose="020B0004020202020204" pitchFamily="34" charset="0"/>
              </a:rPr>
              <a:t>thống</a:t>
            </a:r>
            <a:r>
              <a:rPr lang="en-US" sz="1800" b="1" dirty="0">
                <a:effectLst/>
                <a:latin typeface="Times New Roman" panose="02020603050405020304" pitchFamily="18" charset="0"/>
                <a:ea typeface="Aptos" panose="020B0004020202020204" pitchFamily="34" charset="0"/>
              </a:rPr>
              <a:t> </a:t>
            </a:r>
            <a:r>
              <a:rPr lang="en-US" sz="1800" b="1" dirty="0" err="1">
                <a:effectLst/>
                <a:latin typeface="Times New Roman" panose="02020603050405020304" pitchFamily="18" charset="0"/>
                <a:ea typeface="Aptos" panose="020B0004020202020204" pitchFamily="34" charset="0"/>
              </a:rPr>
              <a:t>phát</a:t>
            </a:r>
            <a:r>
              <a:rPr lang="en-US" sz="1800" b="1" dirty="0">
                <a:effectLst/>
                <a:latin typeface="Times New Roman" panose="02020603050405020304" pitchFamily="18" charset="0"/>
                <a:ea typeface="Aptos" panose="020B0004020202020204" pitchFamily="34" charset="0"/>
              </a:rPr>
              <a:t> </a:t>
            </a:r>
            <a:r>
              <a:rPr lang="en-US" sz="1800" b="1" dirty="0" err="1">
                <a:effectLst/>
                <a:latin typeface="Times New Roman" panose="02020603050405020304" pitchFamily="18" charset="0"/>
                <a:ea typeface="Aptos" panose="020B0004020202020204" pitchFamily="34" charset="0"/>
              </a:rPr>
              <a:t>triển</a:t>
            </a:r>
            <a:r>
              <a:rPr lang="en-US" sz="1800" b="1" dirty="0">
                <a:effectLst/>
                <a:latin typeface="Times New Roman" panose="02020603050405020304" pitchFamily="18" charset="0"/>
                <a:ea typeface="Aptos" panose="020B0004020202020204" pitchFamily="34" charset="0"/>
              </a:rPr>
              <a:t> </a:t>
            </a:r>
            <a:r>
              <a:rPr lang="en-US" sz="1800" b="1" dirty="0" err="1">
                <a:effectLst/>
                <a:latin typeface="Times New Roman" panose="02020603050405020304" pitchFamily="18" charset="0"/>
                <a:ea typeface="Aptos" panose="020B0004020202020204" pitchFamily="34" charset="0"/>
              </a:rPr>
              <a:t>mô</a:t>
            </a:r>
            <a:r>
              <a:rPr lang="en-US" sz="1800" b="1" dirty="0">
                <a:effectLst/>
                <a:latin typeface="Times New Roman" panose="02020603050405020304" pitchFamily="18" charset="0"/>
                <a:ea typeface="Aptos" panose="020B0004020202020204" pitchFamily="34" charset="0"/>
              </a:rPr>
              <a:t> </a:t>
            </a:r>
            <a:r>
              <a:rPr lang="en-US" sz="1800" b="1" dirty="0" err="1">
                <a:effectLst/>
                <a:latin typeface="Times New Roman" panose="02020603050405020304" pitchFamily="18" charset="0"/>
                <a:ea typeface="Aptos" panose="020B0004020202020204" pitchFamily="34" charset="0"/>
              </a:rPr>
              <a:t>hình</a:t>
            </a:r>
            <a:r>
              <a:rPr lang="en-US" sz="1800" b="1" dirty="0">
                <a:effectLst/>
                <a:latin typeface="Times New Roman" panose="02020603050405020304" pitchFamily="18" charset="0"/>
                <a:ea typeface="Aptos" panose="020B0004020202020204" pitchFamily="34" charset="0"/>
              </a:rPr>
              <a:t> </a:t>
            </a:r>
            <a:r>
              <a:rPr lang="en-US" sz="1800" b="1" dirty="0" err="1">
                <a:effectLst/>
                <a:latin typeface="Times New Roman" panose="02020603050405020304" pitchFamily="18" charset="0"/>
                <a:ea typeface="Aptos" panose="020B0004020202020204" pitchFamily="34" charset="0"/>
              </a:rPr>
              <a:t>phân</a:t>
            </a:r>
            <a:r>
              <a:rPr lang="en-US" sz="1800" b="1" dirty="0">
                <a:effectLst/>
                <a:latin typeface="Times New Roman" panose="02020603050405020304" pitchFamily="18" charset="0"/>
                <a:ea typeface="Aptos" panose="020B0004020202020204" pitchFamily="34" charset="0"/>
              </a:rPr>
              <a:t> </a:t>
            </a:r>
            <a:r>
              <a:rPr lang="en-US" sz="1800" b="1" dirty="0" err="1">
                <a:effectLst/>
                <a:latin typeface="Times New Roman" panose="02020603050405020304" pitchFamily="18" charset="0"/>
                <a:ea typeface="Aptos" panose="020B0004020202020204" pitchFamily="34" charset="0"/>
              </a:rPr>
              <a:t>loại</a:t>
            </a:r>
            <a:r>
              <a:rPr lang="en-US" sz="1800" b="1" dirty="0">
                <a:effectLst/>
                <a:latin typeface="Times New Roman" panose="02020603050405020304" pitchFamily="18" charset="0"/>
                <a:ea typeface="Aptos" panose="020B0004020202020204" pitchFamily="34" charset="0"/>
              </a:rPr>
              <a:t> </a:t>
            </a:r>
            <a:r>
              <a:rPr lang="en-US" sz="1800" b="1" dirty="0" err="1">
                <a:effectLst/>
                <a:latin typeface="Times New Roman" panose="02020603050405020304" pitchFamily="18" charset="0"/>
                <a:ea typeface="Aptos" panose="020B0004020202020204" pitchFamily="34" charset="0"/>
              </a:rPr>
              <a:t>ảnh</a:t>
            </a:r>
            <a:r>
              <a:rPr lang="en-US" sz="1800" b="1" dirty="0">
                <a:effectLst/>
                <a:latin typeface="Times New Roman" panose="02020603050405020304" pitchFamily="18" charset="0"/>
                <a:ea typeface="Aptos" panose="020B0004020202020204" pitchFamily="34" charset="0"/>
              </a:rPr>
              <a:t> </a:t>
            </a:r>
            <a:r>
              <a:rPr lang="en-US" sz="1800" b="1" dirty="0" err="1">
                <a:effectLst/>
                <a:latin typeface="Times New Roman" panose="02020603050405020304" pitchFamily="18" charset="0"/>
                <a:ea typeface="Aptos" panose="020B0004020202020204" pitchFamily="34" charset="0"/>
              </a:rPr>
              <a:t>để</a:t>
            </a:r>
            <a:r>
              <a:rPr lang="en-US" sz="1800" b="1" dirty="0">
                <a:effectLst/>
                <a:latin typeface="Times New Roman" panose="02020603050405020304" pitchFamily="18" charset="0"/>
                <a:ea typeface="Aptos" panose="020B0004020202020204" pitchFamily="34" charset="0"/>
              </a:rPr>
              <a:t> </a:t>
            </a:r>
            <a:r>
              <a:rPr lang="en-US" sz="1800" b="1" dirty="0" err="1">
                <a:effectLst/>
                <a:latin typeface="Times New Roman" panose="02020603050405020304" pitchFamily="18" charset="0"/>
                <a:ea typeface="Aptos" panose="020B0004020202020204" pitchFamily="34" charset="0"/>
              </a:rPr>
              <a:t>nhận</a:t>
            </a:r>
            <a:r>
              <a:rPr lang="en-US" sz="1800" b="1" dirty="0">
                <a:effectLst/>
                <a:latin typeface="Times New Roman" panose="02020603050405020304" pitchFamily="18" charset="0"/>
                <a:ea typeface="Aptos" panose="020B0004020202020204" pitchFamily="34" charset="0"/>
              </a:rPr>
              <a:t> </a:t>
            </a:r>
            <a:r>
              <a:rPr lang="en-US" sz="1800" b="1" dirty="0" err="1">
                <a:effectLst/>
                <a:latin typeface="Times New Roman" panose="02020603050405020304" pitchFamily="18" charset="0"/>
                <a:ea typeface="Aptos" panose="020B0004020202020204" pitchFamily="34" charset="0"/>
              </a:rPr>
              <a:t>diện</a:t>
            </a:r>
            <a:r>
              <a:rPr lang="en-US" sz="1800" b="1" dirty="0">
                <a:effectLst/>
                <a:latin typeface="Times New Roman" panose="02020603050405020304" pitchFamily="18" charset="0"/>
                <a:ea typeface="Aptos" panose="020B0004020202020204" pitchFamily="34" charset="0"/>
              </a:rPr>
              <a:t> </a:t>
            </a:r>
            <a:r>
              <a:rPr lang="en-US" sz="1800" b="1" dirty="0" err="1">
                <a:effectLst/>
                <a:latin typeface="Times New Roman" panose="02020603050405020304" pitchFamily="18" charset="0"/>
                <a:ea typeface="Aptos" panose="020B0004020202020204" pitchFamily="34" charset="0"/>
              </a:rPr>
              <a:t>các</a:t>
            </a:r>
            <a:r>
              <a:rPr lang="en-US" sz="1800" b="1" dirty="0">
                <a:effectLst/>
                <a:latin typeface="Times New Roman" panose="02020603050405020304" pitchFamily="18" charset="0"/>
                <a:ea typeface="Aptos" panose="020B0004020202020204" pitchFamily="34" charset="0"/>
              </a:rPr>
              <a:t> </a:t>
            </a:r>
            <a:r>
              <a:rPr lang="en-US" sz="1800" b="1" dirty="0" err="1">
                <a:effectLst/>
                <a:latin typeface="Times New Roman" panose="02020603050405020304" pitchFamily="18" charset="0"/>
                <a:ea typeface="Aptos" panose="020B0004020202020204" pitchFamily="34" charset="0"/>
              </a:rPr>
              <a:t>loài</a:t>
            </a:r>
            <a:r>
              <a:rPr lang="en-US" sz="1800" b="1" dirty="0">
                <a:effectLst/>
                <a:latin typeface="Times New Roman" panose="02020603050405020304" pitchFamily="18" charset="0"/>
                <a:ea typeface="Aptos" panose="020B0004020202020204" pitchFamily="34" charset="0"/>
              </a:rPr>
              <a:t> </a:t>
            </a:r>
            <a:r>
              <a:rPr lang="en-US" sz="1800" b="1" dirty="0" err="1">
                <a:effectLst/>
                <a:latin typeface="Times New Roman" panose="02020603050405020304" pitchFamily="18" charset="0"/>
                <a:ea typeface="Aptos" panose="020B0004020202020204" pitchFamily="34" charset="0"/>
              </a:rPr>
              <a:t>động</a:t>
            </a:r>
            <a:r>
              <a:rPr lang="en-US" sz="1800" b="1" dirty="0">
                <a:effectLst/>
                <a:latin typeface="Times New Roman" panose="02020603050405020304" pitchFamily="18" charset="0"/>
                <a:ea typeface="Aptos" panose="020B0004020202020204" pitchFamily="34" charset="0"/>
              </a:rPr>
              <a:t> </a:t>
            </a:r>
            <a:r>
              <a:rPr lang="en-US" sz="1800" b="1" dirty="0" err="1">
                <a:effectLst/>
                <a:latin typeface="Times New Roman" panose="02020603050405020304" pitchFamily="18" charset="0"/>
                <a:ea typeface="Aptos" panose="020B0004020202020204" pitchFamily="34" charset="0"/>
              </a:rPr>
              <a:t>vật</a:t>
            </a:r>
            <a:endParaRPr sz="4400" dirty="0">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1" name="Google Shape;265;p25">
            <a:extLst>
              <a:ext uri="{FF2B5EF4-FFF2-40B4-BE49-F238E27FC236}">
                <a16:creationId xmlns:a16="http://schemas.microsoft.com/office/drawing/2014/main" id="{CC79AC79-4933-4FA0-BF2F-B3D31A9246D9}"/>
              </a:ext>
            </a:extLst>
          </p:cNvPr>
          <p:cNvSpPr txBox="1">
            <a:spLocks/>
          </p:cNvSpPr>
          <p:nvPr/>
        </p:nvSpPr>
        <p:spPr>
          <a:xfrm>
            <a:off x="636059" y="3723852"/>
            <a:ext cx="1450578" cy="30634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pPr marL="0" indent="0">
              <a:spcAft>
                <a:spcPts val="800"/>
              </a:spcAft>
              <a:buFont typeface="Barlow Light"/>
              <a:buNone/>
            </a:pPr>
            <a:r>
              <a:rPr lang="vi-VN" sz="2000" dirty="0">
                <a:solidFill>
                  <a:schemeClr val="dk1"/>
                </a:solidFill>
              </a:rPr>
              <a:t>Nhóm</a:t>
            </a:r>
            <a:r>
              <a:rPr lang="en-US" sz="2000" dirty="0">
                <a:solidFill>
                  <a:schemeClr val="dk1"/>
                </a:solidFill>
              </a:rPr>
              <a:t>: 9</a:t>
            </a:r>
          </a:p>
        </p:txBody>
      </p:sp>
      <p:sp>
        <p:nvSpPr>
          <p:cNvPr id="12" name="Google Shape;265;p25">
            <a:extLst>
              <a:ext uri="{FF2B5EF4-FFF2-40B4-BE49-F238E27FC236}">
                <a16:creationId xmlns:a16="http://schemas.microsoft.com/office/drawing/2014/main" id="{4613CFC4-3109-48EB-81D1-412A1535C813}"/>
              </a:ext>
            </a:extLst>
          </p:cNvPr>
          <p:cNvSpPr txBox="1">
            <a:spLocks/>
          </p:cNvSpPr>
          <p:nvPr/>
        </p:nvSpPr>
        <p:spPr>
          <a:xfrm>
            <a:off x="636059" y="4110731"/>
            <a:ext cx="5266307" cy="7594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pPr marL="0" indent="0">
              <a:lnSpc>
                <a:spcPct val="100000"/>
              </a:lnSpc>
              <a:spcAft>
                <a:spcPts val="800"/>
              </a:spcAft>
              <a:buFont typeface="Barlow Light"/>
              <a:buNone/>
            </a:pPr>
            <a:r>
              <a:rPr lang="en-US" sz="2000" dirty="0" err="1">
                <a:solidFill>
                  <a:schemeClr val="dk1"/>
                </a:solidFill>
              </a:rPr>
              <a:t>Lớp</a:t>
            </a:r>
            <a:r>
              <a:rPr lang="en-US" sz="2000" dirty="0">
                <a:solidFill>
                  <a:schemeClr val="dk1"/>
                </a:solidFill>
              </a:rPr>
              <a:t>: DCCNTT12.10.5</a:t>
            </a:r>
          </a:p>
          <a:p>
            <a:pPr marL="0" indent="0">
              <a:lnSpc>
                <a:spcPct val="100000"/>
              </a:lnSpc>
              <a:spcAft>
                <a:spcPts val="800"/>
              </a:spcAft>
              <a:buFont typeface="Barlow Light"/>
              <a:buNone/>
            </a:pPr>
            <a:r>
              <a:rPr lang="en-US" sz="2000" dirty="0">
                <a:solidFill>
                  <a:schemeClr val="dk1"/>
                </a:solidFill>
              </a:rPr>
              <a:t>Khoa: </a:t>
            </a:r>
            <a:r>
              <a:rPr lang="en-US" sz="2000" dirty="0" err="1">
                <a:solidFill>
                  <a:schemeClr val="dk1"/>
                </a:solidFill>
              </a:rPr>
              <a:t>Công</a:t>
            </a:r>
            <a:r>
              <a:rPr lang="en-US" sz="2000" dirty="0">
                <a:solidFill>
                  <a:schemeClr val="dk1"/>
                </a:solidFill>
              </a:rPr>
              <a:t> </a:t>
            </a:r>
            <a:r>
              <a:rPr lang="en-US" sz="2000" dirty="0" err="1">
                <a:solidFill>
                  <a:schemeClr val="dk1"/>
                </a:solidFill>
              </a:rPr>
              <a:t>Nghệ</a:t>
            </a:r>
            <a:r>
              <a:rPr lang="en-US" sz="2000" dirty="0">
                <a:solidFill>
                  <a:schemeClr val="dk1"/>
                </a:solidFill>
              </a:rPr>
              <a:t> Thông Tin</a:t>
            </a:r>
          </a:p>
        </p:txBody>
      </p:sp>
      <p:sp>
        <p:nvSpPr>
          <p:cNvPr id="14" name="Google Shape;265;p25">
            <a:extLst>
              <a:ext uri="{FF2B5EF4-FFF2-40B4-BE49-F238E27FC236}">
                <a16:creationId xmlns:a16="http://schemas.microsoft.com/office/drawing/2014/main" id="{D3505698-EBB1-43C2-AB46-8F6A96D11691}"/>
              </a:ext>
            </a:extLst>
          </p:cNvPr>
          <p:cNvSpPr txBox="1">
            <a:spLocks/>
          </p:cNvSpPr>
          <p:nvPr/>
        </p:nvSpPr>
        <p:spPr>
          <a:xfrm>
            <a:off x="636058" y="3331916"/>
            <a:ext cx="4373263" cy="30634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pPr marL="0" indent="0">
              <a:spcAft>
                <a:spcPts val="800"/>
              </a:spcAft>
              <a:buFont typeface="Barlow Light"/>
              <a:buNone/>
            </a:pPr>
            <a:r>
              <a:rPr lang="vi-VN" sz="2000" dirty="0">
                <a:solidFill>
                  <a:schemeClr val="dk1"/>
                </a:solidFill>
              </a:rPr>
              <a:t>GVHD: </a:t>
            </a:r>
            <a:r>
              <a:rPr lang="en-US" sz="2000" dirty="0" err="1">
                <a:solidFill>
                  <a:schemeClr val="dk1"/>
                </a:solidFill>
              </a:rPr>
              <a:t>Lương</a:t>
            </a:r>
            <a:r>
              <a:rPr lang="en-US" sz="2000" dirty="0">
                <a:solidFill>
                  <a:schemeClr val="dk1"/>
                </a:solidFill>
              </a:rPr>
              <a:t> </a:t>
            </a:r>
            <a:r>
              <a:rPr lang="en-US" sz="2000" dirty="0" err="1">
                <a:solidFill>
                  <a:schemeClr val="dk1"/>
                </a:solidFill>
              </a:rPr>
              <a:t>Thị</a:t>
            </a:r>
            <a:r>
              <a:rPr lang="en-US" sz="2000" dirty="0">
                <a:solidFill>
                  <a:schemeClr val="dk1"/>
                </a:solidFill>
              </a:rPr>
              <a:t> </a:t>
            </a:r>
            <a:r>
              <a:rPr lang="en-US" sz="2000" dirty="0" err="1">
                <a:solidFill>
                  <a:schemeClr val="dk1"/>
                </a:solidFill>
              </a:rPr>
              <a:t>Hồng</a:t>
            </a:r>
            <a:r>
              <a:rPr lang="en-US" sz="2000" dirty="0">
                <a:solidFill>
                  <a:schemeClr val="dk1"/>
                </a:solidFill>
              </a:rPr>
              <a:t> Lan</a:t>
            </a:r>
            <a:endParaRPr lang="vi-VN" sz="2000" dirty="0">
              <a:solidFill>
                <a:schemeClr val="dk1"/>
              </a:solidFill>
            </a:endParaRPr>
          </a:p>
        </p:txBody>
      </p:sp>
      <p:sp>
        <p:nvSpPr>
          <p:cNvPr id="15" name="Google Shape;66;p11">
            <a:extLst>
              <a:ext uri="{FF2B5EF4-FFF2-40B4-BE49-F238E27FC236}">
                <a16:creationId xmlns:a16="http://schemas.microsoft.com/office/drawing/2014/main" id="{91AAB77F-5B3A-43A6-85C5-EE7D02E7D839}"/>
              </a:ext>
            </a:extLst>
          </p:cNvPr>
          <p:cNvSpPr txBox="1">
            <a:spLocks/>
          </p:cNvSpPr>
          <p:nvPr/>
        </p:nvSpPr>
        <p:spPr>
          <a:xfrm>
            <a:off x="2086637" y="450980"/>
            <a:ext cx="4531203" cy="412668"/>
          </a:xfrm>
          <a:prstGeom prst="rect">
            <a:avLst/>
          </a:prstGeom>
          <a:noFill/>
          <a:ln>
            <a:noFill/>
          </a:ln>
          <a:effectLst>
            <a:outerShdw blurRad="28575" dist="19050" dir="2700000" algn="bl" rotWithShape="0">
              <a:schemeClr val="dk1">
                <a:alpha val="20000"/>
              </a:scheme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1pPr>
            <a:lvl2pPr marR="0" lvl="1"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2pPr>
            <a:lvl3pPr marR="0" lvl="2"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3pPr>
            <a:lvl4pPr marR="0" lvl="3"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4pPr>
            <a:lvl5pPr marR="0" lvl="4"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5pPr>
            <a:lvl6pPr marR="0" lvl="5"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6pPr>
            <a:lvl7pPr marR="0" lvl="6"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7pPr>
            <a:lvl8pPr marR="0" lvl="7"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8pPr>
            <a:lvl9pPr marR="0" lvl="8"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9pPr>
          </a:lstStyle>
          <a:p>
            <a:pPr algn="ctr"/>
            <a:r>
              <a:rPr lang="en-US" sz="2800" dirty="0" err="1">
                <a:solidFill>
                  <a:schemeClr val="bg1">
                    <a:lumMod val="9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Trường</a:t>
            </a:r>
            <a:r>
              <a:rPr lang="en-US" sz="2800" dirty="0">
                <a:solidFill>
                  <a:schemeClr val="bg1">
                    <a:lumMod val="9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800" dirty="0" err="1">
                <a:solidFill>
                  <a:schemeClr val="bg1">
                    <a:lumMod val="9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Đại</a:t>
            </a:r>
            <a:r>
              <a:rPr lang="en-US" sz="2800" dirty="0">
                <a:solidFill>
                  <a:schemeClr val="bg1">
                    <a:lumMod val="9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800" dirty="0" err="1">
                <a:solidFill>
                  <a:schemeClr val="bg1">
                    <a:lumMod val="9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Học</a:t>
            </a:r>
            <a:r>
              <a:rPr lang="en-US" sz="2800" dirty="0">
                <a:solidFill>
                  <a:schemeClr val="bg1">
                    <a:lumMod val="9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800" dirty="0" err="1">
                <a:solidFill>
                  <a:schemeClr val="bg1">
                    <a:lumMod val="9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Công</a:t>
            </a:r>
            <a:r>
              <a:rPr lang="en-US" sz="2800" dirty="0">
                <a:solidFill>
                  <a:schemeClr val="bg1">
                    <a:lumMod val="9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800" dirty="0" err="1">
                <a:solidFill>
                  <a:schemeClr val="bg1">
                    <a:lumMod val="9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Nghệ</a:t>
            </a:r>
            <a:r>
              <a:rPr lang="en-US" sz="2800" dirty="0">
                <a:solidFill>
                  <a:schemeClr val="bg1">
                    <a:lumMod val="9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800" dirty="0" err="1">
                <a:solidFill>
                  <a:schemeClr val="bg1">
                    <a:lumMod val="9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Đông</a:t>
            </a:r>
            <a:r>
              <a:rPr lang="en-US" sz="2800" dirty="0">
                <a:solidFill>
                  <a:schemeClr val="bg1">
                    <a:lumMod val="9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Á</a:t>
            </a:r>
          </a:p>
          <a:p>
            <a:pPr algn="ctr"/>
            <a:r>
              <a:rPr lang="en-US" sz="2800" dirty="0" err="1">
                <a:solidFill>
                  <a:schemeClr val="bg1"/>
                </a:solidFill>
                <a:latin typeface="Barlow Semi Condensed ExtraBold"/>
                <a:ea typeface="Barlow Semi Condensed ExtraBold"/>
                <a:cs typeface="Barlow Semi Condensed ExtraBold"/>
                <a:sym typeface="Barlow Semi Condensed ExtraBold"/>
              </a:rPr>
              <a:t>Xử</a:t>
            </a:r>
            <a:r>
              <a:rPr lang="en-US" sz="2800" dirty="0">
                <a:solidFill>
                  <a:schemeClr val="bg1"/>
                </a:solidFill>
                <a:latin typeface="Barlow Semi Condensed ExtraBold"/>
                <a:ea typeface="Barlow Semi Condensed ExtraBold"/>
                <a:cs typeface="Barlow Semi Condensed ExtraBold"/>
                <a:sym typeface="Barlow Semi Condensed ExtraBold"/>
              </a:rPr>
              <a:t> </a:t>
            </a:r>
            <a:r>
              <a:rPr lang="en-US" sz="2800" dirty="0" err="1">
                <a:solidFill>
                  <a:schemeClr val="bg1"/>
                </a:solidFill>
                <a:latin typeface="Barlow Semi Condensed ExtraBold"/>
                <a:ea typeface="Barlow Semi Condensed ExtraBold"/>
                <a:cs typeface="Barlow Semi Condensed ExtraBold"/>
                <a:sym typeface="Barlow Semi Condensed ExtraBold"/>
              </a:rPr>
              <a:t>lý</a:t>
            </a:r>
            <a:r>
              <a:rPr lang="en-US" sz="2800" dirty="0">
                <a:solidFill>
                  <a:schemeClr val="bg1"/>
                </a:solidFill>
                <a:latin typeface="Barlow Semi Condensed ExtraBold"/>
                <a:ea typeface="Barlow Semi Condensed ExtraBold"/>
                <a:cs typeface="Barlow Semi Condensed ExtraBold"/>
                <a:sym typeface="Barlow Semi Condensed ExtraBold"/>
              </a:rPr>
              <a:t> </a:t>
            </a:r>
            <a:r>
              <a:rPr lang="en-US" sz="2800" dirty="0" err="1">
                <a:solidFill>
                  <a:schemeClr val="bg1"/>
                </a:solidFill>
                <a:latin typeface="Barlow Semi Condensed ExtraBold"/>
                <a:ea typeface="Barlow Semi Condensed ExtraBold"/>
                <a:cs typeface="Barlow Semi Condensed ExtraBold"/>
                <a:sym typeface="Barlow Semi Condensed ExtraBold"/>
              </a:rPr>
              <a:t>ảnh</a:t>
            </a:r>
            <a:r>
              <a:rPr lang="en-US" sz="2800" dirty="0">
                <a:solidFill>
                  <a:schemeClr val="bg1"/>
                </a:solidFill>
                <a:latin typeface="Barlow Semi Condensed ExtraBold"/>
                <a:ea typeface="Barlow Semi Condensed ExtraBold"/>
                <a:cs typeface="Barlow Semi Condensed ExtraBold"/>
                <a:sym typeface="Barlow Semi Condensed ExtraBold"/>
              </a:rPr>
              <a:t> </a:t>
            </a:r>
            <a:r>
              <a:rPr lang="en-US" sz="2800" dirty="0" err="1">
                <a:solidFill>
                  <a:schemeClr val="bg1"/>
                </a:solidFill>
                <a:latin typeface="Barlow Semi Condensed ExtraBold"/>
                <a:ea typeface="Barlow Semi Condensed ExtraBold"/>
                <a:cs typeface="Barlow Semi Condensed ExtraBold"/>
                <a:sym typeface="Barlow Semi Condensed ExtraBold"/>
              </a:rPr>
              <a:t>và</a:t>
            </a:r>
            <a:r>
              <a:rPr lang="en-US" sz="2800" dirty="0">
                <a:solidFill>
                  <a:schemeClr val="bg1"/>
                </a:solidFill>
                <a:latin typeface="Barlow Semi Condensed ExtraBold"/>
                <a:ea typeface="Barlow Semi Condensed ExtraBold"/>
                <a:cs typeface="Barlow Semi Condensed ExtraBold"/>
                <a:sym typeface="Barlow Semi Condensed ExtraBold"/>
              </a:rPr>
              <a:t> </a:t>
            </a:r>
            <a:r>
              <a:rPr lang="en-US" sz="2800" dirty="0" err="1">
                <a:solidFill>
                  <a:schemeClr val="bg1"/>
                </a:solidFill>
                <a:latin typeface="Barlow Semi Condensed ExtraBold"/>
                <a:ea typeface="Barlow Semi Condensed ExtraBold"/>
                <a:cs typeface="Barlow Semi Condensed ExtraBold"/>
                <a:sym typeface="Barlow Semi Condensed ExtraBold"/>
              </a:rPr>
              <a:t>thị</a:t>
            </a:r>
            <a:r>
              <a:rPr lang="en-US" sz="2800" dirty="0">
                <a:solidFill>
                  <a:schemeClr val="bg1"/>
                </a:solidFill>
                <a:latin typeface="Barlow Semi Condensed ExtraBold"/>
                <a:ea typeface="Barlow Semi Condensed ExtraBold"/>
                <a:cs typeface="Barlow Semi Condensed ExtraBold"/>
                <a:sym typeface="Barlow Semi Condensed ExtraBold"/>
              </a:rPr>
              <a:t> </a:t>
            </a:r>
            <a:r>
              <a:rPr lang="en-US" sz="2800" dirty="0" err="1">
                <a:solidFill>
                  <a:schemeClr val="bg1"/>
                </a:solidFill>
                <a:latin typeface="Barlow Semi Condensed ExtraBold"/>
                <a:ea typeface="Barlow Semi Condensed ExtraBold"/>
                <a:cs typeface="Barlow Semi Condensed ExtraBold"/>
                <a:sym typeface="Barlow Semi Condensed ExtraBold"/>
              </a:rPr>
              <a:t>giác</a:t>
            </a:r>
            <a:r>
              <a:rPr lang="en-US" sz="2800" dirty="0">
                <a:solidFill>
                  <a:schemeClr val="bg1"/>
                </a:solidFill>
                <a:latin typeface="Barlow Semi Condensed ExtraBold"/>
                <a:ea typeface="Barlow Semi Condensed ExtraBold"/>
                <a:cs typeface="Barlow Semi Condensed ExtraBold"/>
                <a:sym typeface="Barlow Semi Condensed ExtraBold"/>
              </a:rPr>
              <a:t> </a:t>
            </a:r>
            <a:r>
              <a:rPr lang="en-US" sz="2800" dirty="0" err="1">
                <a:solidFill>
                  <a:schemeClr val="bg1"/>
                </a:solidFill>
                <a:latin typeface="Barlow Semi Condensed ExtraBold"/>
                <a:ea typeface="Barlow Semi Condensed ExtraBold"/>
                <a:cs typeface="Barlow Semi Condensed ExtraBold"/>
                <a:sym typeface="Barlow Semi Condensed ExtraBold"/>
              </a:rPr>
              <a:t>máy</a:t>
            </a:r>
            <a:r>
              <a:rPr lang="en-US" sz="2800" dirty="0">
                <a:solidFill>
                  <a:schemeClr val="bg1"/>
                </a:solidFill>
                <a:latin typeface="Barlow Semi Condensed ExtraBold"/>
                <a:ea typeface="Barlow Semi Condensed ExtraBold"/>
                <a:cs typeface="Barlow Semi Condensed ExtraBold"/>
                <a:sym typeface="Barlow Semi Condensed ExtraBold"/>
              </a:rPr>
              <a:t> </a:t>
            </a:r>
            <a:r>
              <a:rPr lang="en-US" sz="2800" dirty="0" err="1">
                <a:solidFill>
                  <a:schemeClr val="bg1"/>
                </a:solidFill>
                <a:latin typeface="Barlow Semi Condensed ExtraBold"/>
                <a:ea typeface="Barlow Semi Condensed ExtraBold"/>
                <a:cs typeface="Barlow Semi Condensed ExtraBold"/>
                <a:sym typeface="Barlow Semi Condensed ExtraBold"/>
              </a:rPr>
              <a:t>tính</a:t>
            </a:r>
            <a:endParaRPr lang="en-US" sz="2800" dirty="0">
              <a:solidFill>
                <a:schemeClr val="bg1"/>
              </a:solidFill>
              <a:latin typeface="Barlow Semi Condensed ExtraBold"/>
              <a:ea typeface="Barlow Semi Condensed ExtraBold"/>
              <a:cs typeface="Barlow Semi Condensed ExtraBold"/>
              <a:sym typeface="Barlow Semi Condensed ExtraBold"/>
            </a:endParaRPr>
          </a:p>
          <a:p>
            <a:pPr algn="ctr"/>
            <a:endParaRPr lang="vi-VN" sz="2800" dirty="0">
              <a:solidFill>
                <a:schemeClr val="bg1">
                  <a:lumMod val="95000"/>
                </a:schemeClr>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6" name="Google Shape;66;p11">
            <a:extLst>
              <a:ext uri="{FF2B5EF4-FFF2-40B4-BE49-F238E27FC236}">
                <a16:creationId xmlns:a16="http://schemas.microsoft.com/office/drawing/2014/main" id="{5B41CD05-FE1B-40AB-911A-610DC30149CA}"/>
              </a:ext>
            </a:extLst>
          </p:cNvPr>
          <p:cNvSpPr txBox="1">
            <a:spLocks/>
          </p:cNvSpPr>
          <p:nvPr/>
        </p:nvSpPr>
        <p:spPr>
          <a:xfrm>
            <a:off x="636058" y="1788281"/>
            <a:ext cx="1682493" cy="412668"/>
          </a:xfrm>
          <a:prstGeom prst="rect">
            <a:avLst/>
          </a:prstGeom>
          <a:noFill/>
          <a:ln>
            <a:noFill/>
          </a:ln>
          <a:effectLst>
            <a:outerShdw blurRad="28575" dist="19050" dir="2700000" algn="bl" rotWithShape="0">
              <a:schemeClr val="dk1">
                <a:alpha val="20000"/>
              </a:scheme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1pPr>
            <a:lvl2pPr marR="0" lvl="1"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2pPr>
            <a:lvl3pPr marR="0" lvl="2"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3pPr>
            <a:lvl4pPr marR="0" lvl="3"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4pPr>
            <a:lvl5pPr marR="0" lvl="4"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5pPr>
            <a:lvl6pPr marR="0" lvl="5"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6pPr>
            <a:lvl7pPr marR="0" lvl="6"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7pPr>
            <a:lvl8pPr marR="0" lvl="7"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8pPr>
            <a:lvl9pPr marR="0" lvl="8"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9pPr>
          </a:lstStyle>
          <a:p>
            <a:r>
              <a:rPr lang="vi-VN" sz="2800" dirty="0">
                <a:solidFill>
                  <a:schemeClr val="tx1">
                    <a:lumMod val="10000"/>
                    <a:lumOff val="90000"/>
                  </a:schemeClr>
                </a:solidFill>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rPr>
              <a:t>Đề tài</a:t>
            </a:r>
            <a:r>
              <a:rPr lang="en-US" sz="2800" dirty="0">
                <a:solidFill>
                  <a:schemeClr val="tx1">
                    <a:lumMod val="10000"/>
                    <a:lumOff val="90000"/>
                  </a:schemeClr>
                </a:solidFill>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rPr>
              <a:t>:15 </a:t>
            </a:r>
            <a:endParaRPr lang="vi-VN" sz="2800" dirty="0">
              <a:solidFill>
                <a:schemeClr val="tx1">
                  <a:lumMod val="10000"/>
                  <a:lumOff val="90000"/>
                </a:schemeClr>
              </a:solidFill>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a:off x="848400" y="735375"/>
            <a:ext cx="7440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b="1" dirty="0">
                <a:latin typeface="Barlow Medium" panose="020B0604020202020204" charset="0"/>
              </a:rPr>
              <a:t>Thiết kế hệ thống</a:t>
            </a:r>
            <a:endParaRPr b="1" dirty="0">
              <a:latin typeface="Barlow Medium" panose="020B0604020202020204" charset="0"/>
            </a:endParaRPr>
          </a:p>
        </p:txBody>
      </p:sp>
      <p:sp>
        <p:nvSpPr>
          <p:cNvPr id="79" name="Google Shape;79;p12"/>
          <p:cNvSpPr txBox="1">
            <a:spLocks noGrp="1"/>
          </p:cNvSpPr>
          <p:nvPr>
            <p:ph type="body" idx="1"/>
          </p:nvPr>
        </p:nvSpPr>
        <p:spPr>
          <a:xfrm>
            <a:off x="848400" y="1224442"/>
            <a:ext cx="4558489" cy="232372"/>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vi-VN" sz="1800" b="1" dirty="0"/>
              <a:t>TIẾN HÀNH HUẤN LUYỆN</a:t>
            </a:r>
            <a:endParaRPr sz="1800" dirty="0"/>
          </a:p>
        </p:txBody>
      </p:sp>
      <p:sp>
        <p:nvSpPr>
          <p:cNvPr id="81" name="Google Shape;81;p1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5" name="Google Shape;519;p39">
            <a:extLst>
              <a:ext uri="{FF2B5EF4-FFF2-40B4-BE49-F238E27FC236}">
                <a16:creationId xmlns:a16="http://schemas.microsoft.com/office/drawing/2014/main" id="{AEE9BF44-FC4A-429D-8C42-265ADD1B2F38}"/>
              </a:ext>
            </a:extLst>
          </p:cNvPr>
          <p:cNvSpPr/>
          <p:nvPr/>
        </p:nvSpPr>
        <p:spPr>
          <a:xfrm>
            <a:off x="235369" y="630105"/>
            <a:ext cx="498594" cy="498603"/>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solidFill>
                <a:schemeClr val="dk1"/>
              </a:solidFill>
            </a:endParaRPr>
          </a:p>
        </p:txBody>
      </p:sp>
      <p:sp>
        <p:nvSpPr>
          <p:cNvPr id="8" name="Google Shape;113;p16">
            <a:extLst>
              <a:ext uri="{FF2B5EF4-FFF2-40B4-BE49-F238E27FC236}">
                <a16:creationId xmlns:a16="http://schemas.microsoft.com/office/drawing/2014/main" id="{38FEBAF3-1B43-45EF-9319-B059410250EA}"/>
              </a:ext>
            </a:extLst>
          </p:cNvPr>
          <p:cNvSpPr txBox="1">
            <a:spLocks/>
          </p:cNvSpPr>
          <p:nvPr/>
        </p:nvSpPr>
        <p:spPr>
          <a:xfrm>
            <a:off x="550500" y="1504357"/>
            <a:ext cx="7440300" cy="52184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0"/>
              </a:spcBef>
              <a:spcAft>
                <a:spcPts val="0"/>
              </a:spcAft>
              <a:buClr>
                <a:schemeClr val="accent2"/>
              </a:buClr>
              <a:buSzPts val="2000"/>
              <a:buFont typeface="Barlow Light"/>
              <a:buChar char="▸"/>
              <a:defRPr sz="2000" b="0" i="0" u="none" strike="noStrike" cap="none">
                <a:solidFill>
                  <a:schemeClr val="dk2"/>
                </a:solidFill>
                <a:latin typeface="Barlow Light"/>
                <a:ea typeface="Barlow Light"/>
                <a:cs typeface="Barlow Light"/>
                <a:sym typeface="Barlow Light"/>
              </a:defRPr>
            </a:lvl1pPr>
            <a:lvl2pPr marL="914400" marR="0" lvl="1" indent="-355600" algn="l" rtl="0">
              <a:lnSpc>
                <a:spcPct val="115000"/>
              </a:lnSpc>
              <a:spcBef>
                <a:spcPts val="800"/>
              </a:spcBef>
              <a:spcAft>
                <a:spcPts val="0"/>
              </a:spcAft>
              <a:buClr>
                <a:schemeClr val="accent3"/>
              </a:buClr>
              <a:buSzPts val="2000"/>
              <a:buFont typeface="Barlow Light"/>
              <a:buChar char="▹"/>
              <a:defRPr sz="2000" b="0" i="0" u="none" strike="noStrike" cap="none">
                <a:solidFill>
                  <a:schemeClr val="dk2"/>
                </a:solidFill>
                <a:latin typeface="Barlow Light"/>
                <a:ea typeface="Barlow Light"/>
                <a:cs typeface="Barlow Light"/>
                <a:sym typeface="Barlow Light"/>
              </a:defRPr>
            </a:lvl2pPr>
            <a:lvl3pPr marL="1371600" marR="0" lvl="2" indent="-355600" algn="l" rtl="0">
              <a:lnSpc>
                <a:spcPct val="115000"/>
              </a:lnSpc>
              <a:spcBef>
                <a:spcPts val="800"/>
              </a:spcBef>
              <a:spcAft>
                <a:spcPts val="0"/>
              </a:spcAft>
              <a:buClr>
                <a:schemeClr val="accent3"/>
              </a:buClr>
              <a:buSzPts val="2000"/>
              <a:buFont typeface="Barlow Light"/>
              <a:buChar char="▹"/>
              <a:defRPr sz="2000" b="0" i="0" u="none" strike="noStrike" cap="none">
                <a:solidFill>
                  <a:schemeClr val="dk2"/>
                </a:solidFill>
                <a:latin typeface="Barlow Light"/>
                <a:ea typeface="Barlow Light"/>
                <a:cs typeface="Barlow Light"/>
                <a:sym typeface="Barlow Light"/>
              </a:defRPr>
            </a:lvl3pPr>
            <a:lvl4pPr marL="1828800" marR="0" lvl="3" indent="-355600" algn="l" rtl="0">
              <a:lnSpc>
                <a:spcPct val="115000"/>
              </a:lnSpc>
              <a:spcBef>
                <a:spcPts val="800"/>
              </a:spcBef>
              <a:spcAft>
                <a:spcPts val="0"/>
              </a:spcAft>
              <a:buClr>
                <a:schemeClr val="dk2"/>
              </a:buClr>
              <a:buSzPts val="2000"/>
              <a:buFont typeface="Barlow Light"/>
              <a:buChar char="●"/>
              <a:defRPr sz="2000" b="0" i="0" u="none" strike="noStrike" cap="none">
                <a:solidFill>
                  <a:schemeClr val="dk2"/>
                </a:solidFill>
                <a:latin typeface="Barlow Light"/>
                <a:ea typeface="Barlow Light"/>
                <a:cs typeface="Barlow Light"/>
                <a:sym typeface="Barlow Light"/>
              </a:defRPr>
            </a:lvl4pPr>
            <a:lvl5pPr marL="2286000" marR="0" lvl="4" indent="-355600" algn="l" rtl="0">
              <a:lnSpc>
                <a:spcPct val="115000"/>
              </a:lnSpc>
              <a:spcBef>
                <a:spcPts val="800"/>
              </a:spcBef>
              <a:spcAft>
                <a:spcPts val="0"/>
              </a:spcAft>
              <a:buClr>
                <a:schemeClr val="dk2"/>
              </a:buClr>
              <a:buSzPts val="2000"/>
              <a:buFont typeface="Barlow Light"/>
              <a:buChar char="○"/>
              <a:defRPr sz="2000" b="0" i="0" u="none" strike="noStrike" cap="none">
                <a:solidFill>
                  <a:schemeClr val="dk2"/>
                </a:solidFill>
                <a:latin typeface="Barlow Light"/>
                <a:ea typeface="Barlow Light"/>
                <a:cs typeface="Barlow Light"/>
                <a:sym typeface="Barlow Light"/>
              </a:defRPr>
            </a:lvl5pPr>
            <a:lvl6pPr marL="2743200" marR="0" lvl="5" indent="-355600" algn="l" rtl="0">
              <a:lnSpc>
                <a:spcPct val="115000"/>
              </a:lnSpc>
              <a:spcBef>
                <a:spcPts val="800"/>
              </a:spcBef>
              <a:spcAft>
                <a:spcPts val="0"/>
              </a:spcAft>
              <a:buClr>
                <a:schemeClr val="dk2"/>
              </a:buClr>
              <a:buSzPts val="2000"/>
              <a:buFont typeface="Barlow Light"/>
              <a:buChar char="■"/>
              <a:defRPr sz="2000" b="0" i="0" u="none" strike="noStrike" cap="none">
                <a:solidFill>
                  <a:schemeClr val="dk2"/>
                </a:solidFill>
                <a:latin typeface="Barlow Light"/>
                <a:ea typeface="Barlow Light"/>
                <a:cs typeface="Barlow Light"/>
                <a:sym typeface="Barlow Light"/>
              </a:defRPr>
            </a:lvl6pPr>
            <a:lvl7pPr marL="3200400" marR="0" lvl="6" indent="-355600" algn="l" rtl="0">
              <a:lnSpc>
                <a:spcPct val="115000"/>
              </a:lnSpc>
              <a:spcBef>
                <a:spcPts val="800"/>
              </a:spcBef>
              <a:spcAft>
                <a:spcPts val="0"/>
              </a:spcAft>
              <a:buClr>
                <a:schemeClr val="dk2"/>
              </a:buClr>
              <a:buSzPts val="2000"/>
              <a:buFont typeface="Barlow Light"/>
              <a:buChar char="●"/>
              <a:defRPr sz="2000" b="0" i="0" u="none" strike="noStrike" cap="none">
                <a:solidFill>
                  <a:schemeClr val="dk2"/>
                </a:solidFill>
                <a:latin typeface="Barlow Light"/>
                <a:ea typeface="Barlow Light"/>
                <a:cs typeface="Barlow Light"/>
                <a:sym typeface="Barlow Light"/>
              </a:defRPr>
            </a:lvl7pPr>
            <a:lvl8pPr marL="3657600" marR="0" lvl="7" indent="-355600" algn="l" rtl="0">
              <a:lnSpc>
                <a:spcPct val="115000"/>
              </a:lnSpc>
              <a:spcBef>
                <a:spcPts val="800"/>
              </a:spcBef>
              <a:spcAft>
                <a:spcPts val="0"/>
              </a:spcAft>
              <a:buClr>
                <a:schemeClr val="dk2"/>
              </a:buClr>
              <a:buSzPts val="2000"/>
              <a:buFont typeface="Barlow Light"/>
              <a:buChar char="○"/>
              <a:defRPr sz="2000" b="0" i="0" u="none" strike="noStrike" cap="none">
                <a:solidFill>
                  <a:schemeClr val="dk2"/>
                </a:solidFill>
                <a:latin typeface="Barlow Light"/>
                <a:ea typeface="Barlow Light"/>
                <a:cs typeface="Barlow Light"/>
                <a:sym typeface="Barlow Light"/>
              </a:defRPr>
            </a:lvl8pPr>
            <a:lvl9pPr marL="4114800" marR="0" lvl="8" indent="-355600" algn="l" rtl="0">
              <a:lnSpc>
                <a:spcPct val="115000"/>
              </a:lnSpc>
              <a:spcBef>
                <a:spcPts val="800"/>
              </a:spcBef>
              <a:spcAft>
                <a:spcPts val="800"/>
              </a:spcAft>
              <a:buClr>
                <a:schemeClr val="dk2"/>
              </a:buClr>
              <a:buSzPts val="2000"/>
              <a:buFont typeface="Barlow Light"/>
              <a:buChar char="■"/>
              <a:defRPr sz="2000" b="0" i="0" u="none" strike="noStrike" cap="none">
                <a:solidFill>
                  <a:schemeClr val="dk2"/>
                </a:solidFill>
                <a:latin typeface="Barlow Light"/>
                <a:ea typeface="Barlow Light"/>
                <a:cs typeface="Barlow Light"/>
                <a:sym typeface="Barlow Light"/>
              </a:defRPr>
            </a:lvl9pPr>
          </a:lstStyle>
          <a:p>
            <a:pPr indent="-381000">
              <a:buSzPts val="2400"/>
            </a:pPr>
            <a:r>
              <a:rPr lang="en-US" sz="1800" dirty="0" err="1">
                <a:effectLst/>
                <a:latin typeface="Times New Roman" panose="02020603050405020304" pitchFamily="18" charset="0"/>
                <a:ea typeface="Aptos" panose="020B0004020202020204" pitchFamily="34" charset="0"/>
              </a:rPr>
              <a:t>Tập</a:t>
            </a:r>
            <a:r>
              <a:rPr lang="en-US" sz="1800" dirty="0">
                <a:effectLst/>
                <a:latin typeface="Times New Roman" panose="02020603050405020304" pitchFamily="18" charset="0"/>
                <a:ea typeface="Aptos" panose="020B0004020202020204" pitchFamily="34" charset="0"/>
              </a:rPr>
              <a:t> </a:t>
            </a:r>
            <a:r>
              <a:rPr lang="en-US" sz="1800" dirty="0" err="1">
                <a:effectLst/>
                <a:latin typeface="Times New Roman" panose="02020603050405020304" pitchFamily="18" charset="0"/>
                <a:ea typeface="Aptos" panose="020B0004020202020204" pitchFamily="34" charset="0"/>
              </a:rPr>
              <a:t>dữ</a:t>
            </a:r>
            <a:r>
              <a:rPr lang="en-US" sz="1800" dirty="0">
                <a:effectLst/>
                <a:latin typeface="Times New Roman" panose="02020603050405020304" pitchFamily="18" charset="0"/>
                <a:ea typeface="Aptos" panose="020B0004020202020204" pitchFamily="34" charset="0"/>
              </a:rPr>
              <a:t> </a:t>
            </a:r>
            <a:r>
              <a:rPr lang="en-US" sz="1800" dirty="0" err="1">
                <a:effectLst/>
                <a:latin typeface="Times New Roman" panose="02020603050405020304" pitchFamily="18" charset="0"/>
                <a:ea typeface="Aptos" panose="020B0004020202020204" pitchFamily="34" charset="0"/>
              </a:rPr>
              <a:t>liệu</a:t>
            </a:r>
            <a:r>
              <a:rPr lang="en-US" sz="1800" dirty="0">
                <a:effectLst/>
                <a:latin typeface="Times New Roman" panose="02020603050405020304" pitchFamily="18" charset="0"/>
                <a:ea typeface="Aptos" panose="020B0004020202020204" pitchFamily="34" charset="0"/>
              </a:rPr>
              <a:t> </a:t>
            </a:r>
            <a:r>
              <a:rPr lang="en-US" sz="1800" dirty="0" err="1">
                <a:effectLst/>
                <a:latin typeface="Times New Roman" panose="02020603050405020304" pitchFamily="18" charset="0"/>
                <a:ea typeface="Aptos" panose="020B0004020202020204" pitchFamily="34" charset="0"/>
              </a:rPr>
              <a:t>hình</a:t>
            </a:r>
            <a:r>
              <a:rPr lang="en-US" sz="1800" dirty="0">
                <a:effectLst/>
                <a:latin typeface="Times New Roman" panose="02020603050405020304" pitchFamily="18" charset="0"/>
                <a:ea typeface="Aptos" panose="020B0004020202020204" pitchFamily="34" charset="0"/>
              </a:rPr>
              <a:t> </a:t>
            </a:r>
            <a:r>
              <a:rPr lang="en-US" sz="1800" dirty="0" err="1">
                <a:effectLst/>
                <a:latin typeface="Times New Roman" panose="02020603050405020304" pitchFamily="18" charset="0"/>
                <a:ea typeface="Aptos" panose="020B0004020202020204" pitchFamily="34" charset="0"/>
              </a:rPr>
              <a:t>ảnh</a:t>
            </a:r>
            <a:r>
              <a:rPr lang="en-US" sz="1800" dirty="0">
                <a:effectLst/>
                <a:latin typeface="Times New Roman" panose="02020603050405020304" pitchFamily="18" charset="0"/>
                <a:ea typeface="Aptos" panose="020B0004020202020204" pitchFamily="34" charset="0"/>
              </a:rPr>
              <a:t> </a:t>
            </a:r>
            <a:r>
              <a:rPr lang="en-US" sz="1800" dirty="0" err="1">
                <a:effectLst/>
                <a:latin typeface="Times New Roman" panose="02020603050405020304" pitchFamily="18" charset="0"/>
                <a:ea typeface="Aptos" panose="020B0004020202020204" pitchFamily="34" charset="0"/>
              </a:rPr>
              <a:t>được</a:t>
            </a:r>
            <a:r>
              <a:rPr lang="en-US" sz="1800" dirty="0">
                <a:effectLst/>
                <a:latin typeface="Times New Roman" panose="02020603050405020304" pitchFamily="18" charset="0"/>
                <a:ea typeface="Aptos" panose="020B0004020202020204" pitchFamily="34" charset="0"/>
              </a:rPr>
              <a:t> </a:t>
            </a:r>
            <a:r>
              <a:rPr lang="en-US" sz="1800" dirty="0" err="1">
                <a:effectLst/>
                <a:latin typeface="Times New Roman" panose="02020603050405020304" pitchFamily="18" charset="0"/>
                <a:ea typeface="Aptos" panose="020B0004020202020204" pitchFamily="34" charset="0"/>
              </a:rPr>
              <a:t>bọn</a:t>
            </a:r>
            <a:r>
              <a:rPr lang="en-US" sz="1800" dirty="0">
                <a:effectLst/>
                <a:latin typeface="Times New Roman" panose="02020603050405020304" pitchFamily="18" charset="0"/>
                <a:ea typeface="Aptos" panose="020B0004020202020204" pitchFamily="34" charset="0"/>
              </a:rPr>
              <a:t> </a:t>
            </a:r>
            <a:r>
              <a:rPr lang="en-US" sz="1800" dirty="0" err="1">
                <a:effectLst/>
                <a:latin typeface="Times New Roman" panose="02020603050405020304" pitchFamily="18" charset="0"/>
                <a:ea typeface="Aptos" panose="020B0004020202020204" pitchFamily="34" charset="0"/>
              </a:rPr>
              <a:t>em</a:t>
            </a:r>
            <a:r>
              <a:rPr lang="en-US" sz="1800" dirty="0">
                <a:effectLst/>
                <a:latin typeface="Times New Roman" panose="02020603050405020304" pitchFamily="18" charset="0"/>
                <a:ea typeface="Aptos" panose="020B0004020202020204" pitchFamily="34" charset="0"/>
              </a:rPr>
              <a:t> </a:t>
            </a:r>
            <a:r>
              <a:rPr lang="en-US" sz="1800" dirty="0" err="1">
                <a:effectLst/>
                <a:latin typeface="Times New Roman" panose="02020603050405020304" pitchFamily="18" charset="0"/>
                <a:ea typeface="Aptos" panose="020B0004020202020204" pitchFamily="34" charset="0"/>
              </a:rPr>
              <a:t>chuyển</a:t>
            </a:r>
            <a:r>
              <a:rPr lang="en-US" sz="1800" dirty="0">
                <a:effectLst/>
                <a:latin typeface="Times New Roman" panose="02020603050405020304" pitchFamily="18" charset="0"/>
                <a:ea typeface="Aptos" panose="020B0004020202020204" pitchFamily="34" charset="0"/>
              </a:rPr>
              <a:t> </a:t>
            </a:r>
            <a:r>
              <a:rPr lang="en-US" sz="1800" dirty="0" err="1">
                <a:effectLst/>
                <a:latin typeface="Times New Roman" panose="02020603050405020304" pitchFamily="18" charset="0"/>
                <a:ea typeface="Aptos" panose="020B0004020202020204" pitchFamily="34" charset="0"/>
              </a:rPr>
              <a:t>về</a:t>
            </a:r>
            <a:r>
              <a:rPr lang="en-US" sz="1800" dirty="0">
                <a:effectLst/>
                <a:latin typeface="Times New Roman" panose="02020603050405020304" pitchFamily="18" charset="0"/>
                <a:ea typeface="Aptos" panose="020B0004020202020204" pitchFamily="34" charset="0"/>
              </a:rPr>
              <a:t> </a:t>
            </a:r>
            <a:r>
              <a:rPr lang="en-US" sz="1800" dirty="0" err="1">
                <a:effectLst/>
                <a:latin typeface="Times New Roman" panose="02020603050405020304" pitchFamily="18" charset="0"/>
                <a:ea typeface="Aptos" panose="020B0004020202020204" pitchFamily="34" charset="0"/>
              </a:rPr>
              <a:t>định</a:t>
            </a:r>
            <a:r>
              <a:rPr lang="en-US" sz="1800" dirty="0">
                <a:effectLst/>
                <a:latin typeface="Times New Roman" panose="02020603050405020304" pitchFamily="18" charset="0"/>
                <a:ea typeface="Aptos" panose="020B0004020202020204" pitchFamily="34" charset="0"/>
              </a:rPr>
              <a:t> </a:t>
            </a:r>
            <a:r>
              <a:rPr lang="en-US" sz="1800" dirty="0" err="1">
                <a:effectLst/>
                <a:latin typeface="Times New Roman" panose="02020603050405020304" pitchFamily="18" charset="0"/>
                <a:ea typeface="Aptos" panose="020B0004020202020204" pitchFamily="34" charset="0"/>
              </a:rPr>
              <a:t>dạng</a:t>
            </a:r>
            <a:r>
              <a:rPr lang="en-US" sz="1800" dirty="0">
                <a:effectLst/>
                <a:latin typeface="Times New Roman" panose="02020603050405020304" pitchFamily="18" charset="0"/>
                <a:ea typeface="Aptos" panose="020B0004020202020204" pitchFamily="34" charset="0"/>
              </a:rPr>
              <a:t> file </a:t>
            </a:r>
            <a:r>
              <a:rPr lang="en-US" sz="1800" dirty="0" err="1">
                <a:effectLst/>
                <a:latin typeface="Times New Roman" panose="02020603050405020304" pitchFamily="18" charset="0"/>
                <a:ea typeface="Aptos" panose="020B0004020202020204" pitchFamily="34" charset="0"/>
              </a:rPr>
              <a:t>là</a:t>
            </a:r>
            <a:r>
              <a:rPr lang="en-US" sz="1800" dirty="0">
                <a:effectLst/>
                <a:latin typeface="Times New Roman" panose="02020603050405020304" pitchFamily="18" charset="0"/>
                <a:ea typeface="Aptos" panose="020B0004020202020204" pitchFamily="34" charset="0"/>
              </a:rPr>
              <a:t> .jpg </a:t>
            </a:r>
            <a:r>
              <a:rPr lang="en-US" sz="1800" dirty="0" err="1">
                <a:effectLst/>
                <a:latin typeface="Times New Roman" panose="02020603050405020304" pitchFamily="18" charset="0"/>
                <a:ea typeface="Aptos" panose="020B0004020202020204" pitchFamily="34" charset="0"/>
              </a:rPr>
              <a:t>và</a:t>
            </a:r>
            <a:r>
              <a:rPr lang="en-US" sz="1800" dirty="0">
                <a:effectLst/>
                <a:latin typeface="Times New Roman" panose="02020603050405020304" pitchFamily="18" charset="0"/>
                <a:ea typeface="Aptos" panose="020B0004020202020204" pitchFamily="34" charset="0"/>
              </a:rPr>
              <a:t> </a:t>
            </a:r>
            <a:r>
              <a:rPr lang="en-US" sz="1800" dirty="0" err="1">
                <a:effectLst/>
                <a:latin typeface="Times New Roman" panose="02020603050405020304" pitchFamily="18" charset="0"/>
                <a:ea typeface="Aptos" panose="020B0004020202020204" pitchFamily="34" charset="0"/>
              </a:rPr>
              <a:t>kích</a:t>
            </a:r>
            <a:r>
              <a:rPr lang="en-US" sz="1800" dirty="0">
                <a:effectLst/>
                <a:latin typeface="Times New Roman" panose="02020603050405020304" pitchFamily="18" charset="0"/>
                <a:ea typeface="Aptos" panose="020B0004020202020204" pitchFamily="34" charset="0"/>
              </a:rPr>
              <a:t> </a:t>
            </a:r>
            <a:r>
              <a:rPr lang="en-US" sz="1800" dirty="0" err="1">
                <a:effectLst/>
                <a:latin typeface="Times New Roman" panose="02020603050405020304" pitchFamily="18" charset="0"/>
                <a:ea typeface="Aptos" panose="020B0004020202020204" pitchFamily="34" charset="0"/>
              </a:rPr>
              <a:t>thước</a:t>
            </a:r>
            <a:r>
              <a:rPr lang="en-US" sz="1800" dirty="0">
                <a:effectLst/>
                <a:latin typeface="Times New Roman" panose="02020603050405020304" pitchFamily="18" charset="0"/>
                <a:ea typeface="Aptos" panose="020B0004020202020204" pitchFamily="34" charset="0"/>
              </a:rPr>
              <a:t> </a:t>
            </a:r>
            <a:r>
              <a:rPr lang="en-US" sz="1800" dirty="0" err="1">
                <a:effectLst/>
                <a:latin typeface="Times New Roman" panose="02020603050405020304" pitchFamily="18" charset="0"/>
                <a:ea typeface="Aptos" panose="020B0004020202020204" pitchFamily="34" charset="0"/>
              </a:rPr>
              <a:t>là</a:t>
            </a:r>
            <a:r>
              <a:rPr lang="en-US" sz="1800" dirty="0">
                <a:effectLst/>
                <a:latin typeface="Times New Roman" panose="02020603050405020304" pitchFamily="18" charset="0"/>
                <a:ea typeface="Aptos" panose="020B0004020202020204" pitchFamily="34" charset="0"/>
              </a:rPr>
              <a:t> 640x640 </a:t>
            </a:r>
            <a:r>
              <a:rPr lang="en-US" sz="1800" dirty="0" err="1">
                <a:effectLst/>
                <a:latin typeface="Times New Roman" panose="02020603050405020304" pitchFamily="18" charset="0"/>
                <a:ea typeface="Aptos" panose="020B0004020202020204" pitchFamily="34" charset="0"/>
              </a:rPr>
              <a:t>bằng</a:t>
            </a:r>
            <a:r>
              <a:rPr lang="en-US" sz="1800" dirty="0">
                <a:effectLst/>
                <a:latin typeface="Times New Roman" panose="02020603050405020304" pitchFamily="18" charset="0"/>
                <a:ea typeface="Aptos" panose="020B0004020202020204" pitchFamily="34" charset="0"/>
              </a:rPr>
              <a:t> </a:t>
            </a:r>
            <a:r>
              <a:rPr lang="en-US" sz="1800" dirty="0" err="1">
                <a:effectLst/>
                <a:latin typeface="Times New Roman" panose="02020603050405020304" pitchFamily="18" charset="0"/>
                <a:ea typeface="Aptos" panose="020B0004020202020204" pitchFamily="34" charset="0"/>
              </a:rPr>
              <a:t>pyhton</a:t>
            </a:r>
            <a:endParaRPr lang="vi-VN" dirty="0"/>
          </a:p>
        </p:txBody>
      </p:sp>
      <p:pic>
        <p:nvPicPr>
          <p:cNvPr id="2" name="Picture 1" descr="A computer screen shot of a program code&#10;&#10;Description automatically generated">
            <a:extLst>
              <a:ext uri="{FF2B5EF4-FFF2-40B4-BE49-F238E27FC236}">
                <a16:creationId xmlns:a16="http://schemas.microsoft.com/office/drawing/2014/main" id="{822C319F-DFED-279E-8D87-DD247E717A20}"/>
              </a:ext>
            </a:extLst>
          </p:cNvPr>
          <p:cNvPicPr>
            <a:picLocks noChangeAspect="1"/>
          </p:cNvPicPr>
          <p:nvPr/>
        </p:nvPicPr>
        <p:blipFill>
          <a:blip r:embed="rId3"/>
          <a:stretch>
            <a:fillRect/>
          </a:stretch>
        </p:blipFill>
        <p:spPr>
          <a:xfrm>
            <a:off x="949430" y="2152303"/>
            <a:ext cx="4530197" cy="2867251"/>
          </a:xfrm>
          <a:prstGeom prst="rect">
            <a:avLst/>
          </a:prstGeom>
        </p:spPr>
      </p:pic>
    </p:spTree>
    <p:extLst>
      <p:ext uri="{BB962C8B-B14F-4D97-AF65-F5344CB8AC3E}">
        <p14:creationId xmlns:p14="http://schemas.microsoft.com/office/powerpoint/2010/main" val="2176765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a:off x="848400" y="735375"/>
            <a:ext cx="7440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b="1" dirty="0">
                <a:latin typeface="Barlow Medium" panose="020B0604020202020204" charset="0"/>
              </a:rPr>
              <a:t>Thiết kế hệ thống</a:t>
            </a:r>
            <a:endParaRPr b="1" dirty="0">
              <a:latin typeface="Barlow Medium" panose="020B0604020202020204" charset="0"/>
            </a:endParaRPr>
          </a:p>
        </p:txBody>
      </p:sp>
      <p:sp>
        <p:nvSpPr>
          <p:cNvPr id="79" name="Google Shape;79;p12"/>
          <p:cNvSpPr txBox="1">
            <a:spLocks noGrp="1"/>
          </p:cNvSpPr>
          <p:nvPr>
            <p:ph type="body" idx="1"/>
          </p:nvPr>
        </p:nvSpPr>
        <p:spPr>
          <a:xfrm>
            <a:off x="848400" y="1224442"/>
            <a:ext cx="4558489" cy="232372"/>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vi-VN" sz="1800" b="1" dirty="0"/>
              <a:t>TIẾN HÀNH HUẤN LUYỆN</a:t>
            </a:r>
            <a:endParaRPr sz="1800" dirty="0"/>
          </a:p>
        </p:txBody>
      </p:sp>
      <p:sp>
        <p:nvSpPr>
          <p:cNvPr id="81" name="Google Shape;81;p1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15" name="Google Shape;519;p39">
            <a:extLst>
              <a:ext uri="{FF2B5EF4-FFF2-40B4-BE49-F238E27FC236}">
                <a16:creationId xmlns:a16="http://schemas.microsoft.com/office/drawing/2014/main" id="{AEE9BF44-FC4A-429D-8C42-265ADD1B2F38}"/>
              </a:ext>
            </a:extLst>
          </p:cNvPr>
          <p:cNvSpPr/>
          <p:nvPr/>
        </p:nvSpPr>
        <p:spPr>
          <a:xfrm>
            <a:off x="235369" y="630105"/>
            <a:ext cx="498594" cy="498603"/>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solidFill>
                <a:schemeClr val="dk1"/>
              </a:solidFill>
            </a:endParaRPr>
          </a:p>
        </p:txBody>
      </p:sp>
      <p:sp>
        <p:nvSpPr>
          <p:cNvPr id="8" name="Google Shape;113;p16">
            <a:extLst>
              <a:ext uri="{FF2B5EF4-FFF2-40B4-BE49-F238E27FC236}">
                <a16:creationId xmlns:a16="http://schemas.microsoft.com/office/drawing/2014/main" id="{38FEBAF3-1B43-45EF-9319-B059410250EA}"/>
              </a:ext>
            </a:extLst>
          </p:cNvPr>
          <p:cNvSpPr txBox="1">
            <a:spLocks/>
          </p:cNvSpPr>
          <p:nvPr/>
        </p:nvSpPr>
        <p:spPr>
          <a:xfrm>
            <a:off x="855300" y="1576551"/>
            <a:ext cx="3915483" cy="396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0"/>
              </a:spcBef>
              <a:spcAft>
                <a:spcPts val="0"/>
              </a:spcAft>
              <a:buClr>
                <a:schemeClr val="accent2"/>
              </a:buClr>
              <a:buSzPts val="2000"/>
              <a:buFont typeface="Barlow Light"/>
              <a:buChar char="▸"/>
              <a:defRPr sz="2000" b="0" i="0" u="none" strike="noStrike" cap="none">
                <a:solidFill>
                  <a:schemeClr val="dk2"/>
                </a:solidFill>
                <a:latin typeface="Barlow Light"/>
                <a:ea typeface="Barlow Light"/>
                <a:cs typeface="Barlow Light"/>
                <a:sym typeface="Barlow Light"/>
              </a:defRPr>
            </a:lvl1pPr>
            <a:lvl2pPr marL="914400" marR="0" lvl="1" indent="-355600" algn="l" rtl="0">
              <a:lnSpc>
                <a:spcPct val="115000"/>
              </a:lnSpc>
              <a:spcBef>
                <a:spcPts val="800"/>
              </a:spcBef>
              <a:spcAft>
                <a:spcPts val="0"/>
              </a:spcAft>
              <a:buClr>
                <a:schemeClr val="accent3"/>
              </a:buClr>
              <a:buSzPts val="2000"/>
              <a:buFont typeface="Barlow Light"/>
              <a:buChar char="▹"/>
              <a:defRPr sz="2000" b="0" i="0" u="none" strike="noStrike" cap="none">
                <a:solidFill>
                  <a:schemeClr val="dk2"/>
                </a:solidFill>
                <a:latin typeface="Barlow Light"/>
                <a:ea typeface="Barlow Light"/>
                <a:cs typeface="Barlow Light"/>
                <a:sym typeface="Barlow Light"/>
              </a:defRPr>
            </a:lvl2pPr>
            <a:lvl3pPr marL="1371600" marR="0" lvl="2" indent="-355600" algn="l" rtl="0">
              <a:lnSpc>
                <a:spcPct val="115000"/>
              </a:lnSpc>
              <a:spcBef>
                <a:spcPts val="800"/>
              </a:spcBef>
              <a:spcAft>
                <a:spcPts val="0"/>
              </a:spcAft>
              <a:buClr>
                <a:schemeClr val="accent3"/>
              </a:buClr>
              <a:buSzPts val="2000"/>
              <a:buFont typeface="Barlow Light"/>
              <a:buChar char="▹"/>
              <a:defRPr sz="2000" b="0" i="0" u="none" strike="noStrike" cap="none">
                <a:solidFill>
                  <a:schemeClr val="dk2"/>
                </a:solidFill>
                <a:latin typeface="Barlow Light"/>
                <a:ea typeface="Barlow Light"/>
                <a:cs typeface="Barlow Light"/>
                <a:sym typeface="Barlow Light"/>
              </a:defRPr>
            </a:lvl3pPr>
            <a:lvl4pPr marL="1828800" marR="0" lvl="3" indent="-355600" algn="l" rtl="0">
              <a:lnSpc>
                <a:spcPct val="115000"/>
              </a:lnSpc>
              <a:spcBef>
                <a:spcPts val="800"/>
              </a:spcBef>
              <a:spcAft>
                <a:spcPts val="0"/>
              </a:spcAft>
              <a:buClr>
                <a:schemeClr val="dk2"/>
              </a:buClr>
              <a:buSzPts val="2000"/>
              <a:buFont typeface="Barlow Light"/>
              <a:buChar char="●"/>
              <a:defRPr sz="2000" b="0" i="0" u="none" strike="noStrike" cap="none">
                <a:solidFill>
                  <a:schemeClr val="dk2"/>
                </a:solidFill>
                <a:latin typeface="Barlow Light"/>
                <a:ea typeface="Barlow Light"/>
                <a:cs typeface="Barlow Light"/>
                <a:sym typeface="Barlow Light"/>
              </a:defRPr>
            </a:lvl4pPr>
            <a:lvl5pPr marL="2286000" marR="0" lvl="4" indent="-355600" algn="l" rtl="0">
              <a:lnSpc>
                <a:spcPct val="115000"/>
              </a:lnSpc>
              <a:spcBef>
                <a:spcPts val="800"/>
              </a:spcBef>
              <a:spcAft>
                <a:spcPts val="0"/>
              </a:spcAft>
              <a:buClr>
                <a:schemeClr val="dk2"/>
              </a:buClr>
              <a:buSzPts val="2000"/>
              <a:buFont typeface="Barlow Light"/>
              <a:buChar char="○"/>
              <a:defRPr sz="2000" b="0" i="0" u="none" strike="noStrike" cap="none">
                <a:solidFill>
                  <a:schemeClr val="dk2"/>
                </a:solidFill>
                <a:latin typeface="Barlow Light"/>
                <a:ea typeface="Barlow Light"/>
                <a:cs typeface="Barlow Light"/>
                <a:sym typeface="Barlow Light"/>
              </a:defRPr>
            </a:lvl5pPr>
            <a:lvl6pPr marL="2743200" marR="0" lvl="5" indent="-355600" algn="l" rtl="0">
              <a:lnSpc>
                <a:spcPct val="115000"/>
              </a:lnSpc>
              <a:spcBef>
                <a:spcPts val="800"/>
              </a:spcBef>
              <a:spcAft>
                <a:spcPts val="0"/>
              </a:spcAft>
              <a:buClr>
                <a:schemeClr val="dk2"/>
              </a:buClr>
              <a:buSzPts val="2000"/>
              <a:buFont typeface="Barlow Light"/>
              <a:buChar char="■"/>
              <a:defRPr sz="2000" b="0" i="0" u="none" strike="noStrike" cap="none">
                <a:solidFill>
                  <a:schemeClr val="dk2"/>
                </a:solidFill>
                <a:latin typeface="Barlow Light"/>
                <a:ea typeface="Barlow Light"/>
                <a:cs typeface="Barlow Light"/>
                <a:sym typeface="Barlow Light"/>
              </a:defRPr>
            </a:lvl6pPr>
            <a:lvl7pPr marL="3200400" marR="0" lvl="6" indent="-355600" algn="l" rtl="0">
              <a:lnSpc>
                <a:spcPct val="115000"/>
              </a:lnSpc>
              <a:spcBef>
                <a:spcPts val="800"/>
              </a:spcBef>
              <a:spcAft>
                <a:spcPts val="0"/>
              </a:spcAft>
              <a:buClr>
                <a:schemeClr val="dk2"/>
              </a:buClr>
              <a:buSzPts val="2000"/>
              <a:buFont typeface="Barlow Light"/>
              <a:buChar char="●"/>
              <a:defRPr sz="2000" b="0" i="0" u="none" strike="noStrike" cap="none">
                <a:solidFill>
                  <a:schemeClr val="dk2"/>
                </a:solidFill>
                <a:latin typeface="Barlow Light"/>
                <a:ea typeface="Barlow Light"/>
                <a:cs typeface="Barlow Light"/>
                <a:sym typeface="Barlow Light"/>
              </a:defRPr>
            </a:lvl7pPr>
            <a:lvl8pPr marL="3657600" marR="0" lvl="7" indent="-355600" algn="l" rtl="0">
              <a:lnSpc>
                <a:spcPct val="115000"/>
              </a:lnSpc>
              <a:spcBef>
                <a:spcPts val="800"/>
              </a:spcBef>
              <a:spcAft>
                <a:spcPts val="0"/>
              </a:spcAft>
              <a:buClr>
                <a:schemeClr val="dk2"/>
              </a:buClr>
              <a:buSzPts val="2000"/>
              <a:buFont typeface="Barlow Light"/>
              <a:buChar char="○"/>
              <a:defRPr sz="2000" b="0" i="0" u="none" strike="noStrike" cap="none">
                <a:solidFill>
                  <a:schemeClr val="dk2"/>
                </a:solidFill>
                <a:latin typeface="Barlow Light"/>
                <a:ea typeface="Barlow Light"/>
                <a:cs typeface="Barlow Light"/>
                <a:sym typeface="Barlow Light"/>
              </a:defRPr>
            </a:lvl8pPr>
            <a:lvl9pPr marL="4114800" marR="0" lvl="8" indent="-355600" algn="l" rtl="0">
              <a:lnSpc>
                <a:spcPct val="115000"/>
              </a:lnSpc>
              <a:spcBef>
                <a:spcPts val="800"/>
              </a:spcBef>
              <a:spcAft>
                <a:spcPts val="800"/>
              </a:spcAft>
              <a:buClr>
                <a:schemeClr val="dk2"/>
              </a:buClr>
              <a:buSzPts val="2000"/>
              <a:buFont typeface="Barlow Light"/>
              <a:buChar char="■"/>
              <a:defRPr sz="2000" b="0" i="0" u="none" strike="noStrike" cap="none">
                <a:solidFill>
                  <a:schemeClr val="dk2"/>
                </a:solidFill>
                <a:latin typeface="Barlow Light"/>
                <a:ea typeface="Barlow Light"/>
                <a:cs typeface="Barlow Light"/>
                <a:sym typeface="Barlow Light"/>
              </a:defRPr>
            </a:lvl9pPr>
          </a:lstStyle>
          <a:p>
            <a:pPr indent="-381000">
              <a:buSzPts val="2400"/>
            </a:pPr>
            <a:r>
              <a:rPr lang="vi-VN" dirty="0"/>
              <a:t>Huấn luyện</a:t>
            </a:r>
            <a:r>
              <a:rPr lang="en-US" dirty="0"/>
              <a:t> 50 </a:t>
            </a:r>
            <a:r>
              <a:rPr lang="vi-VN" dirty="0"/>
              <a:t>lần</a:t>
            </a:r>
          </a:p>
        </p:txBody>
      </p:sp>
      <p:pic>
        <p:nvPicPr>
          <p:cNvPr id="3" name="Picture 2">
            <a:extLst>
              <a:ext uri="{FF2B5EF4-FFF2-40B4-BE49-F238E27FC236}">
                <a16:creationId xmlns:a16="http://schemas.microsoft.com/office/drawing/2014/main" id="{91A68038-F6DF-D4D0-3B4D-72636F0A7763}"/>
              </a:ext>
            </a:extLst>
          </p:cNvPr>
          <p:cNvPicPr>
            <a:picLocks noChangeAspect="1"/>
          </p:cNvPicPr>
          <p:nvPr/>
        </p:nvPicPr>
        <p:blipFill>
          <a:blip r:embed="rId3"/>
          <a:stretch>
            <a:fillRect/>
          </a:stretch>
        </p:blipFill>
        <p:spPr>
          <a:xfrm>
            <a:off x="235369" y="1972851"/>
            <a:ext cx="8041935" cy="2450937"/>
          </a:xfrm>
          <a:prstGeom prst="rect">
            <a:avLst/>
          </a:prstGeom>
        </p:spPr>
      </p:pic>
    </p:spTree>
    <p:extLst>
      <p:ext uri="{BB962C8B-B14F-4D97-AF65-F5344CB8AC3E}">
        <p14:creationId xmlns:p14="http://schemas.microsoft.com/office/powerpoint/2010/main" val="644211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1" name="Google Shape;91;p13">
            <a:extLst>
              <a:ext uri="{FF2B5EF4-FFF2-40B4-BE49-F238E27FC236}">
                <a16:creationId xmlns:a16="http://schemas.microsoft.com/office/drawing/2014/main" id="{337B79D5-A1DB-4DFE-8391-DFAA440054CA}"/>
              </a:ext>
            </a:extLst>
          </p:cNvPr>
          <p:cNvSpPr txBox="1">
            <a:spLocks noGrp="1"/>
          </p:cNvSpPr>
          <p:nvPr>
            <p:ph type="ctrTitle"/>
          </p:nvPr>
        </p:nvSpPr>
        <p:spPr>
          <a:xfrm>
            <a:off x="855300" y="672875"/>
            <a:ext cx="7433400" cy="72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sz="8000" b="1" dirty="0">
                <a:latin typeface="Barlow Medium" panose="020B0604020202020204" charset="0"/>
              </a:rPr>
              <a:t>Kết quả</a:t>
            </a:r>
            <a:endParaRPr sz="8000" b="1" dirty="0">
              <a:latin typeface="Barlow Medium" panose="020B0604020202020204" charset="0"/>
            </a:endParaRPr>
          </a:p>
        </p:txBody>
      </p:sp>
      <p:sp>
        <p:nvSpPr>
          <p:cNvPr id="12" name="Google Shape;93;p13">
            <a:extLst>
              <a:ext uri="{FF2B5EF4-FFF2-40B4-BE49-F238E27FC236}">
                <a16:creationId xmlns:a16="http://schemas.microsoft.com/office/drawing/2014/main" id="{DBA4F325-4866-4FF0-B569-06737B825773}"/>
              </a:ext>
            </a:extLst>
          </p:cNvPr>
          <p:cNvSpPr/>
          <p:nvPr/>
        </p:nvSpPr>
        <p:spPr>
          <a:xfrm>
            <a:off x="7597255" y="2075575"/>
            <a:ext cx="861825" cy="2395050"/>
          </a:xfrm>
          <a:prstGeom prst="rect">
            <a:avLst/>
          </a:prstGeom>
        </p:spPr>
        <p:txBody>
          <a:bodyPr>
            <a:prstTxWarp prst="textPlain">
              <a:avLst/>
            </a:prstTxWarp>
          </a:bodyPr>
          <a:lstStyle/>
          <a:p>
            <a:pPr lvl="0" algn="ctr"/>
            <a:r>
              <a:rPr lang="vi-VN" b="1" dirty="0">
                <a:gradFill>
                  <a:gsLst>
                    <a:gs pos="0">
                      <a:schemeClr val="lt1"/>
                    </a:gs>
                    <a:gs pos="100000">
                      <a:schemeClr val="accent1"/>
                    </a:gs>
                  </a:gsLst>
                  <a:lin ang="5400012" scaled="0"/>
                </a:gradFill>
                <a:latin typeface="Bebas Neue"/>
              </a:rPr>
              <a:t>3</a:t>
            </a:r>
            <a:endParaRPr b="1" i="0" dirty="0">
              <a:ln>
                <a:noFill/>
              </a:ln>
              <a:gradFill>
                <a:gsLst>
                  <a:gs pos="0">
                    <a:schemeClr val="lt1"/>
                  </a:gs>
                  <a:gs pos="100000">
                    <a:schemeClr val="accent1"/>
                  </a:gs>
                </a:gsLst>
                <a:lin ang="5400012" scaled="0"/>
              </a:gradFill>
              <a:latin typeface="Bebas Neue"/>
            </a:endParaRPr>
          </a:p>
        </p:txBody>
      </p:sp>
      <p:sp>
        <p:nvSpPr>
          <p:cNvPr id="4" name="Google Shape;81;p12">
            <a:extLst>
              <a:ext uri="{FF2B5EF4-FFF2-40B4-BE49-F238E27FC236}">
                <a16:creationId xmlns:a16="http://schemas.microsoft.com/office/drawing/2014/main" id="{8F220342-7BB3-4E13-8D87-D5B3A638CBCE}"/>
              </a:ext>
            </a:extLst>
          </p:cNvPr>
          <p:cNvSpPr txBox="1">
            <a:spLocks/>
          </p:cNvSpPr>
          <p:nvPr/>
        </p:nvSpPr>
        <p:spPr>
          <a:xfrm>
            <a:off x="8404384" y="4673651"/>
            <a:ext cx="548700" cy="3936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mtClean="0">
                <a:solidFill>
                  <a:schemeClr val="bg1"/>
                </a:solidFill>
                <a:latin typeface="Bebas Neue" panose="020B0604020202020204" charset="0"/>
              </a:rPr>
              <a:pPr algn="r"/>
              <a:t>12</a:t>
            </a:fld>
            <a:endParaRPr lang="en" dirty="0">
              <a:solidFill>
                <a:schemeClr val="bg1"/>
              </a:solidFill>
              <a:latin typeface="Bebas Neue" panose="020B0604020202020204" charset="0"/>
            </a:endParaRPr>
          </a:p>
        </p:txBody>
      </p:sp>
    </p:spTree>
    <p:extLst>
      <p:ext uri="{BB962C8B-B14F-4D97-AF65-F5344CB8AC3E}">
        <p14:creationId xmlns:p14="http://schemas.microsoft.com/office/powerpoint/2010/main" val="2544020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a:off x="851850" y="749022"/>
            <a:ext cx="7440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b="1" dirty="0">
                <a:latin typeface="Barlow Medium" panose="020B0604020202020204" charset="0"/>
              </a:rPr>
              <a:t>Kết quả</a:t>
            </a:r>
            <a:endParaRPr b="1" dirty="0">
              <a:latin typeface="Barlow Medium" panose="020B0604020202020204" charset="0"/>
            </a:endParaRPr>
          </a:p>
        </p:txBody>
      </p:sp>
      <p:sp>
        <p:nvSpPr>
          <p:cNvPr id="81" name="Google Shape;81;p1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10" name="Google Shape;177;p20">
            <a:extLst>
              <a:ext uri="{FF2B5EF4-FFF2-40B4-BE49-F238E27FC236}">
                <a16:creationId xmlns:a16="http://schemas.microsoft.com/office/drawing/2014/main" id="{01374980-3F5F-4431-9B92-82E068DFC561}"/>
              </a:ext>
            </a:extLst>
          </p:cNvPr>
          <p:cNvGrpSpPr/>
          <p:nvPr/>
        </p:nvGrpSpPr>
        <p:grpSpPr>
          <a:xfrm>
            <a:off x="245417" y="749035"/>
            <a:ext cx="476086" cy="396287"/>
            <a:chOff x="1244325" y="314425"/>
            <a:chExt cx="444525" cy="370050"/>
          </a:xfrm>
        </p:grpSpPr>
        <p:sp>
          <p:nvSpPr>
            <p:cNvPr id="11" name="Google Shape;178;p20">
              <a:extLst>
                <a:ext uri="{FF2B5EF4-FFF2-40B4-BE49-F238E27FC236}">
                  <a16:creationId xmlns:a16="http://schemas.microsoft.com/office/drawing/2014/main" id="{96AE28C1-11F9-41C1-A707-F46BE61DD7BE}"/>
                </a:ext>
              </a:extLst>
            </p:cNvPr>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179;p20">
              <a:extLst>
                <a:ext uri="{FF2B5EF4-FFF2-40B4-BE49-F238E27FC236}">
                  <a16:creationId xmlns:a16="http://schemas.microsoft.com/office/drawing/2014/main" id="{0DF6AB4F-5950-48D3-B1C2-52BFCBB6ED06}"/>
                </a:ext>
              </a:extLst>
            </p:cNvPr>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6" name="Google Shape;79;p12">
            <a:extLst>
              <a:ext uri="{FF2B5EF4-FFF2-40B4-BE49-F238E27FC236}">
                <a16:creationId xmlns:a16="http://schemas.microsoft.com/office/drawing/2014/main" id="{647756B4-DF8A-42BA-BBF7-7234E3E76799}"/>
              </a:ext>
            </a:extLst>
          </p:cNvPr>
          <p:cNvSpPr txBox="1">
            <a:spLocks noGrp="1"/>
          </p:cNvSpPr>
          <p:nvPr>
            <p:ph type="body" idx="1"/>
          </p:nvPr>
        </p:nvSpPr>
        <p:spPr>
          <a:xfrm>
            <a:off x="851850" y="1264199"/>
            <a:ext cx="1640874" cy="232372"/>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vi-VN" sz="1800" b="1" dirty="0"/>
              <a:t>Kết quả test</a:t>
            </a:r>
            <a:endParaRPr lang="vi-VN" sz="1800" dirty="0"/>
          </a:p>
        </p:txBody>
      </p:sp>
      <p:pic>
        <p:nvPicPr>
          <p:cNvPr id="2" name="Picture 1" descr="A screenshot of a cell phone&#10;&#10;Description automatically generated">
            <a:extLst>
              <a:ext uri="{FF2B5EF4-FFF2-40B4-BE49-F238E27FC236}">
                <a16:creationId xmlns:a16="http://schemas.microsoft.com/office/drawing/2014/main" id="{8D816490-2E27-8EF6-E2B6-314D4DB1745B}"/>
              </a:ext>
            </a:extLst>
          </p:cNvPr>
          <p:cNvPicPr>
            <a:picLocks noChangeAspect="1"/>
          </p:cNvPicPr>
          <p:nvPr/>
        </p:nvPicPr>
        <p:blipFill>
          <a:blip r:embed="rId3"/>
          <a:stretch>
            <a:fillRect/>
          </a:stretch>
        </p:blipFill>
        <p:spPr>
          <a:xfrm>
            <a:off x="3163252" y="1380385"/>
            <a:ext cx="3630295" cy="3597275"/>
          </a:xfrm>
          <a:prstGeom prst="rect">
            <a:avLst/>
          </a:prstGeom>
        </p:spPr>
      </p:pic>
    </p:spTree>
    <p:extLst>
      <p:ext uri="{BB962C8B-B14F-4D97-AF65-F5344CB8AC3E}">
        <p14:creationId xmlns:p14="http://schemas.microsoft.com/office/powerpoint/2010/main" val="1608649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a:off x="851850" y="749022"/>
            <a:ext cx="7440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b="1" dirty="0">
                <a:latin typeface="Barlow Medium" panose="020B0604020202020204" charset="0"/>
              </a:rPr>
              <a:t>Kết quả</a:t>
            </a:r>
            <a:endParaRPr b="1" dirty="0">
              <a:latin typeface="Barlow Medium" panose="020B0604020202020204" charset="0"/>
            </a:endParaRPr>
          </a:p>
        </p:txBody>
      </p:sp>
      <p:sp>
        <p:nvSpPr>
          <p:cNvPr id="81" name="Google Shape;81;p1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10" name="Google Shape;177;p20">
            <a:extLst>
              <a:ext uri="{FF2B5EF4-FFF2-40B4-BE49-F238E27FC236}">
                <a16:creationId xmlns:a16="http://schemas.microsoft.com/office/drawing/2014/main" id="{01374980-3F5F-4431-9B92-82E068DFC561}"/>
              </a:ext>
            </a:extLst>
          </p:cNvPr>
          <p:cNvGrpSpPr/>
          <p:nvPr/>
        </p:nvGrpSpPr>
        <p:grpSpPr>
          <a:xfrm>
            <a:off x="245417" y="749035"/>
            <a:ext cx="476086" cy="396287"/>
            <a:chOff x="1244325" y="314425"/>
            <a:chExt cx="444525" cy="370050"/>
          </a:xfrm>
        </p:grpSpPr>
        <p:sp>
          <p:nvSpPr>
            <p:cNvPr id="11" name="Google Shape;178;p20">
              <a:extLst>
                <a:ext uri="{FF2B5EF4-FFF2-40B4-BE49-F238E27FC236}">
                  <a16:creationId xmlns:a16="http://schemas.microsoft.com/office/drawing/2014/main" id="{96AE28C1-11F9-41C1-A707-F46BE61DD7BE}"/>
                </a:ext>
              </a:extLst>
            </p:cNvPr>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179;p20">
              <a:extLst>
                <a:ext uri="{FF2B5EF4-FFF2-40B4-BE49-F238E27FC236}">
                  <a16:creationId xmlns:a16="http://schemas.microsoft.com/office/drawing/2014/main" id="{0DF6AB4F-5950-48D3-B1C2-52BFCBB6ED06}"/>
                </a:ext>
              </a:extLst>
            </p:cNvPr>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9" name="Google Shape;79;p12">
            <a:extLst>
              <a:ext uri="{FF2B5EF4-FFF2-40B4-BE49-F238E27FC236}">
                <a16:creationId xmlns:a16="http://schemas.microsoft.com/office/drawing/2014/main" id="{2E3B51C5-3EDD-4AB0-9B5A-91753FE47146}"/>
              </a:ext>
            </a:extLst>
          </p:cNvPr>
          <p:cNvSpPr txBox="1">
            <a:spLocks noGrp="1"/>
          </p:cNvSpPr>
          <p:nvPr>
            <p:ph type="body" idx="1"/>
          </p:nvPr>
        </p:nvSpPr>
        <p:spPr>
          <a:xfrm>
            <a:off x="851849" y="1264199"/>
            <a:ext cx="3150307" cy="232372"/>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1800" dirty="0" err="1">
                <a:effectLst/>
                <a:latin typeface="Times New Roman" panose="02020603050405020304" pitchFamily="18" charset="0"/>
                <a:ea typeface="Aptos" panose="020B0004020202020204" pitchFamily="34" charset="0"/>
              </a:rPr>
              <a:t>Việc</a:t>
            </a:r>
            <a:r>
              <a:rPr lang="en-US" sz="1800" dirty="0">
                <a:effectLst/>
                <a:latin typeface="Times New Roman" panose="02020603050405020304" pitchFamily="18" charset="0"/>
                <a:ea typeface="Aptos" panose="020B0004020202020204" pitchFamily="34" charset="0"/>
              </a:rPr>
              <a:t> </a:t>
            </a:r>
            <a:r>
              <a:rPr lang="en-US" sz="1800" dirty="0" err="1">
                <a:effectLst/>
                <a:latin typeface="Times New Roman" panose="02020603050405020304" pitchFamily="18" charset="0"/>
                <a:ea typeface="Aptos" panose="020B0004020202020204" pitchFamily="34" charset="0"/>
              </a:rPr>
              <a:t>huấn</a:t>
            </a:r>
            <a:r>
              <a:rPr lang="en-US" sz="1800" dirty="0">
                <a:effectLst/>
                <a:latin typeface="Times New Roman" panose="02020603050405020304" pitchFamily="18" charset="0"/>
                <a:ea typeface="Aptos" panose="020B0004020202020204" pitchFamily="34" charset="0"/>
              </a:rPr>
              <a:t> </a:t>
            </a:r>
            <a:r>
              <a:rPr lang="en-US" sz="1800" dirty="0" err="1">
                <a:effectLst/>
                <a:latin typeface="Times New Roman" panose="02020603050405020304" pitchFamily="18" charset="0"/>
                <a:ea typeface="Aptos" panose="020B0004020202020204" pitchFamily="34" charset="0"/>
              </a:rPr>
              <a:t>luyện</a:t>
            </a:r>
            <a:r>
              <a:rPr lang="en-US" sz="1800" dirty="0">
                <a:effectLst/>
                <a:latin typeface="Times New Roman" panose="02020603050405020304" pitchFamily="18" charset="0"/>
                <a:ea typeface="Aptos" panose="020B0004020202020204" pitchFamily="34" charset="0"/>
              </a:rPr>
              <a:t> 17 </a:t>
            </a:r>
            <a:r>
              <a:rPr lang="en-US" sz="1800" dirty="0" err="1">
                <a:effectLst/>
                <a:latin typeface="Times New Roman" panose="02020603050405020304" pitchFamily="18" charset="0"/>
                <a:ea typeface="Aptos" panose="020B0004020202020204" pitchFamily="34" charset="0"/>
              </a:rPr>
              <a:t>vòng</a:t>
            </a:r>
            <a:r>
              <a:rPr lang="en-US" sz="1800" dirty="0">
                <a:effectLst/>
                <a:latin typeface="Times New Roman" panose="02020603050405020304" pitchFamily="18" charset="0"/>
                <a:ea typeface="Aptos" panose="020B0004020202020204" pitchFamily="34" charset="0"/>
              </a:rPr>
              <a:t> </a:t>
            </a:r>
            <a:r>
              <a:rPr lang="en-US" sz="1800" dirty="0" err="1">
                <a:effectLst/>
                <a:latin typeface="Times New Roman" panose="02020603050405020304" pitchFamily="18" charset="0"/>
                <a:ea typeface="Aptos" panose="020B0004020202020204" pitchFamily="34" charset="0"/>
              </a:rPr>
              <a:t>lập</a:t>
            </a:r>
            <a:r>
              <a:rPr lang="en-US" sz="1800" dirty="0">
                <a:effectLst/>
                <a:latin typeface="Times New Roman" panose="02020603050405020304" pitchFamily="18" charset="0"/>
                <a:ea typeface="Aptos" panose="020B0004020202020204" pitchFamily="34" charset="0"/>
              </a:rPr>
              <a:t> </a:t>
            </a:r>
            <a:r>
              <a:rPr lang="en-US" sz="1800" dirty="0" err="1">
                <a:effectLst/>
                <a:latin typeface="Times New Roman" panose="02020603050405020304" pitchFamily="18" charset="0"/>
                <a:ea typeface="Aptos" panose="020B0004020202020204" pitchFamily="34" charset="0"/>
              </a:rPr>
              <a:t>có</a:t>
            </a:r>
            <a:r>
              <a:rPr lang="en-US" sz="1800" dirty="0">
                <a:effectLst/>
                <a:latin typeface="Times New Roman" panose="02020603050405020304" pitchFamily="18" charset="0"/>
                <a:ea typeface="Aptos" panose="020B0004020202020204" pitchFamily="34" charset="0"/>
              </a:rPr>
              <a:t> </a:t>
            </a:r>
            <a:r>
              <a:rPr lang="en-US" sz="1800" dirty="0" err="1">
                <a:effectLst/>
                <a:latin typeface="Times New Roman" panose="02020603050405020304" pitchFamily="18" charset="0"/>
                <a:ea typeface="Aptos" panose="020B0004020202020204" pitchFamily="34" charset="0"/>
              </a:rPr>
              <a:t>kết</a:t>
            </a:r>
            <a:r>
              <a:rPr lang="en-US" sz="1800" dirty="0">
                <a:effectLst/>
                <a:latin typeface="Times New Roman" panose="02020603050405020304" pitchFamily="18" charset="0"/>
                <a:ea typeface="Aptos" panose="020B0004020202020204" pitchFamily="34" charset="0"/>
              </a:rPr>
              <a:t> </a:t>
            </a:r>
            <a:r>
              <a:rPr lang="en-US" sz="1800" dirty="0" err="1">
                <a:effectLst/>
                <a:latin typeface="Times New Roman" panose="02020603050405020304" pitchFamily="18" charset="0"/>
                <a:ea typeface="Aptos" panose="020B0004020202020204" pitchFamily="34" charset="0"/>
              </a:rPr>
              <a:t>quả</a:t>
            </a:r>
            <a:r>
              <a:rPr lang="en-US" sz="1800" dirty="0">
                <a:effectLst/>
                <a:latin typeface="Times New Roman" panose="02020603050405020304" pitchFamily="18" charset="0"/>
                <a:ea typeface="Aptos" panose="020B0004020202020204" pitchFamily="34" charset="0"/>
              </a:rPr>
              <a:t> </a:t>
            </a:r>
            <a:r>
              <a:rPr lang="en-US" sz="1800" dirty="0" err="1">
                <a:effectLst/>
                <a:latin typeface="Times New Roman" panose="02020603050405020304" pitchFamily="18" charset="0"/>
                <a:ea typeface="Aptos" panose="020B0004020202020204" pitchFamily="34" charset="0"/>
              </a:rPr>
              <a:t>như</a:t>
            </a:r>
            <a:r>
              <a:rPr lang="en-US" sz="1800" dirty="0">
                <a:effectLst/>
                <a:latin typeface="Times New Roman" panose="02020603050405020304" pitchFamily="18" charset="0"/>
                <a:ea typeface="Aptos" panose="020B0004020202020204" pitchFamily="34" charset="0"/>
              </a:rPr>
              <a:t> </a:t>
            </a:r>
            <a:r>
              <a:rPr lang="en-US" sz="1800" dirty="0" err="1">
                <a:effectLst/>
                <a:latin typeface="Times New Roman" panose="02020603050405020304" pitchFamily="18" charset="0"/>
                <a:ea typeface="Aptos" panose="020B0004020202020204" pitchFamily="34" charset="0"/>
              </a:rPr>
              <a:t>sau</a:t>
            </a:r>
            <a:r>
              <a:rPr lang="en-US" sz="1800" dirty="0">
                <a:effectLst/>
                <a:latin typeface="Times New Roman" panose="02020603050405020304" pitchFamily="18" charset="0"/>
                <a:ea typeface="Aptos" panose="020B0004020202020204" pitchFamily="34" charset="0"/>
              </a:rPr>
              <a:t> :	</a:t>
            </a:r>
            <a:endParaRPr lang="vi-VN" sz="1800" dirty="0"/>
          </a:p>
        </p:txBody>
      </p:sp>
      <p:pic>
        <p:nvPicPr>
          <p:cNvPr id="4" name="Picture 3">
            <a:extLst>
              <a:ext uri="{FF2B5EF4-FFF2-40B4-BE49-F238E27FC236}">
                <a16:creationId xmlns:a16="http://schemas.microsoft.com/office/drawing/2014/main" id="{E82B7D50-37BC-A9B9-DBFE-110C39C5523F}"/>
              </a:ext>
            </a:extLst>
          </p:cNvPr>
          <p:cNvPicPr>
            <a:picLocks noChangeAspect="1"/>
          </p:cNvPicPr>
          <p:nvPr/>
        </p:nvPicPr>
        <p:blipFill>
          <a:blip r:embed="rId3"/>
          <a:stretch>
            <a:fillRect/>
          </a:stretch>
        </p:blipFill>
        <p:spPr>
          <a:xfrm>
            <a:off x="4094457" y="1380385"/>
            <a:ext cx="3266815" cy="3293266"/>
          </a:xfrm>
          <a:prstGeom prst="rect">
            <a:avLst/>
          </a:prstGeom>
        </p:spPr>
      </p:pic>
    </p:spTree>
    <p:extLst>
      <p:ext uri="{BB962C8B-B14F-4D97-AF65-F5344CB8AC3E}">
        <p14:creationId xmlns:p14="http://schemas.microsoft.com/office/powerpoint/2010/main" val="2893719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1" name="Google Shape;91;p13">
            <a:extLst>
              <a:ext uri="{FF2B5EF4-FFF2-40B4-BE49-F238E27FC236}">
                <a16:creationId xmlns:a16="http://schemas.microsoft.com/office/drawing/2014/main" id="{337B79D5-A1DB-4DFE-8391-DFAA440054CA}"/>
              </a:ext>
            </a:extLst>
          </p:cNvPr>
          <p:cNvSpPr txBox="1">
            <a:spLocks noGrp="1"/>
          </p:cNvSpPr>
          <p:nvPr>
            <p:ph type="ctrTitle"/>
          </p:nvPr>
        </p:nvSpPr>
        <p:spPr>
          <a:xfrm>
            <a:off x="855300" y="672875"/>
            <a:ext cx="7433400" cy="72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sz="8000" b="1" dirty="0">
                <a:latin typeface="Barlow Medium" panose="020B0604020202020204" charset="0"/>
              </a:rPr>
              <a:t>Kết luận</a:t>
            </a:r>
            <a:endParaRPr sz="8000" b="1" dirty="0">
              <a:latin typeface="Barlow Medium" panose="020B0604020202020204" charset="0"/>
            </a:endParaRPr>
          </a:p>
        </p:txBody>
      </p:sp>
      <p:sp>
        <p:nvSpPr>
          <p:cNvPr id="12" name="Google Shape;93;p13">
            <a:extLst>
              <a:ext uri="{FF2B5EF4-FFF2-40B4-BE49-F238E27FC236}">
                <a16:creationId xmlns:a16="http://schemas.microsoft.com/office/drawing/2014/main" id="{DBA4F325-4866-4FF0-B569-06737B825773}"/>
              </a:ext>
            </a:extLst>
          </p:cNvPr>
          <p:cNvSpPr/>
          <p:nvPr/>
        </p:nvSpPr>
        <p:spPr>
          <a:xfrm>
            <a:off x="7597255" y="2075575"/>
            <a:ext cx="861825" cy="2395050"/>
          </a:xfrm>
          <a:prstGeom prst="rect">
            <a:avLst/>
          </a:prstGeom>
        </p:spPr>
        <p:txBody>
          <a:bodyPr>
            <a:prstTxWarp prst="textPlain">
              <a:avLst/>
            </a:prstTxWarp>
          </a:bodyPr>
          <a:lstStyle/>
          <a:p>
            <a:pPr lvl="0" algn="ctr"/>
            <a:r>
              <a:rPr lang="vi-VN" b="1" i="0" dirty="0">
                <a:ln>
                  <a:noFill/>
                </a:ln>
                <a:gradFill>
                  <a:gsLst>
                    <a:gs pos="0">
                      <a:schemeClr val="lt1"/>
                    </a:gs>
                    <a:gs pos="100000">
                      <a:schemeClr val="accent1"/>
                    </a:gs>
                  </a:gsLst>
                  <a:lin ang="5400012" scaled="0"/>
                </a:gradFill>
                <a:latin typeface="Bebas Neue"/>
              </a:rPr>
              <a:t>4</a:t>
            </a:r>
            <a:endParaRPr b="1" i="0" dirty="0">
              <a:ln>
                <a:noFill/>
              </a:ln>
              <a:gradFill>
                <a:gsLst>
                  <a:gs pos="0">
                    <a:schemeClr val="lt1"/>
                  </a:gs>
                  <a:gs pos="100000">
                    <a:schemeClr val="accent1"/>
                  </a:gs>
                </a:gsLst>
                <a:lin ang="5400012" scaled="0"/>
              </a:gradFill>
              <a:latin typeface="Bebas Neue"/>
            </a:endParaRPr>
          </a:p>
        </p:txBody>
      </p:sp>
      <p:sp>
        <p:nvSpPr>
          <p:cNvPr id="4" name="Google Shape;81;p12">
            <a:extLst>
              <a:ext uri="{FF2B5EF4-FFF2-40B4-BE49-F238E27FC236}">
                <a16:creationId xmlns:a16="http://schemas.microsoft.com/office/drawing/2014/main" id="{C8D8A38A-77B9-4289-9E32-26328065ACC6}"/>
              </a:ext>
            </a:extLst>
          </p:cNvPr>
          <p:cNvSpPr txBox="1">
            <a:spLocks/>
          </p:cNvSpPr>
          <p:nvPr/>
        </p:nvSpPr>
        <p:spPr>
          <a:xfrm>
            <a:off x="8404384" y="4673651"/>
            <a:ext cx="548700" cy="3936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mtClean="0">
                <a:solidFill>
                  <a:schemeClr val="bg1"/>
                </a:solidFill>
                <a:latin typeface="Bebas Neue" panose="020B0604020202020204" charset="0"/>
              </a:rPr>
              <a:pPr algn="r"/>
              <a:t>15</a:t>
            </a:fld>
            <a:endParaRPr lang="en" dirty="0">
              <a:solidFill>
                <a:schemeClr val="bg1"/>
              </a:solidFill>
              <a:latin typeface="Bebas Neue" panose="020B0604020202020204" charset="0"/>
            </a:endParaRPr>
          </a:p>
        </p:txBody>
      </p:sp>
    </p:spTree>
    <p:extLst>
      <p:ext uri="{BB962C8B-B14F-4D97-AF65-F5344CB8AC3E}">
        <p14:creationId xmlns:p14="http://schemas.microsoft.com/office/powerpoint/2010/main" val="2338130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a:off x="851850" y="749022"/>
            <a:ext cx="7440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b="1" dirty="0">
                <a:latin typeface="Barlow Medium" panose="020B0604020202020204" charset="0"/>
              </a:rPr>
              <a:t>Kết luận</a:t>
            </a:r>
            <a:endParaRPr b="1" dirty="0">
              <a:latin typeface="Barlow Medium" panose="020B0604020202020204" charset="0"/>
            </a:endParaRPr>
          </a:p>
        </p:txBody>
      </p:sp>
      <p:sp>
        <p:nvSpPr>
          <p:cNvPr id="81" name="Google Shape;81;p1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grpSp>
        <p:nvGrpSpPr>
          <p:cNvPr id="13" name="Google Shape;412;p34">
            <a:extLst>
              <a:ext uri="{FF2B5EF4-FFF2-40B4-BE49-F238E27FC236}">
                <a16:creationId xmlns:a16="http://schemas.microsoft.com/office/drawing/2014/main" id="{D20391AD-92F1-47BB-8739-F30582B01E0A}"/>
              </a:ext>
            </a:extLst>
          </p:cNvPr>
          <p:cNvGrpSpPr/>
          <p:nvPr/>
        </p:nvGrpSpPr>
        <p:grpSpPr>
          <a:xfrm>
            <a:off x="261174" y="613715"/>
            <a:ext cx="517866" cy="517866"/>
            <a:chOff x="2594325" y="1627175"/>
            <a:chExt cx="440850" cy="440850"/>
          </a:xfrm>
        </p:grpSpPr>
        <p:sp>
          <p:nvSpPr>
            <p:cNvPr id="14" name="Google Shape;413;p34">
              <a:extLst>
                <a:ext uri="{FF2B5EF4-FFF2-40B4-BE49-F238E27FC236}">
                  <a16:creationId xmlns:a16="http://schemas.microsoft.com/office/drawing/2014/main" id="{F5F74AB7-5129-45A5-9F5F-40D9E2540847}"/>
                </a:ext>
              </a:extLst>
            </p:cNvPr>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 name="Google Shape;414;p34">
              <a:extLst>
                <a:ext uri="{FF2B5EF4-FFF2-40B4-BE49-F238E27FC236}">
                  <a16:creationId xmlns:a16="http://schemas.microsoft.com/office/drawing/2014/main" id="{816F4898-4B18-496C-B00C-711A9F17A552}"/>
                </a:ext>
              </a:extLst>
            </p:cNvPr>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 name="Google Shape;415;p34">
              <a:extLst>
                <a:ext uri="{FF2B5EF4-FFF2-40B4-BE49-F238E27FC236}">
                  <a16:creationId xmlns:a16="http://schemas.microsoft.com/office/drawing/2014/main" id="{CCE40B24-1219-4B24-B210-4DCE49CD30DE}"/>
                </a:ext>
              </a:extLst>
            </p:cNvPr>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 name="Text Placeholder 3">
            <a:extLst>
              <a:ext uri="{FF2B5EF4-FFF2-40B4-BE49-F238E27FC236}">
                <a16:creationId xmlns:a16="http://schemas.microsoft.com/office/drawing/2014/main" id="{B9B9AEAF-7A3B-46EF-99BE-024051A54264}"/>
              </a:ext>
            </a:extLst>
          </p:cNvPr>
          <p:cNvSpPr>
            <a:spLocks noGrp="1"/>
          </p:cNvSpPr>
          <p:nvPr>
            <p:ph type="body" idx="1"/>
          </p:nvPr>
        </p:nvSpPr>
        <p:spPr>
          <a:xfrm>
            <a:off x="855274" y="1576550"/>
            <a:ext cx="7436875" cy="1816007"/>
          </a:xfrm>
        </p:spPr>
        <p:txBody>
          <a:bodyPr/>
          <a:lstStyle/>
          <a:p>
            <a:r>
              <a:rPr lang="vi-VN" dirty="0"/>
              <a:t>Mô hình đã cơ bản thực hiện được việc nhận dạng động vật dựa vào tập dữ liệu huấn luyện</a:t>
            </a:r>
          </a:p>
          <a:p>
            <a:r>
              <a:rPr lang="vi-VN" dirty="0"/>
              <a:t>Độ chính xác chưa cao vì tập dữ liệu còn ít, do các loài có đặc trưng khá giống nhau, độ đa dạng động vật thấp, và còn hạn chế trong việc nhận diện nhiều loài cùng một lúc</a:t>
            </a:r>
          </a:p>
          <a:p>
            <a:endParaRPr lang="en-US" dirty="0"/>
          </a:p>
        </p:txBody>
      </p:sp>
    </p:spTree>
    <p:extLst>
      <p:ext uri="{BB962C8B-B14F-4D97-AF65-F5344CB8AC3E}">
        <p14:creationId xmlns:p14="http://schemas.microsoft.com/office/powerpoint/2010/main" val="4212093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ctrTitle" idx="4294967295"/>
          </p:nvPr>
        </p:nvSpPr>
        <p:spPr>
          <a:xfrm>
            <a:off x="1359322" y="1324010"/>
            <a:ext cx="50622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9600" dirty="0">
                <a:solidFill>
                  <a:schemeClr val="accent2"/>
                </a:solidFill>
              </a:rPr>
              <a:t>thanks</a:t>
            </a:r>
            <a:endParaRPr sz="9600" dirty="0">
              <a:solidFill>
                <a:schemeClr val="accent2"/>
              </a:solidFill>
            </a:endParaRPr>
          </a:p>
        </p:txBody>
      </p:sp>
      <p:sp>
        <p:nvSpPr>
          <p:cNvPr id="127" name="Google Shape;127;p17"/>
          <p:cNvSpPr/>
          <p:nvPr/>
        </p:nvSpPr>
        <p:spPr>
          <a:xfrm>
            <a:off x="6859228" y="4250686"/>
            <a:ext cx="352704" cy="33677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128;p17"/>
          <p:cNvGrpSpPr/>
          <p:nvPr/>
        </p:nvGrpSpPr>
        <p:grpSpPr>
          <a:xfrm>
            <a:off x="6421522" y="2359381"/>
            <a:ext cx="1511011" cy="1511390"/>
            <a:chOff x="6654650" y="3665275"/>
            <a:chExt cx="409100" cy="409125"/>
          </a:xfrm>
        </p:grpSpPr>
        <p:sp>
          <p:nvSpPr>
            <p:cNvPr id="129" name="Google Shape;129;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gradFill>
              <a:gsLst>
                <a:gs pos="0">
                  <a:schemeClr val="accent1"/>
                </a:gs>
                <a:gs pos="50000">
                  <a:schemeClr val="accent2"/>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gradFill>
              <a:gsLst>
                <a:gs pos="0">
                  <a:schemeClr val="accent1"/>
                </a:gs>
                <a:gs pos="50000">
                  <a:schemeClr val="accent2"/>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17"/>
          <p:cNvGrpSpPr/>
          <p:nvPr/>
        </p:nvGrpSpPr>
        <p:grpSpPr>
          <a:xfrm rot="1056951">
            <a:off x="4965327" y="3547600"/>
            <a:ext cx="998267" cy="998380"/>
            <a:chOff x="570875" y="4322250"/>
            <a:chExt cx="443300" cy="443325"/>
          </a:xfrm>
        </p:grpSpPr>
        <p:sp>
          <p:nvSpPr>
            <p:cNvPr id="132" name="Google Shape;132;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gradFill>
              <a:gsLst>
                <a:gs pos="0">
                  <a:schemeClr val="accent1"/>
                </a:gs>
                <a:gs pos="50000">
                  <a:schemeClr val="accent2"/>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gradFill>
              <a:gsLst>
                <a:gs pos="0">
                  <a:schemeClr val="accent1"/>
                </a:gs>
                <a:gs pos="50000">
                  <a:schemeClr val="accent2"/>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gradFill>
              <a:gsLst>
                <a:gs pos="0">
                  <a:schemeClr val="accent1"/>
                </a:gs>
                <a:gs pos="50000">
                  <a:schemeClr val="accent2"/>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gradFill>
              <a:gsLst>
                <a:gs pos="0">
                  <a:schemeClr val="accent1"/>
                </a:gs>
                <a:gs pos="50000">
                  <a:schemeClr val="accent2"/>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17"/>
          <p:cNvSpPr/>
          <p:nvPr/>
        </p:nvSpPr>
        <p:spPr>
          <a:xfrm rot="2466558">
            <a:off x="5077297" y="2652461"/>
            <a:ext cx="490022" cy="46789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p:nvPr/>
        </p:nvSpPr>
        <p:spPr>
          <a:xfrm rot="-1609419">
            <a:off x="5793928" y="2946866"/>
            <a:ext cx="352636" cy="33670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p:nvPr/>
        </p:nvSpPr>
        <p:spPr>
          <a:xfrm rot="2925970">
            <a:off x="7932137" y="3213621"/>
            <a:ext cx="264105" cy="25217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rot="-1609560">
            <a:off x="6833148" y="1524323"/>
            <a:ext cx="237924" cy="22717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1078683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a:off x="855300" y="735376"/>
            <a:ext cx="7440300" cy="425464"/>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b="1" dirty="0">
                <a:latin typeface="Barlow Light" panose="020B0604020202020204" charset="0"/>
                <a:ea typeface="Open Sans SemiBold" panose="020B0706030804020204" pitchFamily="34" charset="0"/>
                <a:cs typeface="Open Sans SemiBold" panose="020B0706030804020204" pitchFamily="34" charset="0"/>
              </a:rPr>
              <a:t>Nội dung</a:t>
            </a:r>
            <a:endParaRPr b="1" dirty="0">
              <a:latin typeface="Barlow Light" panose="020B0604020202020204" charset="0"/>
              <a:ea typeface="Open Sans SemiBold" panose="020B0706030804020204" pitchFamily="34" charset="0"/>
              <a:cs typeface="Open Sans SemiBold" panose="020B0706030804020204" pitchFamily="34" charset="0"/>
            </a:endParaRPr>
          </a:p>
        </p:txBody>
      </p:sp>
      <p:sp>
        <p:nvSpPr>
          <p:cNvPr id="81" name="Google Shape;81;p1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dirty="0"/>
          </a:p>
        </p:txBody>
      </p:sp>
      <p:grpSp>
        <p:nvGrpSpPr>
          <p:cNvPr id="82" name="Google Shape;82;p12"/>
          <p:cNvGrpSpPr/>
          <p:nvPr/>
        </p:nvGrpSpPr>
        <p:grpSpPr>
          <a:xfrm>
            <a:off x="193381" y="737163"/>
            <a:ext cx="509279" cy="423676"/>
            <a:chOff x="1926350" y="995225"/>
            <a:chExt cx="428650" cy="356600"/>
          </a:xfrm>
        </p:grpSpPr>
        <p:sp>
          <p:nvSpPr>
            <p:cNvPr id="83" name="Google Shape;83;p12"/>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4" name="Google Shape;84;p12"/>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5" name="Google Shape;85;p12"/>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6" name="Google Shape;86;p12"/>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6" name="Google Shape;410;p34">
            <a:extLst>
              <a:ext uri="{FF2B5EF4-FFF2-40B4-BE49-F238E27FC236}">
                <a16:creationId xmlns:a16="http://schemas.microsoft.com/office/drawing/2014/main" id="{F8B5BE06-AAEE-45E5-B1BC-3D00BB887C35}"/>
              </a:ext>
            </a:extLst>
          </p:cNvPr>
          <p:cNvSpPr txBox="1">
            <a:spLocks/>
          </p:cNvSpPr>
          <p:nvPr/>
        </p:nvSpPr>
        <p:spPr>
          <a:xfrm>
            <a:off x="855300" y="1393889"/>
            <a:ext cx="3716700" cy="2811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0"/>
              </a:spcBef>
              <a:spcAft>
                <a:spcPts val="0"/>
              </a:spcAft>
              <a:buClr>
                <a:schemeClr val="accent2"/>
              </a:buClr>
              <a:buSzPts val="2000"/>
              <a:buFont typeface="Barlow Light"/>
              <a:buChar char="▸"/>
              <a:defRPr sz="2000" b="0" i="0" u="none" strike="noStrike" cap="none">
                <a:solidFill>
                  <a:schemeClr val="dk2"/>
                </a:solidFill>
                <a:latin typeface="Barlow Light"/>
                <a:ea typeface="Barlow Light"/>
                <a:cs typeface="Barlow Light"/>
                <a:sym typeface="Barlow Light"/>
              </a:defRPr>
            </a:lvl1pPr>
            <a:lvl2pPr marL="914400" marR="0" lvl="1" indent="-355600" algn="l" rtl="0">
              <a:lnSpc>
                <a:spcPct val="115000"/>
              </a:lnSpc>
              <a:spcBef>
                <a:spcPts val="800"/>
              </a:spcBef>
              <a:spcAft>
                <a:spcPts val="0"/>
              </a:spcAft>
              <a:buClr>
                <a:schemeClr val="accent3"/>
              </a:buClr>
              <a:buSzPts val="2000"/>
              <a:buFont typeface="Barlow Light"/>
              <a:buChar char="▹"/>
              <a:defRPr sz="2000" b="0" i="0" u="none" strike="noStrike" cap="none">
                <a:solidFill>
                  <a:schemeClr val="dk2"/>
                </a:solidFill>
                <a:latin typeface="Barlow Light"/>
                <a:ea typeface="Barlow Light"/>
                <a:cs typeface="Barlow Light"/>
                <a:sym typeface="Barlow Light"/>
              </a:defRPr>
            </a:lvl2pPr>
            <a:lvl3pPr marL="1371600" marR="0" lvl="2" indent="-355600" algn="l" rtl="0">
              <a:lnSpc>
                <a:spcPct val="115000"/>
              </a:lnSpc>
              <a:spcBef>
                <a:spcPts val="800"/>
              </a:spcBef>
              <a:spcAft>
                <a:spcPts val="0"/>
              </a:spcAft>
              <a:buClr>
                <a:schemeClr val="accent3"/>
              </a:buClr>
              <a:buSzPts val="2000"/>
              <a:buFont typeface="Barlow Light"/>
              <a:buChar char="▹"/>
              <a:defRPr sz="2000" b="0" i="0" u="none" strike="noStrike" cap="none">
                <a:solidFill>
                  <a:schemeClr val="dk2"/>
                </a:solidFill>
                <a:latin typeface="Barlow Light"/>
                <a:ea typeface="Barlow Light"/>
                <a:cs typeface="Barlow Light"/>
                <a:sym typeface="Barlow Light"/>
              </a:defRPr>
            </a:lvl3pPr>
            <a:lvl4pPr marL="1828800" marR="0" lvl="3" indent="-355600" algn="l" rtl="0">
              <a:lnSpc>
                <a:spcPct val="115000"/>
              </a:lnSpc>
              <a:spcBef>
                <a:spcPts val="800"/>
              </a:spcBef>
              <a:spcAft>
                <a:spcPts val="0"/>
              </a:spcAft>
              <a:buClr>
                <a:schemeClr val="dk2"/>
              </a:buClr>
              <a:buSzPts val="2000"/>
              <a:buFont typeface="Barlow Light"/>
              <a:buChar char="●"/>
              <a:defRPr sz="2000" b="0" i="0" u="none" strike="noStrike" cap="none">
                <a:solidFill>
                  <a:schemeClr val="dk2"/>
                </a:solidFill>
                <a:latin typeface="Barlow Light"/>
                <a:ea typeface="Barlow Light"/>
                <a:cs typeface="Barlow Light"/>
                <a:sym typeface="Barlow Light"/>
              </a:defRPr>
            </a:lvl4pPr>
            <a:lvl5pPr marL="2286000" marR="0" lvl="4" indent="-355600" algn="l" rtl="0">
              <a:lnSpc>
                <a:spcPct val="115000"/>
              </a:lnSpc>
              <a:spcBef>
                <a:spcPts val="800"/>
              </a:spcBef>
              <a:spcAft>
                <a:spcPts val="0"/>
              </a:spcAft>
              <a:buClr>
                <a:schemeClr val="dk2"/>
              </a:buClr>
              <a:buSzPts val="2000"/>
              <a:buFont typeface="Barlow Light"/>
              <a:buChar char="○"/>
              <a:defRPr sz="2000" b="0" i="0" u="none" strike="noStrike" cap="none">
                <a:solidFill>
                  <a:schemeClr val="dk2"/>
                </a:solidFill>
                <a:latin typeface="Barlow Light"/>
                <a:ea typeface="Barlow Light"/>
                <a:cs typeface="Barlow Light"/>
                <a:sym typeface="Barlow Light"/>
              </a:defRPr>
            </a:lvl5pPr>
            <a:lvl6pPr marL="2743200" marR="0" lvl="5" indent="-355600" algn="l" rtl="0">
              <a:lnSpc>
                <a:spcPct val="115000"/>
              </a:lnSpc>
              <a:spcBef>
                <a:spcPts val="800"/>
              </a:spcBef>
              <a:spcAft>
                <a:spcPts val="0"/>
              </a:spcAft>
              <a:buClr>
                <a:schemeClr val="dk2"/>
              </a:buClr>
              <a:buSzPts val="2000"/>
              <a:buFont typeface="Barlow Light"/>
              <a:buChar char="■"/>
              <a:defRPr sz="2000" b="0" i="0" u="none" strike="noStrike" cap="none">
                <a:solidFill>
                  <a:schemeClr val="dk2"/>
                </a:solidFill>
                <a:latin typeface="Barlow Light"/>
                <a:ea typeface="Barlow Light"/>
                <a:cs typeface="Barlow Light"/>
                <a:sym typeface="Barlow Light"/>
              </a:defRPr>
            </a:lvl6pPr>
            <a:lvl7pPr marL="3200400" marR="0" lvl="6" indent="-355600" algn="l" rtl="0">
              <a:lnSpc>
                <a:spcPct val="115000"/>
              </a:lnSpc>
              <a:spcBef>
                <a:spcPts val="800"/>
              </a:spcBef>
              <a:spcAft>
                <a:spcPts val="0"/>
              </a:spcAft>
              <a:buClr>
                <a:schemeClr val="dk2"/>
              </a:buClr>
              <a:buSzPts val="2000"/>
              <a:buFont typeface="Barlow Light"/>
              <a:buChar char="●"/>
              <a:defRPr sz="2000" b="0" i="0" u="none" strike="noStrike" cap="none">
                <a:solidFill>
                  <a:schemeClr val="dk2"/>
                </a:solidFill>
                <a:latin typeface="Barlow Light"/>
                <a:ea typeface="Barlow Light"/>
                <a:cs typeface="Barlow Light"/>
                <a:sym typeface="Barlow Light"/>
              </a:defRPr>
            </a:lvl7pPr>
            <a:lvl8pPr marL="3657600" marR="0" lvl="7" indent="-355600" algn="l" rtl="0">
              <a:lnSpc>
                <a:spcPct val="115000"/>
              </a:lnSpc>
              <a:spcBef>
                <a:spcPts val="800"/>
              </a:spcBef>
              <a:spcAft>
                <a:spcPts val="0"/>
              </a:spcAft>
              <a:buClr>
                <a:schemeClr val="dk2"/>
              </a:buClr>
              <a:buSzPts val="2000"/>
              <a:buFont typeface="Barlow Light"/>
              <a:buChar char="○"/>
              <a:defRPr sz="2000" b="0" i="0" u="none" strike="noStrike" cap="none">
                <a:solidFill>
                  <a:schemeClr val="dk2"/>
                </a:solidFill>
                <a:latin typeface="Barlow Light"/>
                <a:ea typeface="Barlow Light"/>
                <a:cs typeface="Barlow Light"/>
                <a:sym typeface="Barlow Light"/>
              </a:defRPr>
            </a:lvl8pPr>
            <a:lvl9pPr marL="4114800" marR="0" lvl="8" indent="-355600" algn="l" rtl="0">
              <a:lnSpc>
                <a:spcPct val="115000"/>
              </a:lnSpc>
              <a:spcBef>
                <a:spcPts val="800"/>
              </a:spcBef>
              <a:spcAft>
                <a:spcPts val="800"/>
              </a:spcAft>
              <a:buClr>
                <a:schemeClr val="dk2"/>
              </a:buClr>
              <a:buSzPts val="2000"/>
              <a:buFont typeface="Barlow Light"/>
              <a:buChar char="■"/>
              <a:defRPr sz="2000" b="0" i="0" u="none" strike="noStrike" cap="none">
                <a:solidFill>
                  <a:schemeClr val="dk2"/>
                </a:solidFill>
                <a:latin typeface="Barlow Light"/>
                <a:ea typeface="Barlow Light"/>
                <a:cs typeface="Barlow Light"/>
                <a:sym typeface="Barlow Light"/>
              </a:defRPr>
            </a:lvl9pPr>
          </a:lstStyle>
          <a:p>
            <a:pPr indent="-381000">
              <a:spcBef>
                <a:spcPts val="800"/>
              </a:spcBef>
              <a:buSzPts val="2400"/>
            </a:pPr>
            <a:r>
              <a:rPr lang="vi-VN" sz="2400" b="1"/>
              <a:t>Tổng quan</a:t>
            </a:r>
            <a:endParaRPr lang="vi-VN" sz="2400" b="1" dirty="0"/>
          </a:p>
          <a:p>
            <a:pPr indent="-381000">
              <a:spcBef>
                <a:spcPts val="800"/>
              </a:spcBef>
              <a:buSzPts val="2400"/>
            </a:pPr>
            <a:r>
              <a:rPr lang="vi-VN" sz="2400" b="1" dirty="0"/>
              <a:t>Thiết kế hệ thống</a:t>
            </a:r>
          </a:p>
          <a:p>
            <a:pPr indent="-381000">
              <a:spcBef>
                <a:spcPts val="800"/>
              </a:spcBef>
              <a:buSzPts val="2400"/>
            </a:pPr>
            <a:r>
              <a:rPr lang="vi-VN" sz="2400" b="1" dirty="0"/>
              <a:t>Kết quả</a:t>
            </a:r>
          </a:p>
          <a:p>
            <a:pPr indent="-381000">
              <a:spcBef>
                <a:spcPts val="800"/>
              </a:spcBef>
              <a:buSzPts val="2400"/>
            </a:pPr>
            <a:r>
              <a:rPr lang="vi-VN" sz="2400" b="1" dirty="0"/>
              <a:t>Kết luận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1" name="Google Shape;91;p13">
            <a:extLst>
              <a:ext uri="{FF2B5EF4-FFF2-40B4-BE49-F238E27FC236}">
                <a16:creationId xmlns:a16="http://schemas.microsoft.com/office/drawing/2014/main" id="{337B79D5-A1DB-4DFE-8391-DFAA440054CA}"/>
              </a:ext>
            </a:extLst>
          </p:cNvPr>
          <p:cNvSpPr txBox="1">
            <a:spLocks noGrp="1"/>
          </p:cNvSpPr>
          <p:nvPr>
            <p:ph type="ctrTitle"/>
          </p:nvPr>
        </p:nvSpPr>
        <p:spPr>
          <a:xfrm>
            <a:off x="855300" y="672875"/>
            <a:ext cx="7433400" cy="72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sz="8000" b="1" dirty="0">
                <a:latin typeface="Barlow Medium" panose="020B0604020202020204" charset="0"/>
              </a:rPr>
              <a:t>Tổng quan</a:t>
            </a:r>
            <a:endParaRPr sz="8000" b="1" dirty="0">
              <a:latin typeface="Barlow Medium" panose="020B0604020202020204" charset="0"/>
            </a:endParaRPr>
          </a:p>
        </p:txBody>
      </p:sp>
      <p:sp>
        <p:nvSpPr>
          <p:cNvPr id="12" name="Google Shape;93;p13">
            <a:extLst>
              <a:ext uri="{FF2B5EF4-FFF2-40B4-BE49-F238E27FC236}">
                <a16:creationId xmlns:a16="http://schemas.microsoft.com/office/drawing/2014/main" id="{DBA4F325-4866-4FF0-B569-06737B825773}"/>
              </a:ext>
            </a:extLst>
          </p:cNvPr>
          <p:cNvSpPr/>
          <p:nvPr/>
        </p:nvSpPr>
        <p:spPr>
          <a:xfrm>
            <a:off x="7597255" y="2075575"/>
            <a:ext cx="861825" cy="2395050"/>
          </a:xfrm>
          <a:prstGeom prst="rect">
            <a:avLst/>
          </a:prstGeom>
        </p:spPr>
        <p:txBody>
          <a:bodyPr>
            <a:prstTxWarp prst="textPlain">
              <a:avLst/>
            </a:prstTxWarp>
          </a:bodyPr>
          <a:lstStyle/>
          <a:p>
            <a:pPr lvl="0" algn="ctr"/>
            <a:r>
              <a:rPr b="1" i="0" dirty="0">
                <a:ln>
                  <a:noFill/>
                </a:ln>
                <a:gradFill>
                  <a:gsLst>
                    <a:gs pos="0">
                      <a:schemeClr val="lt1"/>
                    </a:gs>
                    <a:gs pos="100000">
                      <a:schemeClr val="accent1"/>
                    </a:gs>
                  </a:gsLst>
                  <a:lin ang="5400012" scaled="0"/>
                </a:gradFill>
                <a:latin typeface="Bebas Neue"/>
              </a:rPr>
              <a:t>1</a:t>
            </a:r>
          </a:p>
        </p:txBody>
      </p:sp>
      <p:sp>
        <p:nvSpPr>
          <p:cNvPr id="4" name="Google Shape;81;p12">
            <a:extLst>
              <a:ext uri="{FF2B5EF4-FFF2-40B4-BE49-F238E27FC236}">
                <a16:creationId xmlns:a16="http://schemas.microsoft.com/office/drawing/2014/main" id="{08826D92-E1E6-4D7B-85A4-5014B7AE4200}"/>
              </a:ext>
            </a:extLst>
          </p:cNvPr>
          <p:cNvSpPr txBox="1">
            <a:spLocks/>
          </p:cNvSpPr>
          <p:nvPr/>
        </p:nvSpPr>
        <p:spPr>
          <a:xfrm>
            <a:off x="8404384" y="4673651"/>
            <a:ext cx="548700" cy="3936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mtClean="0">
                <a:solidFill>
                  <a:schemeClr val="bg1"/>
                </a:solidFill>
                <a:latin typeface="Bebas Neue" panose="020B0604020202020204" charset="0"/>
              </a:rPr>
              <a:pPr algn="r"/>
              <a:t>3</a:t>
            </a:fld>
            <a:endParaRPr lang="en" dirty="0">
              <a:solidFill>
                <a:schemeClr val="bg1"/>
              </a:solidFill>
              <a:latin typeface="Bebas Neue" panose="020B0604020202020204" charset="0"/>
            </a:endParaRPr>
          </a:p>
        </p:txBody>
      </p:sp>
    </p:spTree>
    <p:extLst>
      <p:ext uri="{BB962C8B-B14F-4D97-AF65-F5344CB8AC3E}">
        <p14:creationId xmlns:p14="http://schemas.microsoft.com/office/powerpoint/2010/main" val="735683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851850" y="741441"/>
            <a:ext cx="7440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b="1" dirty="0">
                <a:latin typeface="Barlow Light" panose="020B0604020202020204" charset="0"/>
              </a:rPr>
              <a:t>Tổng quan</a:t>
            </a:r>
            <a:endParaRPr b="1" dirty="0">
              <a:latin typeface="Barlow Light" panose="020B0604020202020204" charset="0"/>
            </a:endParaRPr>
          </a:p>
        </p:txBody>
      </p:sp>
      <p:sp>
        <p:nvSpPr>
          <p:cNvPr id="113" name="Google Shape;113;p16"/>
          <p:cNvSpPr txBox="1">
            <a:spLocks noGrp="1"/>
          </p:cNvSpPr>
          <p:nvPr>
            <p:ph type="body" idx="1"/>
          </p:nvPr>
        </p:nvSpPr>
        <p:spPr>
          <a:xfrm>
            <a:off x="855300" y="1728948"/>
            <a:ext cx="7726569" cy="3359885"/>
          </a:xfrm>
          <a:prstGeom prst="rect">
            <a:avLst/>
          </a:prstGeom>
        </p:spPr>
        <p:txBody>
          <a:bodyPr spcFirstLastPara="1" wrap="square" lIns="0" tIns="0" rIns="0" bIns="0" anchor="t" anchorCtr="0">
            <a:noAutofit/>
          </a:bodyPr>
          <a:lstStyle/>
          <a:p>
            <a:r>
              <a:rPr lang="vi-VN" sz="2300" dirty="0"/>
              <a:t>YOLO là một mô hình mạng CNN cho việc phát hiện, nhận dạng, phân loại đối tượng được tạo ra từ việc kết hợp giữa các convolutional layers và connected layers</a:t>
            </a:r>
          </a:p>
          <a:p>
            <a:pPr marL="457200" lvl="0" indent="-381000" algn="l" rtl="0">
              <a:spcBef>
                <a:spcPts val="0"/>
              </a:spcBef>
              <a:spcAft>
                <a:spcPts val="0"/>
              </a:spcAft>
              <a:buSzPts val="2400"/>
              <a:buChar char="▸"/>
            </a:pPr>
            <a:r>
              <a:rPr lang="vi-VN" sz="2300" dirty="0"/>
              <a:t>YOLO có thể đạt được tốc độ gần như real time mà độ chính xác không quá giảm so với các model thuộc top đầu.</a:t>
            </a:r>
          </a:p>
          <a:p>
            <a:pPr marL="457200" lvl="0" indent="-381000" algn="l" rtl="0">
              <a:spcBef>
                <a:spcPts val="0"/>
              </a:spcBef>
              <a:spcAft>
                <a:spcPts val="0"/>
              </a:spcAft>
              <a:buSzPts val="2400"/>
              <a:buChar char="▸"/>
            </a:pPr>
            <a:r>
              <a:rPr lang="vi-VN" sz="2300" dirty="0"/>
              <a:t>YOLO đã ra nhiều phiên bản, YOLOv</a:t>
            </a:r>
            <a:r>
              <a:rPr lang="en-US" sz="2300" dirty="0"/>
              <a:t>11</a:t>
            </a:r>
            <a:r>
              <a:rPr lang="vi-VN" sz="2300" dirty="0"/>
              <a:t> là phiên bản mới nhất đã khắc phục nhược điểm của các phiên bản trước nên rất phù hợp để áp dụng vào đề tài này</a:t>
            </a:r>
          </a:p>
        </p:txBody>
      </p:sp>
      <p:sp>
        <p:nvSpPr>
          <p:cNvPr id="114" name="Google Shape;114;p1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115" name="Google Shape;115;p16"/>
          <p:cNvGrpSpPr/>
          <p:nvPr/>
        </p:nvGrpSpPr>
        <p:grpSpPr>
          <a:xfrm>
            <a:off x="259022" y="538300"/>
            <a:ext cx="367686" cy="599441"/>
            <a:chOff x="6730350" y="2315900"/>
            <a:chExt cx="257700" cy="420100"/>
          </a:xfrm>
        </p:grpSpPr>
        <p:sp>
          <p:nvSpPr>
            <p:cNvPr id="116" name="Google Shape;116;p16"/>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7" name="Google Shape;117;p16"/>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8" name="Google Shape;118;p16"/>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9" name="Google Shape;119;p16"/>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0" name="Google Shape;120;p16"/>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1" name="Google Shape;113;p16">
            <a:extLst>
              <a:ext uri="{FF2B5EF4-FFF2-40B4-BE49-F238E27FC236}">
                <a16:creationId xmlns:a16="http://schemas.microsoft.com/office/drawing/2014/main" id="{9E46E610-26F1-4310-94E9-F71D3BF49FF6}"/>
              </a:ext>
            </a:extLst>
          </p:cNvPr>
          <p:cNvSpPr txBox="1">
            <a:spLocks/>
          </p:cNvSpPr>
          <p:nvPr/>
        </p:nvSpPr>
        <p:spPr>
          <a:xfrm>
            <a:off x="851850" y="1212630"/>
            <a:ext cx="1377691" cy="39360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pPr marL="76200" indent="0">
              <a:buNone/>
            </a:pPr>
            <a:r>
              <a:rPr lang="vi-VN" sz="2300" b="1" dirty="0"/>
              <a:t>Giới thiệu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851850" y="741441"/>
            <a:ext cx="7440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b="1" dirty="0">
                <a:latin typeface="Barlow Light" panose="020B0604020202020204" charset="0"/>
              </a:rPr>
              <a:t>Tổng quan</a:t>
            </a:r>
            <a:endParaRPr b="1" dirty="0">
              <a:latin typeface="Barlow Light" panose="020B0604020202020204" charset="0"/>
            </a:endParaRPr>
          </a:p>
        </p:txBody>
      </p:sp>
      <p:sp>
        <p:nvSpPr>
          <p:cNvPr id="114" name="Google Shape;114;p1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115" name="Google Shape;115;p16"/>
          <p:cNvGrpSpPr/>
          <p:nvPr/>
        </p:nvGrpSpPr>
        <p:grpSpPr>
          <a:xfrm>
            <a:off x="259022" y="538300"/>
            <a:ext cx="367686" cy="599441"/>
            <a:chOff x="6730350" y="2315900"/>
            <a:chExt cx="257700" cy="420100"/>
          </a:xfrm>
        </p:grpSpPr>
        <p:sp>
          <p:nvSpPr>
            <p:cNvPr id="116" name="Google Shape;116;p16"/>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7" name="Google Shape;117;p16"/>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8" name="Google Shape;118;p16"/>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9" name="Google Shape;119;p16"/>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0" name="Google Shape;120;p16"/>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1" name="Google Shape;113;p16">
            <a:extLst>
              <a:ext uri="{FF2B5EF4-FFF2-40B4-BE49-F238E27FC236}">
                <a16:creationId xmlns:a16="http://schemas.microsoft.com/office/drawing/2014/main" id="{9E46E610-26F1-4310-94E9-F71D3BF49FF6}"/>
              </a:ext>
            </a:extLst>
          </p:cNvPr>
          <p:cNvSpPr txBox="1">
            <a:spLocks/>
          </p:cNvSpPr>
          <p:nvPr/>
        </p:nvSpPr>
        <p:spPr>
          <a:xfrm>
            <a:off x="851850" y="1212630"/>
            <a:ext cx="2408185" cy="39360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pPr marL="76200" indent="0">
              <a:buNone/>
            </a:pPr>
            <a:r>
              <a:rPr lang="vi-VN" sz="2300" b="1" dirty="0"/>
              <a:t>Kiến trúc YOLOv</a:t>
            </a:r>
            <a:r>
              <a:rPr lang="en-US" sz="2300" b="1" dirty="0"/>
              <a:t>11</a:t>
            </a:r>
            <a:endParaRPr lang="vi-VN" sz="2300" b="1" dirty="0"/>
          </a:p>
        </p:txBody>
      </p:sp>
      <p:pic>
        <p:nvPicPr>
          <p:cNvPr id="14" name="Picture 13">
            <a:extLst>
              <a:ext uri="{FF2B5EF4-FFF2-40B4-BE49-F238E27FC236}">
                <a16:creationId xmlns:a16="http://schemas.microsoft.com/office/drawing/2014/main" id="{714886A2-72E5-420F-A8F6-8BB5D4313C6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06880" y="2546846"/>
            <a:ext cx="5730240" cy="1607820"/>
          </a:xfrm>
          <a:prstGeom prst="rect">
            <a:avLst/>
          </a:prstGeom>
          <a:noFill/>
          <a:ln>
            <a:noFill/>
          </a:ln>
        </p:spPr>
      </p:pic>
      <p:sp>
        <p:nvSpPr>
          <p:cNvPr id="15" name="Google Shape;113;p16">
            <a:extLst>
              <a:ext uri="{FF2B5EF4-FFF2-40B4-BE49-F238E27FC236}">
                <a16:creationId xmlns:a16="http://schemas.microsoft.com/office/drawing/2014/main" id="{62D48EFA-4B5D-47E2-9686-FBF2688021E2}"/>
              </a:ext>
            </a:extLst>
          </p:cNvPr>
          <p:cNvSpPr txBox="1">
            <a:spLocks noGrp="1"/>
          </p:cNvSpPr>
          <p:nvPr>
            <p:ph type="body" idx="1"/>
          </p:nvPr>
        </p:nvSpPr>
        <p:spPr>
          <a:xfrm>
            <a:off x="851850" y="1692511"/>
            <a:ext cx="8097784" cy="393600"/>
          </a:xfrm>
          <a:prstGeom prst="rect">
            <a:avLst/>
          </a:prstGeom>
        </p:spPr>
        <p:txBody>
          <a:bodyPr spcFirstLastPara="1" wrap="square" lIns="0" tIns="0" rIns="0" bIns="0" anchor="t" anchorCtr="0">
            <a:noAutofit/>
          </a:bodyPr>
          <a:lstStyle/>
          <a:p>
            <a:r>
              <a:rPr lang="vi-VN" sz="2300" dirty="0"/>
              <a:t>Cấu trúc YOLOv</a:t>
            </a:r>
            <a:r>
              <a:rPr lang="en-US" sz="2300" dirty="0"/>
              <a:t>11</a:t>
            </a:r>
            <a:r>
              <a:rPr lang="vi-VN" sz="2300" dirty="0"/>
              <a:t> gồm 3 phần chính: Backbone, Head và Neck</a:t>
            </a:r>
          </a:p>
        </p:txBody>
      </p:sp>
    </p:spTree>
    <p:extLst>
      <p:ext uri="{BB962C8B-B14F-4D97-AF65-F5344CB8AC3E}">
        <p14:creationId xmlns:p14="http://schemas.microsoft.com/office/powerpoint/2010/main" val="2431253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1" name="Google Shape;91;p13">
            <a:extLst>
              <a:ext uri="{FF2B5EF4-FFF2-40B4-BE49-F238E27FC236}">
                <a16:creationId xmlns:a16="http://schemas.microsoft.com/office/drawing/2014/main" id="{337B79D5-A1DB-4DFE-8391-DFAA440054CA}"/>
              </a:ext>
            </a:extLst>
          </p:cNvPr>
          <p:cNvSpPr txBox="1">
            <a:spLocks noGrp="1"/>
          </p:cNvSpPr>
          <p:nvPr>
            <p:ph type="ctrTitle"/>
          </p:nvPr>
        </p:nvSpPr>
        <p:spPr>
          <a:xfrm>
            <a:off x="855300" y="672875"/>
            <a:ext cx="7433400" cy="72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sz="6000" b="1" dirty="0">
                <a:latin typeface="Barlow Medium" panose="020B0604020202020204" charset="0"/>
              </a:rPr>
              <a:t>Thiết kế hệ thống</a:t>
            </a:r>
            <a:endParaRPr sz="6000" b="1" dirty="0">
              <a:latin typeface="Barlow Medium" panose="020B0604020202020204" charset="0"/>
            </a:endParaRPr>
          </a:p>
        </p:txBody>
      </p:sp>
      <p:sp>
        <p:nvSpPr>
          <p:cNvPr id="12" name="Google Shape;93;p13">
            <a:extLst>
              <a:ext uri="{FF2B5EF4-FFF2-40B4-BE49-F238E27FC236}">
                <a16:creationId xmlns:a16="http://schemas.microsoft.com/office/drawing/2014/main" id="{DBA4F325-4866-4FF0-B569-06737B825773}"/>
              </a:ext>
            </a:extLst>
          </p:cNvPr>
          <p:cNvSpPr/>
          <p:nvPr/>
        </p:nvSpPr>
        <p:spPr>
          <a:xfrm>
            <a:off x="7597255" y="2075575"/>
            <a:ext cx="861825" cy="2395050"/>
          </a:xfrm>
          <a:prstGeom prst="rect">
            <a:avLst/>
          </a:prstGeom>
        </p:spPr>
        <p:txBody>
          <a:bodyPr>
            <a:prstTxWarp prst="textPlain">
              <a:avLst/>
            </a:prstTxWarp>
          </a:bodyPr>
          <a:lstStyle/>
          <a:p>
            <a:pPr lvl="0" algn="ctr"/>
            <a:r>
              <a:rPr lang="vi-VN" b="1" dirty="0">
                <a:gradFill>
                  <a:gsLst>
                    <a:gs pos="0">
                      <a:schemeClr val="lt1"/>
                    </a:gs>
                    <a:gs pos="100000">
                      <a:schemeClr val="accent1"/>
                    </a:gs>
                  </a:gsLst>
                  <a:lin ang="5400012" scaled="0"/>
                </a:gradFill>
                <a:latin typeface="Bebas Neue"/>
              </a:rPr>
              <a:t>2</a:t>
            </a:r>
            <a:endParaRPr b="1" i="0" dirty="0">
              <a:ln>
                <a:noFill/>
              </a:ln>
              <a:gradFill>
                <a:gsLst>
                  <a:gs pos="0">
                    <a:schemeClr val="lt1"/>
                  </a:gs>
                  <a:gs pos="100000">
                    <a:schemeClr val="accent1"/>
                  </a:gs>
                </a:gsLst>
                <a:lin ang="5400012" scaled="0"/>
              </a:gradFill>
              <a:latin typeface="Bebas Neue"/>
            </a:endParaRPr>
          </a:p>
        </p:txBody>
      </p:sp>
      <p:sp>
        <p:nvSpPr>
          <p:cNvPr id="4" name="Google Shape;81;p12">
            <a:extLst>
              <a:ext uri="{FF2B5EF4-FFF2-40B4-BE49-F238E27FC236}">
                <a16:creationId xmlns:a16="http://schemas.microsoft.com/office/drawing/2014/main" id="{866B0BC4-74C6-4648-A4EF-D7EE9C9B6C69}"/>
              </a:ext>
            </a:extLst>
          </p:cNvPr>
          <p:cNvSpPr txBox="1">
            <a:spLocks/>
          </p:cNvSpPr>
          <p:nvPr/>
        </p:nvSpPr>
        <p:spPr>
          <a:xfrm>
            <a:off x="8404384" y="4673651"/>
            <a:ext cx="548700" cy="3936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mtClean="0">
                <a:solidFill>
                  <a:schemeClr val="bg1"/>
                </a:solidFill>
                <a:latin typeface="Bebas Neue" panose="020B0604020202020204" charset="0"/>
              </a:rPr>
              <a:pPr algn="r"/>
              <a:t>6</a:t>
            </a:fld>
            <a:endParaRPr lang="en" dirty="0">
              <a:solidFill>
                <a:schemeClr val="bg1"/>
              </a:solidFill>
              <a:latin typeface="Bebas Neue" panose="020B0604020202020204" charset="0"/>
            </a:endParaRPr>
          </a:p>
        </p:txBody>
      </p:sp>
    </p:spTree>
    <p:extLst>
      <p:ext uri="{BB962C8B-B14F-4D97-AF65-F5344CB8AC3E}">
        <p14:creationId xmlns:p14="http://schemas.microsoft.com/office/powerpoint/2010/main" val="3430839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a:off x="848400" y="735375"/>
            <a:ext cx="7440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b="1" dirty="0">
                <a:latin typeface="Barlow Medium" panose="020B0604020202020204" charset="0"/>
              </a:rPr>
              <a:t>Thiết kế hệ thống</a:t>
            </a:r>
            <a:endParaRPr b="1" dirty="0">
              <a:latin typeface="Barlow Medium" panose="020B0604020202020204" charset="0"/>
            </a:endParaRPr>
          </a:p>
        </p:txBody>
      </p:sp>
      <p:sp>
        <p:nvSpPr>
          <p:cNvPr id="79" name="Google Shape;79;p12"/>
          <p:cNvSpPr txBox="1">
            <a:spLocks noGrp="1"/>
          </p:cNvSpPr>
          <p:nvPr>
            <p:ph type="body" idx="1"/>
          </p:nvPr>
        </p:nvSpPr>
        <p:spPr>
          <a:xfrm>
            <a:off x="848400" y="1257572"/>
            <a:ext cx="1874922" cy="232372"/>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vi-VN" sz="1800" b="1" dirty="0"/>
              <a:t>TẠO DATASETS</a:t>
            </a:r>
            <a:endParaRPr sz="1800" dirty="0"/>
          </a:p>
        </p:txBody>
      </p:sp>
      <p:sp>
        <p:nvSpPr>
          <p:cNvPr id="81" name="Google Shape;81;p1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5" name="Google Shape;519;p39">
            <a:extLst>
              <a:ext uri="{FF2B5EF4-FFF2-40B4-BE49-F238E27FC236}">
                <a16:creationId xmlns:a16="http://schemas.microsoft.com/office/drawing/2014/main" id="{AEE9BF44-FC4A-429D-8C42-265ADD1B2F38}"/>
              </a:ext>
            </a:extLst>
          </p:cNvPr>
          <p:cNvSpPr/>
          <p:nvPr/>
        </p:nvSpPr>
        <p:spPr>
          <a:xfrm>
            <a:off x="235369" y="630105"/>
            <a:ext cx="498594" cy="498603"/>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solidFill>
                <a:schemeClr val="dk1"/>
              </a:solidFill>
            </a:endParaRPr>
          </a:p>
        </p:txBody>
      </p:sp>
      <p:pic>
        <p:nvPicPr>
          <p:cNvPr id="2" name="Picture 1" descr="A screenshot of a computer screen&#10;&#10;Description automatically generated">
            <a:extLst>
              <a:ext uri="{FF2B5EF4-FFF2-40B4-BE49-F238E27FC236}">
                <a16:creationId xmlns:a16="http://schemas.microsoft.com/office/drawing/2014/main" id="{0901EE52-1854-BAE4-816C-FCE696139CB6}"/>
              </a:ext>
            </a:extLst>
          </p:cNvPr>
          <p:cNvPicPr>
            <a:picLocks noChangeAspect="1"/>
          </p:cNvPicPr>
          <p:nvPr/>
        </p:nvPicPr>
        <p:blipFill>
          <a:blip r:embed="rId3"/>
          <a:stretch>
            <a:fillRect/>
          </a:stretch>
        </p:blipFill>
        <p:spPr>
          <a:xfrm>
            <a:off x="348615" y="1899603"/>
            <a:ext cx="3638236" cy="2329026"/>
          </a:xfrm>
          <a:prstGeom prst="rect">
            <a:avLst/>
          </a:prstGeom>
        </p:spPr>
      </p:pic>
      <p:pic>
        <p:nvPicPr>
          <p:cNvPr id="3" name="Picture 2" descr="A screenshot of a computer screen&#10;&#10;Description automatically generated">
            <a:extLst>
              <a:ext uri="{FF2B5EF4-FFF2-40B4-BE49-F238E27FC236}">
                <a16:creationId xmlns:a16="http://schemas.microsoft.com/office/drawing/2014/main" id="{35D57296-4EA8-00D1-EED0-FB40F35EB807}"/>
              </a:ext>
            </a:extLst>
          </p:cNvPr>
          <p:cNvPicPr>
            <a:picLocks noChangeAspect="1"/>
          </p:cNvPicPr>
          <p:nvPr/>
        </p:nvPicPr>
        <p:blipFill>
          <a:blip r:embed="rId4"/>
          <a:stretch>
            <a:fillRect/>
          </a:stretch>
        </p:blipFill>
        <p:spPr>
          <a:xfrm>
            <a:off x="4658422" y="1899603"/>
            <a:ext cx="3630278" cy="2329027"/>
          </a:xfrm>
          <a:prstGeom prst="rect">
            <a:avLst/>
          </a:prstGeom>
        </p:spPr>
      </p:pic>
    </p:spTree>
    <p:extLst>
      <p:ext uri="{BB962C8B-B14F-4D97-AF65-F5344CB8AC3E}">
        <p14:creationId xmlns:p14="http://schemas.microsoft.com/office/powerpoint/2010/main" val="2492178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a:off x="848400" y="735375"/>
            <a:ext cx="7440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b="1" dirty="0">
                <a:latin typeface="Barlow Medium" panose="020B0604020202020204" charset="0"/>
              </a:rPr>
              <a:t>Thiết kế hệ thống</a:t>
            </a:r>
            <a:endParaRPr b="1" dirty="0">
              <a:latin typeface="Barlow Medium" panose="020B0604020202020204" charset="0"/>
            </a:endParaRPr>
          </a:p>
        </p:txBody>
      </p:sp>
      <p:sp>
        <p:nvSpPr>
          <p:cNvPr id="79" name="Google Shape;79;p12"/>
          <p:cNvSpPr txBox="1">
            <a:spLocks noGrp="1"/>
          </p:cNvSpPr>
          <p:nvPr>
            <p:ph type="body" idx="1"/>
          </p:nvPr>
        </p:nvSpPr>
        <p:spPr>
          <a:xfrm>
            <a:off x="848400" y="1224442"/>
            <a:ext cx="4558489" cy="232372"/>
          </a:xfrm>
          <a:prstGeom prst="rect">
            <a:avLst/>
          </a:prstGeom>
        </p:spPr>
        <p:txBody>
          <a:bodyPr spcFirstLastPara="1" wrap="square" lIns="0" tIns="0" rIns="0" bIns="0" anchor="t" anchorCtr="0">
            <a:noAutofit/>
          </a:bodyPr>
          <a:lstStyle/>
          <a:p>
            <a:pPr marL="342900" marR="0" lvl="0" indent="-342900">
              <a:lnSpc>
                <a:spcPct val="107000"/>
              </a:lnSpc>
              <a:spcAft>
                <a:spcPts val="800"/>
              </a:spcAft>
              <a:buFont typeface="Symbol" panose="05050102010706020507" pitchFamily="18" charset="2"/>
              <a:buChar char=""/>
            </a:pP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Nhãn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dãn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được</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tạo</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bằng</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website makesense.ai</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81" name="Google Shape;81;p1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15" name="Google Shape;519;p39">
            <a:extLst>
              <a:ext uri="{FF2B5EF4-FFF2-40B4-BE49-F238E27FC236}">
                <a16:creationId xmlns:a16="http://schemas.microsoft.com/office/drawing/2014/main" id="{AEE9BF44-FC4A-429D-8C42-265ADD1B2F38}"/>
              </a:ext>
            </a:extLst>
          </p:cNvPr>
          <p:cNvSpPr/>
          <p:nvPr/>
        </p:nvSpPr>
        <p:spPr>
          <a:xfrm>
            <a:off x="235369" y="630105"/>
            <a:ext cx="498594" cy="498603"/>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solidFill>
                <a:schemeClr val="dk1"/>
              </a:solidFill>
            </a:endParaRPr>
          </a:p>
        </p:txBody>
      </p:sp>
      <p:pic>
        <p:nvPicPr>
          <p:cNvPr id="2" name="Picture 1" descr="A screenshot of a computer&#10;&#10;Description automatically generated">
            <a:extLst>
              <a:ext uri="{FF2B5EF4-FFF2-40B4-BE49-F238E27FC236}">
                <a16:creationId xmlns:a16="http://schemas.microsoft.com/office/drawing/2014/main" id="{2E7CF7EB-5AC0-5530-E71C-FF777A911011}"/>
              </a:ext>
            </a:extLst>
          </p:cNvPr>
          <p:cNvPicPr>
            <a:picLocks noChangeAspect="1"/>
          </p:cNvPicPr>
          <p:nvPr/>
        </p:nvPicPr>
        <p:blipFill>
          <a:blip r:embed="rId3"/>
          <a:stretch>
            <a:fillRect/>
          </a:stretch>
        </p:blipFill>
        <p:spPr>
          <a:xfrm>
            <a:off x="1187874" y="1549581"/>
            <a:ext cx="5179060" cy="3482791"/>
          </a:xfrm>
          <a:prstGeom prst="rect">
            <a:avLst/>
          </a:prstGeom>
        </p:spPr>
      </p:pic>
    </p:spTree>
    <p:extLst>
      <p:ext uri="{BB962C8B-B14F-4D97-AF65-F5344CB8AC3E}">
        <p14:creationId xmlns:p14="http://schemas.microsoft.com/office/powerpoint/2010/main" val="880045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a:off x="848400" y="735375"/>
            <a:ext cx="7440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b="1" dirty="0">
                <a:latin typeface="Barlow Medium" panose="020B0604020202020204" charset="0"/>
              </a:rPr>
              <a:t>Thiết kế hệ thống</a:t>
            </a:r>
            <a:endParaRPr b="1" dirty="0">
              <a:latin typeface="Barlow Medium" panose="020B0604020202020204" charset="0"/>
            </a:endParaRPr>
          </a:p>
        </p:txBody>
      </p:sp>
      <p:sp>
        <p:nvSpPr>
          <p:cNvPr id="79" name="Google Shape;79;p12"/>
          <p:cNvSpPr txBox="1">
            <a:spLocks noGrp="1"/>
          </p:cNvSpPr>
          <p:nvPr>
            <p:ph type="body" idx="1"/>
          </p:nvPr>
        </p:nvSpPr>
        <p:spPr>
          <a:xfrm>
            <a:off x="848400" y="1224442"/>
            <a:ext cx="4558489" cy="232372"/>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vi-VN" sz="1800" b="1" dirty="0"/>
              <a:t>TIẾN HÀNH HUẤN LUYỆN</a:t>
            </a:r>
            <a:endParaRPr sz="1800" dirty="0"/>
          </a:p>
        </p:txBody>
      </p:sp>
      <p:sp>
        <p:nvSpPr>
          <p:cNvPr id="81" name="Google Shape;81;p1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15" name="Google Shape;519;p39">
            <a:extLst>
              <a:ext uri="{FF2B5EF4-FFF2-40B4-BE49-F238E27FC236}">
                <a16:creationId xmlns:a16="http://schemas.microsoft.com/office/drawing/2014/main" id="{AEE9BF44-FC4A-429D-8C42-265ADD1B2F38}"/>
              </a:ext>
            </a:extLst>
          </p:cNvPr>
          <p:cNvSpPr/>
          <p:nvPr/>
        </p:nvSpPr>
        <p:spPr>
          <a:xfrm>
            <a:off x="235369" y="630105"/>
            <a:ext cx="498594" cy="498603"/>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solidFill>
                <a:schemeClr val="dk1"/>
              </a:solidFill>
            </a:endParaRPr>
          </a:p>
        </p:txBody>
      </p:sp>
      <p:sp>
        <p:nvSpPr>
          <p:cNvPr id="8" name="Google Shape;113;p16">
            <a:extLst>
              <a:ext uri="{FF2B5EF4-FFF2-40B4-BE49-F238E27FC236}">
                <a16:creationId xmlns:a16="http://schemas.microsoft.com/office/drawing/2014/main" id="{38FEBAF3-1B43-45EF-9319-B059410250EA}"/>
              </a:ext>
            </a:extLst>
          </p:cNvPr>
          <p:cNvSpPr txBox="1">
            <a:spLocks/>
          </p:cNvSpPr>
          <p:nvPr/>
        </p:nvSpPr>
        <p:spPr>
          <a:xfrm>
            <a:off x="855300" y="1576551"/>
            <a:ext cx="7440300" cy="396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0"/>
              </a:spcBef>
              <a:spcAft>
                <a:spcPts val="0"/>
              </a:spcAft>
              <a:buClr>
                <a:schemeClr val="accent2"/>
              </a:buClr>
              <a:buSzPts val="2000"/>
              <a:buFont typeface="Barlow Light"/>
              <a:buChar char="▸"/>
              <a:defRPr sz="2000" b="0" i="0" u="none" strike="noStrike" cap="none">
                <a:solidFill>
                  <a:schemeClr val="dk2"/>
                </a:solidFill>
                <a:latin typeface="Barlow Light"/>
                <a:ea typeface="Barlow Light"/>
                <a:cs typeface="Barlow Light"/>
                <a:sym typeface="Barlow Light"/>
              </a:defRPr>
            </a:lvl1pPr>
            <a:lvl2pPr marL="914400" marR="0" lvl="1" indent="-355600" algn="l" rtl="0">
              <a:lnSpc>
                <a:spcPct val="115000"/>
              </a:lnSpc>
              <a:spcBef>
                <a:spcPts val="800"/>
              </a:spcBef>
              <a:spcAft>
                <a:spcPts val="0"/>
              </a:spcAft>
              <a:buClr>
                <a:schemeClr val="accent3"/>
              </a:buClr>
              <a:buSzPts val="2000"/>
              <a:buFont typeface="Barlow Light"/>
              <a:buChar char="▹"/>
              <a:defRPr sz="2000" b="0" i="0" u="none" strike="noStrike" cap="none">
                <a:solidFill>
                  <a:schemeClr val="dk2"/>
                </a:solidFill>
                <a:latin typeface="Barlow Light"/>
                <a:ea typeface="Barlow Light"/>
                <a:cs typeface="Barlow Light"/>
                <a:sym typeface="Barlow Light"/>
              </a:defRPr>
            </a:lvl2pPr>
            <a:lvl3pPr marL="1371600" marR="0" lvl="2" indent="-355600" algn="l" rtl="0">
              <a:lnSpc>
                <a:spcPct val="115000"/>
              </a:lnSpc>
              <a:spcBef>
                <a:spcPts val="800"/>
              </a:spcBef>
              <a:spcAft>
                <a:spcPts val="0"/>
              </a:spcAft>
              <a:buClr>
                <a:schemeClr val="accent3"/>
              </a:buClr>
              <a:buSzPts val="2000"/>
              <a:buFont typeface="Barlow Light"/>
              <a:buChar char="▹"/>
              <a:defRPr sz="2000" b="0" i="0" u="none" strike="noStrike" cap="none">
                <a:solidFill>
                  <a:schemeClr val="dk2"/>
                </a:solidFill>
                <a:latin typeface="Barlow Light"/>
                <a:ea typeface="Barlow Light"/>
                <a:cs typeface="Barlow Light"/>
                <a:sym typeface="Barlow Light"/>
              </a:defRPr>
            </a:lvl3pPr>
            <a:lvl4pPr marL="1828800" marR="0" lvl="3" indent="-355600" algn="l" rtl="0">
              <a:lnSpc>
                <a:spcPct val="115000"/>
              </a:lnSpc>
              <a:spcBef>
                <a:spcPts val="800"/>
              </a:spcBef>
              <a:spcAft>
                <a:spcPts val="0"/>
              </a:spcAft>
              <a:buClr>
                <a:schemeClr val="dk2"/>
              </a:buClr>
              <a:buSzPts val="2000"/>
              <a:buFont typeface="Barlow Light"/>
              <a:buChar char="●"/>
              <a:defRPr sz="2000" b="0" i="0" u="none" strike="noStrike" cap="none">
                <a:solidFill>
                  <a:schemeClr val="dk2"/>
                </a:solidFill>
                <a:latin typeface="Barlow Light"/>
                <a:ea typeface="Barlow Light"/>
                <a:cs typeface="Barlow Light"/>
                <a:sym typeface="Barlow Light"/>
              </a:defRPr>
            </a:lvl4pPr>
            <a:lvl5pPr marL="2286000" marR="0" lvl="4" indent="-355600" algn="l" rtl="0">
              <a:lnSpc>
                <a:spcPct val="115000"/>
              </a:lnSpc>
              <a:spcBef>
                <a:spcPts val="800"/>
              </a:spcBef>
              <a:spcAft>
                <a:spcPts val="0"/>
              </a:spcAft>
              <a:buClr>
                <a:schemeClr val="dk2"/>
              </a:buClr>
              <a:buSzPts val="2000"/>
              <a:buFont typeface="Barlow Light"/>
              <a:buChar char="○"/>
              <a:defRPr sz="2000" b="0" i="0" u="none" strike="noStrike" cap="none">
                <a:solidFill>
                  <a:schemeClr val="dk2"/>
                </a:solidFill>
                <a:latin typeface="Barlow Light"/>
                <a:ea typeface="Barlow Light"/>
                <a:cs typeface="Barlow Light"/>
                <a:sym typeface="Barlow Light"/>
              </a:defRPr>
            </a:lvl5pPr>
            <a:lvl6pPr marL="2743200" marR="0" lvl="5" indent="-355600" algn="l" rtl="0">
              <a:lnSpc>
                <a:spcPct val="115000"/>
              </a:lnSpc>
              <a:spcBef>
                <a:spcPts val="800"/>
              </a:spcBef>
              <a:spcAft>
                <a:spcPts val="0"/>
              </a:spcAft>
              <a:buClr>
                <a:schemeClr val="dk2"/>
              </a:buClr>
              <a:buSzPts val="2000"/>
              <a:buFont typeface="Barlow Light"/>
              <a:buChar char="■"/>
              <a:defRPr sz="2000" b="0" i="0" u="none" strike="noStrike" cap="none">
                <a:solidFill>
                  <a:schemeClr val="dk2"/>
                </a:solidFill>
                <a:latin typeface="Barlow Light"/>
                <a:ea typeface="Barlow Light"/>
                <a:cs typeface="Barlow Light"/>
                <a:sym typeface="Barlow Light"/>
              </a:defRPr>
            </a:lvl6pPr>
            <a:lvl7pPr marL="3200400" marR="0" lvl="6" indent="-355600" algn="l" rtl="0">
              <a:lnSpc>
                <a:spcPct val="115000"/>
              </a:lnSpc>
              <a:spcBef>
                <a:spcPts val="800"/>
              </a:spcBef>
              <a:spcAft>
                <a:spcPts val="0"/>
              </a:spcAft>
              <a:buClr>
                <a:schemeClr val="dk2"/>
              </a:buClr>
              <a:buSzPts val="2000"/>
              <a:buFont typeface="Barlow Light"/>
              <a:buChar char="●"/>
              <a:defRPr sz="2000" b="0" i="0" u="none" strike="noStrike" cap="none">
                <a:solidFill>
                  <a:schemeClr val="dk2"/>
                </a:solidFill>
                <a:latin typeface="Barlow Light"/>
                <a:ea typeface="Barlow Light"/>
                <a:cs typeface="Barlow Light"/>
                <a:sym typeface="Barlow Light"/>
              </a:defRPr>
            </a:lvl7pPr>
            <a:lvl8pPr marL="3657600" marR="0" lvl="7" indent="-355600" algn="l" rtl="0">
              <a:lnSpc>
                <a:spcPct val="115000"/>
              </a:lnSpc>
              <a:spcBef>
                <a:spcPts val="800"/>
              </a:spcBef>
              <a:spcAft>
                <a:spcPts val="0"/>
              </a:spcAft>
              <a:buClr>
                <a:schemeClr val="dk2"/>
              </a:buClr>
              <a:buSzPts val="2000"/>
              <a:buFont typeface="Barlow Light"/>
              <a:buChar char="○"/>
              <a:defRPr sz="2000" b="0" i="0" u="none" strike="noStrike" cap="none">
                <a:solidFill>
                  <a:schemeClr val="dk2"/>
                </a:solidFill>
                <a:latin typeface="Barlow Light"/>
                <a:ea typeface="Barlow Light"/>
                <a:cs typeface="Barlow Light"/>
                <a:sym typeface="Barlow Light"/>
              </a:defRPr>
            </a:lvl8pPr>
            <a:lvl9pPr marL="4114800" marR="0" lvl="8" indent="-355600" algn="l" rtl="0">
              <a:lnSpc>
                <a:spcPct val="115000"/>
              </a:lnSpc>
              <a:spcBef>
                <a:spcPts val="800"/>
              </a:spcBef>
              <a:spcAft>
                <a:spcPts val="800"/>
              </a:spcAft>
              <a:buClr>
                <a:schemeClr val="dk2"/>
              </a:buClr>
              <a:buSzPts val="2000"/>
              <a:buFont typeface="Barlow Light"/>
              <a:buChar char="■"/>
              <a:defRPr sz="2000" b="0" i="0" u="none" strike="noStrike" cap="none">
                <a:solidFill>
                  <a:schemeClr val="dk2"/>
                </a:solidFill>
                <a:latin typeface="Barlow Light"/>
                <a:ea typeface="Barlow Light"/>
                <a:cs typeface="Barlow Light"/>
                <a:sym typeface="Barlow Light"/>
              </a:defRPr>
            </a:lvl9pPr>
          </a:lstStyle>
          <a:p>
            <a:pPr indent="-381000">
              <a:buSzPts val="2400"/>
            </a:pPr>
            <a:r>
              <a:rPr lang="vi-VN" dirty="0"/>
              <a:t>Sử dụng </a:t>
            </a:r>
            <a:r>
              <a:rPr lang="en-US" dirty="0"/>
              <a:t>Python </a:t>
            </a:r>
            <a:r>
              <a:rPr lang="en-US" dirty="0" err="1"/>
              <a:t>để</a:t>
            </a:r>
            <a:r>
              <a:rPr lang="en-US" dirty="0"/>
              <a:t> train model</a:t>
            </a:r>
            <a:endParaRPr lang="vi-VN" dirty="0"/>
          </a:p>
        </p:txBody>
      </p:sp>
      <p:pic>
        <p:nvPicPr>
          <p:cNvPr id="4" name="Picture 3">
            <a:extLst>
              <a:ext uri="{FF2B5EF4-FFF2-40B4-BE49-F238E27FC236}">
                <a16:creationId xmlns:a16="http://schemas.microsoft.com/office/drawing/2014/main" id="{714EE95F-EFB0-C9C2-BF20-74FB5D622A41}"/>
              </a:ext>
            </a:extLst>
          </p:cNvPr>
          <p:cNvPicPr>
            <a:picLocks noChangeAspect="1"/>
          </p:cNvPicPr>
          <p:nvPr/>
        </p:nvPicPr>
        <p:blipFill>
          <a:blip r:embed="rId3"/>
          <a:stretch>
            <a:fillRect/>
          </a:stretch>
        </p:blipFill>
        <p:spPr>
          <a:xfrm>
            <a:off x="733963" y="2041904"/>
            <a:ext cx="7468642" cy="2143424"/>
          </a:xfrm>
          <a:prstGeom prst="rect">
            <a:avLst/>
          </a:prstGeom>
        </p:spPr>
      </p:pic>
    </p:spTree>
    <p:extLst>
      <p:ext uri="{BB962C8B-B14F-4D97-AF65-F5344CB8AC3E}">
        <p14:creationId xmlns:p14="http://schemas.microsoft.com/office/powerpoint/2010/main" val="1794325295"/>
      </p:ext>
    </p:extLst>
  </p:cSld>
  <p:clrMapOvr>
    <a:masterClrMapping/>
  </p:clrMapOvr>
</p:sld>
</file>

<file path=ppt/theme/theme1.xml><?xml version="1.0" encoding="utf-8"?>
<a:theme xmlns:a="http://schemas.openxmlformats.org/drawingml/2006/main" name="Fitzwalter template">
  <a:themeElements>
    <a:clrScheme name="Custom 347">
      <a:dk1>
        <a:srgbClr val="1A2A30"/>
      </a:dk1>
      <a:lt1>
        <a:srgbClr val="FFFFFF"/>
      </a:lt1>
      <a:dk2>
        <a:srgbClr val="66787E"/>
      </a:dk2>
      <a:lt2>
        <a:srgbClr val="E9F0EF"/>
      </a:lt2>
      <a:accent1>
        <a:srgbClr val="D6F075"/>
      </a:accent1>
      <a:accent2>
        <a:srgbClr val="50DD8B"/>
      </a:accent2>
      <a:accent3>
        <a:srgbClr val="0D89B1"/>
      </a:accent3>
      <a:accent4>
        <a:srgbClr val="EB5E76"/>
      </a:accent4>
      <a:accent5>
        <a:srgbClr val="F08148"/>
      </a:accent5>
      <a:accent6>
        <a:srgbClr val="FFCC00"/>
      </a:accent6>
      <a:hlink>
        <a:srgbClr val="00709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TotalTime>
  <Words>376</Words>
  <Application>Microsoft Office PowerPoint</Application>
  <PresentationFormat>On-screen Show (16:9)</PresentationFormat>
  <Paragraphs>66</Paragraphs>
  <Slides>17</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Open Sans ExtraBold</vt:lpstr>
      <vt:lpstr>Barlow Semi Condensed ExtraBold</vt:lpstr>
      <vt:lpstr>Arial</vt:lpstr>
      <vt:lpstr>Bebas Neue</vt:lpstr>
      <vt:lpstr>Aptos</vt:lpstr>
      <vt:lpstr>Barlow Light</vt:lpstr>
      <vt:lpstr>Barlow Medium</vt:lpstr>
      <vt:lpstr>Times New Roman</vt:lpstr>
      <vt:lpstr>Symbol</vt:lpstr>
      <vt:lpstr>Fitzwalter template</vt:lpstr>
      <vt:lpstr>Xây dựng hệ thống phát triển mô hình phân loại ảnh để nhận diện các loài động vật</vt:lpstr>
      <vt:lpstr>Nội dung</vt:lpstr>
      <vt:lpstr>Tổng quan</vt:lpstr>
      <vt:lpstr>Tổng quan</vt:lpstr>
      <vt:lpstr>Tổng quan</vt:lpstr>
      <vt:lpstr>Thiết kế hệ thống</vt:lpstr>
      <vt:lpstr>Thiết kế hệ thống</vt:lpstr>
      <vt:lpstr>Thiết kế hệ thống</vt:lpstr>
      <vt:lpstr>Thiết kế hệ thống</vt:lpstr>
      <vt:lpstr>Thiết kế hệ thống</vt:lpstr>
      <vt:lpstr>Thiết kế hệ thống</vt:lpstr>
      <vt:lpstr>Kết quả</vt:lpstr>
      <vt:lpstr>Kết quả</vt:lpstr>
      <vt:lpstr>Kết quả</vt:lpstr>
      <vt:lpstr>Kết luận</vt:lpstr>
      <vt:lpstr>Kết luận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Thanh Sang Trương</dc:creator>
  <cp:lastModifiedBy>quan hoang</cp:lastModifiedBy>
  <cp:revision>20</cp:revision>
  <dcterms:modified xsi:type="dcterms:W3CDTF">2024-12-08T17:23:38Z</dcterms:modified>
</cp:coreProperties>
</file>