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8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2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6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7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6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7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FD28-F7F9-4153-B1F6-B2F7B08F5075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FFF9-75F6-4355-A78A-EEC089232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Marschner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three scattering modes on a dielectric cylinder</a:t>
            </a:r>
          </a:p>
          <a:p>
            <a:pPr lvl="1"/>
            <a:r>
              <a:rPr lang="en-US" dirty="0" smtClean="0"/>
              <a:t>Primary specular peak to root</a:t>
            </a:r>
          </a:p>
          <a:p>
            <a:pPr lvl="1"/>
            <a:r>
              <a:rPr lang="en-US" dirty="0" smtClean="0"/>
              <a:t>Strong forward scattering in light hair (very bright when lit from behind)</a:t>
            </a:r>
          </a:p>
          <a:p>
            <a:pPr lvl="1"/>
            <a:r>
              <a:rPr lang="en-US" dirty="0" smtClean="0"/>
              <a:t>A secondary specular peak, a secondary colored highlight on top of the white highlights, that varies as a function of the azimuth</a:t>
            </a:r>
          </a:p>
          <a:p>
            <a:pPr lvl="1"/>
            <a:endParaRPr lang="en-US" dirty="0"/>
          </a:p>
          <a:p>
            <a:r>
              <a:rPr lang="en-US" dirty="0" smtClean="0"/>
              <a:t>Currently have a paper summary</a:t>
            </a:r>
          </a:p>
          <a:p>
            <a:pPr lvl="1"/>
            <a:r>
              <a:rPr lang="en-US" dirty="0" smtClean="0"/>
              <a:t>Watered down to basics </a:t>
            </a:r>
          </a:p>
          <a:p>
            <a:pPr lvl="1"/>
            <a:r>
              <a:rPr lang="en-US" dirty="0" err="1" smtClean="0"/>
              <a:t>Psuedocode</a:t>
            </a:r>
            <a:r>
              <a:rPr lang="en-US" dirty="0" smtClean="0"/>
              <a:t>/plan for actual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4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skeleton for Hair BSDF</a:t>
            </a:r>
            <a:endParaRPr lang="en-US" dirty="0"/>
          </a:p>
        </p:txBody>
      </p:sp>
      <p:pic>
        <p:nvPicPr>
          <p:cNvPr id="1026" name="Picture 2" descr="https://i.gyazo.com/516d4d4d0f36dee669450b64fda7185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3725"/>
            <a:ext cx="7099168" cy="38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4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9"/>
    </mc:Choice>
    <mc:Fallback xmlns="">
      <p:transition spd="slow" advTm="3596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Marschner Model</vt:lpstr>
      <vt:lpstr>Code skeleton for Hair BSDF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 Huynh</dc:creator>
  <cp:lastModifiedBy>Michael Wan</cp:lastModifiedBy>
  <cp:revision>6</cp:revision>
  <dcterms:created xsi:type="dcterms:W3CDTF">2017-04-24T18:38:52Z</dcterms:created>
  <dcterms:modified xsi:type="dcterms:W3CDTF">2017-04-24T19:44:08Z</dcterms:modified>
</cp:coreProperties>
</file>