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5" r:id="rId2"/>
    <p:sldId id="466" r:id="rId3"/>
    <p:sldId id="467" r:id="rId4"/>
    <p:sldId id="469" r:id="rId5"/>
    <p:sldId id="470" r:id="rId6"/>
    <p:sldId id="46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2A83FA-C9B7-4F21-AAB7-3FC494FED4A0}" v="160" dt="2022-06-27T11:20:32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 Zheng" userId="3c181caca29f1aa3" providerId="LiveId" clId="{6AFA4C61-89BB-42AC-A537-DDB67F0A8C2F}"/>
    <pc:docChg chg="undo redo custSel addSld delSld modSld sldOrd">
      <pc:chgData name="Dong Zheng" userId="3c181caca29f1aa3" providerId="LiveId" clId="{6AFA4C61-89BB-42AC-A537-DDB67F0A8C2F}" dt="2022-06-22T02:49:55.930" v="964" actId="20577"/>
      <pc:docMkLst>
        <pc:docMk/>
      </pc:docMkLst>
      <pc:sldChg chg="addSp delSp new del mod">
        <pc:chgData name="Dong Zheng" userId="3c181caca29f1aa3" providerId="LiveId" clId="{6AFA4C61-89BB-42AC-A537-DDB67F0A8C2F}" dt="2022-06-15T02:04:44.060" v="5" actId="47"/>
        <pc:sldMkLst>
          <pc:docMk/>
          <pc:sldMk cId="1624986770" sldId="256"/>
        </pc:sldMkLst>
        <pc:picChg chg="add del">
          <ac:chgData name="Dong Zheng" userId="3c181caca29f1aa3" providerId="LiveId" clId="{6AFA4C61-89BB-42AC-A537-DDB67F0A8C2F}" dt="2022-06-15T02:04:25.856" v="2" actId="478"/>
          <ac:picMkLst>
            <pc:docMk/>
            <pc:sldMk cId="1624986770" sldId="256"/>
            <ac:picMk id="5" creationId="{7AD0C431-D2A6-9ACF-339A-EDF58980A6F6}"/>
          </ac:picMkLst>
        </pc:picChg>
      </pc:sldChg>
      <pc:sldChg chg="add del">
        <pc:chgData name="Dong Zheng" userId="3c181caca29f1aa3" providerId="LiveId" clId="{6AFA4C61-89BB-42AC-A537-DDB67F0A8C2F}" dt="2022-06-15T02:04:47.495" v="7" actId="47"/>
        <pc:sldMkLst>
          <pc:docMk/>
          <pc:sldMk cId="0" sldId="350"/>
        </pc:sldMkLst>
      </pc:sldChg>
      <pc:sldChg chg="addSp delSp modSp add mod">
        <pc:chgData name="Dong Zheng" userId="3c181caca29f1aa3" providerId="LiveId" clId="{6AFA4C61-89BB-42AC-A537-DDB67F0A8C2F}" dt="2022-06-15T03:19:19.135" v="793" actId="1076"/>
        <pc:sldMkLst>
          <pc:docMk/>
          <pc:sldMk cId="3198625181" sldId="464"/>
        </pc:sldMkLst>
        <pc:spChg chg="del">
          <ac:chgData name="Dong Zheng" userId="3c181caca29f1aa3" providerId="LiveId" clId="{6AFA4C61-89BB-42AC-A537-DDB67F0A8C2F}" dt="2022-06-15T02:29:42.682" v="435" actId="478"/>
          <ac:spMkLst>
            <pc:docMk/>
            <pc:sldMk cId="3198625181" sldId="464"/>
            <ac:spMk id="10" creationId="{0CE1817E-6787-4816-BEFF-B0F4FF9DE1CB}"/>
          </ac:spMkLst>
        </pc:spChg>
        <pc:spChg chg="add mod">
          <ac:chgData name="Dong Zheng" userId="3c181caca29f1aa3" providerId="LiveId" clId="{6AFA4C61-89BB-42AC-A537-DDB67F0A8C2F}" dt="2022-06-15T03:19:19.135" v="793" actId="1076"/>
          <ac:spMkLst>
            <pc:docMk/>
            <pc:sldMk cId="3198625181" sldId="464"/>
            <ac:spMk id="21" creationId="{50FDA7F4-F4DA-14B4-BE87-463BCB9EC5EE}"/>
          </ac:spMkLst>
        </pc:spChg>
        <pc:spChg chg="del">
          <ac:chgData name="Dong Zheng" userId="3c181caca29f1aa3" providerId="LiveId" clId="{6AFA4C61-89BB-42AC-A537-DDB67F0A8C2F}" dt="2022-06-15T02:29:43.730" v="436" actId="478"/>
          <ac:spMkLst>
            <pc:docMk/>
            <pc:sldMk cId="3198625181" sldId="464"/>
            <ac:spMk id="40" creationId="{BA13F31F-CB23-4ACB-B97A-F98898F20EBD}"/>
          </ac:spMkLst>
        </pc:spChg>
      </pc:sldChg>
      <pc:sldChg chg="addSp delSp modSp add mod">
        <pc:chgData name="Dong Zheng" userId="3c181caca29f1aa3" providerId="LiveId" clId="{6AFA4C61-89BB-42AC-A537-DDB67F0A8C2F}" dt="2022-06-22T02:49:55.930" v="964" actId="20577"/>
        <pc:sldMkLst>
          <pc:docMk/>
          <pc:sldMk cId="2615173179" sldId="465"/>
        </pc:sldMkLst>
        <pc:spChg chg="del">
          <ac:chgData name="Dong Zheng" userId="3c181caca29f1aa3" providerId="LiveId" clId="{6AFA4C61-89BB-42AC-A537-DDB67F0A8C2F}" dt="2022-06-15T02:04:53.713" v="10" actId="478"/>
          <ac:spMkLst>
            <pc:docMk/>
            <pc:sldMk cId="2615173179" sldId="465"/>
            <ac:spMk id="8" creationId="{A4EF23CB-A298-4373-A423-2FB2164C9AA9}"/>
          </ac:spMkLst>
        </pc:spChg>
        <pc:spChg chg="del">
          <ac:chgData name="Dong Zheng" userId="3c181caca29f1aa3" providerId="LiveId" clId="{6AFA4C61-89BB-42AC-A537-DDB67F0A8C2F}" dt="2022-06-15T02:05:02.905" v="16" actId="478"/>
          <ac:spMkLst>
            <pc:docMk/>
            <pc:sldMk cId="2615173179" sldId="465"/>
            <ac:spMk id="10" creationId="{0CE1817E-6787-4816-BEFF-B0F4FF9DE1CB}"/>
          </ac:spMkLst>
        </pc:spChg>
        <pc:spChg chg="add mod">
          <ac:chgData name="Dong Zheng" userId="3c181caca29f1aa3" providerId="LiveId" clId="{6AFA4C61-89BB-42AC-A537-DDB67F0A8C2F}" dt="2022-06-22T02:49:55.930" v="964" actId="20577"/>
          <ac:spMkLst>
            <pc:docMk/>
            <pc:sldMk cId="2615173179" sldId="465"/>
            <ac:spMk id="23" creationId="{AF6158D1-2ED1-B942-21C4-E927D704CDDF}"/>
          </ac:spMkLst>
        </pc:spChg>
        <pc:spChg chg="add mod">
          <ac:chgData name="Dong Zheng" userId="3c181caca29f1aa3" providerId="LiveId" clId="{6AFA4C61-89BB-42AC-A537-DDB67F0A8C2F}" dt="2022-06-15T02:59:40.939" v="778" actId="207"/>
          <ac:spMkLst>
            <pc:docMk/>
            <pc:sldMk cId="2615173179" sldId="465"/>
            <ac:spMk id="24" creationId="{84513D28-739A-0D67-A8AB-6F8B87A3D5BF}"/>
          </ac:spMkLst>
        </pc:spChg>
        <pc:spChg chg="del">
          <ac:chgData name="Dong Zheng" userId="3c181caca29f1aa3" providerId="LiveId" clId="{6AFA4C61-89BB-42AC-A537-DDB67F0A8C2F}" dt="2022-06-15T02:04:53.713" v="10" actId="478"/>
          <ac:spMkLst>
            <pc:docMk/>
            <pc:sldMk cId="2615173179" sldId="465"/>
            <ac:spMk id="34" creationId="{B5CA12D3-BC6B-4F5B-B3D4-C1C761F7F333}"/>
          </ac:spMkLst>
        </pc:spChg>
        <pc:spChg chg="del">
          <ac:chgData name="Dong Zheng" userId="3c181caca29f1aa3" providerId="LiveId" clId="{6AFA4C61-89BB-42AC-A537-DDB67F0A8C2F}" dt="2022-06-15T02:04:50.193" v="8" actId="478"/>
          <ac:spMkLst>
            <pc:docMk/>
            <pc:sldMk cId="2615173179" sldId="465"/>
            <ac:spMk id="40" creationId="{BA13F31F-CB23-4ACB-B97A-F98898F20EBD}"/>
          </ac:spMkLst>
        </pc:spChg>
        <pc:spChg chg="del">
          <ac:chgData name="Dong Zheng" userId="3c181caca29f1aa3" providerId="LiveId" clId="{6AFA4C61-89BB-42AC-A537-DDB67F0A8C2F}" dt="2022-06-15T02:04:55.661" v="12" actId="478"/>
          <ac:spMkLst>
            <pc:docMk/>
            <pc:sldMk cId="2615173179" sldId="465"/>
            <ac:spMk id="41" creationId="{906149ED-DC01-4483-A0AB-960D72C1E792}"/>
          </ac:spMkLst>
        </pc:spChg>
        <pc:spChg chg="del">
          <ac:chgData name="Dong Zheng" userId="3c181caca29f1aa3" providerId="LiveId" clId="{6AFA4C61-89BB-42AC-A537-DDB67F0A8C2F}" dt="2022-06-15T02:04:57.083" v="13" actId="478"/>
          <ac:spMkLst>
            <pc:docMk/>
            <pc:sldMk cId="2615173179" sldId="465"/>
            <ac:spMk id="43" creationId="{AABDD3F7-B5F5-44DE-8803-751BE6FCFBEF}"/>
          </ac:spMkLst>
        </pc:spChg>
        <pc:spChg chg="del">
          <ac:chgData name="Dong Zheng" userId="3c181caca29f1aa3" providerId="LiveId" clId="{6AFA4C61-89BB-42AC-A537-DDB67F0A8C2F}" dt="2022-06-15T02:04:57.083" v="13" actId="478"/>
          <ac:spMkLst>
            <pc:docMk/>
            <pc:sldMk cId="2615173179" sldId="465"/>
            <ac:spMk id="47" creationId="{72955CD4-ACD6-4520-90EA-08D2807137B1}"/>
          </ac:spMkLst>
        </pc:spChg>
        <pc:spChg chg="del">
          <ac:chgData name="Dong Zheng" userId="3c181caca29f1aa3" providerId="LiveId" clId="{6AFA4C61-89BB-42AC-A537-DDB67F0A8C2F}" dt="2022-06-15T02:04:57.083" v="13" actId="478"/>
          <ac:spMkLst>
            <pc:docMk/>
            <pc:sldMk cId="2615173179" sldId="465"/>
            <ac:spMk id="48" creationId="{D1E382ED-A5E2-4D9C-AA49-8C29C9951FA7}"/>
          </ac:spMkLst>
        </pc:spChg>
        <pc:spChg chg="del">
          <ac:chgData name="Dong Zheng" userId="3c181caca29f1aa3" providerId="LiveId" clId="{6AFA4C61-89BB-42AC-A537-DDB67F0A8C2F}" dt="2022-06-15T02:04:57.083" v="13" actId="478"/>
          <ac:spMkLst>
            <pc:docMk/>
            <pc:sldMk cId="2615173179" sldId="465"/>
            <ac:spMk id="49" creationId="{3BA1FC94-5A92-4D1B-AE89-9E727D174A86}"/>
          </ac:spMkLst>
        </pc:spChg>
        <pc:graphicFrameChg chg="del">
          <ac:chgData name="Dong Zheng" userId="3c181caca29f1aa3" providerId="LiveId" clId="{6AFA4C61-89BB-42AC-A537-DDB67F0A8C2F}" dt="2022-06-15T02:04:53.713" v="10" actId="478"/>
          <ac:graphicFrameMkLst>
            <pc:docMk/>
            <pc:sldMk cId="2615173179" sldId="465"/>
            <ac:graphicFrameMk id="25" creationId="{0370BE79-85FF-46CE-9C0D-A83BBF82E0E9}"/>
          </ac:graphicFrameMkLst>
        </pc:graphicFrameChg>
        <pc:graphicFrameChg chg="del">
          <ac:chgData name="Dong Zheng" userId="3c181caca29f1aa3" providerId="LiveId" clId="{6AFA4C61-89BB-42AC-A537-DDB67F0A8C2F}" dt="2022-06-15T02:04:53.713" v="10" actId="478"/>
          <ac:graphicFrameMkLst>
            <pc:docMk/>
            <pc:sldMk cId="2615173179" sldId="465"/>
            <ac:graphicFrameMk id="30" creationId="{B8427B60-32B8-4FCF-BBE1-0E9309204564}"/>
          </ac:graphicFrameMkLst>
        </pc:graphicFrameChg>
        <pc:graphicFrameChg chg="del">
          <ac:chgData name="Dong Zheng" userId="3c181caca29f1aa3" providerId="LiveId" clId="{6AFA4C61-89BB-42AC-A537-DDB67F0A8C2F}" dt="2022-06-15T02:04:53.713" v="10" actId="478"/>
          <ac:graphicFrameMkLst>
            <pc:docMk/>
            <pc:sldMk cId="2615173179" sldId="465"/>
            <ac:graphicFrameMk id="31" creationId="{A03FC335-FE88-4666-AA12-26B34C994393}"/>
          </ac:graphicFrameMkLst>
        </pc:graphicFrameChg>
        <pc:picChg chg="del">
          <ac:chgData name="Dong Zheng" userId="3c181caca29f1aa3" providerId="LiveId" clId="{6AFA4C61-89BB-42AC-A537-DDB67F0A8C2F}" dt="2022-06-15T02:04:57.846" v="14" actId="478"/>
          <ac:picMkLst>
            <pc:docMk/>
            <pc:sldMk cId="2615173179" sldId="465"/>
            <ac:picMk id="3" creationId="{256F476B-CFEE-4B20-B64E-B72587F11B10}"/>
          </ac:picMkLst>
        </pc:picChg>
        <pc:picChg chg="add mod">
          <ac:chgData name="Dong Zheng" userId="3c181caca29f1aa3" providerId="LiveId" clId="{6AFA4C61-89BB-42AC-A537-DDB67F0A8C2F}" dt="2022-06-15T02:59:27.016" v="760" actId="1076"/>
          <ac:picMkLst>
            <pc:docMk/>
            <pc:sldMk cId="2615173179" sldId="465"/>
            <ac:picMk id="4" creationId="{376001B6-257F-592C-D518-B63DF5DBDF68}"/>
          </ac:picMkLst>
        </pc:picChg>
        <pc:picChg chg="del">
          <ac:chgData name="Dong Zheng" userId="3c181caca29f1aa3" providerId="LiveId" clId="{6AFA4C61-89BB-42AC-A537-DDB67F0A8C2F}" dt="2022-06-15T02:04:50.910" v="9" actId="478"/>
          <ac:picMkLst>
            <pc:docMk/>
            <pc:sldMk cId="2615173179" sldId="465"/>
            <ac:picMk id="5" creationId="{0567E7C6-992A-4EF0-8061-64FDA942641C}"/>
          </ac:picMkLst>
        </pc:picChg>
        <pc:picChg chg="del">
          <ac:chgData name="Dong Zheng" userId="3c181caca29f1aa3" providerId="LiveId" clId="{6AFA4C61-89BB-42AC-A537-DDB67F0A8C2F}" dt="2022-06-15T02:05:04.265" v="17" actId="478"/>
          <ac:picMkLst>
            <pc:docMk/>
            <pc:sldMk cId="2615173179" sldId="465"/>
            <ac:picMk id="20" creationId="{00000000-0000-0000-0000-000000000000}"/>
          </ac:picMkLst>
        </pc:picChg>
        <pc:picChg chg="del">
          <ac:chgData name="Dong Zheng" userId="3c181caca29f1aa3" providerId="LiveId" clId="{6AFA4C61-89BB-42AC-A537-DDB67F0A8C2F}" dt="2022-06-15T02:04:57.083" v="13" actId="478"/>
          <ac:picMkLst>
            <pc:docMk/>
            <pc:sldMk cId="2615173179" sldId="465"/>
            <ac:picMk id="33" creationId="{F5D370E0-9565-471D-A1DA-94430E6DB045}"/>
          </ac:picMkLst>
        </pc:picChg>
        <pc:inkChg chg="del">
          <ac:chgData name="Dong Zheng" userId="3c181caca29f1aa3" providerId="LiveId" clId="{6AFA4C61-89BB-42AC-A537-DDB67F0A8C2F}" dt="2022-06-15T02:05:00.183" v="15" actId="478"/>
          <ac:inkMkLst>
            <pc:docMk/>
            <pc:sldMk cId="2615173179" sldId="465"/>
            <ac:inkMk id="35" creationId="{A3ED1FED-3F80-4685-B926-D59E6073CE2B}"/>
          </ac:inkMkLst>
        </pc:inkChg>
        <pc:inkChg chg="del">
          <ac:chgData name="Dong Zheng" userId="3c181caca29f1aa3" providerId="LiveId" clId="{6AFA4C61-89BB-42AC-A537-DDB67F0A8C2F}" dt="2022-06-15T02:04:54.402" v="11" actId="478"/>
          <ac:inkMkLst>
            <pc:docMk/>
            <pc:sldMk cId="2615173179" sldId="465"/>
            <ac:inkMk id="36" creationId="{A60F575A-27EB-42E3-B5B9-58A9B27B3E85}"/>
          </ac:inkMkLst>
        </pc:inkChg>
        <pc:cxnChg chg="del">
          <ac:chgData name="Dong Zheng" userId="3c181caca29f1aa3" providerId="LiveId" clId="{6AFA4C61-89BB-42AC-A537-DDB67F0A8C2F}" dt="2022-06-15T02:04:53.713" v="10" actId="478"/>
          <ac:cxnSpMkLst>
            <pc:docMk/>
            <pc:sldMk cId="2615173179" sldId="465"/>
            <ac:cxnSpMk id="7" creationId="{B3941DF1-3ACE-411F-A76B-75EA7D5FDEC4}"/>
          </ac:cxnSpMkLst>
        </pc:cxnChg>
      </pc:sldChg>
      <pc:sldChg chg="delSp add mod ord">
        <pc:chgData name="Dong Zheng" userId="3c181caca29f1aa3" providerId="LiveId" clId="{6AFA4C61-89BB-42AC-A537-DDB67F0A8C2F}" dt="2022-06-15T02:13:32.567" v="54"/>
        <pc:sldMkLst>
          <pc:docMk/>
          <pc:sldMk cId="1682170732" sldId="466"/>
        </pc:sldMkLst>
        <pc:spChg chg="del">
          <ac:chgData name="Dong Zheng" userId="3c181caca29f1aa3" providerId="LiveId" clId="{6AFA4C61-89BB-42AC-A537-DDB67F0A8C2F}" dt="2022-06-15T02:13:29.183" v="51" actId="478"/>
          <ac:spMkLst>
            <pc:docMk/>
            <pc:sldMk cId="1682170732" sldId="466"/>
            <ac:spMk id="23" creationId="{AF6158D1-2ED1-B942-21C4-E927D704CDDF}"/>
          </ac:spMkLst>
        </pc:spChg>
        <pc:picChg chg="del">
          <ac:chgData name="Dong Zheng" userId="3c181caca29f1aa3" providerId="LiveId" clId="{6AFA4C61-89BB-42AC-A537-DDB67F0A8C2F}" dt="2022-06-15T02:13:29.777" v="52" actId="478"/>
          <ac:picMkLst>
            <pc:docMk/>
            <pc:sldMk cId="1682170732" sldId="466"/>
            <ac:picMk id="4" creationId="{376001B6-257F-592C-D518-B63DF5DBDF68}"/>
          </ac:picMkLst>
        </pc:picChg>
      </pc:sldChg>
      <pc:sldChg chg="addSp modSp add mod">
        <pc:chgData name="Dong Zheng" userId="3c181caca29f1aa3" providerId="LiveId" clId="{6AFA4C61-89BB-42AC-A537-DDB67F0A8C2F}" dt="2022-06-15T02:33:53.940" v="524" actId="1076"/>
        <pc:sldMkLst>
          <pc:docMk/>
          <pc:sldMk cId="2052366367" sldId="467"/>
        </pc:sldMkLst>
        <pc:spChg chg="add mod">
          <ac:chgData name="Dong Zheng" userId="3c181caca29f1aa3" providerId="LiveId" clId="{6AFA4C61-89BB-42AC-A537-DDB67F0A8C2F}" dt="2022-06-15T02:33:53.940" v="524" actId="1076"/>
          <ac:spMkLst>
            <pc:docMk/>
            <pc:sldMk cId="2052366367" sldId="467"/>
            <ac:spMk id="2" creationId="{7F339243-F29D-7010-81FC-9845B416A8F0}"/>
          </ac:spMkLst>
        </pc:spChg>
        <pc:spChg chg="add mod">
          <ac:chgData name="Dong Zheng" userId="3c181caca29f1aa3" providerId="LiveId" clId="{6AFA4C61-89BB-42AC-A537-DDB67F0A8C2F}" dt="2022-06-15T02:33:51.938" v="523" actId="1076"/>
          <ac:spMkLst>
            <pc:docMk/>
            <pc:sldMk cId="2052366367" sldId="467"/>
            <ac:spMk id="3" creationId="{EBC8364A-969A-B979-BCF1-18F7F85C2A94}"/>
          </ac:spMkLst>
        </pc:spChg>
      </pc:sldChg>
      <pc:sldChg chg="addSp delSp modSp add mod">
        <pc:chgData name="Dong Zheng" userId="3c181caca29f1aa3" providerId="LiveId" clId="{6AFA4C61-89BB-42AC-A537-DDB67F0A8C2F}" dt="2022-06-15T02:55:27.686" v="757"/>
        <pc:sldMkLst>
          <pc:docMk/>
          <pc:sldMk cId="1532736760" sldId="468"/>
        </pc:sldMkLst>
        <pc:spChg chg="add mod ord">
          <ac:chgData name="Dong Zheng" userId="3c181caca29f1aa3" providerId="LiveId" clId="{6AFA4C61-89BB-42AC-A537-DDB67F0A8C2F}" dt="2022-06-15T02:55:27.686" v="757"/>
          <ac:spMkLst>
            <pc:docMk/>
            <pc:sldMk cId="1532736760" sldId="468"/>
            <ac:spMk id="5" creationId="{48C9196D-4C62-5AA3-E79F-551908B5CF38}"/>
          </ac:spMkLst>
        </pc:spChg>
        <pc:spChg chg="del mod">
          <ac:chgData name="Dong Zheng" userId="3c181caca29f1aa3" providerId="LiveId" clId="{6AFA4C61-89BB-42AC-A537-DDB67F0A8C2F}" dt="2022-06-15T02:36:55.625" v="528" actId="478"/>
          <ac:spMkLst>
            <pc:docMk/>
            <pc:sldMk cId="1532736760" sldId="468"/>
            <ac:spMk id="23" creationId="{AF6158D1-2ED1-B942-21C4-E927D704CDDF}"/>
          </ac:spMkLst>
        </pc:spChg>
        <pc:picChg chg="add mod">
          <ac:chgData name="Dong Zheng" userId="3c181caca29f1aa3" providerId="LiveId" clId="{6AFA4C61-89BB-42AC-A537-DDB67F0A8C2F}" dt="2022-06-15T02:39:03.768" v="555" actId="1076"/>
          <ac:picMkLst>
            <pc:docMk/>
            <pc:sldMk cId="1532736760" sldId="468"/>
            <ac:picMk id="3" creationId="{143A490E-2058-5C14-CAE0-9EE9A3D0F227}"/>
          </ac:picMkLst>
        </pc:picChg>
        <pc:picChg chg="del">
          <ac:chgData name="Dong Zheng" userId="3c181caca29f1aa3" providerId="LiveId" clId="{6AFA4C61-89BB-42AC-A537-DDB67F0A8C2F}" dt="2022-06-15T02:36:53.642" v="526" actId="478"/>
          <ac:picMkLst>
            <pc:docMk/>
            <pc:sldMk cId="1532736760" sldId="468"/>
            <ac:picMk id="4" creationId="{376001B6-257F-592C-D518-B63DF5DBDF68}"/>
          </ac:picMkLst>
        </pc:picChg>
      </pc:sldChg>
      <pc:sldChg chg="addSp delSp modSp add mod">
        <pc:chgData name="Dong Zheng" userId="3c181caca29f1aa3" providerId="LiveId" clId="{6AFA4C61-89BB-42AC-A537-DDB67F0A8C2F}" dt="2022-06-15T03:34:16.125" v="957" actId="1076"/>
        <pc:sldMkLst>
          <pc:docMk/>
          <pc:sldMk cId="3362597470" sldId="469"/>
        </pc:sldMkLst>
        <pc:spChg chg="mod">
          <ac:chgData name="Dong Zheng" userId="3c181caca29f1aa3" providerId="LiveId" clId="{6AFA4C61-89BB-42AC-A537-DDB67F0A8C2F}" dt="2022-06-15T03:34:16.125" v="957" actId="1076"/>
          <ac:spMkLst>
            <pc:docMk/>
            <pc:sldMk cId="3362597470" sldId="469"/>
            <ac:spMk id="5" creationId="{48C9196D-4C62-5AA3-E79F-551908B5CF38}"/>
          </ac:spMkLst>
        </pc:spChg>
        <pc:picChg chg="del">
          <ac:chgData name="Dong Zheng" userId="3c181caca29f1aa3" providerId="LiveId" clId="{6AFA4C61-89BB-42AC-A537-DDB67F0A8C2F}" dt="2022-06-15T03:26:46.480" v="795" actId="478"/>
          <ac:picMkLst>
            <pc:docMk/>
            <pc:sldMk cId="3362597470" sldId="469"/>
            <ac:picMk id="3" creationId="{143A490E-2058-5C14-CAE0-9EE9A3D0F227}"/>
          </ac:picMkLst>
        </pc:picChg>
        <pc:picChg chg="add mod ord">
          <ac:chgData name="Dong Zheng" userId="3c181caca29f1aa3" providerId="LiveId" clId="{6AFA4C61-89BB-42AC-A537-DDB67F0A8C2F}" dt="2022-06-15T03:34:08.334" v="954" actId="1076"/>
          <ac:picMkLst>
            <pc:docMk/>
            <pc:sldMk cId="3362597470" sldId="469"/>
            <ac:picMk id="4" creationId="{846F241B-B9BA-C6CF-A3FF-273E79E35599}"/>
          </ac:picMkLst>
        </pc:picChg>
        <pc:picChg chg="add mod">
          <ac:chgData name="Dong Zheng" userId="3c181caca29f1aa3" providerId="LiveId" clId="{6AFA4C61-89BB-42AC-A537-DDB67F0A8C2F}" dt="2022-06-15T03:34:12.548" v="956" actId="1076"/>
          <ac:picMkLst>
            <pc:docMk/>
            <pc:sldMk cId="3362597470" sldId="469"/>
            <ac:picMk id="7" creationId="{167B1B85-39A3-EF0D-4F14-820197A0F32E}"/>
          </ac:picMkLst>
        </pc:picChg>
      </pc:sldChg>
      <pc:sldMasterChg chg="delSldLayout">
        <pc:chgData name="Dong Zheng" userId="3c181caca29f1aa3" providerId="LiveId" clId="{6AFA4C61-89BB-42AC-A537-DDB67F0A8C2F}" dt="2022-06-15T02:04:47.495" v="7" actId="47"/>
        <pc:sldMasterMkLst>
          <pc:docMk/>
          <pc:sldMasterMk cId="1949803067" sldId="2147483648"/>
        </pc:sldMasterMkLst>
        <pc:sldLayoutChg chg="del">
          <pc:chgData name="Dong Zheng" userId="3c181caca29f1aa3" providerId="LiveId" clId="{6AFA4C61-89BB-42AC-A537-DDB67F0A8C2F}" dt="2022-06-15T02:04:47.495" v="7" actId="47"/>
          <pc:sldLayoutMkLst>
            <pc:docMk/>
            <pc:sldMasterMk cId="1949803067" sldId="2147483648"/>
            <pc:sldLayoutMk cId="859786897" sldId="2147483661"/>
          </pc:sldLayoutMkLst>
        </pc:sldLayoutChg>
      </pc:sldMasterChg>
    </pc:docChg>
  </pc:docChgLst>
  <pc:docChgLst>
    <pc:chgData name="Dong Zheng" userId="3c181caca29f1aa3" providerId="LiveId" clId="{492A83FA-C9B7-4F21-AAB7-3FC494FED4A0}"/>
    <pc:docChg chg="undo custSel addSld delSld modSld sldOrd">
      <pc:chgData name="Dong Zheng" userId="3c181caca29f1aa3" providerId="LiveId" clId="{492A83FA-C9B7-4F21-AAB7-3FC494FED4A0}" dt="2022-06-27T11:23:10.099" v="1255"/>
      <pc:docMkLst>
        <pc:docMk/>
      </pc:docMkLst>
      <pc:sldChg chg="del">
        <pc:chgData name="Dong Zheng" userId="3c181caca29f1aa3" providerId="LiveId" clId="{492A83FA-C9B7-4F21-AAB7-3FC494FED4A0}" dt="2022-06-27T08:40:01.265" v="0" actId="47"/>
        <pc:sldMkLst>
          <pc:docMk/>
          <pc:sldMk cId="3198625181" sldId="464"/>
        </pc:sldMkLst>
      </pc:sldChg>
      <pc:sldChg chg="addSp delSp modSp mod">
        <pc:chgData name="Dong Zheng" userId="3c181caca29f1aa3" providerId="LiveId" clId="{492A83FA-C9B7-4F21-AAB7-3FC494FED4A0}" dt="2022-06-27T08:41:23.148" v="27" actId="1076"/>
        <pc:sldMkLst>
          <pc:docMk/>
          <pc:sldMk cId="2615173179" sldId="465"/>
        </pc:sldMkLst>
        <pc:spChg chg="mod">
          <ac:chgData name="Dong Zheng" userId="3c181caca29f1aa3" providerId="LiveId" clId="{492A83FA-C9B7-4F21-AAB7-3FC494FED4A0}" dt="2022-06-27T08:41:02.725" v="24" actId="20577"/>
          <ac:spMkLst>
            <pc:docMk/>
            <pc:sldMk cId="2615173179" sldId="465"/>
            <ac:spMk id="23" creationId="{AF6158D1-2ED1-B942-21C4-E927D704CDDF}"/>
          </ac:spMkLst>
        </pc:spChg>
        <pc:spChg chg="mod">
          <ac:chgData name="Dong Zheng" userId="3c181caca29f1aa3" providerId="LiveId" clId="{492A83FA-C9B7-4F21-AAB7-3FC494FED4A0}" dt="2022-06-27T08:41:09.916" v="25" actId="1076"/>
          <ac:spMkLst>
            <pc:docMk/>
            <pc:sldMk cId="2615173179" sldId="465"/>
            <ac:spMk id="24" creationId="{84513D28-739A-0D67-A8AB-6F8B87A3D5BF}"/>
          </ac:spMkLst>
        </pc:spChg>
        <pc:picChg chg="add mod">
          <ac:chgData name="Dong Zheng" userId="3c181caca29f1aa3" providerId="LiveId" clId="{492A83FA-C9B7-4F21-AAB7-3FC494FED4A0}" dt="2022-06-27T08:41:23.148" v="27" actId="1076"/>
          <ac:picMkLst>
            <pc:docMk/>
            <pc:sldMk cId="2615173179" sldId="465"/>
            <ac:picMk id="3" creationId="{268577C7-1180-1527-47E8-28BA3AA37B0A}"/>
          </ac:picMkLst>
        </pc:picChg>
        <pc:picChg chg="del">
          <ac:chgData name="Dong Zheng" userId="3c181caca29f1aa3" providerId="LiveId" clId="{492A83FA-C9B7-4F21-AAB7-3FC494FED4A0}" dt="2022-06-27T08:40:06.724" v="3" actId="478"/>
          <ac:picMkLst>
            <pc:docMk/>
            <pc:sldMk cId="2615173179" sldId="465"/>
            <ac:picMk id="4" creationId="{376001B6-257F-592C-D518-B63DF5DBDF68}"/>
          </ac:picMkLst>
        </pc:picChg>
      </pc:sldChg>
      <pc:sldChg chg="addSp delSp modSp new mod">
        <pc:chgData name="Dong Zheng" userId="3c181caca29f1aa3" providerId="LiveId" clId="{492A83FA-C9B7-4F21-AAB7-3FC494FED4A0}" dt="2022-06-27T10:44:36.194" v="443" actId="9405"/>
        <pc:sldMkLst>
          <pc:docMk/>
          <pc:sldMk cId="1201864920" sldId="466"/>
        </pc:sldMkLst>
        <pc:spChg chg="add mod">
          <ac:chgData name="Dong Zheng" userId="3c181caca29f1aa3" providerId="LiveId" clId="{492A83FA-C9B7-4F21-AAB7-3FC494FED4A0}" dt="2022-06-27T08:55:38.065" v="183" actId="1076"/>
          <ac:spMkLst>
            <pc:docMk/>
            <pc:sldMk cId="1201864920" sldId="466"/>
            <ac:spMk id="2" creationId="{31AF7557-FEE1-FF38-AC6B-8B393728513A}"/>
          </ac:spMkLst>
        </pc:spChg>
        <pc:spChg chg="add mod">
          <ac:chgData name="Dong Zheng" userId="3c181caca29f1aa3" providerId="LiveId" clId="{492A83FA-C9B7-4F21-AAB7-3FC494FED4A0}" dt="2022-06-27T08:48:02.490" v="59" actId="1076"/>
          <ac:spMkLst>
            <pc:docMk/>
            <pc:sldMk cId="1201864920" sldId="466"/>
            <ac:spMk id="3" creationId="{1EA2D6F9-67E1-E28B-DAA2-BB09E0BFE9C6}"/>
          </ac:spMkLst>
        </pc:spChg>
        <pc:spChg chg="add mod">
          <ac:chgData name="Dong Zheng" userId="3c181caca29f1aa3" providerId="LiveId" clId="{492A83FA-C9B7-4F21-AAB7-3FC494FED4A0}" dt="2022-06-27T09:14:07.051" v="317" actId="1076"/>
          <ac:spMkLst>
            <pc:docMk/>
            <pc:sldMk cId="1201864920" sldId="466"/>
            <ac:spMk id="6" creationId="{8D749716-340A-7653-5D71-1A31743403DC}"/>
          </ac:spMkLst>
        </pc:spChg>
        <pc:picChg chg="add mod">
          <ac:chgData name="Dong Zheng" userId="3c181caca29f1aa3" providerId="LiveId" clId="{492A83FA-C9B7-4F21-AAB7-3FC494FED4A0}" dt="2022-06-27T08:59:43.055" v="279" actId="1076"/>
          <ac:picMkLst>
            <pc:docMk/>
            <pc:sldMk cId="1201864920" sldId="466"/>
            <ac:picMk id="5" creationId="{1A725AB4-9D81-D008-FF33-0374A13EF617}"/>
          </ac:picMkLst>
        </pc:picChg>
        <pc:picChg chg="add del mod">
          <ac:chgData name="Dong Zheng" userId="3c181caca29f1aa3" providerId="LiveId" clId="{492A83FA-C9B7-4F21-AAB7-3FC494FED4A0}" dt="2022-06-27T09:10:03.053" v="284" actId="478"/>
          <ac:picMkLst>
            <pc:docMk/>
            <pc:sldMk cId="1201864920" sldId="466"/>
            <ac:picMk id="8" creationId="{BF5A2236-3B77-6956-5D0F-6B5F99D367A9}"/>
          </ac:picMkLst>
        </pc:picChg>
        <pc:picChg chg="add mod">
          <ac:chgData name="Dong Zheng" userId="3c181caca29f1aa3" providerId="LiveId" clId="{492A83FA-C9B7-4F21-AAB7-3FC494FED4A0}" dt="2022-06-27T09:14:09.470" v="318" actId="1076"/>
          <ac:picMkLst>
            <pc:docMk/>
            <pc:sldMk cId="1201864920" sldId="466"/>
            <ac:picMk id="10" creationId="{576F8BDC-3006-03DF-5E53-7115498DDC63}"/>
          </ac:picMkLst>
        </pc:picChg>
        <pc:picChg chg="add mod">
          <ac:chgData name="Dong Zheng" userId="3c181caca29f1aa3" providerId="LiveId" clId="{492A83FA-C9B7-4F21-AAB7-3FC494FED4A0}" dt="2022-06-27T09:14:11.845" v="319" actId="1076"/>
          <ac:picMkLst>
            <pc:docMk/>
            <pc:sldMk cId="1201864920" sldId="466"/>
            <ac:picMk id="12" creationId="{0BD27E67-16D1-8A78-8B9D-FF88DA278E9C}"/>
          </ac:picMkLst>
        </pc:picChg>
        <pc:inkChg chg="add del">
          <ac:chgData name="Dong Zheng" userId="3c181caca29f1aa3" providerId="LiveId" clId="{492A83FA-C9B7-4F21-AAB7-3FC494FED4A0}" dt="2022-06-27T10:44:36.194" v="443" actId="9405"/>
          <ac:inkMkLst>
            <pc:docMk/>
            <pc:sldMk cId="1201864920" sldId="466"/>
            <ac:inkMk id="13" creationId="{2BE6D7CE-BB46-9658-054F-CA8DE15E77A2}"/>
          </ac:inkMkLst>
        </pc:inkChg>
        <pc:inkChg chg="add del">
          <ac:chgData name="Dong Zheng" userId="3c181caca29f1aa3" providerId="LiveId" clId="{492A83FA-C9B7-4F21-AAB7-3FC494FED4A0}" dt="2022-06-27T10:44:35.738" v="442" actId="9405"/>
          <ac:inkMkLst>
            <pc:docMk/>
            <pc:sldMk cId="1201864920" sldId="466"/>
            <ac:inkMk id="14" creationId="{C7512260-0454-4949-512B-8813763489F1}"/>
          </ac:inkMkLst>
        </pc:inkChg>
      </pc:sldChg>
      <pc:sldChg chg="del">
        <pc:chgData name="Dong Zheng" userId="3c181caca29f1aa3" providerId="LiveId" clId="{492A83FA-C9B7-4F21-AAB7-3FC494FED4A0}" dt="2022-06-27T08:40:03.165" v="2" actId="47"/>
        <pc:sldMkLst>
          <pc:docMk/>
          <pc:sldMk cId="1682170732" sldId="466"/>
        </pc:sldMkLst>
      </pc:sldChg>
      <pc:sldChg chg="del">
        <pc:chgData name="Dong Zheng" userId="3c181caca29f1aa3" providerId="LiveId" clId="{492A83FA-C9B7-4F21-AAB7-3FC494FED4A0}" dt="2022-06-27T08:40:02.362" v="1" actId="47"/>
        <pc:sldMkLst>
          <pc:docMk/>
          <pc:sldMk cId="2052366367" sldId="467"/>
        </pc:sldMkLst>
      </pc:sldChg>
      <pc:sldChg chg="addSp delSp modSp new mod">
        <pc:chgData name="Dong Zheng" userId="3c181caca29f1aa3" providerId="LiveId" clId="{492A83FA-C9B7-4F21-AAB7-3FC494FED4A0}" dt="2022-06-27T10:42:00.686" v="397" actId="1076"/>
        <pc:sldMkLst>
          <pc:docMk/>
          <pc:sldMk cId="2057610798" sldId="467"/>
        </pc:sldMkLst>
        <pc:spChg chg="add mod ord">
          <ac:chgData name="Dong Zheng" userId="3c181caca29f1aa3" providerId="LiveId" clId="{492A83FA-C9B7-4F21-AAB7-3FC494FED4A0}" dt="2022-06-27T09:17:23.353" v="352" actId="166"/>
          <ac:spMkLst>
            <pc:docMk/>
            <pc:sldMk cId="2057610798" sldId="467"/>
            <ac:spMk id="2" creationId="{8DE8078F-EF55-B72F-7593-243DE9718642}"/>
          </ac:spMkLst>
        </pc:spChg>
        <pc:spChg chg="add del mod">
          <ac:chgData name="Dong Zheng" userId="3c181caca29f1aa3" providerId="LiveId" clId="{492A83FA-C9B7-4F21-AAB7-3FC494FED4A0}" dt="2022-06-27T09:16:19.141" v="343"/>
          <ac:spMkLst>
            <pc:docMk/>
            <pc:sldMk cId="2057610798" sldId="467"/>
            <ac:spMk id="3" creationId="{50CA345E-EB4C-AF88-2640-E7AC4B644A4D}"/>
          </ac:spMkLst>
        </pc:spChg>
        <pc:spChg chg="add mod">
          <ac:chgData name="Dong Zheng" userId="3c181caca29f1aa3" providerId="LiveId" clId="{492A83FA-C9B7-4F21-AAB7-3FC494FED4A0}" dt="2022-06-27T10:42:00.686" v="397" actId="1076"/>
          <ac:spMkLst>
            <pc:docMk/>
            <pc:sldMk cId="2057610798" sldId="467"/>
            <ac:spMk id="10" creationId="{369ACADB-276B-DDE9-CACB-375BA3CCEE3A}"/>
          </ac:spMkLst>
        </pc:spChg>
        <pc:picChg chg="add mod">
          <ac:chgData name="Dong Zheng" userId="3c181caca29f1aa3" providerId="LiveId" clId="{492A83FA-C9B7-4F21-AAB7-3FC494FED4A0}" dt="2022-06-27T09:17:32.142" v="356" actId="1076"/>
          <ac:picMkLst>
            <pc:docMk/>
            <pc:sldMk cId="2057610798" sldId="467"/>
            <ac:picMk id="5" creationId="{050566EA-F0D1-3D81-251A-9F15838AE93B}"/>
          </ac:picMkLst>
        </pc:picChg>
        <pc:picChg chg="add mod">
          <ac:chgData name="Dong Zheng" userId="3c181caca29f1aa3" providerId="LiveId" clId="{492A83FA-C9B7-4F21-AAB7-3FC494FED4A0}" dt="2022-06-27T09:18:00.835" v="359" actId="1076"/>
          <ac:picMkLst>
            <pc:docMk/>
            <pc:sldMk cId="2057610798" sldId="467"/>
            <ac:picMk id="7" creationId="{EB65C25B-A96E-0C01-67F6-97154AE4EB41}"/>
          </ac:picMkLst>
        </pc:picChg>
        <pc:picChg chg="add mod">
          <ac:chgData name="Dong Zheng" userId="3c181caca29f1aa3" providerId="LiveId" clId="{492A83FA-C9B7-4F21-AAB7-3FC494FED4A0}" dt="2022-06-27T10:41:22.831" v="361" actId="1076"/>
          <ac:picMkLst>
            <pc:docMk/>
            <pc:sldMk cId="2057610798" sldId="467"/>
            <ac:picMk id="9" creationId="{D3FD7CDD-87C9-980A-15E4-CC9A68F34A3A}"/>
          </ac:picMkLst>
        </pc:picChg>
      </pc:sldChg>
      <pc:sldChg chg="del">
        <pc:chgData name="Dong Zheng" userId="3c181caca29f1aa3" providerId="LiveId" clId="{492A83FA-C9B7-4F21-AAB7-3FC494FED4A0}" dt="2022-06-27T08:40:01.265" v="0" actId="47"/>
        <pc:sldMkLst>
          <pc:docMk/>
          <pc:sldMk cId="1532736760" sldId="468"/>
        </pc:sldMkLst>
      </pc:sldChg>
      <pc:sldChg chg="addSp delSp modSp new mod ord">
        <pc:chgData name="Dong Zheng" userId="3c181caca29f1aa3" providerId="LiveId" clId="{492A83FA-C9B7-4F21-AAB7-3FC494FED4A0}" dt="2022-06-27T11:23:10.099" v="1255"/>
        <pc:sldMkLst>
          <pc:docMk/>
          <pc:sldMk cId="2069014423" sldId="468"/>
        </pc:sldMkLst>
        <pc:spChg chg="add del mod">
          <ac:chgData name="Dong Zheng" userId="3c181caca29f1aa3" providerId="LiveId" clId="{492A83FA-C9B7-4F21-AAB7-3FC494FED4A0}" dt="2022-06-27T10:45:19.896" v="458" actId="478"/>
          <ac:spMkLst>
            <pc:docMk/>
            <pc:sldMk cId="2069014423" sldId="468"/>
            <ac:spMk id="41" creationId="{57AB6FF5-0180-1B24-F96A-0A7ED2D51ED8}"/>
          </ac:spMkLst>
        </pc:spChg>
        <pc:grpChg chg="del mod">
          <ac:chgData name="Dong Zheng" userId="3c181caca29f1aa3" providerId="LiveId" clId="{492A83FA-C9B7-4F21-AAB7-3FC494FED4A0}" dt="2022-06-27T10:44:18.209" v="428"/>
          <ac:grpSpMkLst>
            <pc:docMk/>
            <pc:sldMk cId="2069014423" sldId="468"/>
            <ac:grpSpMk id="5" creationId="{D63C7F6B-E6F6-E426-1509-309223014EA1}"/>
          </ac:grpSpMkLst>
        </pc:grpChg>
        <pc:grpChg chg="del mod">
          <ac:chgData name="Dong Zheng" userId="3c181caca29f1aa3" providerId="LiveId" clId="{492A83FA-C9B7-4F21-AAB7-3FC494FED4A0}" dt="2022-06-27T10:44:18.209" v="428"/>
          <ac:grpSpMkLst>
            <pc:docMk/>
            <pc:sldMk cId="2069014423" sldId="468"/>
            <ac:grpSpMk id="9" creationId="{BF959E7B-EEFA-3092-1C39-AECE613276C4}"/>
          </ac:grpSpMkLst>
        </pc:grpChg>
        <pc:grpChg chg="del mod">
          <ac:chgData name="Dong Zheng" userId="3c181caca29f1aa3" providerId="LiveId" clId="{492A83FA-C9B7-4F21-AAB7-3FC494FED4A0}" dt="2022-06-27T10:44:18.209" v="428"/>
          <ac:grpSpMkLst>
            <pc:docMk/>
            <pc:sldMk cId="2069014423" sldId="468"/>
            <ac:grpSpMk id="13" creationId="{67E892B2-6AF1-BFF3-EFAA-28E918EF316D}"/>
          </ac:grpSpMkLst>
        </pc:grpChg>
        <pc:grpChg chg="del mod">
          <ac:chgData name="Dong Zheng" userId="3c181caca29f1aa3" providerId="LiveId" clId="{492A83FA-C9B7-4F21-AAB7-3FC494FED4A0}" dt="2022-06-27T10:44:18.209" v="428"/>
          <ac:grpSpMkLst>
            <pc:docMk/>
            <pc:sldMk cId="2069014423" sldId="468"/>
            <ac:grpSpMk id="17" creationId="{45E74E4F-E9F1-CC9C-3DA9-AA4857A61578}"/>
          </ac:grpSpMkLst>
        </pc:grpChg>
        <pc:grpChg chg="del mod">
          <ac:chgData name="Dong Zheng" userId="3c181caca29f1aa3" providerId="LiveId" clId="{492A83FA-C9B7-4F21-AAB7-3FC494FED4A0}" dt="2022-06-27T10:44:18.209" v="428"/>
          <ac:grpSpMkLst>
            <pc:docMk/>
            <pc:sldMk cId="2069014423" sldId="468"/>
            <ac:grpSpMk id="21" creationId="{3B08E938-9F80-9ACF-BE5D-741724F4347B}"/>
          </ac:grpSpMkLst>
        </pc:grpChg>
        <pc:grpChg chg="del mod">
          <ac:chgData name="Dong Zheng" userId="3c181caca29f1aa3" providerId="LiveId" clId="{492A83FA-C9B7-4F21-AAB7-3FC494FED4A0}" dt="2022-06-27T10:44:23.213" v="433"/>
          <ac:grpSpMkLst>
            <pc:docMk/>
            <pc:sldMk cId="2069014423" sldId="468"/>
            <ac:grpSpMk id="27" creationId="{DB2EC3AB-7F68-05FB-D57E-E9D0F89B792A}"/>
          </ac:grpSpMkLst>
        </pc:grpChg>
        <pc:grpChg chg="del mod">
          <ac:chgData name="Dong Zheng" userId="3c181caca29f1aa3" providerId="LiveId" clId="{492A83FA-C9B7-4F21-AAB7-3FC494FED4A0}" dt="2022-06-27T10:44:23.213" v="433"/>
          <ac:grpSpMkLst>
            <pc:docMk/>
            <pc:sldMk cId="2069014423" sldId="468"/>
            <ac:grpSpMk id="31" creationId="{99088E26-1FDE-5756-8538-E6C2701BDB41}"/>
          </ac:grpSpMkLst>
        </pc:grpChg>
        <pc:grpChg chg="add del mod">
          <ac:chgData name="Dong Zheng" userId="3c181caca29f1aa3" providerId="LiveId" clId="{492A83FA-C9B7-4F21-AAB7-3FC494FED4A0}" dt="2022-06-27T10:44:31.083" v="439"/>
          <ac:grpSpMkLst>
            <pc:docMk/>
            <pc:sldMk cId="2069014423" sldId="468"/>
            <ac:grpSpMk id="36" creationId="{DA1B46AF-F693-78B1-B895-760FE2E7C3C0}"/>
          </ac:grpSpMkLst>
        </pc:grpChg>
        <pc:grpChg chg="mod">
          <ac:chgData name="Dong Zheng" userId="3c181caca29f1aa3" providerId="LiveId" clId="{492A83FA-C9B7-4F21-AAB7-3FC494FED4A0}" dt="2022-06-27T10:44:27.388" v="437"/>
          <ac:grpSpMkLst>
            <pc:docMk/>
            <pc:sldMk cId="2069014423" sldId="468"/>
            <ac:grpSpMk id="38" creationId="{DBC273DD-B96E-39FA-857E-E0D1EB382021}"/>
          </ac:grpSpMkLst>
        </pc:grpChg>
        <pc:grpChg chg="mod">
          <ac:chgData name="Dong Zheng" userId="3c181caca29f1aa3" providerId="LiveId" clId="{492A83FA-C9B7-4F21-AAB7-3FC494FED4A0}" dt="2022-06-27T10:47:06.207" v="606" actId="164"/>
          <ac:grpSpMkLst>
            <pc:docMk/>
            <pc:sldMk cId="2069014423" sldId="468"/>
            <ac:grpSpMk id="40" creationId="{4D74E492-2EEA-08EE-8392-46F851C4DFBC}"/>
          </ac:grpSpMkLst>
        </pc:grpChg>
        <pc:grpChg chg="mod">
          <ac:chgData name="Dong Zheng" userId="3c181caca29f1aa3" providerId="LiveId" clId="{492A83FA-C9B7-4F21-AAB7-3FC494FED4A0}" dt="2022-06-27T10:47:14.029" v="608" actId="164"/>
          <ac:grpSpMkLst>
            <pc:docMk/>
            <pc:sldMk cId="2069014423" sldId="468"/>
            <ac:grpSpMk id="49" creationId="{FE093265-7AD8-9408-C2F3-C26BD33D16CE}"/>
          </ac:grpSpMkLst>
        </pc:grpChg>
        <pc:grpChg chg="del mod">
          <ac:chgData name="Dong Zheng" userId="3c181caca29f1aa3" providerId="LiveId" clId="{492A83FA-C9B7-4F21-AAB7-3FC494FED4A0}" dt="2022-06-27T10:45:36.354" v="471"/>
          <ac:grpSpMkLst>
            <pc:docMk/>
            <pc:sldMk cId="2069014423" sldId="468"/>
            <ac:grpSpMk id="52" creationId="{0E7E1E80-B619-D9F5-1A60-932870B970FD}"/>
          </ac:grpSpMkLst>
        </pc:grpChg>
        <pc:grpChg chg="del mod">
          <ac:chgData name="Dong Zheng" userId="3c181caca29f1aa3" providerId="LiveId" clId="{492A83FA-C9B7-4F21-AAB7-3FC494FED4A0}" dt="2022-06-27T10:45:38.399" v="474"/>
          <ac:grpSpMkLst>
            <pc:docMk/>
            <pc:sldMk cId="2069014423" sldId="468"/>
            <ac:grpSpMk id="54" creationId="{905F14F5-8BC2-4459-DF6A-00F7B0CD06A5}"/>
          </ac:grpSpMkLst>
        </pc:grpChg>
        <pc:grpChg chg="del mod">
          <ac:chgData name="Dong Zheng" userId="3c181caca29f1aa3" providerId="LiveId" clId="{492A83FA-C9B7-4F21-AAB7-3FC494FED4A0}" dt="2022-06-27T10:45:46.705" v="491"/>
          <ac:grpSpMkLst>
            <pc:docMk/>
            <pc:sldMk cId="2069014423" sldId="468"/>
            <ac:grpSpMk id="57" creationId="{C7125D70-D5B7-7A25-1A8C-763A3760F086}"/>
          </ac:grpSpMkLst>
        </pc:grpChg>
        <pc:grpChg chg="del mod">
          <ac:chgData name="Dong Zheng" userId="3c181caca29f1aa3" providerId="LiveId" clId="{492A83FA-C9B7-4F21-AAB7-3FC494FED4A0}" dt="2022-06-27T10:45:48.272" v="493"/>
          <ac:grpSpMkLst>
            <pc:docMk/>
            <pc:sldMk cId="2069014423" sldId="468"/>
            <ac:grpSpMk id="74" creationId="{CE0DBBE1-7475-3E18-EE8F-6A069E946719}"/>
          </ac:grpSpMkLst>
        </pc:grpChg>
        <pc:grpChg chg="del mod">
          <ac:chgData name="Dong Zheng" userId="3c181caca29f1aa3" providerId="LiveId" clId="{492A83FA-C9B7-4F21-AAB7-3FC494FED4A0}" dt="2022-06-27T10:46:12.592" v="530"/>
          <ac:grpSpMkLst>
            <pc:docMk/>
            <pc:sldMk cId="2069014423" sldId="468"/>
            <ac:grpSpMk id="76" creationId="{5D28CD34-30BA-1EE4-F4BA-4C6C38E0C641}"/>
          </ac:grpSpMkLst>
        </pc:grpChg>
        <pc:grpChg chg="mod">
          <ac:chgData name="Dong Zheng" userId="3c181caca29f1aa3" providerId="LiveId" clId="{492A83FA-C9B7-4F21-AAB7-3FC494FED4A0}" dt="2022-06-27T10:47:14.029" v="608" actId="164"/>
          <ac:grpSpMkLst>
            <pc:docMk/>
            <pc:sldMk cId="2069014423" sldId="468"/>
            <ac:grpSpMk id="80" creationId="{2E05CDD4-853A-4E85-E8B1-7BE32A8D1A72}"/>
          </ac:grpSpMkLst>
        </pc:grpChg>
        <pc:grpChg chg="mod">
          <ac:chgData name="Dong Zheng" userId="3c181caca29f1aa3" providerId="LiveId" clId="{492A83FA-C9B7-4F21-AAB7-3FC494FED4A0}" dt="2022-06-27T10:47:14.029" v="608" actId="164"/>
          <ac:grpSpMkLst>
            <pc:docMk/>
            <pc:sldMk cId="2069014423" sldId="468"/>
            <ac:grpSpMk id="113" creationId="{51BE7627-430B-A385-6A22-EA38AD7E42C3}"/>
          </ac:grpSpMkLst>
        </pc:grpChg>
        <pc:grpChg chg="mod">
          <ac:chgData name="Dong Zheng" userId="3c181caca29f1aa3" providerId="LiveId" clId="{492A83FA-C9B7-4F21-AAB7-3FC494FED4A0}" dt="2022-06-27T10:47:14.029" v="608" actId="164"/>
          <ac:grpSpMkLst>
            <pc:docMk/>
            <pc:sldMk cId="2069014423" sldId="468"/>
            <ac:grpSpMk id="114" creationId="{6B7A058C-D00E-27E4-7C6F-3BF642F6D001}"/>
          </ac:grpSpMkLst>
        </pc:grpChg>
        <pc:grpChg chg="add del mod">
          <ac:chgData name="Dong Zheng" userId="3c181caca29f1aa3" providerId="LiveId" clId="{492A83FA-C9B7-4F21-AAB7-3FC494FED4A0}" dt="2022-06-27T10:46:26.042" v="543"/>
          <ac:grpSpMkLst>
            <pc:docMk/>
            <pc:sldMk cId="2069014423" sldId="468"/>
            <ac:grpSpMk id="119" creationId="{48D3CD99-8E1E-FC95-4F49-CAF78A488CB3}"/>
          </ac:grpSpMkLst>
        </pc:grpChg>
        <pc:grpChg chg="mod">
          <ac:chgData name="Dong Zheng" userId="3c181caca29f1aa3" providerId="LiveId" clId="{492A83FA-C9B7-4F21-AAB7-3FC494FED4A0}" dt="2022-06-27T10:46:23.194" v="539"/>
          <ac:grpSpMkLst>
            <pc:docMk/>
            <pc:sldMk cId="2069014423" sldId="468"/>
            <ac:grpSpMk id="121" creationId="{0B39116D-6B63-5F3D-81C7-60F25144D4ED}"/>
          </ac:grpSpMkLst>
        </pc:grpChg>
        <pc:grpChg chg="del mod">
          <ac:chgData name="Dong Zheng" userId="3c181caca29f1aa3" providerId="LiveId" clId="{492A83FA-C9B7-4F21-AAB7-3FC494FED4A0}" dt="2022-06-27T10:46:30.900" v="552"/>
          <ac:grpSpMkLst>
            <pc:docMk/>
            <pc:sldMk cId="2069014423" sldId="468"/>
            <ac:grpSpMk id="125" creationId="{6B8275A8-FDBC-F3FD-4BB0-40DAD1EE1387}"/>
          </ac:grpSpMkLst>
        </pc:grpChg>
        <pc:grpChg chg="mod">
          <ac:chgData name="Dong Zheng" userId="3c181caca29f1aa3" providerId="LiveId" clId="{492A83FA-C9B7-4F21-AAB7-3FC494FED4A0}" dt="2022-06-27T10:47:14.029" v="608" actId="164"/>
          <ac:grpSpMkLst>
            <pc:docMk/>
            <pc:sldMk cId="2069014423" sldId="468"/>
            <ac:grpSpMk id="134" creationId="{9D6CE4DE-5BE4-7A02-3DFC-AFE009A0DF76}"/>
          </ac:grpSpMkLst>
        </pc:grpChg>
        <pc:grpChg chg="mod">
          <ac:chgData name="Dong Zheng" userId="3c181caca29f1aa3" providerId="LiveId" clId="{492A83FA-C9B7-4F21-AAB7-3FC494FED4A0}" dt="2022-06-27T10:46:37.151" v="560"/>
          <ac:grpSpMkLst>
            <pc:docMk/>
            <pc:sldMk cId="2069014423" sldId="468"/>
            <ac:grpSpMk id="140" creationId="{0D487CD4-2E6E-CD0B-DA77-1F8CE9D21167}"/>
          </ac:grpSpMkLst>
        </pc:grpChg>
        <pc:grpChg chg="del mod">
          <ac:chgData name="Dong Zheng" userId="3c181caca29f1aa3" providerId="LiveId" clId="{492A83FA-C9B7-4F21-AAB7-3FC494FED4A0}" dt="2022-06-27T10:46:46.194" v="577"/>
          <ac:grpSpMkLst>
            <pc:docMk/>
            <pc:sldMk cId="2069014423" sldId="468"/>
            <ac:grpSpMk id="144" creationId="{CC568FE4-7E52-9ADC-3DAE-41C8078C4E07}"/>
          </ac:grpSpMkLst>
        </pc:grpChg>
        <pc:grpChg chg="del mod">
          <ac:chgData name="Dong Zheng" userId="3c181caca29f1aa3" providerId="LiveId" clId="{492A83FA-C9B7-4F21-AAB7-3FC494FED4A0}" dt="2022-06-27T10:46:51.539" v="589"/>
          <ac:grpSpMkLst>
            <pc:docMk/>
            <pc:sldMk cId="2069014423" sldId="468"/>
            <ac:grpSpMk id="156" creationId="{01B84CDF-0388-0CD3-FD89-AFBBCEC8488E}"/>
          </ac:grpSpMkLst>
        </pc:grpChg>
        <pc:grpChg chg="del mod">
          <ac:chgData name="Dong Zheng" userId="3c181caca29f1aa3" providerId="LiveId" clId="{492A83FA-C9B7-4F21-AAB7-3FC494FED4A0}" dt="2022-06-27T10:46:51.539" v="589"/>
          <ac:grpSpMkLst>
            <pc:docMk/>
            <pc:sldMk cId="2069014423" sldId="468"/>
            <ac:grpSpMk id="157" creationId="{91963AEE-79D0-1ABA-5FDF-4470D1854577}"/>
          </ac:grpSpMkLst>
        </pc:grpChg>
        <pc:grpChg chg="mod">
          <ac:chgData name="Dong Zheng" userId="3c181caca29f1aa3" providerId="LiveId" clId="{492A83FA-C9B7-4F21-AAB7-3FC494FED4A0}" dt="2022-06-27T10:47:14.029" v="608" actId="164"/>
          <ac:grpSpMkLst>
            <pc:docMk/>
            <pc:sldMk cId="2069014423" sldId="468"/>
            <ac:grpSpMk id="169" creationId="{3C0E52D4-EBC3-593B-2972-3021BB11E918}"/>
          </ac:grpSpMkLst>
        </pc:grpChg>
        <pc:grpChg chg="del mod">
          <ac:chgData name="Dong Zheng" userId="3c181caca29f1aa3" providerId="LiveId" clId="{492A83FA-C9B7-4F21-AAB7-3FC494FED4A0}" dt="2022-06-27T10:46:58.064" v="602"/>
          <ac:grpSpMkLst>
            <pc:docMk/>
            <pc:sldMk cId="2069014423" sldId="468"/>
            <ac:grpSpMk id="178" creationId="{C7629043-3906-6E4F-54BE-533925D13BB9}"/>
          </ac:grpSpMkLst>
        </pc:grpChg>
        <pc:grpChg chg="mod">
          <ac:chgData name="Dong Zheng" userId="3c181caca29f1aa3" providerId="LiveId" clId="{492A83FA-C9B7-4F21-AAB7-3FC494FED4A0}" dt="2022-06-27T10:47:14.029" v="608" actId="164"/>
          <ac:grpSpMkLst>
            <pc:docMk/>
            <pc:sldMk cId="2069014423" sldId="468"/>
            <ac:grpSpMk id="182" creationId="{153F59DD-C8E5-7834-573A-9E98F97F578A}"/>
          </ac:grpSpMkLst>
        </pc:grpChg>
        <pc:grpChg chg="add mod">
          <ac:chgData name="Dong Zheng" userId="3c181caca29f1aa3" providerId="LiveId" clId="{492A83FA-C9B7-4F21-AAB7-3FC494FED4A0}" dt="2022-06-27T10:52:07.775" v="904" actId="1076"/>
          <ac:grpSpMkLst>
            <pc:docMk/>
            <pc:sldMk cId="2069014423" sldId="468"/>
            <ac:grpSpMk id="183" creationId="{64322407-7AE4-788F-6A1F-3AEDF7B99FD4}"/>
          </ac:grpSpMkLst>
        </pc:grpChg>
        <pc:grpChg chg="add mod">
          <ac:chgData name="Dong Zheng" userId="3c181caca29f1aa3" providerId="LiveId" clId="{492A83FA-C9B7-4F21-AAB7-3FC494FED4A0}" dt="2022-06-27T10:52:07.775" v="904" actId="1076"/>
          <ac:grpSpMkLst>
            <pc:docMk/>
            <pc:sldMk cId="2069014423" sldId="468"/>
            <ac:grpSpMk id="184" creationId="{FBE3AD3E-81E1-8BFC-DF45-CE8835A359C4}"/>
          </ac:grpSpMkLst>
        </pc:grpChg>
        <pc:grpChg chg="del mod">
          <ac:chgData name="Dong Zheng" userId="3c181caca29f1aa3" providerId="LiveId" clId="{492A83FA-C9B7-4F21-AAB7-3FC494FED4A0}" dt="2022-06-27T10:47:48.412" v="641"/>
          <ac:grpSpMkLst>
            <pc:docMk/>
            <pc:sldMk cId="2069014423" sldId="468"/>
            <ac:grpSpMk id="190" creationId="{8850A5CD-EC7F-49DE-907F-5A59BAE739B6}"/>
          </ac:grpSpMkLst>
        </pc:grpChg>
        <pc:grpChg chg="del mod">
          <ac:chgData name="Dong Zheng" userId="3c181caca29f1aa3" providerId="LiveId" clId="{492A83FA-C9B7-4F21-AAB7-3FC494FED4A0}" dt="2022-06-27T10:47:27.029" v="621"/>
          <ac:grpSpMkLst>
            <pc:docMk/>
            <pc:sldMk cId="2069014423" sldId="468"/>
            <ac:grpSpMk id="193" creationId="{0F373A9F-7A2F-18DF-FF04-21D7795D2A63}"/>
          </ac:grpSpMkLst>
        </pc:grpChg>
        <pc:grpChg chg="del mod">
          <ac:chgData name="Dong Zheng" userId="3c181caca29f1aa3" providerId="LiveId" clId="{492A83FA-C9B7-4F21-AAB7-3FC494FED4A0}" dt="2022-06-27T10:47:48.412" v="641"/>
          <ac:grpSpMkLst>
            <pc:docMk/>
            <pc:sldMk cId="2069014423" sldId="468"/>
            <ac:grpSpMk id="197" creationId="{D29EF3C2-A816-5C00-5145-CBEB1BE65719}"/>
          </ac:grpSpMkLst>
        </pc:grpChg>
        <pc:grpChg chg="del mod">
          <ac:chgData name="Dong Zheng" userId="3c181caca29f1aa3" providerId="LiveId" clId="{492A83FA-C9B7-4F21-AAB7-3FC494FED4A0}" dt="2022-06-27T10:48:03.288" v="653"/>
          <ac:grpSpMkLst>
            <pc:docMk/>
            <pc:sldMk cId="2069014423" sldId="468"/>
            <ac:grpSpMk id="217" creationId="{0A5A5A87-7E30-A994-48B5-0F62C091D1B0}"/>
          </ac:grpSpMkLst>
        </pc:grpChg>
        <pc:grpChg chg="mod">
          <ac:chgData name="Dong Zheng" userId="3c181caca29f1aa3" providerId="LiveId" clId="{492A83FA-C9B7-4F21-AAB7-3FC494FED4A0}" dt="2022-06-27T10:54:26.218" v="1056"/>
          <ac:grpSpMkLst>
            <pc:docMk/>
            <pc:sldMk cId="2069014423" sldId="468"/>
            <ac:grpSpMk id="229" creationId="{9D48C1C2-7BEB-74A1-8EA7-EF28CA121D6B}"/>
          </ac:grpSpMkLst>
        </pc:grpChg>
        <pc:grpChg chg="del mod">
          <ac:chgData name="Dong Zheng" userId="3c181caca29f1aa3" providerId="LiveId" clId="{492A83FA-C9B7-4F21-AAB7-3FC494FED4A0}" dt="2022-06-27T10:48:33.215" v="671"/>
          <ac:grpSpMkLst>
            <pc:docMk/>
            <pc:sldMk cId="2069014423" sldId="468"/>
            <ac:grpSpMk id="235" creationId="{B50D2309-E007-DD84-C1F5-4B0576F86A15}"/>
          </ac:grpSpMkLst>
        </pc:grpChg>
        <pc:grpChg chg="del mod">
          <ac:chgData name="Dong Zheng" userId="3c181caca29f1aa3" providerId="LiveId" clId="{492A83FA-C9B7-4F21-AAB7-3FC494FED4A0}" dt="2022-06-27T10:48:34.118" v="673"/>
          <ac:grpSpMkLst>
            <pc:docMk/>
            <pc:sldMk cId="2069014423" sldId="468"/>
            <ac:grpSpMk id="247" creationId="{8B7C7E53-8CB4-A741-C732-1D964D6FF56C}"/>
          </ac:grpSpMkLst>
        </pc:grpChg>
        <pc:grpChg chg="del mod">
          <ac:chgData name="Dong Zheng" userId="3c181caca29f1aa3" providerId="LiveId" clId="{492A83FA-C9B7-4F21-AAB7-3FC494FED4A0}" dt="2022-06-27T10:48:41.688" v="692"/>
          <ac:grpSpMkLst>
            <pc:docMk/>
            <pc:sldMk cId="2069014423" sldId="468"/>
            <ac:grpSpMk id="249" creationId="{86468D8B-55BA-636D-FBF0-1E0337DF1747}"/>
          </ac:grpSpMkLst>
        </pc:grpChg>
        <pc:grpChg chg="del mod">
          <ac:chgData name="Dong Zheng" userId="3c181caca29f1aa3" providerId="LiveId" clId="{492A83FA-C9B7-4F21-AAB7-3FC494FED4A0}" dt="2022-06-27T10:48:50.986" v="704"/>
          <ac:grpSpMkLst>
            <pc:docMk/>
            <pc:sldMk cId="2069014423" sldId="468"/>
            <ac:grpSpMk id="268" creationId="{C6441E39-AA36-9E7A-8245-3783E875B509}"/>
          </ac:grpSpMkLst>
        </pc:grpChg>
        <pc:grpChg chg="mod">
          <ac:chgData name="Dong Zheng" userId="3c181caca29f1aa3" providerId="LiveId" clId="{492A83FA-C9B7-4F21-AAB7-3FC494FED4A0}" dt="2022-06-27T10:54:26.218" v="1056"/>
          <ac:grpSpMkLst>
            <pc:docMk/>
            <pc:sldMk cId="2069014423" sldId="468"/>
            <ac:grpSpMk id="269" creationId="{27BEE5B9-00B8-396C-08D5-D70127F34D76}"/>
          </ac:grpSpMkLst>
        </pc:grpChg>
        <pc:grpChg chg="mod">
          <ac:chgData name="Dong Zheng" userId="3c181caca29f1aa3" providerId="LiveId" clId="{492A83FA-C9B7-4F21-AAB7-3FC494FED4A0}" dt="2022-06-27T10:54:26.218" v="1056"/>
          <ac:grpSpMkLst>
            <pc:docMk/>
            <pc:sldMk cId="2069014423" sldId="468"/>
            <ac:grpSpMk id="281" creationId="{940B715E-FAA7-9952-10FC-CC8EF9CA9F94}"/>
          </ac:grpSpMkLst>
        </pc:grpChg>
        <pc:grpChg chg="del mod">
          <ac:chgData name="Dong Zheng" userId="3c181caca29f1aa3" providerId="LiveId" clId="{492A83FA-C9B7-4F21-AAB7-3FC494FED4A0}" dt="2022-06-27T10:49:01.607" v="721"/>
          <ac:grpSpMkLst>
            <pc:docMk/>
            <pc:sldMk cId="2069014423" sldId="468"/>
            <ac:grpSpMk id="292" creationId="{A207CF4A-D637-B5DB-7B66-2EA8B2C6665A}"/>
          </ac:grpSpMkLst>
        </pc:grpChg>
        <pc:grpChg chg="del mod">
          <ac:chgData name="Dong Zheng" userId="3c181caca29f1aa3" providerId="LiveId" clId="{492A83FA-C9B7-4F21-AAB7-3FC494FED4A0}" dt="2022-06-27T10:49:02.760" v="724"/>
          <ac:grpSpMkLst>
            <pc:docMk/>
            <pc:sldMk cId="2069014423" sldId="468"/>
            <ac:grpSpMk id="298" creationId="{2DED00D9-4AB6-5A11-38E8-EABBFC06B4C7}"/>
          </ac:grpSpMkLst>
        </pc:grpChg>
        <pc:grpChg chg="del mod">
          <ac:chgData name="Dong Zheng" userId="3c181caca29f1aa3" providerId="LiveId" clId="{492A83FA-C9B7-4F21-AAB7-3FC494FED4A0}" dt="2022-06-27T10:49:21.606" v="748"/>
          <ac:grpSpMkLst>
            <pc:docMk/>
            <pc:sldMk cId="2069014423" sldId="468"/>
            <ac:grpSpMk id="301" creationId="{09A067FB-E2C6-A010-1877-2CD812F026B0}"/>
          </ac:grpSpMkLst>
        </pc:grpChg>
        <pc:grpChg chg="del mod">
          <ac:chgData name="Dong Zheng" userId="3c181caca29f1aa3" providerId="LiveId" clId="{492A83FA-C9B7-4F21-AAB7-3FC494FED4A0}" dt="2022-06-27T10:49:32.509" v="756"/>
          <ac:grpSpMkLst>
            <pc:docMk/>
            <pc:sldMk cId="2069014423" sldId="468"/>
            <ac:grpSpMk id="325" creationId="{4A9266AE-F783-A80D-4320-AA45285AE899}"/>
          </ac:grpSpMkLst>
        </pc:grpChg>
        <pc:grpChg chg="del mod">
          <ac:chgData name="Dong Zheng" userId="3c181caca29f1aa3" providerId="LiveId" clId="{492A83FA-C9B7-4F21-AAB7-3FC494FED4A0}" dt="2022-06-27T10:49:47.405" v="775"/>
          <ac:grpSpMkLst>
            <pc:docMk/>
            <pc:sldMk cId="2069014423" sldId="468"/>
            <ac:grpSpMk id="333" creationId="{0D3818D4-C8FF-230A-8C7A-CBCCFE1A9C97}"/>
          </ac:grpSpMkLst>
        </pc:grpChg>
        <pc:grpChg chg="del mod">
          <ac:chgData name="Dong Zheng" userId="3c181caca29f1aa3" providerId="LiveId" clId="{492A83FA-C9B7-4F21-AAB7-3FC494FED4A0}" dt="2022-06-27T10:49:47.405" v="775"/>
          <ac:grpSpMkLst>
            <pc:docMk/>
            <pc:sldMk cId="2069014423" sldId="468"/>
            <ac:grpSpMk id="348" creationId="{73ED26C9-C814-34F2-839A-FD1B0A5F4333}"/>
          </ac:grpSpMkLst>
        </pc:grpChg>
        <pc:grpChg chg="del mod">
          <ac:chgData name="Dong Zheng" userId="3c181caca29f1aa3" providerId="LiveId" clId="{492A83FA-C9B7-4F21-AAB7-3FC494FED4A0}" dt="2022-06-27T10:49:47.405" v="775"/>
          <ac:grpSpMkLst>
            <pc:docMk/>
            <pc:sldMk cId="2069014423" sldId="468"/>
            <ac:grpSpMk id="349" creationId="{F0CF51D8-922C-011D-D380-317C03CEEB41}"/>
          </ac:grpSpMkLst>
        </pc:grpChg>
        <pc:grpChg chg="del mod">
          <ac:chgData name="Dong Zheng" userId="3c181caca29f1aa3" providerId="LiveId" clId="{492A83FA-C9B7-4F21-AAB7-3FC494FED4A0}" dt="2022-06-27T10:49:47.405" v="775"/>
          <ac:grpSpMkLst>
            <pc:docMk/>
            <pc:sldMk cId="2069014423" sldId="468"/>
            <ac:grpSpMk id="350" creationId="{11D349F3-A2D0-5709-6DCB-ACB621865BBD}"/>
          </ac:grpSpMkLst>
        </pc:grpChg>
        <pc:grpChg chg="del mod">
          <ac:chgData name="Dong Zheng" userId="3c181caca29f1aa3" providerId="LiveId" clId="{492A83FA-C9B7-4F21-AAB7-3FC494FED4A0}" dt="2022-06-27T10:49:47.405" v="775"/>
          <ac:grpSpMkLst>
            <pc:docMk/>
            <pc:sldMk cId="2069014423" sldId="468"/>
            <ac:grpSpMk id="354" creationId="{9132E13E-0DAA-C2B5-0AB5-C8374FB29A19}"/>
          </ac:grpSpMkLst>
        </pc:grpChg>
        <pc:grpChg chg="del mod">
          <ac:chgData name="Dong Zheng" userId="3c181caca29f1aa3" providerId="LiveId" clId="{492A83FA-C9B7-4F21-AAB7-3FC494FED4A0}" dt="2022-06-27T10:49:47.405" v="775"/>
          <ac:grpSpMkLst>
            <pc:docMk/>
            <pc:sldMk cId="2069014423" sldId="468"/>
            <ac:grpSpMk id="355" creationId="{4F15F8CF-76ED-9F1D-A977-F76A09CD35FD}"/>
          </ac:grpSpMkLst>
        </pc:grpChg>
        <pc:grpChg chg="mod">
          <ac:chgData name="Dong Zheng" userId="3c181caca29f1aa3" providerId="LiveId" clId="{492A83FA-C9B7-4F21-AAB7-3FC494FED4A0}" dt="2022-06-27T10:54:26.218" v="1056"/>
          <ac:grpSpMkLst>
            <pc:docMk/>
            <pc:sldMk cId="2069014423" sldId="468"/>
            <ac:grpSpMk id="356" creationId="{C1B6BD0B-177B-1DF9-87CC-FECEA804A656}"/>
          </ac:grpSpMkLst>
        </pc:grpChg>
        <pc:grpChg chg="del mod">
          <ac:chgData name="Dong Zheng" userId="3c181caca29f1aa3" providerId="LiveId" clId="{492A83FA-C9B7-4F21-AAB7-3FC494FED4A0}" dt="2022-06-27T10:49:56.242" v="790"/>
          <ac:grpSpMkLst>
            <pc:docMk/>
            <pc:sldMk cId="2069014423" sldId="468"/>
            <ac:grpSpMk id="368" creationId="{014ACF5F-08A8-4780-68AD-7A610340A98D}"/>
          </ac:grpSpMkLst>
        </pc:grpChg>
        <pc:grpChg chg="del mod">
          <ac:chgData name="Dong Zheng" userId="3c181caca29f1aa3" providerId="LiveId" clId="{492A83FA-C9B7-4F21-AAB7-3FC494FED4A0}" dt="2022-06-27T10:50:15.054" v="817"/>
          <ac:grpSpMkLst>
            <pc:docMk/>
            <pc:sldMk cId="2069014423" sldId="468"/>
            <ac:grpSpMk id="371" creationId="{87CD21E8-6FD8-2868-A65D-D7872F0FB0E5}"/>
          </ac:grpSpMkLst>
        </pc:grpChg>
        <pc:grpChg chg="mod">
          <ac:chgData name="Dong Zheng" userId="3c181caca29f1aa3" providerId="LiveId" clId="{492A83FA-C9B7-4F21-AAB7-3FC494FED4A0}" dt="2022-06-27T10:54:26.218" v="1056"/>
          <ac:grpSpMkLst>
            <pc:docMk/>
            <pc:sldMk cId="2069014423" sldId="468"/>
            <ac:grpSpMk id="398" creationId="{6B15F57D-43BD-F27E-5A89-E4E22DBBDBA4}"/>
          </ac:grpSpMkLst>
        </pc:grpChg>
        <pc:grpChg chg="mod">
          <ac:chgData name="Dong Zheng" userId="3c181caca29f1aa3" providerId="LiveId" clId="{492A83FA-C9B7-4F21-AAB7-3FC494FED4A0}" dt="2022-06-27T10:52:13.895" v="905" actId="1076"/>
          <ac:grpSpMkLst>
            <pc:docMk/>
            <pc:sldMk cId="2069014423" sldId="468"/>
            <ac:grpSpMk id="403" creationId="{C6ED8CE5-BBE3-7ADA-5723-B375950C110F}"/>
          </ac:grpSpMkLst>
        </pc:grpChg>
        <pc:grpChg chg="add del mod">
          <ac:chgData name="Dong Zheng" userId="3c181caca29f1aa3" providerId="LiveId" clId="{492A83FA-C9B7-4F21-AAB7-3FC494FED4A0}" dt="2022-06-27T10:50:38.012" v="836"/>
          <ac:grpSpMkLst>
            <pc:docMk/>
            <pc:sldMk cId="2069014423" sldId="468"/>
            <ac:grpSpMk id="411" creationId="{4E9EDBF2-982E-992F-7E27-837572F3AC16}"/>
          </ac:grpSpMkLst>
        </pc:grpChg>
        <pc:grpChg chg="mod">
          <ac:chgData name="Dong Zheng" userId="3c181caca29f1aa3" providerId="LiveId" clId="{492A83FA-C9B7-4F21-AAB7-3FC494FED4A0}" dt="2022-06-27T10:50:37.731" v="834"/>
          <ac:grpSpMkLst>
            <pc:docMk/>
            <pc:sldMk cId="2069014423" sldId="468"/>
            <ac:grpSpMk id="413" creationId="{0567685A-34C0-FC97-DA64-526E00523E53}"/>
          </ac:grpSpMkLst>
        </pc:grpChg>
        <pc:grpChg chg="del mod">
          <ac:chgData name="Dong Zheng" userId="3c181caca29f1aa3" providerId="LiveId" clId="{492A83FA-C9B7-4F21-AAB7-3FC494FED4A0}" dt="2022-06-27T10:50:55.409" v="861"/>
          <ac:grpSpMkLst>
            <pc:docMk/>
            <pc:sldMk cId="2069014423" sldId="468"/>
            <ac:grpSpMk id="425" creationId="{16B9B314-33A7-4F93-0B91-DDBD3484E42A}"/>
          </ac:grpSpMkLst>
        </pc:grpChg>
        <pc:grpChg chg="del mod">
          <ac:chgData name="Dong Zheng" userId="3c181caca29f1aa3" providerId="LiveId" clId="{492A83FA-C9B7-4F21-AAB7-3FC494FED4A0}" dt="2022-06-27T10:51:43.308" v="880"/>
          <ac:grpSpMkLst>
            <pc:docMk/>
            <pc:sldMk cId="2069014423" sldId="468"/>
            <ac:grpSpMk id="436" creationId="{6D8268DF-F3A2-3D53-F393-57B2DE6A98A2}"/>
          </ac:grpSpMkLst>
        </pc:grpChg>
        <pc:grpChg chg="del mod">
          <ac:chgData name="Dong Zheng" userId="3c181caca29f1aa3" providerId="LiveId" clId="{492A83FA-C9B7-4F21-AAB7-3FC494FED4A0}" dt="2022-06-27T10:51:50.994" v="900"/>
          <ac:grpSpMkLst>
            <pc:docMk/>
            <pc:sldMk cId="2069014423" sldId="468"/>
            <ac:grpSpMk id="455" creationId="{48A6B440-09C0-F823-E93F-B9D155DA1433}"/>
          </ac:grpSpMkLst>
        </pc:grpChg>
        <pc:grpChg chg="del mod">
          <ac:chgData name="Dong Zheng" userId="3c181caca29f1aa3" providerId="LiveId" clId="{492A83FA-C9B7-4F21-AAB7-3FC494FED4A0}" dt="2022-06-27T10:51:52.174" v="902"/>
          <ac:grpSpMkLst>
            <pc:docMk/>
            <pc:sldMk cId="2069014423" sldId="468"/>
            <ac:grpSpMk id="475" creationId="{FA6605C2-47EA-AF04-7F3A-1D38D1C155F5}"/>
          </ac:grpSpMkLst>
        </pc:grpChg>
        <pc:grpChg chg="mod">
          <ac:chgData name="Dong Zheng" userId="3c181caca29f1aa3" providerId="LiveId" clId="{492A83FA-C9B7-4F21-AAB7-3FC494FED4A0}" dt="2022-06-27T10:52:13.895" v="905" actId="1076"/>
          <ac:grpSpMkLst>
            <pc:docMk/>
            <pc:sldMk cId="2069014423" sldId="468"/>
            <ac:grpSpMk id="477" creationId="{8EE17822-3D16-4EAA-B99C-5CA475AD129E}"/>
          </ac:grpSpMkLst>
        </pc:grpChg>
        <pc:grpChg chg="add del mod">
          <ac:chgData name="Dong Zheng" userId="3c181caca29f1aa3" providerId="LiveId" clId="{492A83FA-C9B7-4F21-AAB7-3FC494FED4A0}" dt="2022-06-27T10:54:26.218" v="1056"/>
          <ac:grpSpMkLst>
            <pc:docMk/>
            <pc:sldMk cId="2069014423" sldId="468"/>
            <ac:grpSpMk id="478" creationId="{F33780C9-19E2-7EB4-1F8E-19262A89572B}"/>
          </ac:grpSpMkLst>
        </pc:grpChg>
        <pc:grpChg chg="del mod">
          <ac:chgData name="Dong Zheng" userId="3c181caca29f1aa3" providerId="LiveId" clId="{492A83FA-C9B7-4F21-AAB7-3FC494FED4A0}" dt="2022-06-27T10:52:24.358" v="919"/>
          <ac:grpSpMkLst>
            <pc:docMk/>
            <pc:sldMk cId="2069014423" sldId="468"/>
            <ac:grpSpMk id="486" creationId="{DC4FBFB5-C5AC-59F4-8AEC-FA88AF5AD0D7}"/>
          </ac:grpSpMkLst>
        </pc:grpChg>
        <pc:grpChg chg="mod">
          <ac:chgData name="Dong Zheng" userId="3c181caca29f1aa3" providerId="LiveId" clId="{492A83FA-C9B7-4F21-AAB7-3FC494FED4A0}" dt="2022-06-27T10:52:24.358" v="919"/>
          <ac:grpSpMkLst>
            <pc:docMk/>
            <pc:sldMk cId="2069014423" sldId="468"/>
            <ac:grpSpMk id="492" creationId="{4B8384B6-884C-0C73-FD51-207957EB1DE0}"/>
          </ac:grpSpMkLst>
        </pc:grpChg>
        <pc:grpChg chg="del mod">
          <ac:chgData name="Dong Zheng" userId="3c181caca29f1aa3" providerId="LiveId" clId="{492A83FA-C9B7-4F21-AAB7-3FC494FED4A0}" dt="2022-06-27T10:52:50.251" v="932"/>
          <ac:grpSpMkLst>
            <pc:docMk/>
            <pc:sldMk cId="2069014423" sldId="468"/>
            <ac:grpSpMk id="499" creationId="{9E89A826-9D7C-D7E4-09E4-6F8AB6BC791A}"/>
          </ac:grpSpMkLst>
        </pc:grpChg>
        <pc:grpChg chg="del mod">
          <ac:chgData name="Dong Zheng" userId="3c181caca29f1aa3" providerId="LiveId" clId="{492A83FA-C9B7-4F21-AAB7-3FC494FED4A0}" dt="2022-06-27T10:52:57.889" v="937"/>
          <ac:grpSpMkLst>
            <pc:docMk/>
            <pc:sldMk cId="2069014423" sldId="468"/>
            <ac:grpSpMk id="502" creationId="{808B90EB-B5D0-ADC0-7B51-7FF5404ED9AB}"/>
          </ac:grpSpMkLst>
        </pc:grpChg>
        <pc:grpChg chg="del mod">
          <ac:chgData name="Dong Zheng" userId="3c181caca29f1aa3" providerId="LiveId" clId="{492A83FA-C9B7-4F21-AAB7-3FC494FED4A0}" dt="2022-06-27T10:52:57.889" v="937"/>
          <ac:grpSpMkLst>
            <pc:docMk/>
            <pc:sldMk cId="2069014423" sldId="468"/>
            <ac:grpSpMk id="505" creationId="{98E0B9BD-8BCA-5F4A-110B-06F04AC74B1E}"/>
          </ac:grpSpMkLst>
        </pc:grpChg>
        <pc:grpChg chg="del mod">
          <ac:chgData name="Dong Zheng" userId="3c181caca29f1aa3" providerId="LiveId" clId="{492A83FA-C9B7-4F21-AAB7-3FC494FED4A0}" dt="2022-06-27T10:53:10.852" v="969"/>
          <ac:grpSpMkLst>
            <pc:docMk/>
            <pc:sldMk cId="2069014423" sldId="468"/>
            <ac:grpSpMk id="510" creationId="{4C8AC7A8-45DC-A953-C0C4-DE54BB89B0F2}"/>
          </ac:grpSpMkLst>
        </pc:grpChg>
        <pc:grpChg chg="mod">
          <ac:chgData name="Dong Zheng" userId="3c181caca29f1aa3" providerId="LiveId" clId="{492A83FA-C9B7-4F21-AAB7-3FC494FED4A0}" dt="2022-06-27T10:53:10.852" v="969"/>
          <ac:grpSpMkLst>
            <pc:docMk/>
            <pc:sldMk cId="2069014423" sldId="468"/>
            <ac:grpSpMk id="542" creationId="{E00EB21C-20CD-55A2-B568-4D3E61D7449F}"/>
          </ac:grpSpMkLst>
        </pc:grpChg>
        <pc:grpChg chg="del mod">
          <ac:chgData name="Dong Zheng" userId="3c181caca29f1aa3" providerId="LiveId" clId="{492A83FA-C9B7-4F21-AAB7-3FC494FED4A0}" dt="2022-06-27T10:53:24.578" v="988"/>
          <ac:grpSpMkLst>
            <pc:docMk/>
            <pc:sldMk cId="2069014423" sldId="468"/>
            <ac:grpSpMk id="558" creationId="{00AD0714-98B3-3B7D-453B-EB78058BBA94}"/>
          </ac:grpSpMkLst>
        </pc:grpChg>
        <pc:grpChg chg="del mod">
          <ac:chgData name="Dong Zheng" userId="3c181caca29f1aa3" providerId="LiveId" clId="{492A83FA-C9B7-4F21-AAB7-3FC494FED4A0}" dt="2022-06-27T10:53:28.492" v="993"/>
          <ac:grpSpMkLst>
            <pc:docMk/>
            <pc:sldMk cId="2069014423" sldId="468"/>
            <ac:grpSpMk id="561" creationId="{E3BF6475-091F-BC07-FAE0-3092E0835F5B}"/>
          </ac:grpSpMkLst>
        </pc:grpChg>
        <pc:grpChg chg="del mod">
          <ac:chgData name="Dong Zheng" userId="3c181caca29f1aa3" providerId="LiveId" clId="{492A83FA-C9B7-4F21-AAB7-3FC494FED4A0}" dt="2022-06-27T10:53:31.403" v="998"/>
          <ac:grpSpMkLst>
            <pc:docMk/>
            <pc:sldMk cId="2069014423" sldId="468"/>
            <ac:grpSpMk id="566" creationId="{1FE0D3B8-D317-C096-9FD2-7C880C600FDF}"/>
          </ac:grpSpMkLst>
        </pc:grpChg>
        <pc:grpChg chg="del mod">
          <ac:chgData name="Dong Zheng" userId="3c181caca29f1aa3" providerId="LiveId" clId="{492A83FA-C9B7-4F21-AAB7-3FC494FED4A0}" dt="2022-06-27T10:53:48.070" v="1013"/>
          <ac:grpSpMkLst>
            <pc:docMk/>
            <pc:sldMk cId="2069014423" sldId="468"/>
            <ac:grpSpMk id="571" creationId="{22C80B4D-127F-5BF8-E33B-2D6E0B4F5165}"/>
          </ac:grpSpMkLst>
        </pc:grpChg>
        <pc:grpChg chg="del mod">
          <ac:chgData name="Dong Zheng" userId="3c181caca29f1aa3" providerId="LiveId" clId="{492A83FA-C9B7-4F21-AAB7-3FC494FED4A0}" dt="2022-06-27T10:54:02.786" v="1017" actId="478"/>
          <ac:grpSpMkLst>
            <pc:docMk/>
            <pc:sldMk cId="2069014423" sldId="468"/>
            <ac:grpSpMk id="572" creationId="{3EA42727-C5E5-A08D-1784-08BA85F9554B}"/>
          </ac:grpSpMkLst>
        </pc:grpChg>
        <pc:grpChg chg="del mod">
          <ac:chgData name="Dong Zheng" userId="3c181caca29f1aa3" providerId="LiveId" clId="{492A83FA-C9B7-4F21-AAB7-3FC494FED4A0}" dt="2022-06-27T10:53:50.916" v="1016"/>
          <ac:grpSpMkLst>
            <pc:docMk/>
            <pc:sldMk cId="2069014423" sldId="468"/>
            <ac:grpSpMk id="587" creationId="{A0DDB8F6-FDD5-3C28-1BC7-679F0957763C}"/>
          </ac:grpSpMkLst>
        </pc:grpChg>
        <pc:grpChg chg="del mod">
          <ac:chgData name="Dong Zheng" userId="3c181caca29f1aa3" providerId="LiveId" clId="{492A83FA-C9B7-4F21-AAB7-3FC494FED4A0}" dt="2022-06-27T10:54:02.786" v="1017" actId="478"/>
          <ac:grpSpMkLst>
            <pc:docMk/>
            <pc:sldMk cId="2069014423" sldId="468"/>
            <ac:grpSpMk id="590" creationId="{F24CF414-E5A1-BCF6-99DD-51E8EB62D702}"/>
          </ac:grpSpMkLst>
        </pc:grpChg>
        <pc:grpChg chg="del mod">
          <ac:chgData name="Dong Zheng" userId="3c181caca29f1aa3" providerId="LiveId" clId="{492A83FA-C9B7-4F21-AAB7-3FC494FED4A0}" dt="2022-06-27T10:54:16.385" v="1043"/>
          <ac:grpSpMkLst>
            <pc:docMk/>
            <pc:sldMk cId="2069014423" sldId="468"/>
            <ac:grpSpMk id="598" creationId="{3EE61267-2AA9-DC08-2B75-CA614CC55027}"/>
          </ac:grpSpMkLst>
        </pc:grpChg>
        <pc:grpChg chg="del mod">
          <ac:chgData name="Dong Zheng" userId="3c181caca29f1aa3" providerId="LiveId" clId="{492A83FA-C9B7-4F21-AAB7-3FC494FED4A0}" dt="2022-06-27T10:54:22.195" v="1054"/>
          <ac:grpSpMkLst>
            <pc:docMk/>
            <pc:sldMk cId="2069014423" sldId="468"/>
            <ac:grpSpMk id="616" creationId="{CCDDDEA1-E3FB-C792-ED9E-DC922BC85E86}"/>
          </ac:grpSpMkLst>
        </pc:grpChg>
        <pc:grpChg chg="del mod">
          <ac:chgData name="Dong Zheng" userId="3c181caca29f1aa3" providerId="LiveId" clId="{492A83FA-C9B7-4F21-AAB7-3FC494FED4A0}" dt="2022-06-27T10:54:36.858" v="1078"/>
          <ac:grpSpMkLst>
            <pc:docMk/>
            <pc:sldMk cId="2069014423" sldId="468"/>
            <ac:grpSpMk id="627" creationId="{150C4F01-A630-D2E7-7451-AAC34322D056}"/>
          </ac:grpSpMkLst>
        </pc:grpChg>
        <pc:grpChg chg="mod">
          <ac:chgData name="Dong Zheng" userId="3c181caca29f1aa3" providerId="LiveId" clId="{492A83FA-C9B7-4F21-AAB7-3FC494FED4A0}" dt="2022-06-27T10:54:26.218" v="1056"/>
          <ac:grpSpMkLst>
            <pc:docMk/>
            <pc:sldMk cId="2069014423" sldId="468"/>
            <ac:grpSpMk id="629" creationId="{F8170D52-8091-12AF-9334-A822C294F0C2}"/>
          </ac:grpSpMkLst>
        </pc:grpChg>
        <pc:grpChg chg="mod">
          <ac:chgData name="Dong Zheng" userId="3c181caca29f1aa3" providerId="LiveId" clId="{492A83FA-C9B7-4F21-AAB7-3FC494FED4A0}" dt="2022-06-27T10:54:36.858" v="1078"/>
          <ac:grpSpMkLst>
            <pc:docMk/>
            <pc:sldMk cId="2069014423" sldId="468"/>
            <ac:grpSpMk id="651" creationId="{83BB807B-4078-CA04-6080-9EF3898323E9}"/>
          </ac:grpSpMkLst>
        </pc:grpChg>
        <pc:grpChg chg="del mod">
          <ac:chgData name="Dong Zheng" userId="3c181caca29f1aa3" providerId="LiveId" clId="{492A83FA-C9B7-4F21-AAB7-3FC494FED4A0}" dt="2022-06-27T10:58:20.513" v="1086"/>
          <ac:grpSpMkLst>
            <pc:docMk/>
            <pc:sldMk cId="2069014423" sldId="468"/>
            <ac:grpSpMk id="655" creationId="{6DBA6FE0-E627-881B-DFED-38279633BA02}"/>
          </ac:grpSpMkLst>
        </pc:grpChg>
        <pc:grpChg chg="mod">
          <ac:chgData name="Dong Zheng" userId="3c181caca29f1aa3" providerId="LiveId" clId="{492A83FA-C9B7-4F21-AAB7-3FC494FED4A0}" dt="2022-06-27T10:58:20.513" v="1086"/>
          <ac:grpSpMkLst>
            <pc:docMk/>
            <pc:sldMk cId="2069014423" sldId="468"/>
            <ac:grpSpMk id="659" creationId="{1A1491B0-85CB-9BC9-E6EE-DCC908874158}"/>
          </ac:grpSpMkLst>
        </pc:grpChg>
        <pc:grpChg chg="del mod">
          <ac:chgData name="Dong Zheng" userId="3c181caca29f1aa3" providerId="LiveId" clId="{492A83FA-C9B7-4F21-AAB7-3FC494FED4A0}" dt="2022-06-27T10:58:29.492" v="1095"/>
          <ac:grpSpMkLst>
            <pc:docMk/>
            <pc:sldMk cId="2069014423" sldId="468"/>
            <ac:grpSpMk id="662" creationId="{DAD5CCEC-4F87-1073-65E0-CF18A3A6F9C2}"/>
          </ac:grpSpMkLst>
        </pc:grpChg>
        <pc:grpChg chg="mod">
          <ac:chgData name="Dong Zheng" userId="3c181caca29f1aa3" providerId="LiveId" clId="{492A83FA-C9B7-4F21-AAB7-3FC494FED4A0}" dt="2022-06-27T10:58:29.492" v="1095"/>
          <ac:grpSpMkLst>
            <pc:docMk/>
            <pc:sldMk cId="2069014423" sldId="468"/>
            <ac:grpSpMk id="668" creationId="{23850E9B-2284-DF23-4000-BB46D7CD5E6B}"/>
          </ac:grpSpMkLst>
        </pc:grpChg>
        <pc:grpChg chg="mod">
          <ac:chgData name="Dong Zheng" userId="3c181caca29f1aa3" providerId="LiveId" clId="{492A83FA-C9B7-4F21-AAB7-3FC494FED4A0}" dt="2022-06-27T10:58:35.303" v="1109"/>
          <ac:grpSpMkLst>
            <pc:docMk/>
            <pc:sldMk cId="2069014423" sldId="468"/>
            <ac:grpSpMk id="682" creationId="{AA713FB2-E4CC-87AC-D205-ACA5D23E6DC8}"/>
          </ac:grpSpMkLst>
        </pc:grpChg>
        <pc:grpChg chg="mod">
          <ac:chgData name="Dong Zheng" userId="3c181caca29f1aa3" providerId="LiveId" clId="{492A83FA-C9B7-4F21-AAB7-3FC494FED4A0}" dt="2022-06-27T10:58:35.303" v="1109"/>
          <ac:grpSpMkLst>
            <pc:docMk/>
            <pc:sldMk cId="2069014423" sldId="468"/>
            <ac:grpSpMk id="683" creationId="{09E6A172-6417-759E-B8F9-0C4189098779}"/>
          </ac:grpSpMkLst>
        </pc:grpChg>
        <pc:grpChg chg="mod">
          <ac:chgData name="Dong Zheng" userId="3c181caca29f1aa3" providerId="LiveId" clId="{492A83FA-C9B7-4F21-AAB7-3FC494FED4A0}" dt="2022-06-27T10:58:49.968" v="1116"/>
          <ac:grpSpMkLst>
            <pc:docMk/>
            <pc:sldMk cId="2069014423" sldId="468"/>
            <ac:grpSpMk id="690" creationId="{2FD1149B-8C85-430D-CDCE-4EA900AD9A1E}"/>
          </ac:grpSpMkLst>
        </pc:grpChg>
        <pc:grpChg chg="del mod">
          <ac:chgData name="Dong Zheng" userId="3c181caca29f1aa3" providerId="LiveId" clId="{492A83FA-C9B7-4F21-AAB7-3FC494FED4A0}" dt="2022-06-27T10:58:58.780" v="1126"/>
          <ac:grpSpMkLst>
            <pc:docMk/>
            <pc:sldMk cId="2069014423" sldId="468"/>
            <ac:grpSpMk id="697" creationId="{D98DB243-7AB9-11AA-C512-4A82F9F872F9}"/>
          </ac:grpSpMkLst>
        </pc:grpChg>
        <pc:grpChg chg="mod">
          <ac:chgData name="Dong Zheng" userId="3c181caca29f1aa3" providerId="LiveId" clId="{492A83FA-C9B7-4F21-AAB7-3FC494FED4A0}" dt="2022-06-27T10:58:58.780" v="1126"/>
          <ac:grpSpMkLst>
            <pc:docMk/>
            <pc:sldMk cId="2069014423" sldId="468"/>
            <ac:grpSpMk id="700" creationId="{04C4F6BE-5F11-9E79-1ECE-9166FD7A4AAF}"/>
          </ac:grpSpMkLst>
        </pc:grpChg>
        <pc:grpChg chg="del mod">
          <ac:chgData name="Dong Zheng" userId="3c181caca29f1aa3" providerId="LiveId" clId="{492A83FA-C9B7-4F21-AAB7-3FC494FED4A0}" dt="2022-06-27T10:59:30.478" v="1159"/>
          <ac:grpSpMkLst>
            <pc:docMk/>
            <pc:sldMk cId="2069014423" sldId="468"/>
            <ac:grpSpMk id="715" creationId="{CEAACA4A-2DC0-5F8B-3FEB-1699EFED163B}"/>
          </ac:grpSpMkLst>
        </pc:grpChg>
        <pc:grpChg chg="mod">
          <ac:chgData name="Dong Zheng" userId="3c181caca29f1aa3" providerId="LiveId" clId="{492A83FA-C9B7-4F21-AAB7-3FC494FED4A0}" dt="2022-06-27T10:59:30.478" v="1159"/>
          <ac:grpSpMkLst>
            <pc:docMk/>
            <pc:sldMk cId="2069014423" sldId="468"/>
            <ac:grpSpMk id="733" creationId="{524188DA-26FE-DD60-7293-7A3F1A55D503}"/>
          </ac:grpSpMkLst>
        </pc:grpChg>
        <pc:grpChg chg="del mod">
          <ac:chgData name="Dong Zheng" userId="3c181caca29f1aa3" providerId="LiveId" clId="{492A83FA-C9B7-4F21-AAB7-3FC494FED4A0}" dt="2022-06-27T10:59:59.780" v="1183"/>
          <ac:grpSpMkLst>
            <pc:docMk/>
            <pc:sldMk cId="2069014423" sldId="468"/>
            <ac:grpSpMk id="739" creationId="{ED79592D-39AA-551F-4849-6ECB4245DC78}"/>
          </ac:grpSpMkLst>
        </pc:grpChg>
        <pc:grpChg chg="mod">
          <ac:chgData name="Dong Zheng" userId="3c181caca29f1aa3" providerId="LiveId" clId="{492A83FA-C9B7-4F21-AAB7-3FC494FED4A0}" dt="2022-06-27T10:59:59.780" v="1183"/>
          <ac:grpSpMkLst>
            <pc:docMk/>
            <pc:sldMk cId="2069014423" sldId="468"/>
            <ac:grpSpMk id="757" creationId="{F32B16CE-92EF-F853-85F7-9C2B01C5CFE7}"/>
          </ac:grpSpMkLst>
        </pc:grpChg>
        <pc:inkChg chg="add mod">
          <ac:chgData name="Dong Zheng" userId="3c181caca29f1aa3" providerId="LiveId" clId="{492A83FA-C9B7-4F21-AAB7-3FC494FED4A0}" dt="2022-06-27T10:47:06.207" v="606" actId="164"/>
          <ac:inkMkLst>
            <pc:docMk/>
            <pc:sldMk cId="2069014423" sldId="468"/>
            <ac:inkMk id="2" creationId="{80059290-AAF1-2682-B3CE-BC0E33439828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3" creationId="{CDBAB476-0C3C-A470-6EF8-EFC9054EC65E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4" creationId="{00E4FCAB-5735-BE27-CD8C-8F29046CDBF3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6" creationId="{7FF0C2A5-EFBA-11F7-916B-B36925A82A97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7" creationId="{FB31571A-AACD-7BC2-0CDE-EAB77551C9C4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8" creationId="{CCF6F76E-D500-8F92-5011-1257FED141FC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10" creationId="{1727D872-4EDD-04B2-46BF-B8BBCEF00464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11" creationId="{62B18C8D-A34C-3F69-B228-E73A2D48687D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12" creationId="{DA3DBEDA-2CF0-BA06-B7AB-523BCE6B2E2D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14" creationId="{959F3D90-1EF5-7A45-95B8-D0DD4FFD61A4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15" creationId="{926FB28E-1517-06E5-BD35-94E90A6D253A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16" creationId="{FCE3D7A6-43C5-5299-8697-50B19C4A6C82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18" creationId="{98FF943D-78FF-A5CA-8AE3-4B16831B4BD1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19" creationId="{DD71C3D2-8424-5367-4963-E76E4AC82FE4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20" creationId="{29D5D43E-4D73-A1A9-A9A8-652A33C562E7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22" creationId="{94C09305-D84C-4A3D-7154-A55B944D9006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23" creationId="{BEBBD6A9-2B28-92DE-2EBE-5F7B94709AB2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24" creationId="{E01F2490-1516-B10E-2B50-D1760A4C36D1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25" creationId="{12021270-9BE4-E4A8-8FA2-9076EE54A126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26" creationId="{87D55C1A-95AF-176B-7AAD-9B82B6C7F723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28" creationId="{9AC8D653-2B38-A1AB-BA99-9F871E44231E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29" creationId="{26D87D1C-D227-2EE7-C9BA-7C6F3CD597D8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30" creationId="{55784128-31BD-C385-6617-202577E49513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32" creationId="{1D31F6D7-60CE-EF6E-4F6A-2EB31F76D818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33" creationId="{CAE4B1C6-85EC-3281-948D-95642F1501BC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34" creationId="{EEBD74A9-25CE-8A70-D0F3-71E2ADE49378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35" creationId="{A63E9BD1-3606-9CCE-95C2-B3C3297AEF3F}"/>
          </ac:inkMkLst>
        </pc:inkChg>
        <pc:inkChg chg="add del mod">
          <ac:chgData name="Dong Zheng" userId="3c181caca29f1aa3" providerId="LiveId" clId="{492A83FA-C9B7-4F21-AAB7-3FC494FED4A0}" dt="2022-06-27T10:44:27.388" v="437"/>
          <ac:inkMkLst>
            <pc:docMk/>
            <pc:sldMk cId="2069014423" sldId="468"/>
            <ac:inkMk id="37" creationId="{E2BB23EA-3CD2-5013-CCDB-0E2167291D7E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39" creationId="{C0F83CE5-E543-DCEE-C79D-3F82920C0B16}"/>
          </ac:inkMkLst>
        </pc:inkChg>
        <pc:inkChg chg="add mod">
          <ac:chgData name="Dong Zheng" userId="3c181caca29f1aa3" providerId="LiveId" clId="{492A83FA-C9B7-4F21-AAB7-3FC494FED4A0}" dt="2022-06-27T10:45:32.239" v="466"/>
          <ac:inkMkLst>
            <pc:docMk/>
            <pc:sldMk cId="2069014423" sldId="468"/>
            <ac:inkMk id="42" creationId="{7E6A343B-399A-5EE8-BEFD-292EA2A4B217}"/>
          </ac:inkMkLst>
        </pc:inkChg>
        <pc:inkChg chg="add mod">
          <ac:chgData name="Dong Zheng" userId="3c181caca29f1aa3" providerId="LiveId" clId="{492A83FA-C9B7-4F21-AAB7-3FC494FED4A0}" dt="2022-06-27T10:45:32.239" v="466"/>
          <ac:inkMkLst>
            <pc:docMk/>
            <pc:sldMk cId="2069014423" sldId="468"/>
            <ac:inkMk id="43" creationId="{39212359-9746-1779-1EFB-BD1E5302A3AE}"/>
          </ac:inkMkLst>
        </pc:inkChg>
        <pc:inkChg chg="add mod">
          <ac:chgData name="Dong Zheng" userId="3c181caca29f1aa3" providerId="LiveId" clId="{492A83FA-C9B7-4F21-AAB7-3FC494FED4A0}" dt="2022-06-27T10:45:32.239" v="466"/>
          <ac:inkMkLst>
            <pc:docMk/>
            <pc:sldMk cId="2069014423" sldId="468"/>
            <ac:inkMk id="44" creationId="{AAF3B00B-481E-72F6-3374-C5690F00A1C1}"/>
          </ac:inkMkLst>
        </pc:inkChg>
        <pc:inkChg chg="add mod">
          <ac:chgData name="Dong Zheng" userId="3c181caca29f1aa3" providerId="LiveId" clId="{492A83FA-C9B7-4F21-AAB7-3FC494FED4A0}" dt="2022-06-27T10:45:32.239" v="466"/>
          <ac:inkMkLst>
            <pc:docMk/>
            <pc:sldMk cId="2069014423" sldId="468"/>
            <ac:inkMk id="45" creationId="{B4B720B1-20FF-F4F8-8089-E4CC53E75BD0}"/>
          </ac:inkMkLst>
        </pc:inkChg>
        <pc:inkChg chg="add mod">
          <ac:chgData name="Dong Zheng" userId="3c181caca29f1aa3" providerId="LiveId" clId="{492A83FA-C9B7-4F21-AAB7-3FC494FED4A0}" dt="2022-06-27T10:45:32.239" v="466"/>
          <ac:inkMkLst>
            <pc:docMk/>
            <pc:sldMk cId="2069014423" sldId="468"/>
            <ac:inkMk id="46" creationId="{ECDE8050-BABE-7998-E2A4-C02B1D7A2236}"/>
          </ac:inkMkLst>
        </pc:inkChg>
        <pc:inkChg chg="add mod">
          <ac:chgData name="Dong Zheng" userId="3c181caca29f1aa3" providerId="LiveId" clId="{492A83FA-C9B7-4F21-AAB7-3FC494FED4A0}" dt="2022-06-27T10:45:32.239" v="466"/>
          <ac:inkMkLst>
            <pc:docMk/>
            <pc:sldMk cId="2069014423" sldId="468"/>
            <ac:inkMk id="47" creationId="{792B781A-BBF6-FC35-572F-53FAE99F6C38}"/>
          </ac:inkMkLst>
        </pc:inkChg>
        <pc:inkChg chg="add mod">
          <ac:chgData name="Dong Zheng" userId="3c181caca29f1aa3" providerId="LiveId" clId="{492A83FA-C9B7-4F21-AAB7-3FC494FED4A0}" dt="2022-06-27T10:45:32.239" v="466"/>
          <ac:inkMkLst>
            <pc:docMk/>
            <pc:sldMk cId="2069014423" sldId="468"/>
            <ac:inkMk id="48" creationId="{EBF1FB64-8D58-9702-AA94-5977CD44D4A8}"/>
          </ac:inkMkLst>
        </pc:inkChg>
        <pc:inkChg chg="add mod">
          <ac:chgData name="Dong Zheng" userId="3c181caca29f1aa3" providerId="LiveId" clId="{492A83FA-C9B7-4F21-AAB7-3FC494FED4A0}" dt="2022-06-27T10:47:14.029" v="608" actId="164"/>
          <ac:inkMkLst>
            <pc:docMk/>
            <pc:sldMk cId="2069014423" sldId="468"/>
            <ac:inkMk id="50" creationId="{342A990E-F1D9-A88E-7D5E-C571ED50362B}"/>
          </ac:inkMkLst>
        </pc:inkChg>
        <pc:inkChg chg="add mod">
          <ac:chgData name="Dong Zheng" userId="3c181caca29f1aa3" providerId="LiveId" clId="{492A83FA-C9B7-4F21-AAB7-3FC494FED4A0}" dt="2022-06-27T10:47:14.029" v="608" actId="164"/>
          <ac:inkMkLst>
            <pc:docMk/>
            <pc:sldMk cId="2069014423" sldId="468"/>
            <ac:inkMk id="51" creationId="{CF236F77-1316-78F8-D6C7-1FF1D99858EA}"/>
          </ac:inkMkLst>
        </pc:inkChg>
        <pc:inkChg chg="add mod">
          <ac:chgData name="Dong Zheng" userId="3c181caca29f1aa3" providerId="LiveId" clId="{492A83FA-C9B7-4F21-AAB7-3FC494FED4A0}" dt="2022-06-27T10:47:14.029" v="608" actId="164"/>
          <ac:inkMkLst>
            <pc:docMk/>
            <pc:sldMk cId="2069014423" sldId="468"/>
            <ac:inkMk id="53" creationId="{0FAFCEA8-7654-D913-BC58-33C18B882E19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55" creationId="{D5A1B0AF-0311-425C-6A09-E80FCA09EFEC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56" creationId="{D1F231C6-DDAE-472D-9E8A-D0861CB81D75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58" creationId="{58710F3A-3BC1-7409-E41E-3F091AEE584F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59" creationId="{40D9EBF4-6453-8518-9CEC-6D26C9D3C5D7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0" creationId="{AA7EC105-B945-2496-45FA-B8F43D2E214A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1" creationId="{17517BDC-99BD-85DC-D5ED-0CC29F11C29D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2" creationId="{250A119A-1171-CA56-FA3D-B9221C1EEB87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3" creationId="{26E89063-4C4E-0E4F-A06C-93EB70E0B4CF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4" creationId="{8858BA40-A330-92B8-4D12-C8DD0FEC7849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5" creationId="{472C8FF5-409F-A187-3FAF-A5C913EE3844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6" creationId="{37CB49AE-47B4-5C83-1FEE-72A49E34FF41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7" creationId="{DC6B915E-B8BC-1520-0F14-B0411D861262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8" creationId="{6B7A89B4-08DE-9911-674D-DC299C229E38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9" creationId="{DB0B75C6-04ED-80F4-BF1D-89B00B8ADEA0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70" creationId="{141EC11B-895B-D206-D9F2-7ADA97DB2545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71" creationId="{F32FFFCD-BA34-9E80-F1E0-6E6A20265427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72" creationId="{447DCCAF-CFDC-96C7-3B3F-3DAEA16D0396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73" creationId="{8F367FF8-CBFB-5FF3-279B-98CA53020628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75" creationId="{A3683D92-171F-A7B9-1D36-04A70F9B0AC9}"/>
          </ac:inkMkLst>
        </pc:inkChg>
        <pc:inkChg chg="add mod">
          <ac:chgData name="Dong Zheng" userId="3c181caca29f1aa3" providerId="LiveId" clId="{492A83FA-C9B7-4F21-AAB7-3FC494FED4A0}" dt="2022-06-27T10:45:54.407" v="497"/>
          <ac:inkMkLst>
            <pc:docMk/>
            <pc:sldMk cId="2069014423" sldId="468"/>
            <ac:inkMk id="77" creationId="{A0EDCADC-5CB4-0EBC-9D3F-6859A5A73406}"/>
          </ac:inkMkLst>
        </pc:inkChg>
        <pc:inkChg chg="add mod">
          <ac:chgData name="Dong Zheng" userId="3c181caca29f1aa3" providerId="LiveId" clId="{492A83FA-C9B7-4F21-AAB7-3FC494FED4A0}" dt="2022-06-27T10:45:54.407" v="497"/>
          <ac:inkMkLst>
            <pc:docMk/>
            <pc:sldMk cId="2069014423" sldId="468"/>
            <ac:inkMk id="78" creationId="{46FFA77C-6C5F-5255-9EF6-E50B1098965B}"/>
          </ac:inkMkLst>
        </pc:inkChg>
        <pc:inkChg chg="add mod">
          <ac:chgData name="Dong Zheng" userId="3c181caca29f1aa3" providerId="LiveId" clId="{492A83FA-C9B7-4F21-AAB7-3FC494FED4A0}" dt="2022-06-27T10:45:54.407" v="497"/>
          <ac:inkMkLst>
            <pc:docMk/>
            <pc:sldMk cId="2069014423" sldId="468"/>
            <ac:inkMk id="79" creationId="{4BA800AE-F14E-8B23-46D2-ABCB04A93231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81" creationId="{E9EB5373-C0E1-FC45-3490-B8FA253F9600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82" creationId="{18BEE957-F7BF-E0B1-C587-9F9025BE521E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83" creationId="{55C51C89-98E6-4449-198A-BD786E16988C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84" creationId="{E8807590-39B6-413C-71F7-559E2C72C3F8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85" creationId="{911A20E8-91EE-099D-51E1-C985469CD366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86" creationId="{CF860074-98A8-57EF-9723-3D7BDA6858F7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87" creationId="{F54A9A44-B3CB-3656-AB3B-129CDBE77EC3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88" creationId="{61A7688D-3A74-4DB1-0AB6-FC2076974578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89" creationId="{00939BCA-01CB-E89B-4B57-512AB30CF616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0" creationId="{0A13E960-E911-71C5-F00A-0DF52D78AE91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1" creationId="{287CE987-2757-8B09-E497-D1666F593E44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2" creationId="{244EB006-A2EE-4D03-731B-924C739E8396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3" creationId="{816D5D0F-85B9-ACD2-2A67-60975D4A21DD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4" creationId="{135CD155-0B02-5992-EED3-AA25919D4F8F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5" creationId="{3BBB0880-9C3D-9AD5-8328-D154E244CF79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6" creationId="{16305919-25DF-46B5-AA9F-C08A9CED5914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7" creationId="{5CD100AE-1FE7-3452-64B7-6E46D9481300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8" creationId="{FF926C88-04FD-9FF7-D36D-48D0AA316D1B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9" creationId="{12F0AED1-FD05-9EF7-3533-134DFBF0FE33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0" creationId="{6FB9CCED-3911-3C30-0D44-96865071901C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1" creationId="{26409BDD-2419-C3F2-8E1B-A56B735289E6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2" creationId="{C77EC1A2-24C9-3A35-B0A2-75D81EA23E6D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3" creationId="{73A6F028-4F25-0DB7-F54A-CC2A404C5693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4" creationId="{DECE549F-6654-33AA-5B1D-85A3B322F66C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5" creationId="{20E0A6FC-28D9-FB45-EC68-EEA41D8EC8CA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6" creationId="{F2DFEF1B-61A2-4A58-49B7-761E72D8F65F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7" creationId="{83F77093-3428-AA07-7223-0EF8AD61AE65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8" creationId="{6B129E48-1085-D638-6E27-1DD86A00EA5D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9" creationId="{A6ECA00C-3FD1-3CD7-8209-3E405E6C0AE7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10" creationId="{63369204-78B6-04E8-3340-68B33130FFCE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11" creationId="{FC555872-23A8-74E9-2DCE-455F77D1B7F8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12" creationId="{095B11F7-DD81-F750-DF33-8AC564560B20}"/>
          </ac:inkMkLst>
        </pc:inkChg>
        <pc:inkChg chg="add mod">
          <ac:chgData name="Dong Zheng" userId="3c181caca29f1aa3" providerId="LiveId" clId="{492A83FA-C9B7-4F21-AAB7-3FC494FED4A0}" dt="2022-06-27T10:47:14.029" v="608" actId="164"/>
          <ac:inkMkLst>
            <pc:docMk/>
            <pc:sldMk cId="2069014423" sldId="468"/>
            <ac:inkMk id="115" creationId="{96ED3383-C5C1-E470-A248-F4EAFE2076EE}"/>
          </ac:inkMkLst>
        </pc:inkChg>
        <pc:inkChg chg="add mod">
          <ac:chgData name="Dong Zheng" userId="3c181caca29f1aa3" providerId="LiveId" clId="{492A83FA-C9B7-4F21-AAB7-3FC494FED4A0}" dt="2022-06-27T10:47:14.029" v="608" actId="164"/>
          <ac:inkMkLst>
            <pc:docMk/>
            <pc:sldMk cId="2069014423" sldId="468"/>
            <ac:inkMk id="116" creationId="{19D0FF71-D706-9C9B-3B1A-5E181F69F580}"/>
          </ac:inkMkLst>
        </pc:inkChg>
        <pc:inkChg chg="add mod">
          <ac:chgData name="Dong Zheng" userId="3c181caca29f1aa3" providerId="LiveId" clId="{492A83FA-C9B7-4F21-AAB7-3FC494FED4A0}" dt="2022-06-27T10:47:14.029" v="608" actId="164"/>
          <ac:inkMkLst>
            <pc:docMk/>
            <pc:sldMk cId="2069014423" sldId="468"/>
            <ac:inkMk id="117" creationId="{B02D4B04-1188-B850-542D-A8AF43D2095B}"/>
          </ac:inkMkLst>
        </pc:inkChg>
        <pc:inkChg chg="add mod">
          <ac:chgData name="Dong Zheng" userId="3c181caca29f1aa3" providerId="LiveId" clId="{492A83FA-C9B7-4F21-AAB7-3FC494FED4A0}" dt="2022-06-27T10:47:14.029" v="608" actId="164"/>
          <ac:inkMkLst>
            <pc:docMk/>
            <pc:sldMk cId="2069014423" sldId="468"/>
            <ac:inkMk id="118" creationId="{C07CAF89-C64B-77B8-BFF3-11E725A6AD3E}"/>
          </ac:inkMkLst>
        </pc:inkChg>
        <pc:inkChg chg="add del mod">
          <ac:chgData name="Dong Zheng" userId="3c181caca29f1aa3" providerId="LiveId" clId="{492A83FA-C9B7-4F21-AAB7-3FC494FED4A0}" dt="2022-06-27T10:46:23.194" v="539"/>
          <ac:inkMkLst>
            <pc:docMk/>
            <pc:sldMk cId="2069014423" sldId="468"/>
            <ac:inkMk id="120" creationId="{C90A9A35-E567-5AAA-1AFB-6C15462C843B}"/>
          </ac:inkMkLst>
        </pc:inkChg>
        <pc:inkChg chg="add mod">
          <ac:chgData name="Dong Zheng" userId="3c181caca29f1aa3" providerId="LiveId" clId="{492A83FA-C9B7-4F21-AAB7-3FC494FED4A0}" dt="2022-06-27T10:47:14.029" v="608" actId="164"/>
          <ac:inkMkLst>
            <pc:docMk/>
            <pc:sldMk cId="2069014423" sldId="468"/>
            <ac:inkMk id="122" creationId="{1272CE21-4A2D-E30B-8185-3B98F5D05BE3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23" creationId="{3DF812D4-FB40-389F-47ED-F4C38F8AF70F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24" creationId="{791EF308-1120-2199-77DC-9450E4E9AC7E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26" creationId="{86FDAE5B-A7CD-5772-054C-4A3C225453EB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27" creationId="{B23C6512-D81F-86AF-36A5-B2D4CAA24A30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28" creationId="{729DD7C1-766A-70E2-A2D2-7519821E6A8C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29" creationId="{1C20A279-DED4-34F8-BF3F-EDA0DE520315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30" creationId="{A0D4EF7E-A70F-89AF-BC54-65A9A45C8B93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31" creationId="{95786246-C672-8D0C-FE4C-4074D70EC638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32" creationId="{06F1165C-AFF6-A833-E783-D04F56871259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33" creationId="{C4A7425D-72DC-5D62-46C2-668C11D10AA8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35" creationId="{CABFB019-7B54-ED2B-919D-CCD71E276E62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36" creationId="{1186265E-626C-7107-1D33-5AFC7F703663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37" creationId="{4CA1B795-5FA4-B089-19E6-AF7028AABD84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38" creationId="{1093FBA1-35C6-1E43-EF2C-672E82EAB4E6}"/>
          </ac:inkMkLst>
        </pc:inkChg>
        <pc:inkChg chg="add del mod">
          <ac:chgData name="Dong Zheng" userId="3c181caca29f1aa3" providerId="LiveId" clId="{492A83FA-C9B7-4F21-AAB7-3FC494FED4A0}" dt="2022-06-27T10:46:37.151" v="560"/>
          <ac:inkMkLst>
            <pc:docMk/>
            <pc:sldMk cId="2069014423" sldId="468"/>
            <ac:inkMk id="139" creationId="{2EA6EE14-7439-DA25-3FBC-9F21394EE75C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41" creationId="{C07902F3-182D-B503-1D6F-3B1A573499B4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42" creationId="{54136811-5BAC-6376-C77D-108BB570695F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43" creationId="{8E0F047B-8586-4167-DBFA-8801B2CAECC0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45" creationId="{EBDF7284-62C5-5A0F-D9AE-14B5F6B6BFED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46" creationId="{4C9836E5-EF42-1FAC-DD15-C4DBC1DD2C17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47" creationId="{1692BBE9-0550-D729-F75F-52E3283CFE23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48" creationId="{022C622A-6B57-D4EA-F8AD-C0B911191998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49" creationId="{C0B19550-FFE1-BECB-6156-03F5CAF3920B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50" creationId="{4D1BE263-90D9-C585-E45F-9078C4175D48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51" creationId="{01233183-C69A-1E4F-04D7-372F5A81708E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52" creationId="{42732DEF-C06B-CB42-7B8F-C438C29C0EB9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53" creationId="{B1B08151-D682-0168-04C9-9DF5FE782877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54" creationId="{27251141-3BC0-EE22-010E-C9A3299D13E4}"/>
          </ac:inkMkLst>
        </pc:inkChg>
        <pc:inkChg chg="add del">
          <ac:chgData name="Dong Zheng" userId="3c181caca29f1aa3" providerId="LiveId" clId="{492A83FA-C9B7-4F21-AAB7-3FC494FED4A0}" dt="2022-06-27T10:46:45.898" v="576" actId="9405"/>
          <ac:inkMkLst>
            <pc:docMk/>
            <pc:sldMk cId="2069014423" sldId="468"/>
            <ac:inkMk id="155" creationId="{772CC405-19E2-50D6-D334-EE6A3B73D442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58" creationId="{95D55053-C5F9-0637-AA64-60566DEDC9E3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59" creationId="{96C2301C-BAFD-FC50-5F9E-EC3474FCAF9C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60" creationId="{F5EB2567-019C-2492-A07D-3258B27BDEB1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61" creationId="{47FFB388-3E08-802B-237A-A8905B7D96EA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62" creationId="{4BE40375-8AAF-EED6-DEB4-C8CFAE5C36D2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63" creationId="{477B01A4-0434-9D11-991E-5F93F4FFEA47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64" creationId="{299E6E48-CC1C-7862-744B-5D637151F257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65" creationId="{6D0F0579-5A35-D3EC-2AE8-4DEA4BC712B1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66" creationId="{10F75C22-D70E-7BB5-1402-90C19F363D28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67" creationId="{2C85EDB8-BF7E-D3A9-629F-02ADA4DC0390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68" creationId="{5CB3473E-250B-22D0-0808-67226A531D67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70" creationId="{BE8F2DE8-928E-E58B-DFF3-A76E110832DF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71" creationId="{02E14305-D631-0955-A97F-422A1DB191D5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72" creationId="{0A826EFA-87CD-AB7F-C28A-93B8AADE482E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73" creationId="{8AA1D0ED-3EC7-B710-7A50-865AEA7ADD5D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74" creationId="{4781EAD6-5AD5-ABCA-AFC9-91E9905B0D5C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75" creationId="{7AEA0019-F4ED-65D3-EA2D-BD8262C9B411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76" creationId="{BD9CFFC7-D5A7-42C2-5707-B5306F1F45F1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77" creationId="{5703E595-7BDD-B9A5-940B-0A143EA556C7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79" creationId="{4C0B6444-4A01-7C84-836C-A704EF980A40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80" creationId="{C1B8E540-0D5D-F357-0584-3E06DDF4088C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81" creationId="{E1D4C771-E2B1-3343-FDED-403FDBA0E27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85" creationId="{51F6AE03-E545-689D-D601-BEAA71E9F2B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86" creationId="{BAE3A60A-73A2-D60E-AC4E-ADAE41C96A4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87" creationId="{8E7E6E97-F6AB-24A4-1022-921F94493AB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88" creationId="{2A2E10C6-5130-0B79-3D5E-536F6E56AC7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89" creationId="{1AE41ACC-A2A7-F9AA-A73A-21D5BE814C5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91" creationId="{326FE12F-0DC6-7361-0577-EBDC55D9670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92" creationId="{4C380CBA-C905-125D-5CAA-BDEB34FCB347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94" creationId="{3E3DCA98-32AB-249B-CA4D-B1F88B8637D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95" creationId="{337B7439-2088-6567-5B38-77B2ADEA930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96" creationId="{161370AB-7350-C419-9A43-4C777928E24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98" creationId="{1DCC6B05-4055-6A90-B9E2-F201F761F6F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99" creationId="{AA6F9031-3F00-CAFD-5202-110064F1175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0" creationId="{D1FFFC4E-A531-6E0E-732E-7508F3A062B3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1" creationId="{CBADDD39-7908-5582-349A-245035AAB243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2" creationId="{155D9C3C-7127-598E-B55F-A7A600447B8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3" creationId="{CC692F9C-0B82-6C49-28FA-D6AB699F862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4" creationId="{1C8EE438-3F2B-A893-5223-605B944B5927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5" creationId="{F048685C-2F80-29BB-1F94-BAA36F56E20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6" creationId="{859E787E-226B-3893-8633-024568F70A6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7" creationId="{9228C26F-BFAA-4B1D-91BC-78B277014B0E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8" creationId="{7C057992-DBE9-7538-77E3-5105967BE82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9" creationId="{59ED0F5D-A201-81A5-8F08-E4E755AF36D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10" creationId="{88BFED6F-8A1C-4C69-493A-8B9A231115B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11" creationId="{2C5FB8D3-2CFA-199A-F6D6-49CECA3583B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12" creationId="{187B7983-10C0-70BA-5705-FF081AAE4A7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13" creationId="{51BDEA57-66AD-EC89-081B-0F8F1A2B0C9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14" creationId="{C46F1649-6E59-CFE7-3A63-F2D5AA726F6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15" creationId="{4071569B-8EAF-B60C-524A-2A47D03853F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16" creationId="{FF317D16-BDDB-0F43-7F81-8664B7C4F27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18" creationId="{2ABA1415-0BE8-C749-9CB1-045F42EB09E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19" creationId="{8B54D088-D52A-DBE7-52B2-238A46F4915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20" creationId="{5EACEC58-A9F6-095E-9FE8-4BBFCFE2050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21" creationId="{4AC4EB88-678B-36BD-10FC-D52A64BFF43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22" creationId="{556D8016-0843-65CB-6146-3FDFCC96E90E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23" creationId="{5EF67809-CBF2-811B-FB58-D77DC8FC8AF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24" creationId="{7D3C7F0D-E3E3-092E-0D46-20C45F15509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25" creationId="{8C7826E7-6EB3-9850-7B3E-C65C2C0C7F4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26" creationId="{97BDDAAD-A21F-AB86-F2C3-9C57252B86E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27" creationId="{22DE1EC1-A1C1-6BFC-2FEA-02396E7D25F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28" creationId="{FE7B29B8-C107-A8F8-B680-258486C7EA67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30" creationId="{863B6E8C-0768-3215-E3B3-E59E8228A4E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31" creationId="{0070E677-1238-CDE6-7735-96527153150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32" creationId="{3BDCFF68-5827-37B5-011A-0C1C407CBCB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33" creationId="{4E26D3B2-FD1D-739A-EF8A-431227E9870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34" creationId="{3A0BF6BF-7A0B-D13A-888C-A8354A033A6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36" creationId="{994878AF-9136-4755-46CE-6A41643BF1F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37" creationId="{E9D76F7C-EE81-2051-5512-219AB3782B9E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38" creationId="{F61AB276-25ED-49FD-6CFF-367776E7BFD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39" creationId="{D2BCF8BA-D328-B700-4CD9-78632C7934C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40" creationId="{BB47E973-CA8C-7460-D69C-654FA89FC76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41" creationId="{D2E17963-42BF-7A16-F855-C6F72025B64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42" creationId="{56E11A68-4092-95E2-7FBA-4089B5C0013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43" creationId="{3FDE4651-97B9-6894-BA86-67A003636AD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44" creationId="{EA4328E2-9102-A973-0A84-7A4113EC007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45" creationId="{B35EBCCC-14E9-D9F1-F421-0D8F62FF8CA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46" creationId="{7B0D4444-FB78-54BE-5754-8A8782D89B0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48" creationId="{CBDF66A1-116C-F12A-22EB-F564BC2B4AF3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0" creationId="{80FA24CA-0C0F-B890-3067-DC08631D776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1" creationId="{03815338-8BE7-53B5-FD05-B4F7F09065E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2" creationId="{3152E11F-AED4-CC30-CB63-35F212BAB1EE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3" creationId="{893A7E73-5BFE-7585-BAAE-79440D139FF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4" creationId="{CFA6AFDC-8A5A-DBFE-11C6-65940A3A784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5" creationId="{8941C599-CD58-718E-EA32-47A94BD9C433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6" creationId="{5F3A4162-95D0-7EEA-2C63-A33A6CD96A3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7" creationId="{B4FC7D2C-C747-387D-597A-47EDD5DD3B2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8" creationId="{1A8C4B70-08F6-1207-49F0-626842F7E1A3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9" creationId="{401F2FB9-7128-9003-6E19-4C3CB1724B4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60" creationId="{02922405-6506-1E4A-6711-29730F0C540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61" creationId="{A5E3B808-6BB0-45C1-FB22-64387DE173A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62" creationId="{16EC04EF-5F7F-DEFD-6366-7E293E930F7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63" creationId="{430D28E6-C35B-7CC5-D415-CCA28167B71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64" creationId="{F7A1B056-DD8B-1C7E-0F15-6242B6F9292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65" creationId="{C857F365-4C19-4A40-3853-E4BB817D3F9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66" creationId="{3606AE98-A448-C742-DBBD-B30DC29A527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67" creationId="{FEB801DB-2341-001D-87F9-D537322E7D5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0" creationId="{B08E98F7-DA12-F485-9E33-2A3AA25F7AD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1" creationId="{3DC583E8-B944-6BE6-EFC4-05D122F504AE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2" creationId="{9021424E-F0F5-E8C2-367C-F3BEBEDBDF4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3" creationId="{C32B60DE-D20F-2A5C-9261-CE9F3F4C797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4" creationId="{0217F79B-6595-1EF1-D13F-C1F5BCF9972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5" creationId="{9D4342B8-C2FE-E456-4A4C-6F75509B213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6" creationId="{1A4E3649-D23B-22C4-1464-3337C8D068E3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7" creationId="{C445376C-C3AA-339C-48ED-F9EE8E9D0B7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8" creationId="{E18DB0E2-475D-F9DA-30D1-AC02037912D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9" creationId="{E8D9509B-0589-0922-9DBD-C923E82C284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80" creationId="{69CD415C-122D-C142-57DA-0CB47C76BFD7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82" creationId="{E5F1F643-9E88-1B6B-4724-F51382C9C54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83" creationId="{DFBE264B-6C42-179B-955C-489FD9A9033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84" creationId="{C6009C3E-5DCA-9443-E5DE-49337C07299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85" creationId="{BBEBAB4D-28CF-0310-5E66-B1FC8DDB0A4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86" creationId="{581028D6-8837-7F14-D708-5AF664FC3F7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87" creationId="{4CE8884A-9C29-21BB-A883-FC0AAF0FBF6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88" creationId="{D1EEAAE3-9C81-67DD-7EB7-D8EDDAE5748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89" creationId="{74091A7E-2757-5199-061B-7902519D5863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90" creationId="{606B40AC-1448-1673-AEBC-66C0BE9717F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91" creationId="{D3399432-947E-EEC4-E0B5-1AF786B978A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93" creationId="{0A553246-608E-903F-9160-925456EE635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94" creationId="{ADC5613A-4019-9EE5-4599-4C97E2E403A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95" creationId="{441046AF-F2F8-B2C7-ED87-0799E94EF07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96" creationId="{FC790D9D-5848-0FA2-BB09-E33636953AD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97" creationId="{05315F8E-9A78-3C86-7985-0706D80B036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99" creationId="{4723FA1E-9E96-295F-C247-852C8507686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00" creationId="{CF342405-B7E2-90B2-F2C1-6AE315DBD14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02" creationId="{242CC2BB-8A02-9306-F2F0-06683A2ED8E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03" creationId="{66773EEF-5EFD-C24E-EB36-B8B7B36FAC4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04" creationId="{938432C6-FED3-86C0-7CFF-58D49405919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05" creationId="{B73BFA43-46D2-076E-0144-20FEC57A420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06" creationId="{42B2EB78-B926-109C-D17E-041EC235137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07" creationId="{409C27BE-B0E1-DCA9-EB22-A5F70355042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08" creationId="{C2822958-6919-A8ED-C2A0-0E123DF5A73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09" creationId="{942D9472-2BBC-AEA9-99B7-BD11C9A76C0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0" creationId="{62C281D7-7B08-513C-EB85-6454BD57491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1" creationId="{42A4DA4D-FA15-36E8-5A63-57E96E0D7BD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2" creationId="{802FB87F-F125-7FEF-9A7D-4942BBB1C1C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3" creationId="{AE95768D-7586-7BBA-743D-4FE420951CC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4" creationId="{638C27FD-B6AA-9A47-5112-683D774BA08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5" creationId="{1EFF5C5B-A5CC-9D51-DDA2-D16A37E7377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6" creationId="{178A322F-6FC4-E74B-FFCE-68BE17EBE00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7" creationId="{544A26F5-2DAB-AADA-C940-EB8A5875504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8" creationId="{6ED1E881-09BA-39D8-EC58-7F3D814BF77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9" creationId="{FA99E091-C916-DFC2-57EE-AB5E3A05F507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20" creationId="{1B5EB1CC-0E30-B9DB-FB38-70B953D7CC9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21" creationId="{71F76229-58CA-B5E9-B457-EE4354A0638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22" creationId="{BB042207-3677-E93C-4295-244E333B21EE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23" creationId="{118440BE-10E4-17E7-7603-AA709B58946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24" creationId="{FEC5B4D7-0BB4-979E-A50B-A2C8F9887C5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26" creationId="{F96155A5-A23F-74C1-C857-6D2B25979EB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27" creationId="{FABCB6A8-A340-BB57-0355-F1043B0A6D1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28" creationId="{659124D6-8D82-1415-D0A7-DB028438439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29" creationId="{28C91BDA-40F9-68FD-3EB9-D507233B4813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30" creationId="{7B3C8E10-A32C-DFF0-D23E-26F146FC3AD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31" creationId="{7170017B-C573-6CB3-2E58-4C74C5255BD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32" creationId="{DF398AB8-C71C-9E16-BDDF-568357583FA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34" creationId="{66B98702-B29B-FD09-EEF4-FD599C08A16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35" creationId="{95AD43CB-306C-299B-0E90-E92EEDDC59A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36" creationId="{0912F755-B127-EE3D-1475-153200386A2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37" creationId="{68009187-03DD-9CCC-2EA6-2580E715E9D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38" creationId="{AF761D6C-E1D8-1CF8-24BC-B7CD29D8A56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39" creationId="{47470843-0384-78BC-FB3B-2CC322A056B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40" creationId="{4EE7EBF5-B2C3-5D91-FD43-24AD6F0D978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41" creationId="{0183BBC0-1498-2218-7DEB-99C3B55E4E8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42" creationId="{239A06E5-58EB-2C5B-F102-42BC41D3A08E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43" creationId="{749C5C9F-3BC2-F63E-47A0-23A570D3DE3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44" creationId="{9D8CD1FB-71F9-D900-9022-DF763422CC9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45" creationId="{656EA4C0-B3D0-0516-3D37-24F748C474A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46" creationId="{1525B553-2A38-2A03-C5E4-675AA197054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47" creationId="{B1768B60-A99A-CCE1-6907-F9BC84CD02C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51" creationId="{30CE7969-4F89-B457-B8A1-1BE08F764077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52" creationId="{178F671F-D40F-C0D3-BE30-5396234DEBA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53" creationId="{74FE1C40-D6D9-657F-3205-3EA8122438A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57" creationId="{6DF4CEA5-FE1B-A893-81E6-44FBBA793F0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58" creationId="{31E910A7-AAAC-2852-061C-9ECE59951F1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59" creationId="{15B7568F-4678-1AC3-7B7D-9816CCBB060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60" creationId="{D9D575B7-72E9-FEB2-3550-66C427ACF44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61" creationId="{F1E8745D-307F-280F-E6C9-93928A3BEC3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62" creationId="{F11ADB1F-75F5-1B14-120C-83AE660621F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63" creationId="{B10E48FE-4A02-5346-7E21-740DE9EDFE9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64" creationId="{632DD54D-59D7-C668-C006-C5F711EE38B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65" creationId="{4FC3DC8F-F38B-9F46-B853-AD699720FB2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66" creationId="{FECC2A03-022B-C611-A077-D110E2CF06F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67" creationId="{3FF0E53A-62F0-902A-460F-5D456359E09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69" creationId="{D3C50136-B194-CDD2-2C4D-99FD77B263D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70" creationId="{F25CFB5D-E6D0-F9C2-5286-F9FE66DEEB3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72" creationId="{7F9B8AA8-B170-7518-FD1D-E7DA0E5E9E4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73" creationId="{93DC3AD6-8AE1-12E6-1761-3553BFFED89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74" creationId="{42456C33-DB02-BED3-6AD7-E7B856C69BAE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75" creationId="{12D85C8D-280D-1259-3718-F20EC00285B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76" creationId="{57078EA9-B24B-3B2B-90C0-F190CBD01A9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77" creationId="{BD9888B1-A915-D1EF-9088-BC81FB9487F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78" creationId="{2EA163D6-70F8-A6BC-9299-76D57B2337C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79" creationId="{5FFF5442-E20A-E632-877D-C775612A087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0" creationId="{697103B9-6F75-A8F9-2704-2A39CF14EA2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1" creationId="{A89719CF-C088-3A5C-3E64-7446A7BFA14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2" creationId="{7A60033C-1817-0875-58FC-0853F659D2A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3" creationId="{12FB667A-214A-C191-1A58-1812D8ABF04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4" creationId="{4CAB0865-33D3-B7DE-FF9E-1748911AD5F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5" creationId="{9B8CEB93-0BEE-FBED-A45E-6D214000BB7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6" creationId="{E7F9759E-5719-9260-ECBA-A7C78440E28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7" creationId="{DE3A739A-E7EF-F15A-D451-ED8915FE04D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8" creationId="{D8293F9D-3283-CC7C-49FF-6027C4D1336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9" creationId="{AF56A2C2-DEEE-4E97-A4FE-F1EC928415B3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90" creationId="{85572BA0-0A7D-A5B9-553D-E92DA8DC2B5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91" creationId="{0C795E67-C7BD-26B9-FE97-8AB250B22FB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92" creationId="{CA800D2F-45D1-EF93-8F95-3661A85232D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93" creationId="{9D7E9A3E-9B2E-F192-3629-25465E468BE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94" creationId="{237E0968-C4E3-EC65-1F4F-FF565157293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95" creationId="{79F063BE-DC95-11C8-5223-966FF0CB42F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96" creationId="{2D737D5B-ECC0-8753-F0BD-C8E68D58AC4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97" creationId="{2CCBB8B4-F0EC-9268-F6A2-6F10CC69E524}"/>
          </ac:inkMkLst>
        </pc:inkChg>
        <pc:inkChg chg="add mod">
          <ac:chgData name="Dong Zheng" userId="3c181caca29f1aa3" providerId="LiveId" clId="{492A83FA-C9B7-4F21-AAB7-3FC494FED4A0}" dt="2022-06-27T10:52:13.895" v="905" actId="1076"/>
          <ac:inkMkLst>
            <pc:docMk/>
            <pc:sldMk cId="2069014423" sldId="468"/>
            <ac:inkMk id="399" creationId="{9649949B-6943-8D3E-73C9-DEF47EB696AF}"/>
          </ac:inkMkLst>
        </pc:inkChg>
        <pc:inkChg chg="add mod">
          <ac:chgData name="Dong Zheng" userId="3c181caca29f1aa3" providerId="LiveId" clId="{492A83FA-C9B7-4F21-AAB7-3FC494FED4A0}" dt="2022-06-27T10:52:13.895" v="905" actId="1076"/>
          <ac:inkMkLst>
            <pc:docMk/>
            <pc:sldMk cId="2069014423" sldId="468"/>
            <ac:inkMk id="400" creationId="{76029436-C00A-4B3D-7CAE-3543D4F12EEF}"/>
          </ac:inkMkLst>
        </pc:inkChg>
        <pc:inkChg chg="add mod">
          <ac:chgData name="Dong Zheng" userId="3c181caca29f1aa3" providerId="LiveId" clId="{492A83FA-C9B7-4F21-AAB7-3FC494FED4A0}" dt="2022-06-27T10:50:21.932" v="822"/>
          <ac:inkMkLst>
            <pc:docMk/>
            <pc:sldMk cId="2069014423" sldId="468"/>
            <ac:inkMk id="401" creationId="{37F74738-D50F-F214-4AFC-94FFA17626A3}"/>
          </ac:inkMkLst>
        </pc:inkChg>
        <pc:inkChg chg="add mod">
          <ac:chgData name="Dong Zheng" userId="3c181caca29f1aa3" providerId="LiveId" clId="{492A83FA-C9B7-4F21-AAB7-3FC494FED4A0}" dt="2022-06-27T10:50:21.932" v="822"/>
          <ac:inkMkLst>
            <pc:docMk/>
            <pc:sldMk cId="2069014423" sldId="468"/>
            <ac:inkMk id="402" creationId="{EE1E9A4F-C86E-758A-24B5-EBD20FE1B3B8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04" creationId="{926D473F-E871-793B-5C6E-00297CFEAD0E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05" creationId="{24203709-C5B2-F27B-64ED-3122B13A9ADB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06" creationId="{65274681-2308-B6EE-64F5-CEB3802AD5E9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07" creationId="{AFCADA60-CB47-FEC9-0E09-06457E223DCF}"/>
          </ac:inkMkLst>
        </pc:inkChg>
        <pc:inkChg chg="add del mod">
          <ac:chgData name="Dong Zheng" userId="3c181caca29f1aa3" providerId="LiveId" clId="{492A83FA-C9B7-4F21-AAB7-3FC494FED4A0}" dt="2022-06-27T10:50:38.674" v="838" actId="9405"/>
          <ac:inkMkLst>
            <pc:docMk/>
            <pc:sldMk cId="2069014423" sldId="468"/>
            <ac:inkMk id="408" creationId="{24A111E5-1486-8A90-3607-794670C16DB4}"/>
          </ac:inkMkLst>
        </pc:inkChg>
        <pc:inkChg chg="add del mod">
          <ac:chgData name="Dong Zheng" userId="3c181caca29f1aa3" providerId="LiveId" clId="{492A83FA-C9B7-4F21-AAB7-3FC494FED4A0}" dt="2022-06-27T10:50:38.399" v="837" actId="9405"/>
          <ac:inkMkLst>
            <pc:docMk/>
            <pc:sldMk cId="2069014423" sldId="468"/>
            <ac:inkMk id="409" creationId="{E8411C5B-95C4-21EB-3721-8105630BE51E}"/>
          </ac:inkMkLst>
        </pc:inkChg>
        <pc:inkChg chg="add del mod">
          <ac:chgData name="Dong Zheng" userId="3c181caca29f1aa3" providerId="LiveId" clId="{492A83FA-C9B7-4F21-AAB7-3FC494FED4A0}" dt="2022-06-27T10:50:38.012" v="836"/>
          <ac:inkMkLst>
            <pc:docMk/>
            <pc:sldMk cId="2069014423" sldId="468"/>
            <ac:inkMk id="410" creationId="{0066682E-7399-91BE-442D-599B0B81C0F9}"/>
          </ac:inkMkLst>
        </pc:inkChg>
        <pc:inkChg chg="add del mod">
          <ac:chgData name="Dong Zheng" userId="3c181caca29f1aa3" providerId="LiveId" clId="{492A83FA-C9B7-4F21-AAB7-3FC494FED4A0}" dt="2022-06-27T10:50:37.731" v="834"/>
          <ac:inkMkLst>
            <pc:docMk/>
            <pc:sldMk cId="2069014423" sldId="468"/>
            <ac:inkMk id="412" creationId="{0CF17940-9002-12A0-805B-6EEE31296DEC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14" creationId="{00EB0254-B0B7-A92E-C5BD-552036B62755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15" creationId="{B8E4D441-4F6E-EC71-F3DB-91EE52065CE9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16" creationId="{44B8399B-92F7-AEEE-F04C-E4D2923A7376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17" creationId="{0F03DE53-2FE2-5D58-28A0-91127B75CE84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18" creationId="{74946ACF-2EB3-E77D-1C61-9B50C31949A2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19" creationId="{EBD9928E-7877-4443-9F90-DC9E3697318B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20" creationId="{007829F3-0D2F-CE82-F96E-A2F4EB5481A5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21" creationId="{CB5AE1B0-C03C-5A3B-4524-3137316AE646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22" creationId="{F5458AA5-6C27-EE30-17AF-6166D26280FE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23" creationId="{013FAF17-DE7A-432C-6739-E5628D477B13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24" creationId="{E143562E-BA2D-18BC-8365-DFB62D924954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26" creationId="{BAA9CCF2-654D-EB20-6AC0-E94E05A5B473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27" creationId="{6A68EB22-3871-C7CC-323B-B4F98A688527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28" creationId="{7B22A521-E3C9-CD59-7AF9-B00DB318970B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29" creationId="{1B5C17EE-FB42-24E3-66AA-A0CE2497CA15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30" creationId="{5B6AB3A5-81E1-75A7-8E99-E8DD7EE5D98A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31" creationId="{E6BC3810-642F-98E2-C630-813ECF32FA26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32" creationId="{7783D761-CD04-B183-FBA2-D0E5C4C2422E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33" creationId="{0A490560-BB68-F250-6B1A-B06E19128220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34" creationId="{883F6AA8-AFE9-9F88-6C5B-02053AE292D7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35" creationId="{2A03B23A-AFC3-45DF-9D66-AFF827940FB9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37" creationId="{41DA16DD-4BEB-71D0-B7F3-A6BB7AF89AC3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38" creationId="{50A1442E-183D-B435-5EF7-88E0B4EFDE24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39" creationId="{0288420D-B59F-A776-F554-2650A2EBB058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0" creationId="{BFB20B37-CFC6-0D4B-FF39-01A2E38CBD1D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1" creationId="{525AE751-0D27-7E8E-36CF-BC6973AB2D7D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2" creationId="{DB2D9651-4CA2-08FB-9512-D3716F6DC3E8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3" creationId="{13C21159-1F19-A8FB-4BF2-A2F46CC73B61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4" creationId="{6D285EBF-14D3-4004-FB13-51FE9DD7B0BB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5" creationId="{89804CF6-013C-E460-1AA8-5BB8A30F147F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6" creationId="{95ABAADF-8C4A-2CFC-8197-7C8969D29BE0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7" creationId="{5E8C4DDA-5853-052F-9AF9-6E0633083791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8" creationId="{C32C5898-D1DE-A6AC-3ACD-64D61EE9A81A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9" creationId="{6BDEDC9D-AB64-2ACA-AD24-637C06AE28FE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50" creationId="{D66D66DE-A8B0-D38A-02E2-89676EA64DA6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51" creationId="{9F720BFE-6C1F-C0D2-8016-AF5A9082DCF8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52" creationId="{BF127927-4239-C8B4-1783-2845A25268C6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53" creationId="{4E30888A-A8C1-3D6A-0CD4-0F80ACF96998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54" creationId="{0165C4A0-FDFA-2295-B55C-EDA13383C5F9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56" creationId="{73A27EA5-A25C-3278-030A-861B10B42101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57" creationId="{EB2FC5FD-3152-6CC4-C9A1-888DB8CD17E3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58" creationId="{86349DF2-3212-C7F4-D7A8-E08B3C0C3BF2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59" creationId="{FC169B4D-10D7-A8BA-E2BB-46EC4F974090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0" creationId="{56D94DDE-2175-CB52-D769-4B30CB25D28E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1" creationId="{F85EF9EA-7E11-7B57-E82C-05CD55612A9B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2" creationId="{5923A98F-CFEF-28B3-0324-3F3FDA629A39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3" creationId="{E6ABF89A-52AD-B4AC-3B13-BFB109A52608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4" creationId="{BD41DE5B-E379-53AF-3F1E-28079EA6AA7C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5" creationId="{2F0A42AF-589A-D9CA-B8E1-BCB836045BAA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6" creationId="{FC0C6F32-B241-C1D8-3D2E-D18E2E1BCA90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7" creationId="{348F740D-4D9C-68AB-6F10-7B17C93877BF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8" creationId="{D1FC3253-20AD-1C69-8C54-5A12BDC9B200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9" creationId="{AFD9D1B0-55D1-276C-EAA4-CA2FBFF1E057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70" creationId="{25CF010D-C76E-F07E-9D4A-7F464BA22F66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71" creationId="{5D37CA82-72D6-46FE-DF2C-AB2E03F89BC9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72" creationId="{B0A420F0-3D2B-33B5-FD48-DF068547C2F0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73" creationId="{CFAD1FBA-4BF3-A4BA-DD00-A5D6E770C69B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74" creationId="{B3637785-4EC1-A76A-B797-F7DEAB450313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76" creationId="{91E94E34-5E8A-0907-0931-1226F6F2FB07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79" creationId="{2B5391EA-ECB0-8E78-D56C-9682F2CBD726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80" creationId="{42557075-84EC-3D7B-841B-25E900BC5868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81" creationId="{73B2E4C4-934E-412C-AFB6-A4251CC49874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82" creationId="{181F6AD3-24C8-585D-5DE3-46DBC13B2EBC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83" creationId="{1FF9E811-BCFB-6AC9-CF98-A15868585EA1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84" creationId="{5BB14D33-390C-C9CA-C8C5-F70D4C1BEB4D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85" creationId="{CE29FC22-0867-A89C-1683-084B2E6F553C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87" creationId="{D88D08E2-0517-BE2A-1787-E306EB14723A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88" creationId="{1C16EB1D-3038-7553-20DE-6400A378A852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89" creationId="{7F5835EF-E8AE-BE98-BC29-D60AE34AE79F}"/>
          </ac:inkMkLst>
        </pc:inkChg>
        <pc:inkChg chg="add">
          <ac:chgData name="Dong Zheng" userId="3c181caca29f1aa3" providerId="LiveId" clId="{492A83FA-C9B7-4F21-AAB7-3FC494FED4A0}" dt="2022-06-27T10:52:23.184" v="917" actId="9405"/>
          <ac:inkMkLst>
            <pc:docMk/>
            <pc:sldMk cId="2069014423" sldId="468"/>
            <ac:inkMk id="490" creationId="{855DB102-50B0-6DD1-CC3F-398C82CD25AE}"/>
          </ac:inkMkLst>
        </pc:inkChg>
        <pc:inkChg chg="add">
          <ac:chgData name="Dong Zheng" userId="3c181caca29f1aa3" providerId="LiveId" clId="{492A83FA-C9B7-4F21-AAB7-3FC494FED4A0}" dt="2022-06-27T10:52:23.683" v="918" actId="9405"/>
          <ac:inkMkLst>
            <pc:docMk/>
            <pc:sldMk cId="2069014423" sldId="468"/>
            <ac:inkMk id="491" creationId="{70CF6DB2-DA20-AFC1-CD69-32A4718DEA87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493" creationId="{CE374331-7479-FFA3-B2E0-7DFE00D573F4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494" creationId="{FFEE217E-24AF-885A-972F-438619760DF9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495" creationId="{9E68A1A2-F430-5240-9DBA-D54C3FB9808E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496" creationId="{7AC2028E-39ED-99EE-AD75-EA19C7C11492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497" creationId="{F5A5C127-B4A1-B885-2CCE-7E4D714F21FE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498" creationId="{3811DE92-07A0-0B0A-D27D-FCDF03AE90C5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00" creationId="{F526B222-C2E9-F488-6C6F-4161966B39EE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01" creationId="{5125F516-7210-39D7-76C5-C1992A216AA5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03" creationId="{D5F0C35F-15CC-C9AC-0EB3-EC3AF9AA1740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04" creationId="{C0EFD324-247B-DBCA-190B-A92A6C84788F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06" creationId="{B95586CC-FE7D-A2C0-1828-9087060F47C3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07" creationId="{43770BFD-7AC5-9D98-8DCA-E216E295CF54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08" creationId="{5BF333E7-7520-B35A-556D-0C3D5BE074C4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09" creationId="{C9D1159C-537C-88AA-1182-9B900B5BB7C6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11" creationId="{E53F13C9-F095-3724-99D9-41A6ABA64495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12" creationId="{EF84B9DF-06A0-A255-47FD-A4CCF2E42F76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13" creationId="{C5D2AD97-E124-8922-C0CF-F1EFCC657AD1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14" creationId="{EE4391D2-C15C-8635-7FA8-B27B2EB9E46D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15" creationId="{F0937B8E-372F-5DD0-EF79-9B3CB89A5EA0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16" creationId="{4C334ACF-43EA-A641-0774-8A359C91041A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17" creationId="{CFCAE984-CE95-CD64-C443-EE6DF9747009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18" creationId="{CE66E726-4B00-0C3C-349A-ACEA429C6822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19" creationId="{27D61EE4-F497-9D39-F854-31AEB45A7104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0" creationId="{319C5EFC-479A-6E30-75F0-7628A967596D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1" creationId="{33FD6C77-0AD0-1E03-BB73-3C6EC5B24392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2" creationId="{06B0AE3B-4D4D-39DF-4199-9C4D60E599DB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3" creationId="{C2174F55-CB6F-3AB3-B0B3-8E71CC920922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4" creationId="{F5ED86C1-4191-D639-7060-3389A1492F11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5" creationId="{15F1187F-8A51-5CB9-04AF-A067573CEC88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6" creationId="{607169CF-B3E4-3A60-9C03-E1EF20585F72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7" creationId="{FFFA0B46-BA08-6239-DE24-6BD183571FA9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8" creationId="{7DC52D48-2FBB-B8A1-7D4F-1342D458672F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9" creationId="{32640CFC-0452-84EB-5D5C-2371BA3AF5AE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0" creationId="{BE0D88F3-6F5B-FA14-9B4E-95DFC6949ECA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1" creationId="{3258842C-201B-51BD-0A30-15AF5B87BEB3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2" creationId="{1788CB35-326E-6CD8-AB94-59FD6946E461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3" creationId="{8B704B14-7FE7-F94F-9D6B-160C70199E82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4" creationId="{EF844CF1-1BF5-47B9-B3E1-935B60F7DDE5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5" creationId="{0DCC5DD3-FD15-9C7A-12B1-8A06B900FBDC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6" creationId="{C9AAFED4-E76F-445F-3B8F-7EA568E6A6C5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7" creationId="{26F5E762-3495-964A-7D1C-1DEE19C95A55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8" creationId="{897E5D35-BBEF-C73F-BC0B-657443261B66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9" creationId="{53D80E28-C295-AF6E-7FE4-6131D5558F87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40" creationId="{CD72397A-57E5-E2A9-C36C-06AF04971563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41" creationId="{4AB559F6-A2A7-DCAA-C2A2-2C43C342C981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43" creationId="{CBB0197A-DF7E-3F1D-E129-FBC23675D4C1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44" creationId="{1422DADE-9873-807E-951D-272B51CDC704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45" creationId="{9ABAF495-5FF3-EC26-D6B4-AF4103623570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46" creationId="{11CC9E90-0D3C-9E4C-E645-0012CCB8D2FB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47" creationId="{51FE9983-32A1-4F3C-020B-7CEA56220CEA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48" creationId="{A1A25564-E1E2-CFC0-59E2-47784BB6B4F0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49" creationId="{7832E217-367C-773D-0769-4B5008AEE381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50" creationId="{46EE7D3F-F357-F5B5-F0F1-BD8F163791C5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51" creationId="{FC06104C-A620-44BA-A52D-2E1FBD3807FF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52" creationId="{AA3754B2-6872-EBBE-C755-970AC857CAD0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53" creationId="{8A35710C-86E0-0F22-AD60-D1C0CFB1C509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54" creationId="{28CBC65D-593B-02AF-EEC7-8A13CAC3D739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55" creationId="{43FBFD48-DA9B-A42F-F547-6093341C02FF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56" creationId="{BD6CC458-D2B1-B93E-3CE1-442D2FA25D4C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57" creationId="{62F67900-EA16-D5F5-EEAE-F45478FA2210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59" creationId="{5BF5EE09-37C0-A6B9-2D22-80C27C1A1803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60" creationId="{F98AAAF2-ABBD-F100-81F9-410977E81665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62" creationId="{4B799947-09AA-496D-0830-398F14588B5F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63" creationId="{3D12BEF3-0BCC-0A9D-BA3A-9AA1C5493F44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64" creationId="{C3F61FBA-BBBB-25EE-BF4C-8EA3992E72B5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65" creationId="{90A4B9A6-C728-53C0-C8C6-323CB38B2D9D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67" creationId="{59C3D95F-D958-C342-A6BB-791D950D799A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68" creationId="{4D070AD3-0B1C-5C36-3D5E-F0E5BAB5C727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69" creationId="{67565C6B-1D4A-7D9F-FD0A-D7AEE86347E7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70" creationId="{A989D5EE-3BD3-C1FB-07A0-8D9218D6ADDD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73" creationId="{5B963AF5-FEA2-4362-2467-AF811A663FD2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74" creationId="{3D686372-C990-1311-B15D-1B317F0BB8D7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75" creationId="{1512DD8D-9C6F-875E-F29C-8E1974F15D8A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76" creationId="{41A9A0D8-2FDA-4D26-6B89-D92F1AC7297F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77" creationId="{6C562919-4450-2C16-FE21-2FAD312DC689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78" creationId="{4557463E-A9F5-E7C7-2313-F5EAB7CF2CD0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79" creationId="{399AFD00-5716-C7D2-FBE0-7EA9B71BB778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80" creationId="{DC1C1037-9A4B-480A-EE6F-8FDD5041CC09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81" creationId="{4D2E7BD5-9D8D-D3B5-1588-8FC10068718B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82" creationId="{4350A420-1A40-CB30-5D6C-714EA9B3E3C9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83" creationId="{B6D72009-79A3-5989-7887-45874760CA7B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84" creationId="{C9C09B1C-18BD-3E2A-6AFC-72E69DF25C1A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85" creationId="{88F28D24-44D0-9BF8-8C86-831599C38909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86" creationId="{D2A17490-7C64-2A2E-3697-83398D21D124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88" creationId="{23F20ED5-9F23-9093-F072-A467CA65E877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89" creationId="{1735B746-334A-D417-8E76-634C607EC561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591" creationId="{3722C777-A44C-F029-4FC4-F0A8939BE271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592" creationId="{48B387B0-8701-1A8C-569F-3241294110DA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593" creationId="{A6910EA8-5EAA-0B56-8CF6-D0BDE9AD4653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594" creationId="{959A1219-A823-FCF5-43BE-D4580B327AEA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595" creationId="{31ABE149-DD63-36F3-93EC-798BD87D521B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596" creationId="{ED3B05B6-FB82-9055-6398-2B9FB10E59B2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597" creationId="{CD000A6A-9A9C-BF6C-035B-98A4DB50117F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599" creationId="{E16887CB-69A3-C4D2-9960-0B2F55BE2818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0" creationId="{31B15480-AF17-AB70-58F0-D320516BF2EE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1" creationId="{947529EE-319A-A540-D961-FD169A8C62BB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2" creationId="{9095DD4A-AFAA-655E-F405-DBA125EE04B9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3" creationId="{887CB1CC-306B-F46E-E545-FDD08F940864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4" creationId="{A1FF47E2-C010-DF98-4996-B57F792F0696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5" creationId="{5A29FED3-A98E-66CF-3087-CD231B2F97DF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6" creationId="{2EBFE509-EB85-18DD-53A4-4123BDDC7588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7" creationId="{DDAB25B6-F278-A48D-56DA-8991E07D2B25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8" creationId="{57815DC1-A9C4-5FE0-BB4F-1A31F72DD6EA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9" creationId="{38DF8777-246F-AA4E-1C6B-D3BC3B71477D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10" creationId="{539AFB38-9749-C29E-5565-3C8713009A69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11" creationId="{8EAA8F0F-F090-224A-DE2D-E2BC45B953FE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12" creationId="{0717FFB1-CE0F-DF70-F87F-1B7B154AC877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13" creationId="{5B204485-8126-5695-2A4A-9CD4F302AAA1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14" creationId="{5C31FABB-AAB7-3EFF-05E9-DA15098F963F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15" creationId="{BF86C119-D80A-6E58-10C0-72EAC1F815B2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17" creationId="{26AC85AE-5291-BB64-7569-BE7D16EAFC8B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18" creationId="{5E7721B2-4397-3524-F1F6-C9B840C81751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19" creationId="{6A2F6AD4-76D1-862A-FE4F-F1A0D7EFC6BC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20" creationId="{5A6B8F1B-E20A-5D95-27F2-02DD27389C09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21" creationId="{A828779D-CAC8-2092-CDC9-F24DEE3DB71B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22" creationId="{C49F71DF-1221-2C5D-600B-B46555AA514A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23" creationId="{2CE52652-077D-7561-7115-66A124434FD6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24" creationId="{733A7CE1-BEA1-39DC-155A-5C47DD925310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25" creationId="{F6FDCF74-8AFC-CE7F-5D0A-7590C6D65154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26" creationId="{0C897CFD-CCC6-84DB-0DB5-ABC32CAA0C4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628" creationId="{0A8EE834-13BD-AE1C-ED60-024DF7290E2B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0" creationId="{1E307469-79EB-5FEB-DF42-789AAA73D898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1" creationId="{F8928BCF-FFAA-2281-2FA2-9F294648F0AC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2" creationId="{E9A28992-EBE2-D689-1055-13F188586C13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3" creationId="{490887AC-C713-B5F4-3432-DC1DEFC1F3A8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4" creationId="{1013DD45-D56E-E800-E87F-77A3B096D57A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5" creationId="{E82F241F-100A-E1FF-22BB-B6AEFDAA39AE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6" creationId="{7BE4501D-FD52-C46A-B457-F5DDF6567233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7" creationId="{02B6E6D7-EF30-2FDD-75A6-C5BBE87B2742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8" creationId="{DE0A495C-FECB-82AA-2E02-7E9AC70A1667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9" creationId="{DCA3A441-B35A-9438-AE84-3D50F970038B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0" creationId="{87B631D4-1065-E056-28BA-318711368FBC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1" creationId="{2DB945D2-C345-F127-65CF-46150BE57977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2" creationId="{5A65BF1F-55F0-6D0F-8747-B8DB92ED6623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3" creationId="{B219A1A0-6EC9-7276-D668-43C7A23C2A8C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4" creationId="{4C823740-61E6-C950-F940-DB04AE9E1040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5" creationId="{2E88B254-9496-35F8-7E81-5A51BD0E2621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6" creationId="{50B00433-8470-57E5-9B8D-E87361F658C9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7" creationId="{A7CF150F-9933-1CCF-113B-D2D274597B18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8" creationId="{9F7F4F6E-301E-BF80-130D-99F55C32D842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9" creationId="{0ABC9C97-0C2C-C9D0-C964-6D6B31FA53C1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50" creationId="{39862F63-CF1F-30BC-72FC-45CB6231E2F7}"/>
          </ac:inkMkLst>
        </pc:inkChg>
        <pc:inkChg chg="add mod">
          <ac:chgData name="Dong Zheng" userId="3c181caca29f1aa3" providerId="LiveId" clId="{492A83FA-C9B7-4F21-AAB7-3FC494FED4A0}" dt="2022-06-27T10:58:20.513" v="1086"/>
          <ac:inkMkLst>
            <pc:docMk/>
            <pc:sldMk cId="2069014423" sldId="468"/>
            <ac:inkMk id="652" creationId="{51AA26FD-3227-C9C5-8A3D-6B6F4E5B1850}"/>
          </ac:inkMkLst>
        </pc:inkChg>
        <pc:inkChg chg="add mod">
          <ac:chgData name="Dong Zheng" userId="3c181caca29f1aa3" providerId="LiveId" clId="{492A83FA-C9B7-4F21-AAB7-3FC494FED4A0}" dt="2022-06-27T10:58:20.513" v="1086"/>
          <ac:inkMkLst>
            <pc:docMk/>
            <pc:sldMk cId="2069014423" sldId="468"/>
            <ac:inkMk id="653" creationId="{9C853206-5D15-EBC6-7812-E2EBD57DCE18}"/>
          </ac:inkMkLst>
        </pc:inkChg>
        <pc:inkChg chg="add mod">
          <ac:chgData name="Dong Zheng" userId="3c181caca29f1aa3" providerId="LiveId" clId="{492A83FA-C9B7-4F21-AAB7-3FC494FED4A0}" dt="2022-06-27T10:58:20.513" v="1086"/>
          <ac:inkMkLst>
            <pc:docMk/>
            <pc:sldMk cId="2069014423" sldId="468"/>
            <ac:inkMk id="654" creationId="{FD84126E-B6B2-AFD3-A9D1-DECD92CC0415}"/>
          </ac:inkMkLst>
        </pc:inkChg>
        <pc:inkChg chg="add mod">
          <ac:chgData name="Dong Zheng" userId="3c181caca29f1aa3" providerId="LiveId" clId="{492A83FA-C9B7-4F21-AAB7-3FC494FED4A0}" dt="2022-06-27T10:58:20.513" v="1086"/>
          <ac:inkMkLst>
            <pc:docMk/>
            <pc:sldMk cId="2069014423" sldId="468"/>
            <ac:inkMk id="656" creationId="{9AD00B8F-2AA4-33FE-C778-FB4F30491630}"/>
          </ac:inkMkLst>
        </pc:inkChg>
        <pc:inkChg chg="add mod">
          <ac:chgData name="Dong Zheng" userId="3c181caca29f1aa3" providerId="LiveId" clId="{492A83FA-C9B7-4F21-AAB7-3FC494FED4A0}" dt="2022-06-27T10:58:20.513" v="1086"/>
          <ac:inkMkLst>
            <pc:docMk/>
            <pc:sldMk cId="2069014423" sldId="468"/>
            <ac:inkMk id="657" creationId="{5F4FEF0C-A9C6-EAD3-0951-A618D9D0FB90}"/>
          </ac:inkMkLst>
        </pc:inkChg>
        <pc:inkChg chg="add mod">
          <ac:chgData name="Dong Zheng" userId="3c181caca29f1aa3" providerId="LiveId" clId="{492A83FA-C9B7-4F21-AAB7-3FC494FED4A0}" dt="2022-06-27T10:58:20.513" v="1086"/>
          <ac:inkMkLst>
            <pc:docMk/>
            <pc:sldMk cId="2069014423" sldId="468"/>
            <ac:inkMk id="658" creationId="{8C6BDB12-7529-51E4-9104-67FF7BDB8854}"/>
          </ac:inkMkLst>
        </pc:inkChg>
        <pc:inkChg chg="add mod">
          <ac:chgData name="Dong Zheng" userId="3c181caca29f1aa3" providerId="LiveId" clId="{492A83FA-C9B7-4F21-AAB7-3FC494FED4A0}" dt="2022-06-27T10:58:29.492" v="1095"/>
          <ac:inkMkLst>
            <pc:docMk/>
            <pc:sldMk cId="2069014423" sldId="468"/>
            <ac:inkMk id="660" creationId="{E599C278-7E5A-4C5E-81AD-88E7C7B8504F}"/>
          </ac:inkMkLst>
        </pc:inkChg>
        <pc:inkChg chg="add mod">
          <ac:chgData name="Dong Zheng" userId="3c181caca29f1aa3" providerId="LiveId" clId="{492A83FA-C9B7-4F21-AAB7-3FC494FED4A0}" dt="2022-06-27T10:58:29.492" v="1095"/>
          <ac:inkMkLst>
            <pc:docMk/>
            <pc:sldMk cId="2069014423" sldId="468"/>
            <ac:inkMk id="661" creationId="{7C91E9A5-A3AD-53F7-9735-AAE840EE8474}"/>
          </ac:inkMkLst>
        </pc:inkChg>
        <pc:inkChg chg="add mod">
          <ac:chgData name="Dong Zheng" userId="3c181caca29f1aa3" providerId="LiveId" clId="{492A83FA-C9B7-4F21-AAB7-3FC494FED4A0}" dt="2022-06-27T10:58:29.492" v="1095"/>
          <ac:inkMkLst>
            <pc:docMk/>
            <pc:sldMk cId="2069014423" sldId="468"/>
            <ac:inkMk id="663" creationId="{180A8518-AF77-CC66-3A64-19DBBBBDE48A}"/>
          </ac:inkMkLst>
        </pc:inkChg>
        <pc:inkChg chg="add mod">
          <ac:chgData name="Dong Zheng" userId="3c181caca29f1aa3" providerId="LiveId" clId="{492A83FA-C9B7-4F21-AAB7-3FC494FED4A0}" dt="2022-06-27T10:58:29.492" v="1095"/>
          <ac:inkMkLst>
            <pc:docMk/>
            <pc:sldMk cId="2069014423" sldId="468"/>
            <ac:inkMk id="664" creationId="{E93F8751-2423-7BE1-F48D-68FBFE2D8BBD}"/>
          </ac:inkMkLst>
        </pc:inkChg>
        <pc:inkChg chg="add mod">
          <ac:chgData name="Dong Zheng" userId="3c181caca29f1aa3" providerId="LiveId" clId="{492A83FA-C9B7-4F21-AAB7-3FC494FED4A0}" dt="2022-06-27T10:58:29.492" v="1095"/>
          <ac:inkMkLst>
            <pc:docMk/>
            <pc:sldMk cId="2069014423" sldId="468"/>
            <ac:inkMk id="665" creationId="{9078C78F-52B3-0747-A63D-05A83066C0CA}"/>
          </ac:inkMkLst>
        </pc:inkChg>
        <pc:inkChg chg="add mod">
          <ac:chgData name="Dong Zheng" userId="3c181caca29f1aa3" providerId="LiveId" clId="{492A83FA-C9B7-4F21-AAB7-3FC494FED4A0}" dt="2022-06-27T10:58:29.492" v="1095"/>
          <ac:inkMkLst>
            <pc:docMk/>
            <pc:sldMk cId="2069014423" sldId="468"/>
            <ac:inkMk id="666" creationId="{3F4372AD-BF01-8A36-8A6A-C35CF60563A5}"/>
          </ac:inkMkLst>
        </pc:inkChg>
        <pc:inkChg chg="add mod">
          <ac:chgData name="Dong Zheng" userId="3c181caca29f1aa3" providerId="LiveId" clId="{492A83FA-C9B7-4F21-AAB7-3FC494FED4A0}" dt="2022-06-27T10:58:29.492" v="1095"/>
          <ac:inkMkLst>
            <pc:docMk/>
            <pc:sldMk cId="2069014423" sldId="468"/>
            <ac:inkMk id="667" creationId="{662D12CF-EDC7-E35F-F4A6-A6473E0E6D78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69" creationId="{D794E0B6-070D-A404-76DA-9D44D75942BC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70" creationId="{6B73E05F-3670-F029-F46F-BC4F0D0BBBBA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71" creationId="{7F28927E-AD90-923C-1E57-C2900FD2F5E9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72" creationId="{8F261D40-E47E-65AC-B9D0-4299ADA30BBB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73" creationId="{D3D72BD2-A922-15BF-32DE-0FA7E2994C67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74" creationId="{3A87530F-8537-0C95-F2E5-E1F09FD84CC4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75" creationId="{8E7485B2-138A-5DA4-55A9-048316CC26FC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76" creationId="{67DC3BD8-E4F0-6383-E4BE-057708E609D8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77" creationId="{EE1158AD-1050-AEC8-7DD3-ED620602F617}"/>
          </ac:inkMkLst>
        </pc:inkChg>
        <pc:inkChg chg="add">
          <ac:chgData name="Dong Zheng" userId="3c181caca29f1aa3" providerId="LiveId" clId="{492A83FA-C9B7-4F21-AAB7-3FC494FED4A0}" dt="2022-06-27T10:58:33.429" v="1105" actId="9405"/>
          <ac:inkMkLst>
            <pc:docMk/>
            <pc:sldMk cId="2069014423" sldId="468"/>
            <ac:inkMk id="678" creationId="{C0726821-9C81-8646-86E2-8BF12CF5F1D8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79" creationId="{F6F396B6-C0E6-8180-7E3C-D53FACE86016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80" creationId="{0D77667F-9847-A07C-B690-075C66EB4787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81" creationId="{A2F59A3A-5039-6AFD-5F90-B2BFF148E7FF}"/>
          </ac:inkMkLst>
        </pc:inkChg>
        <pc:inkChg chg="add mod">
          <ac:chgData name="Dong Zheng" userId="3c181caca29f1aa3" providerId="LiveId" clId="{492A83FA-C9B7-4F21-AAB7-3FC494FED4A0}" dt="2022-06-27T10:58:49.968" v="1116"/>
          <ac:inkMkLst>
            <pc:docMk/>
            <pc:sldMk cId="2069014423" sldId="468"/>
            <ac:inkMk id="684" creationId="{08AC8774-0272-2A0B-DF59-9B47E7862158}"/>
          </ac:inkMkLst>
        </pc:inkChg>
        <pc:inkChg chg="add mod">
          <ac:chgData name="Dong Zheng" userId="3c181caca29f1aa3" providerId="LiveId" clId="{492A83FA-C9B7-4F21-AAB7-3FC494FED4A0}" dt="2022-06-27T10:58:49.968" v="1116"/>
          <ac:inkMkLst>
            <pc:docMk/>
            <pc:sldMk cId="2069014423" sldId="468"/>
            <ac:inkMk id="685" creationId="{55C8127C-EB10-B31C-1626-E7C673C44FC7}"/>
          </ac:inkMkLst>
        </pc:inkChg>
        <pc:inkChg chg="add mod">
          <ac:chgData name="Dong Zheng" userId="3c181caca29f1aa3" providerId="LiveId" clId="{492A83FA-C9B7-4F21-AAB7-3FC494FED4A0}" dt="2022-06-27T10:58:49.968" v="1116"/>
          <ac:inkMkLst>
            <pc:docMk/>
            <pc:sldMk cId="2069014423" sldId="468"/>
            <ac:inkMk id="686" creationId="{04CCBAD1-B42E-F16C-DF08-65F1C86FC876}"/>
          </ac:inkMkLst>
        </pc:inkChg>
        <pc:inkChg chg="add mod">
          <ac:chgData name="Dong Zheng" userId="3c181caca29f1aa3" providerId="LiveId" clId="{492A83FA-C9B7-4F21-AAB7-3FC494FED4A0}" dt="2022-06-27T10:58:49.968" v="1116"/>
          <ac:inkMkLst>
            <pc:docMk/>
            <pc:sldMk cId="2069014423" sldId="468"/>
            <ac:inkMk id="687" creationId="{6EE781EB-7B98-6CE3-738C-D925E3347818}"/>
          </ac:inkMkLst>
        </pc:inkChg>
        <pc:inkChg chg="add mod">
          <ac:chgData name="Dong Zheng" userId="3c181caca29f1aa3" providerId="LiveId" clId="{492A83FA-C9B7-4F21-AAB7-3FC494FED4A0}" dt="2022-06-27T10:58:49.968" v="1116"/>
          <ac:inkMkLst>
            <pc:docMk/>
            <pc:sldMk cId="2069014423" sldId="468"/>
            <ac:inkMk id="688" creationId="{D02C3ACA-12CD-F909-F8E9-737E93999CB1}"/>
          </ac:inkMkLst>
        </pc:inkChg>
        <pc:inkChg chg="add mod">
          <ac:chgData name="Dong Zheng" userId="3c181caca29f1aa3" providerId="LiveId" clId="{492A83FA-C9B7-4F21-AAB7-3FC494FED4A0}" dt="2022-06-27T10:58:49.968" v="1116"/>
          <ac:inkMkLst>
            <pc:docMk/>
            <pc:sldMk cId="2069014423" sldId="468"/>
            <ac:inkMk id="689" creationId="{4BF22D00-6F3E-984A-F23A-B16BDCB23CEB}"/>
          </ac:inkMkLst>
        </pc:inkChg>
        <pc:inkChg chg="add mod">
          <ac:chgData name="Dong Zheng" userId="3c181caca29f1aa3" providerId="LiveId" clId="{492A83FA-C9B7-4F21-AAB7-3FC494FED4A0}" dt="2022-06-27T10:58:58.780" v="1126"/>
          <ac:inkMkLst>
            <pc:docMk/>
            <pc:sldMk cId="2069014423" sldId="468"/>
            <ac:inkMk id="691" creationId="{DED7DB0D-DC0C-733D-ED6C-2EC5F5A4AE45}"/>
          </ac:inkMkLst>
        </pc:inkChg>
        <pc:inkChg chg="add mod">
          <ac:chgData name="Dong Zheng" userId="3c181caca29f1aa3" providerId="LiveId" clId="{492A83FA-C9B7-4F21-AAB7-3FC494FED4A0}" dt="2022-06-27T10:58:58.780" v="1126"/>
          <ac:inkMkLst>
            <pc:docMk/>
            <pc:sldMk cId="2069014423" sldId="468"/>
            <ac:inkMk id="692" creationId="{23B33997-86F1-7341-3D5D-10BCC3BAB37A}"/>
          </ac:inkMkLst>
        </pc:inkChg>
        <pc:inkChg chg="add mod">
          <ac:chgData name="Dong Zheng" userId="3c181caca29f1aa3" providerId="LiveId" clId="{492A83FA-C9B7-4F21-AAB7-3FC494FED4A0}" dt="2022-06-27T10:58:58.780" v="1126"/>
          <ac:inkMkLst>
            <pc:docMk/>
            <pc:sldMk cId="2069014423" sldId="468"/>
            <ac:inkMk id="693" creationId="{D9DBB1DA-2C63-0ABC-CB66-120C6615B744}"/>
          </ac:inkMkLst>
        </pc:inkChg>
        <pc:inkChg chg="add mod">
          <ac:chgData name="Dong Zheng" userId="3c181caca29f1aa3" providerId="LiveId" clId="{492A83FA-C9B7-4F21-AAB7-3FC494FED4A0}" dt="2022-06-27T10:58:58.780" v="1126"/>
          <ac:inkMkLst>
            <pc:docMk/>
            <pc:sldMk cId="2069014423" sldId="468"/>
            <ac:inkMk id="694" creationId="{A77AD759-0183-F95B-0B3F-A264139E19EF}"/>
          </ac:inkMkLst>
        </pc:inkChg>
        <pc:inkChg chg="add mod">
          <ac:chgData name="Dong Zheng" userId="3c181caca29f1aa3" providerId="LiveId" clId="{492A83FA-C9B7-4F21-AAB7-3FC494FED4A0}" dt="2022-06-27T10:58:58.780" v="1126"/>
          <ac:inkMkLst>
            <pc:docMk/>
            <pc:sldMk cId="2069014423" sldId="468"/>
            <ac:inkMk id="695" creationId="{75B52E89-DAB5-AE0E-69AD-1BA9B4912D9E}"/>
          </ac:inkMkLst>
        </pc:inkChg>
        <pc:inkChg chg="add mod">
          <ac:chgData name="Dong Zheng" userId="3c181caca29f1aa3" providerId="LiveId" clId="{492A83FA-C9B7-4F21-AAB7-3FC494FED4A0}" dt="2022-06-27T10:58:58.780" v="1126"/>
          <ac:inkMkLst>
            <pc:docMk/>
            <pc:sldMk cId="2069014423" sldId="468"/>
            <ac:inkMk id="696" creationId="{0F09C38C-84D0-77D1-982B-F6D97AE4B2C0}"/>
          </ac:inkMkLst>
        </pc:inkChg>
        <pc:inkChg chg="add mod">
          <ac:chgData name="Dong Zheng" userId="3c181caca29f1aa3" providerId="LiveId" clId="{492A83FA-C9B7-4F21-AAB7-3FC494FED4A0}" dt="2022-06-27T10:58:58.780" v="1126"/>
          <ac:inkMkLst>
            <pc:docMk/>
            <pc:sldMk cId="2069014423" sldId="468"/>
            <ac:inkMk id="698" creationId="{2958189E-B572-CB9A-3E77-9E7153DD4465}"/>
          </ac:inkMkLst>
        </pc:inkChg>
        <pc:inkChg chg="add mod">
          <ac:chgData name="Dong Zheng" userId="3c181caca29f1aa3" providerId="LiveId" clId="{492A83FA-C9B7-4F21-AAB7-3FC494FED4A0}" dt="2022-06-27T10:58:58.780" v="1126"/>
          <ac:inkMkLst>
            <pc:docMk/>
            <pc:sldMk cId="2069014423" sldId="468"/>
            <ac:inkMk id="699" creationId="{E3A812F8-D921-6E63-81AB-FCA9A54C09B2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01" creationId="{5F29EFFD-A6FD-E11C-63F3-661445247B3B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02" creationId="{1E58E466-F425-A945-2797-D44349962C38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03" creationId="{270765D4-7294-F91E-926F-D6FD00103C79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04" creationId="{C69CBD44-FB0E-B7C3-F888-32F151E0A93E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05" creationId="{B8A408AB-1BFC-97E9-18F1-006FB4872FA1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06" creationId="{2243ACF3-4FDB-B64B-6B85-E734A02C46DF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07" creationId="{9C47991D-D764-C02B-29A4-DE8221B1A6CA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08" creationId="{1C3E0940-299C-9AE6-965A-12A197C54170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09" creationId="{60D32D35-E6EC-DE21-FBEC-15D9CD514D46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10" creationId="{3B853F41-A899-D0DB-ECF5-D49F92C98872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11" creationId="{484EDA27-6CF1-20BE-D2A4-89CDC4EBD3B1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12" creationId="{0ABD2B9E-B8A3-5DF8-A292-E9920E9BD544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13" creationId="{52AD5E5F-E314-D251-519C-2DBE6A40F7FB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14" creationId="{794783F6-0182-5DE1-0CD7-E48BB0554BED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16" creationId="{03A921A7-77E5-0701-EFB4-B965C5DB9B97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17" creationId="{E4F465AE-F3AF-EC1D-569A-9E0427F1ADF9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18" creationId="{FF45A1A6-2179-80E6-5F1A-9A26B666B8CA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19" creationId="{ED61A361-BC79-A081-9BC2-E09D068F2624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0" creationId="{2D593A6E-42DF-D915-AD33-6402D86CDDFB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1" creationId="{79F1FBE1-2730-C547-4487-A2B700DAD186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2" creationId="{927E79F0-F283-1619-9CF5-5EF00D61E860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3" creationId="{4F53CFCF-D0AD-A744-ECB6-BCC40E1DC72B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4" creationId="{FAD44361-B8B7-1D98-1920-6809235B7228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5" creationId="{916DBEAD-8C48-9C22-94A6-2F0CA3A35C5D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6" creationId="{12177EB8-8864-A96C-D300-8CDD0CBC67C2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7" creationId="{178B5024-7498-A50C-4210-3DD66CF4D8F6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8" creationId="{494D1AAE-589A-0C32-D78B-6B73844C1A91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9" creationId="{EB414B9D-45A2-963F-8CFA-531D3169D1FC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30" creationId="{14B7900A-0D2E-D1EE-E7EA-96268EF16CEB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31" creationId="{C4124758-CAD1-30C2-EDF5-16D18463BF0A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32" creationId="{AC22B20F-6E8B-B51F-C5BE-752D6096A78F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34" creationId="{7F175648-19E0-405C-31D1-E50A445327CF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35" creationId="{BBF0219E-FF55-826E-34C8-B67B4E54B7D7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36" creationId="{E9AB809E-91E0-5A12-CE93-61276FF9883C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37" creationId="{00876F75-2571-8B6A-C901-432A8CB9BED2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38" creationId="{5D9D9CBE-BE4D-BB85-6955-7D902E2B1527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0" creationId="{611444FE-DD9A-8D87-21A4-8E34614C424E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1" creationId="{D62DA970-60AA-9E92-570E-3889074305A4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2" creationId="{BD34322F-651C-8D11-7E56-7CA6BD658ED2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3" creationId="{216D68F3-E001-C4C3-1456-2026BDEC94D1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4" creationId="{F248CAB1-691E-3E2E-D5A7-35A795F77BAA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5" creationId="{3DDD6A57-16BD-9AD9-A1D4-DEDD41CE751D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6" creationId="{2C8F6282-F9CC-47D6-4790-B8728C469405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7" creationId="{A3531B9B-70B9-D252-170D-97BE41511ECB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8" creationId="{A8D620CA-4C5A-E3BA-D947-9C7D8268D4D6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9" creationId="{16694980-9729-61FD-DFF8-275995006E9F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50" creationId="{75ADD4EC-8082-0AA0-8E48-709FC708DC19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51" creationId="{DA685618-33D7-663D-EC74-BCDE595661B4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52" creationId="{B5C83AE2-B1DE-C436-90F1-FA4420423880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53" creationId="{777086E6-C926-636C-9D45-EEBEE2496650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54" creationId="{493AAFE8-6FB6-66CB-0E36-653CC758704C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55" creationId="{D359B245-708D-2A54-209E-18131AE64FB2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56" creationId="{828B6C69-F144-DDD7-D8F5-DE2952D43C57}"/>
          </ac:inkMkLst>
        </pc:inkChg>
      </pc:sldChg>
      <pc:sldChg chg="addSp delSp modSp new mod">
        <pc:chgData name="Dong Zheng" userId="3c181caca29f1aa3" providerId="LiveId" clId="{492A83FA-C9B7-4F21-AAB7-3FC494FED4A0}" dt="2022-06-27T11:07:53.323" v="1218" actId="20577"/>
        <pc:sldMkLst>
          <pc:docMk/>
          <pc:sldMk cId="416676110" sldId="469"/>
        </pc:sldMkLst>
        <pc:spChg chg="add mod">
          <ac:chgData name="Dong Zheng" userId="3c181caca29f1aa3" providerId="LiveId" clId="{492A83FA-C9B7-4F21-AAB7-3FC494FED4A0}" dt="2022-06-27T11:07:53.323" v="1218" actId="20577"/>
          <ac:spMkLst>
            <pc:docMk/>
            <pc:sldMk cId="416676110" sldId="469"/>
            <ac:spMk id="7" creationId="{A2042D5A-B5D5-549C-93A5-EB317F4FB4C2}"/>
          </ac:spMkLst>
        </pc:spChg>
        <pc:picChg chg="add mod">
          <ac:chgData name="Dong Zheng" userId="3c181caca29f1aa3" providerId="LiveId" clId="{492A83FA-C9B7-4F21-AAB7-3FC494FED4A0}" dt="2022-06-27T11:07:46.723" v="1193" actId="1076"/>
          <ac:picMkLst>
            <pc:docMk/>
            <pc:sldMk cId="416676110" sldId="469"/>
            <ac:picMk id="3" creationId="{32A9C71A-0ADD-17F6-8912-C0D6CC5BB462}"/>
          </ac:picMkLst>
        </pc:picChg>
        <pc:inkChg chg="add del">
          <ac:chgData name="Dong Zheng" userId="3c181caca29f1aa3" providerId="LiveId" clId="{492A83FA-C9B7-4F21-AAB7-3FC494FED4A0}" dt="2022-06-27T11:04:52.608" v="1191" actId="9405"/>
          <ac:inkMkLst>
            <pc:docMk/>
            <pc:sldMk cId="416676110" sldId="469"/>
            <ac:inkMk id="4" creationId="{B2B193B2-9E0C-143E-AEA9-4BEFB4A2EBAB}"/>
          </ac:inkMkLst>
        </pc:inkChg>
        <pc:inkChg chg="add del">
          <ac:chgData name="Dong Zheng" userId="3c181caca29f1aa3" providerId="LiveId" clId="{492A83FA-C9B7-4F21-AAB7-3FC494FED4A0}" dt="2022-06-27T11:04:52.287" v="1190" actId="9405"/>
          <ac:inkMkLst>
            <pc:docMk/>
            <pc:sldMk cId="416676110" sldId="469"/>
            <ac:inkMk id="5" creationId="{DD93120E-5B17-D8BD-657D-41699DF12B2F}"/>
          </ac:inkMkLst>
        </pc:inkChg>
        <pc:inkChg chg="add del">
          <ac:chgData name="Dong Zheng" userId="3c181caca29f1aa3" providerId="LiveId" clId="{492A83FA-C9B7-4F21-AAB7-3FC494FED4A0}" dt="2022-06-27T11:04:51.971" v="1189" actId="9405"/>
          <ac:inkMkLst>
            <pc:docMk/>
            <pc:sldMk cId="416676110" sldId="469"/>
            <ac:inkMk id="6" creationId="{3A0FFC8F-D797-C421-6F05-C8AA4B620A74}"/>
          </ac:inkMkLst>
        </pc:inkChg>
      </pc:sldChg>
      <pc:sldChg chg="del">
        <pc:chgData name="Dong Zheng" userId="3c181caca29f1aa3" providerId="LiveId" clId="{492A83FA-C9B7-4F21-AAB7-3FC494FED4A0}" dt="2022-06-27T08:40:01.265" v="0" actId="47"/>
        <pc:sldMkLst>
          <pc:docMk/>
          <pc:sldMk cId="3362597470" sldId="469"/>
        </pc:sldMkLst>
      </pc:sldChg>
      <pc:sldChg chg="addSp modSp new mod">
        <pc:chgData name="Dong Zheng" userId="3c181caca29f1aa3" providerId="LiveId" clId="{492A83FA-C9B7-4F21-AAB7-3FC494FED4A0}" dt="2022-06-27T11:20:51.568" v="1253" actId="20577"/>
        <pc:sldMkLst>
          <pc:docMk/>
          <pc:sldMk cId="3949099772" sldId="470"/>
        </pc:sldMkLst>
        <pc:spChg chg="add mod">
          <ac:chgData name="Dong Zheng" userId="3c181caca29f1aa3" providerId="LiveId" clId="{492A83FA-C9B7-4F21-AAB7-3FC494FED4A0}" dt="2022-06-27T11:20:51.568" v="1253" actId="20577"/>
          <ac:spMkLst>
            <pc:docMk/>
            <pc:sldMk cId="3949099772" sldId="470"/>
            <ac:spMk id="4" creationId="{DCB5D521-0ED3-9310-6EC8-518D01606714}"/>
          </ac:spMkLst>
        </pc:spChg>
        <pc:picChg chg="add mod">
          <ac:chgData name="Dong Zheng" userId="3c181caca29f1aa3" providerId="LiveId" clId="{492A83FA-C9B7-4F21-AAB7-3FC494FED4A0}" dt="2022-06-27T11:20:38.675" v="1224" actId="1076"/>
          <ac:picMkLst>
            <pc:docMk/>
            <pc:sldMk cId="3949099772" sldId="470"/>
            <ac:picMk id="3" creationId="{53F3DFAB-A8B4-ED7A-750F-6D46A299BE84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3:52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 51 24575,'-65'-2'0,"39"0"0,-1 2 0,1 0 0,0 2 0,-29 5 0,44-4 0,0 1 0,0 0 0,0 1 0,1 0 0,-1 1 0,1 0 0,1 1 0,-14 11 0,-68 72 0,62-58 0,14-14 0,1 1 0,1 0 0,1 1 0,0 1 0,-15 39 0,12-26 0,5-9 0,1-1 0,-7 39 0,-9 25 0,19-66 0,1 1 0,1 0 0,1 1 0,1-1 0,1 0 0,4 43 0,-1-7 0,-1-45 0,0-1 0,1 0 0,0 1 0,1-1 0,1 0 0,0-1 0,0 1 0,2-1 0,-1 0 0,2 0 0,-1 0 0,2-1 0,-1 0 0,12 12 0,2-1 0,0-1 0,1-1 0,1-1 0,1-1 0,36 20 0,-30-23 0,1-2 0,0-1 0,1-1 0,1-2 0,-1-1 0,40 3 0,54 15 0,-88-18 0,1-3 0,-1-1 0,1-2 0,60-4 0,-22 0 0,-32-1 0,0-3 0,-1-1 0,83-25 0,-83 19 0,-22 6 0,-1-1 0,-1-1 0,1-1 0,29-21 0,28-13 0,-63 36 0,-1 0 0,0-2 0,-1 0 0,0 0 0,0-1 0,18-21 0,-7 3 0,39-58 0,-52 64 0,0-1 0,-1 0 0,-2 0 0,0-1 0,-2 0 0,-1-1 0,4-40 0,-5 11 0,-3 0 0,-5-62 0,2 105 0,0 0 0,-1 0 0,-1 0 0,1 0 0,-2 1 0,0-1 0,-8-13 0,-51-71 0,53 80 0,4 7 0,-1 1 0,0 0 0,-1 1 0,0-1 0,-12-7 0,-19-15 0,15 10 0,-2 0 0,-53-29 0,18 13 0,45 27 0,-2 1 0,1 1 0,-1 1 0,0 0 0,0 2 0,-26-3 0,37 5 0,-57-9 0,-1 2 0,0 3 0,-106 5 0,150 3 30,0 1 0,0 1 0,-22 8 0,35-9-179,0 0 1,0 1-1,1 0 1,-1 0-1,1 1 1,0 0-1,0 1 1,0-1-1,-9 11 1,6-5-6678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3:59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24575,'-1'1'0,"0"-1"0,-1 1 0,1 0 0,0-1 0,0 1 0,0 0 0,0 0 0,0-1 0,0 1 0,0 0 0,1 0 0,-1 0 0,0 0 0,0 0 0,1 0 0,-1 0 0,0 1 0,1-1 0,-1 2 0,-12 31 0,9-24 0,-1 7 0,0 1 0,1 0 0,1 0 0,1 0 0,0 24 0,1-16 0,-9 44 0,5-31 0,0 0 0,3 0 0,3 65 0,1-30 0,-2-67 0,1 0 0,-1 0 0,1 0 0,1 0 0,-1-1 0,1 1 0,0-1 0,1 1 0,0-1 0,0 0 0,0 0 0,8 11 0,-9-15 0,-1 0 0,1 0 0,0 0 0,0-1 0,0 1 0,0-1 0,0 1 0,0-1 0,0 0 0,0 0 0,1 0 0,-1 0 0,1 0 0,-1 0 0,0-1 0,1 1 0,-1-1 0,1 0 0,-1 0 0,1 0 0,-1 0 0,1 0 0,-1 0 0,1-1 0,-1 1 0,1-1 0,-1 1 0,0-1 0,1 0 0,-1 0 0,0 0 0,0-1 0,1 1 0,-1 0 0,0-1 0,0 1 0,-1-1 0,3-2 0,21-20 0,-1-1 0,-1-1 0,-1-1 0,-1 0 0,-2-2 0,-1-1 0,24-52 0,-28 49 0,-2 0 0,-2 0 0,-1-1 0,-1 0 0,5-62 0,-12 72 0,0 5 0,-1 35 0,-2 15 0,-10 51 0,7-51 0,-4 57 0,8-38 0,4 103 0,-3-150 6,1 1 0,-1-1 0,1 0 0,0 0 0,0 0 0,0 0 0,0 0 0,1 0 0,-1 0 0,1 0 0,0 0 0,0-1 0,0 1 0,0-1 0,0 1 0,1-1 0,-1 0 0,0 0 0,5 3 0,-2-2-155,1-1 1,-1 1-1,1-1 1,0 0-1,0 0 1,0 0-1,0-1 1,0 0-1,7 1 1,8-1-6678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26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24575,'1'35'0,"-2"0"0,-1 0 0,-11 48 0,-24 162 0,26-177 0,6-42 0,1 0 0,0 32 0,3-44 0,0-10 0,1 0 0,-1 1 0,1-1 0,0 0 0,1 0 0,-1 1 0,1-1 0,-1 0 0,1 1 0,1-1 0,-1 0 0,0 0 0,1 0 0,3 5 0,-4-9 0,0 1 0,0-1 0,0 1 0,0-1 0,0 0 0,0 1 0,1-1 0,-1 0 0,0 0 0,0 0 0,0 0 0,0 0 0,1 0 0,-1 0 0,0 0 0,0-1 0,0 1 0,0 0 0,0-1 0,0 1 0,0-1 0,1 1 0,-1-1 0,0 1 0,0-2 0,36-21 0,-22 12 0,34-16 0,-1-2 0,-2-2 0,57-49 0,-87 65 0,-1-1 0,0 0 0,20-30 0,-29 37 0,-1-1 0,0 1 0,-1-1 0,0 0 0,-1 0 0,0-1 0,0 1 0,-1-1 0,1-14 0,23-120 0,-34 200 0,0-11 0,-3 78 0,10-76 0,0-29 0,0 0 0,1 0 0,1 1 0,0-1 0,6 23 0,-7-39 4,0 0-1,1-1 1,-1 1-1,0 0 0,0-1 1,0 1-1,1 0 1,-1-1-1,0 1 1,1-1-1,-1 1 0,1 0 1,-1-1-1,0 1 1,1-1-1,-1 1 1,1-1-1,0 0 0,-1 1 1,1-1-1,-1 1 1,1-1-1,0 0 1,-1 1-1,1-1 0,-1 0 1,1 0-1,0 0 1,0 0-1,-1 1 1,1-1-1,0 0 0,0 0 1,21-10-1486,-10 1-5344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27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24575,'0'5'0,"0"5"0,0 5 0,0 5 0,0 3 0,0 2 0,0 1 0,0 1 0,0-1 0,0 1 0,0-1 0,0-9 0,0-11 0,0-12 0,0-8 0,0-7 0,0 0-8191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27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75 105 24575,'-4'1'0,"0"1"0,1-1 0,-1 0 0,0 1 0,1 0 0,-1 0 0,1 0 0,0 0 0,0 0 0,0 1 0,0-1 0,0 1 0,0 0 0,1 0 0,-1 0 0,1 0 0,0 1 0,0-1 0,0 0 0,0 1 0,1 0 0,-2 6 0,1-6 0,0 0 0,1 0 0,0 0 0,0 1 0,1-1 0,-1 0 0,1 1 0,0-1 0,0 7 0,0-10 0,1 1 0,-1 0 0,0-1 0,1 1 0,-1 0 0,1-1 0,0 1 0,-1-1 0,1 1 0,0-1 0,0 1 0,0-1 0,0 0 0,0 1 0,1-1 0,-1 0 0,0 0 0,0 0 0,1 0 0,-1 0 0,1 0 0,2 1 0,-2-1 0,1-1 0,-1 1 0,1-1 0,-1 0 0,0 0 0,1 0 0,-1 0 0,1-1 0,-1 1 0,0 0 0,1-1 0,-1 0 0,0 0 0,1 0 0,-1 0 0,0 0 0,0 0 0,0 0 0,0-1 0,0 1 0,0-1 0,-1 1 0,1-1 0,0 0 0,-1 0 0,1 1 0,-1-1 0,3-4 0,2-3 0,0-1 0,0 0 0,-1 0 0,7-18 0,-6 14 24,-2-1 0,0 0 0,0 0 0,2-27 0,-6 40-54,0 0-1,1 0 1,-1 0 0,0 0-1,0 0 1,0 0 0,-1 0 0,1 0-1,0 0 1,-1 0 0,0 1-1,1-1 1,-1 0 0,0 0-1,0 0 1,0 1 0,0-1-1,0 0 1,0 1 0,0-1 0,-1 1-1,1-1 1,0 1 0,-1 0-1,1 0 1,-1-1 0,0 1-1,1 0 1,-1 0 0,0 1 0,0-1-1,0 0 1,1 0 0,-1 1-1,0-1 1,0 1 0,0 0-1,0 0 1,0 0 0,0 0-1,0 0 1,0 0 0,0 0 0,0 0-1,0 1 1,0-1 0,0 1-1,-2 1 1,-12 2-6796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28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24575,'5'0'0,"5"0"0,5 0 0,5 0 0,3 0 0,2 0 0,-3 4 0,-1 2 0,0 0 0,1-2 0,1-1 0,0-1 0,2 0 0,0-2 0,0 0 0,-3-5 0,-7-1-8191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28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24575,'-5'0'0,"0"5"0,-1 5 0,2 5 0,-3 1 0,-1 1 0,1 3 0,-2 2 0,0 1 0,2 1 0,2 2 0,1-1 0,3 1 0,0 0 0,1 0 0,0 0 0,5-5 0,1-6-8191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28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68 24575,'0'19'0,"1"17"0,-2 0 0,-2 0 0,-9 51 0,-2-38 0,-8 36 0,21-79 0,0 1 0,0-1 0,1 1 0,0-1 0,0 1 0,0 0 0,1-1 0,0 1 0,0-1 0,3 8 0,-3-11 0,0-1 0,0 1 0,0 0 0,1 0 0,-1-1 0,1 1 0,0-1 0,-1 1 0,1-1 0,0 0 0,0 1 0,1-1 0,-1 0 0,0-1 0,1 1 0,-1 0 0,1-1 0,0 1 0,-1-1 0,1 0 0,0 0 0,0 0 0,0 0 0,0 0 0,0-1 0,0 1 0,0-1 0,0 0 0,0 0 0,0 0 0,0 0 0,0 0 0,0-1 0,5-1 0,-1 0 0,-1-1 0,1 1 0,-1-1 0,1-1 0,-1 1 0,0-1 0,-1 0 0,1 0 0,-1-1 0,1 0 0,-2 0 0,1 0 0,8-11 0,63-95 0,-34 53 0,41-77 0,-40 69 0,-34 55 0,-1 0 0,-1 0 0,0-1 0,0 0 0,-2 0 0,10-25 0,-24 123 0,-6-26 0,4-14 0,-6 48 0,15-80 0,1-1 0,1 0 0,0 1 0,1-1 0,0 1 0,1-1 0,0 0 0,6 17 0,-6-26-124,-1-1 0,0 1 0,1-1 0,0 0 0,0 0 0,0 0-1,0 0 1,0 0 0,1-1 0,2 4 0,10 4-6702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29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24575,'1'0'0,"1"1"0,0 0 0,-1 0 0,1 0 0,-1 0 0,1 0 0,-1 0 0,0 0 0,1 0 0,-1 0 0,0 1 0,0-1 0,0 1 0,2 1 0,13 14 0,94 29 0,-107-44 0,0 0 0,-1 0 0,1 1 0,-1-1 0,0 1 0,0-1 0,0 1 0,0 0 0,0 0 0,0 0 0,-1 0 0,1 0 0,-1 0 0,0 0 0,0 1 0,0-1 0,0 0 0,-1 1 0,0-1 0,1 0 0,-1 1 0,0-1 0,0 0 0,-1 1 0,1-1 0,-1 1 0,-1 4 0,0 0 0,0 0 0,0 0 0,-1 0 0,0-1 0,-1 1 0,0-1 0,0 1 0,0-1 0,-1-1 0,-6 8 0,4-8 0,11-14 0,14-14 0,158-144 0,-156 137-1365,-13 14-5461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29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59 24575,'-2'0'0,"1"1"0,-1 0 0,1 0 0,-1 0 0,1 0 0,-1 0 0,1 0 0,-1 0 0,1 0 0,0 0 0,0 1 0,0-1 0,0 0 0,0 1 0,0-1 0,0 1 0,-1 2 0,-14 30 0,15-29 0,0-1 0,0 1 0,0 0 0,0-1 0,1 1 0,0 0 0,0 0 0,0-1 0,1 1 0,-1 0 0,1 0 0,2 7 0,-2-11 0,-1 1 0,1-1 0,0 1 0,0 0 0,0-1 0,0 1 0,0-1 0,0 0 0,0 1 0,0-1 0,1 0 0,-1 0 0,0 0 0,1 0 0,-1 0 0,1 0 0,-1 0 0,1 0 0,0 0 0,-1-1 0,1 1 0,0-1 0,-1 1 0,1-1 0,0 0 0,0 0 0,-1 0 0,1 1 0,0-2 0,0 1 0,-1 0 0,1 0 0,0-1 0,0 1 0,-1 0 0,4-2 0,-1 0 0,0-1 0,0 1 0,-1-1 0,1 1 0,-1-1 0,1 0 0,-1 0 0,0 0 0,0-1 0,-1 1 0,1-1 0,-1 0 0,1 0 0,-1 1 0,0-1 0,-1-1 0,1 1 0,-1 0 0,2-8 0,-1 5 0,0 0 0,-1 0 0,1 0 0,-2-1 0,1 1 0,-1 0 0,0-1 0,0 1 0,-1 0 0,0-1 0,-3-7 0,3 13 0,0-1 0,-1 0 0,1 1 0,-1 0 0,0-1 0,0 1 0,0 0 0,0 0 0,0 0 0,0 0 0,0 1 0,-1-1 0,1 0 0,-1 1 0,1 0 0,-1 0 0,1-1 0,-1 1 0,0 1 0,0-1 0,1 0 0,-1 1 0,0-1 0,0 1 0,0 0 0,0 0 0,0 0 0,1 1 0,-1-1 0,0 0 0,0 1 0,0 0 0,-4 2 0,-1-1 0,1 0 0,-1 1 0,1 0 0,0 0 0,-1 1 0,2 0 0,-1 0 0,0 1 0,1-1 0,0 2 0,-7 6 0,3 3-1365,1-1-5461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34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24575,'123'-2'0,"136"5"0,-132 21-1365,-106-23-5461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34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0 24575,'-1'9'0,"0"0"0,-1-1 0,0 1 0,0-1 0,-1 0 0,0 1 0,-8 13 0,6-12 0,1 0 0,0 0 0,0 0 0,1 0 0,-2 12 0,-23 154 0,17-107 0,6-44 0,1 0 0,-1 35 0,5-55 14,0 0-1,0-1 0,-1 1 0,0 0 1,0 0-1,0 0 0,0-1 1,-3 7-1,3-8-87,0-1-1,-1-1 1,1 1 0,-1 0 0,1 0-1,-1 0 1,1-1 0,-1 1 0,0-1-1,0 0 1,0 1 0,0-1 0,0 0-1,0 0 1,0 0 0,0 0 0,-1 0-1,1-1 1,-4 1 0,-13 2-6752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3:59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24575,'9'0'0,"1"0"0,0 1 0,-1-1 0,1 2 0,-1-1 0,16 6 0,-22-6 0,0 1 0,0-1 0,0 1 0,0 0 0,-1 0 0,1 0 0,-1 0 0,0 0 0,1 0 0,-1 1 0,0-1 0,0 1 0,-1 0 0,1-1 0,-1 1 0,1 0 0,-1 0 0,0 0 0,0 0 0,0 0 0,0 0 0,0 0 0,0 6 0,0 37 0,-1-37 0,0 0 0,0 0 0,1 1 0,0-1 0,0 0 0,1 0 0,3 9 0,-4-16 0,-1-1 0,1 1 0,0-1 0,0 0 0,0 0 0,0 1 0,0-1 0,0 0 0,0 0 0,0 0 0,0 0 0,1 0 0,-1 0 0,0 0 0,1-1 0,-1 1 0,1 0 0,2 0 0,-1 0 0,0-1 0,1 0 0,-1 0 0,0 0 0,1 0 0,-1 0 0,0-1 0,0 0 0,1 1 0,-1-1 0,0 0 0,4-2 0,6-4 0,0 0 0,0 0 0,21-17 0,24-14 0,-39 27 44,-1-1 1,23-18-1,15-10-1542,-42 31-5328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34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24575,'407'0'-1365,"-385"0"-5461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35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24575,'4'-1'0,"-1"1"0,1 0 0,0 0 0,0 0 0,0 0 0,0 1 0,0 0 0,0-1 0,0 1 0,0 1 0,-1-1 0,1 0 0,0 1 0,-1 0 0,1 0 0,-1 0 0,0 0 0,0 1 0,0-1 0,0 1 0,0 0 0,0 0 0,-1 0 0,1 0 0,-1 0 0,0 0 0,0 1 0,0-1 0,0 1 0,-1 0 0,0-1 0,1 1 0,-1 0 0,0 0 0,-1 0 0,1 0 0,-1-1 0,0 1 0,0 8 0,1-2 0,0 0 0,0 1 0,-1-1 0,0 1 0,-1-1 0,0 0 0,-1 0 0,0 1 0,0-1 0,-1 0 0,-1 0 0,0-1 0,-7 14 0,11-23 0,-1 1 0,1-1 0,-1 0 0,1 1 0,0-1 0,-1 0 0,1 1 0,-1-1 0,1 1 0,0-1 0,0 0 0,-1 1 0,1-1 0,0 1 0,0-1 0,0 1 0,-1-1 0,1 1 0,0-1 0,0 1 0,0-1 0,0 1 0,0-1 0,0 1 0,0-1 0,0 1 0,0-1 0,0 1 0,0-1 0,0 1 0,1-1 0,-1 1 0,0-1 0,0 1 0,0-1 0,1 1 0,-1 0 0,21-5 0,25-20 0,-19 3-455,1 2 0,43-23 0,-56 35-6371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37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24575,'0'5'0,"0"5"0,0 5 0,0 5 0,0 3 0,0 2 0,0 1 0,0 1 0,0-1 0,0 0 0,0 1 0,0-2 0,0 1 0,0 0 0,0-5-8191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38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24575,'-4'0'0,"-2"4"0,5 2 0,7 0 0,6-2 0,6-1 0,4-1 0,3-1 0,1 0 0,1-1 0,-1 0 0,1-1 0,-1 1 0,-4 0-8191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3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24575,'5'0'0,"5"0"0,5 0 0,5 0 0,4 0 0,1 0 0,1 0 0,0 0 0,1 0 0,-1 0 0,0 0 0,0 0 0,-1 0 0,-3 0-8191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39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24575,'-20'54'0,"-52"183"0,69-225 0,0 0 0,1 0 0,0 0 0,1 0 0,0 0 0,1 0 0,1 0 0,3 23 0,-4-32 0,1 0 0,-1 0 0,1 0 0,0 0 0,0 0 0,0-1 0,0 1 0,1 0 0,-1 0 0,1-1 0,0 1 0,-1-1 0,1 1 0,0-1 0,1 0 0,-1 0 0,0 0 0,0 0 0,1 0 0,0 0 0,-1-1 0,1 1 0,0-1 0,-1 0 0,1 1 0,0-1 0,0-1 0,0 1 0,0 0 0,0-1 0,0 0 0,0 1 0,0-1 0,1 0 0,-1-1 0,0 1 0,0 0 0,0-1 0,3-1 0,10-3 0,0-1 0,-1-1 0,0-1 0,0 0 0,22-16 0,17-9 0,0 2 0,76-56 0,-126 84 0,-1 0 0,0 0 0,0-1 0,0 1 0,0-1 0,0 0 0,-1 0 0,0 0 0,0 0 0,0 0 0,0-1 0,-1 1 0,1-1 0,-1 1 0,0-1 0,0-5 0,1-7 0,-2 0 0,-1-32 0,0 45 0,1 41 0,-3 1 0,-7 41 0,-2 11 0,12-87 0,-1 0 0,1 0 0,0-1 0,-1 1 0,1 0 0,1 0 0,-1 0 0,0 0 0,1-1 0,-1 1 0,1 0 0,0 0 0,0-1 0,0 1 0,0 0 0,0-1 0,1 1 0,-1-1 0,1 0 0,0 1 0,-1-1 0,1 0 0,0 0 0,0 0 0,1 0 0,-1-1 0,0 1 0,1 0 0,-1-1 0,1 0 0,-1 1 0,1-1 0,-1 0 0,1 0 0,0-1 0,0 1 0,-1 0 0,1-1 0,0 0 0,0 0 0,0 0 0,0 0 0,-1 0 0,1 0 0,0-1 0,0 1 0,0-1 0,-1 0 0,5-2 0,9-1 17,0-2 0,0 0 1,0-1-1,-1-1 0,0 0 0,25-18 0,-30 18-166,-1 0 1,1 0-1,-1-1 1,-1 0-1,0 0 1,0-1-1,-1 0 1,0 0-1,11-23 1,-11 13-6678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39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24575,'0'307'0,"0"-352"-1365,0 22-5461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39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24575,'0'1'0,"0"11"0,0 0 0,0 0 0,2 0 0,-1 0 0,7 23 0,-7-33 0,0 0 0,0 0 0,-1 0 0,2 0 0,-1-1 0,0 1 0,0 0 0,1 0 0,-1-1 0,1 1 0,-1-1 0,1 1 0,-1-1 0,1 0 0,0 0 0,3 2 0,-2-2 0,0 0 0,-1-1 0,1 1 0,0-1 0,0 0 0,0 0 0,0 0 0,0 0 0,-1 0 0,1-1 0,0 1 0,0-1 0,0 0 0,-1 0 0,1 0 0,3-1 0,-1-1 0,0 0 0,-1 0 0,1-1 0,0 1 0,-1-1 0,0 0 0,0 0 0,0-1 0,0 1 0,-1-1 0,0 0 0,0 0 0,0 0 0,0 0 0,-1 0 0,0-1 0,0 1 0,-1-1 0,1 1 0,-1-1 0,0 0 0,-1 0 0,1 1 0,-1-1 0,0 0 0,-1 0 0,1 1 0,-1-1 0,0 0 0,-1 1 0,-2-8 0,4 12 3,0 0 0,0 0 0,0 1 0,0-1 0,-1 0 0,1 0 0,0 0 0,-1 1 0,1-1-1,0 0 1,-1 0 0,1 1 0,-1-1 0,1 0 0,-1 1 0,0-1 0,1 0 0,-1 1 0,1-1 0,-1 1 0,0-1-1,0 1 1,1-1 0,-1 1 0,0 0 0,0-1 0,0 1 0,1 0 0,-1 0 0,0-1 0,0 1 0,0 0 0,0 0 0,1 0-1,-1 0 1,0 0 0,0 0 0,0 1 0,0-1 0,-1 0 0,0 2-90,1-1-1,-1 0 1,1 1 0,-1-1-1,1 1 1,0-1 0,0 1-1,-1 0 1,1 0-1,0-1 1,1 1 0,-1 0-1,0 0 1,0 0 0,1 0-1,-1 2 1,-2 16-6739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40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24575,'5'0'0,"5"0"0,5 0 0,5 0 0,3 0 0,2 0 0,1 0 0,1 0 0,-1 0 0,1 0 0,-1 0 0,-1 0 0,1 0 0,-5-4 0,-5-2-8191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40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24575,'0'4'0,"0"6"0,0 6 0,0 4 0,0 3 0,0 2 0,-4-3 0,-2-1 0,0 0 0,2 1 0,1 1 0,1 1 0,5-4 0,3-5-8191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4:02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52 24575,'-8'1'0,"1"0"0,0 0 0,-1 0 0,1 1 0,0 0 0,0 1 0,0-1 0,0 1 0,1 1 0,-1-1 0,1 1 0,0 0 0,0 1 0,0-1 0,0 1 0,1 0 0,0 1 0,0-1 0,0 1 0,1 0 0,-4 7 0,-8 13 0,2 1 0,0 1 0,-16 50 0,20-49 0,2 0 0,2 1 0,0 0 0,-1 38 0,4 123 0,3-125 0,1-54 0,0 0 0,1 0 0,1-1 0,0 1 0,0 0 0,1-1 0,0 0 0,1 0 0,0 0 0,1 0 0,1-1 0,-1 0 0,1 0 0,1-1 0,0 0 0,0 0 0,1-1 0,16 12 0,-4-4 0,0-2 0,1 0 0,0-2 0,1 0 0,1-1 0,0-2 0,45 13 0,-35-17 0,-1-1 0,1-1 0,0-2 0,44-5 0,4 2 0,-71 2 0,-1-1 0,0-1 0,0 1 0,0-2 0,0 1 0,-1-1 0,1-1 0,10-5 0,70-44 0,-35 19 0,-35 20 0,0-1 0,-1-1 0,-1-1 0,27-32 0,-16 17 0,-12 14 0,-1-1 0,-1 0 0,0-2 0,-2 1 0,-1-2 0,0 0 0,-2 0 0,15-42 0,-17 32 0,-1-1 0,-2 0 0,-1 0 0,-1-66 0,-1 41 0,0 41 0,-1 1 0,-1-1 0,0 1 0,-1-1 0,-1 1 0,0-1 0,-9-27 0,7 36 0,-1 0 0,0 0 0,0 0 0,-1 1 0,0 0 0,0 0 0,-1 1 0,1 0 0,-2 0 0,1 1 0,0-1 0,-1 1 0,0 1 0,0 0 0,-1 0 0,1 0 0,-1 1 0,-12-2 0,-17-4 0,-2 2 0,1 2 0,-72 0 0,-422 5-1365,511 0-5461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4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24575,'0'484'0,"0"-481"0,0 1 0,0-1 0,0 1 0,1-1 0,0 0 0,-1 1 0,1-1 0,0 1 0,1-1 0,-1 0 0,0 0 0,1 0 0,0 0 0,0 0 0,0 0 0,0 0 0,0-1 0,0 1 0,4 2 0,-5-4 0,1 0 0,-1 0 0,0-1 0,1 1 0,-1-1 0,0 1 0,1-1 0,-1 1 0,1-1 0,-1 0 0,1 0 0,-1 0 0,1 0 0,-1 0 0,0 0 0,1 0 0,-1 0 0,3-1 0,-1 0 0,0 0 0,-1 0 0,1-1 0,-1 1 0,1-1 0,-1 0 0,1 0 0,-1 1 0,0-2 0,0 1 0,0 0 0,2-4 0,7-8 0,1 0 0,0 1 0,0 0 0,20-15 0,-20 18 0,-1-1 0,0-1 0,-1 0 0,12-17 0,18-20 0,-26 30 0,0 1 0,-1-2 0,-2 0 0,0 0 0,-1-1 0,14-42 0,-14 32 0,-2 0 0,-2 0 0,-1-1 0,2-51 0,-8 108 0,-2 0 0,0 0 0,-2 0 0,-14 41 0,5-19 0,-14 92 0,24-109 0,1 0 0,2 0 0,4 51 0,-3-79 3,0 0 1,0-1-1,0 1 0,1 0 0,-1 0 0,0 0 0,1-1 0,-1 1 1,1 0-1,-1 0 0,1-1 0,0 1 0,0-1 0,0 1 1,0 0-1,0-1 0,0 0 0,0 1 0,0-1 0,1 0 0,-1 1 1,0-1-1,1 0 0,-1 0 0,1 0 0,-1 0 0,1 0 0,0-1 1,-1 1-1,1 0 0,0-1 0,0 0 0,-1 1 0,1-1 1,0 0-1,0 0 0,3 0 0,-1 0-102,1-1 0,-1 0 0,0 0 0,0-1 0,0 0 0,0 1 0,0-1 0,0 0 0,0-1 0,-1 1 0,1-1 0,-1 0 0,1 1 0,4-7 0,3-4-6727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41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24575,'3'0'0,"1"-1"0,-1 1 0,0 1 0,1-1 0,-1 0 0,1 1 0,-1 0 0,0 0 0,0 0 0,0 0 0,1 0 0,-1 1 0,0-1 0,-1 1 0,6 4 0,-5-3 0,-1 0 0,0 0 0,0 0 0,0 1 0,0-1 0,0 0 0,-1 1 0,0 0 0,0-1 0,0 1 0,0 0 0,0-1 0,-1 1 0,1 4 0,-2 47 0,-1-46 0,2 0 0,-1-1 0,1 1 0,0 0 0,1 0 0,0 0 0,1-1 0,3 13 0,-5-20 0,1 0 0,-1 0 0,1 0 0,-1-1 0,1 1 0,-1 0 0,1-1 0,0 1 0,0 0 0,-1-1 0,1 1 0,0-1 0,0 1 0,-1-1 0,1 1 0,0-1 0,0 0 0,0 1 0,0-1 0,0 0 0,0 0 0,0 0 0,-1 0 0,1 0 0,0 0 0,0 0 0,0 0 0,0 0 0,0 0 0,0 0 0,0 0 0,0-1 0,0 1 0,-1 0 0,1-1 0,0 1 0,0-1 0,0 1 0,-1-1 0,1 1 0,0-1 0,1-1 0,39-33 0,-28 22 0,4 1 0,1 1 0,32-16 0,15-8 0,-60 31-151,0-1-1,0 1 0,0-1 0,-1 0 1,1-1-1,-1 1 0,-1-1 1,6-9-1,-2 0-6674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42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6 24575,'-3'4'0,"0"0"0,0 0 0,1 0 0,-1 1 0,1-1 0,0 1 0,0 0 0,0 0 0,1-1 0,0 1 0,0 0 0,0 0 0,1 0 0,-1 0 0,1 0 0,0 0 0,0 0 0,2 7 0,-2-9 0,0-1 0,1 1 0,-1-1 0,1 1 0,-1-1 0,1 1 0,0-1 0,0 0 0,0 1 0,0-1 0,0 0 0,1 0 0,-1 0 0,1 0 0,-1 0 0,1 0 0,0 0 0,0-1 0,0 1 0,0-1 0,0 1 0,0-1 0,0 0 0,0 1 0,0-1 0,1 0 0,-1 0 0,0-1 0,1 1 0,-1-1 0,1 1 0,-1-1 0,1 0 0,-1 1 0,1-1 0,-1-1 0,5 1 0,1-2 0,1 0 0,-1-1 0,1 0 0,-1 0 0,0-1 0,0 0 0,0-1 0,12-9 0,-17 12 0,1 0 0,-1-1 0,0 1 0,-1-1 0,1 0 0,0 0 0,-1 0 0,0 0 0,0 0 0,0-1 0,0 1 0,0-1 0,-1 1 0,1-1 0,-1 1 0,0-1 0,0 0 0,0 0 0,-1 0 0,1 1 0,-1-1 0,0-5 0,-1 6 0,0 1 0,0 0 0,-1 0 0,1-1 0,-1 1 0,1 0 0,-1 0 0,1 1 0,-1-1 0,0 0 0,0 0 0,0 1 0,0-1 0,0 1 0,-1 0 0,1 0 0,0 0 0,0 0 0,-1 0 0,1 0 0,-1 0 0,1 1 0,-1-1 0,1 1 0,-1 0 0,1 0 0,-1 0 0,-2 0 0,-12-1 0,0 1 0,-29 3 0,39-2 8,1 1 0,-1-1 0,1 1 0,-1 1 0,1-1 0,0 1 0,0 0 0,0 0 0,0 0 0,1 1 0,-1 0 0,-8 9 0,-1 2-355,1 1 0,-19 29-1,26-35-79,-3 2-6399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4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24575,'398'0'0,"-404"1"0,0 0 0,1 0 0,-1 1 0,0 0 0,1 0 0,-1 0 0,1 1 0,-1 0 0,1 0 0,0 0 0,0 0 0,1 1 0,-1 0 0,1 0 0,-1 0 0,-4 8 0,3-6 0,1 1 0,0 0 0,0 0 0,0 1 0,1-1 0,0 1 0,0 0 0,1 1 0,0-1 0,-3 16 0,1 46 0,7 96 0,1-46 0,-3-107 0,0 0 0,-1 0 0,-1 0 0,0 0 0,0 0 0,-7 17 0,7-25 0,0-1 0,0 1 0,0-1 0,-1 0 0,1 0 0,-1 0 0,0 0 0,0-1 0,0 1 0,-1-1 0,0 0 0,1 0 0,-1 0 0,0 0 0,0-1 0,0 1 0,-1-1 0,1 0 0,-1-1 0,-5 2 0,29-5 0,0 1 0,37 2 0,-10 0 0,-15-1 0,4-1 0,0 1 0,1 2 0,-1 1 0,36 9 0,-51-8-341,1-1 0,-1-1-1,25 0 1,-35-2-6485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44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0 24575,'1'1'0,"0"-1"0,1 1 0,-1 0 0,0-1 0,0 1 0,0 0 0,0 0 0,0 0 0,0 0 0,0 0 0,0 0 0,0 0 0,0 0 0,0 0 0,-1 0 0,1 1 0,0-1 0,-1 0 0,1 0 0,-1 1 0,0-1 0,1 0 0,-1 1 0,0-1 0,0 0 0,0 1 0,0 1 0,4 39 0,-5-35 0,-1 1 0,0-1 0,0 0 0,0 0 0,0 0 0,-8 12 0,6-11 0,1-1 0,-1 1 0,2 0 0,-1 0 0,-2 12 0,5-18 0,0 0 0,0 1 0,0-1 0,0 0 0,1 1 0,-1-1 0,0 0 0,1 1 0,0-1 0,0 0 0,-1 0 0,1 0 0,0 1 0,1-1 0,-1 0 0,0 0 0,1-1 0,-1 1 0,1 0 0,-1 0 0,1-1 0,0 1 0,3 1 0,2 3 0,0-1 0,0 1 0,0 0 0,-1 1 0,0-1 0,0 1 0,9 15 0,-13-19 0,-1-1 0,0 1 0,0-1 0,-1 1 0,1 0 0,-1-1 0,1 1 0,-1 0 0,0 0 0,0 0 0,0-1 0,0 1 0,0 0 0,-1 0 0,1-1 0,-1 1 0,0 0 0,0-1 0,0 1 0,0-1 0,0 1 0,-1-1 0,1 1 0,-1-1 0,1 0 0,-1 0 0,0 0 0,0 0 0,0 0 0,-3 2 0,0 1 0,-1-1 0,1 1 0,-1-1 0,0-1 0,0 1 0,0-1 0,-1 0 0,1-1 0,-1 0 0,1 0 0,-1 0 0,0 0 0,0-1 0,0 0 0,0-1 0,0 0 0,0 0 0,0 0 0,-9-2 0,11 1 0,1 0 0,-1-1 0,1 1 0,-1-1 0,1 0 0,0 0 0,-1 0 0,1 0 0,0-1 0,0 0 0,1 1 0,-1-2 0,1 1 0,-1 0 0,1-1 0,0 1 0,0-1 0,1 0 0,-1 0 0,1 0 0,0 0 0,0-1 0,0 1 0,0-1 0,1 1 0,0-1 0,0 1 0,-1-10 0,1-87-211,2 75-943,0 4-5672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46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24575,'0'4'0,"0"6"0,0 6 0,0 4 0,0 3 0,0 2 0,0 2 0,0-1 0,0 1 0,0-1 0,0 0 0,0 0 0,0-1 0,4-4 0,2-1 0,0-4-8191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46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24575,'-5'0'0,"4"0"0,6 0 0,6 0 0,6 0 0,4 0 0,3 0 0,2 0 0,0 0 0,1 0 0,-1 0 0,1 0 0,-1 0 0,-1 0 0,1 0 0,-1 0 0,-3 0-8191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47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24575,'5'0'0,"5"0"0,5 0 0,5 0 0,3 0 0,2 0 0,1 0 0,1 0 0,-1 0 0,0 0 0,1 0 0,-2 0 0,1 0 0,0 0 0,-1 0 0,-4 0-8191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47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24575,'-2'51'0,"-3"1"0,-14 59 0,10-61 0,1 1 0,-1 67 0,9-87 0,-1-19 0,1 0 0,0 1 0,0-1 0,2 0 0,3 17 0,-5-28 0,0 0 0,0-1 0,0 1 0,1 0 0,-1 0 0,0-1 0,1 1 0,-1 0 0,0-1 0,1 1 0,-1 0 0,1-1 0,-1 1 0,0-1 0,1 1 0,0 0 0,-1-1 0,1 1 0,-1-1 0,1 0 0,0 1 0,-1-1 0,1 1 0,0-1 0,-1 0 0,1 0 0,0 1 0,0-1 0,-1 0 0,3 0 0,-2 0 0,1-1 0,-1 1 0,1-1 0,0 0 0,-1 1 0,1-1 0,-1 0 0,1 0 0,-1 0 0,0 0 0,1 0 0,-1 0 0,1-2 0,31-42 0,24-53 0,-33 54 0,2 0 0,2 2 0,61-72 0,-57 74 0,-25 30 0,0 0 0,1 1 0,14-13 0,-22 22 0,1 1 0,-1-1 0,1 0 0,-1 0 0,1 1 0,-1-1 0,0 0 0,1 1 0,-1-1 0,1 0 0,-1 1 0,0-1 0,1 0 0,-1 1 0,0-1 0,1 1 0,-1-1 0,0 1 0,0-1 0,0 1 0,1-1 0,-1 1 0,0-1 0,0 1 0,0-1 0,0 1 0,0-1 0,0 1 0,0-1 0,0 1 0,0-1 0,0 1 0,0-1 0,0 1 0,-1-1 0,1 2 0,0 23 0,-12 43 0,7-49 0,1 1 0,-2 32 0,4-16 0,0-21 0,1 1 0,1 0 0,0-1 0,1 1 0,0-1 0,8 29 0,-9-42 0,1-1 0,0 1 0,-1 0 0,1-1 0,0 1 0,0-1 0,0 1 0,0-1 0,0 1 0,1-1 0,-1 0 0,0 0 0,0 0 0,1 1 0,-1-1 0,1-1 0,-1 1 0,1 0 0,0 0 0,-1 0 0,1-1 0,0 1 0,2 0 0,0-1 0,-1 0 0,1 0 0,-1 0 0,1-1 0,-1 1 0,1-1 0,-1 0 0,1 0 0,-1 0 0,0-1 0,4-1 0,5-3 0,-1-1 0,0 0 0,0-1 0,-1 0 0,13-13 0,21-14-1365,-32 25-5461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48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24575,'0'282'0,"0"-326"-1365,0 21-5461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4:03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24575,'63'-2'0,"-33"1"0,0 0 0,41 6 0,-70-5 0,-1 0 0,1 0 0,0 0 0,0 0 0,-1 0 0,1 1 0,0-1 0,-1 0 0,1 1 0,0-1 0,-1 0 0,1 1 0,-1-1 0,1 1 0,-1-1 0,1 1 0,-1-1 0,1 1 0,-1-1 0,1 1 0,-1-1 0,1 1 0,-1 0 0,0-1 0,0 1 0,1 0 0,-1-1 0,0 1 0,0 0 0,0-1 0,1 1 0,-1 0 0,0-1 0,0 1 0,0 0 0,0 0 0,0-1 0,-1 1 0,1 0 0,0-1 0,0 1 0,0 0 0,-1-1 0,1 1 0,0 0 0,-1-1 0,1 1 0,-1 1 0,-25 39 0,14-24 0,3 2 0,2 0 0,0 0 0,1 1 0,1 0 0,-4 26 0,-1 13 0,-2 0 0,-25 68 0,28-99 0,-2 0 0,-1 0 0,-17 29 0,29-57 0,0 0 0,-1 1 0,1-1 0,0 1 0,-1-1 0,1 1 0,0-1 0,0 0 0,0 1 0,-1-1 0,1 1 0,0-1 0,0 1 0,0-1 0,0 1 0,0-1 0,0 1 0,0-1 0,0 1 0,0-1 0,0 1 0,0-1 0,0 1 0,0-1 0,1 1 0,-1-1 0,0 1 0,0-1 0,0 1 0,1-1 0,-1 1 0,0-1 0,1 1 0,-1-1 0,22 8 0,38-9 0,-50 1 0,43-2-1365,-30 2-5461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48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45 24575,'-2'31'0,"2"53"0,0-82 0,0 1 0,1 0 0,-1 0 0,0 0 0,1-1 0,0 1 0,0 0 0,0-1 0,0 1 0,0-1 0,0 1 0,1-1 0,-1 1 0,1-1 0,-1 0 0,1 0 0,0 1 0,0-1 0,0-1 0,0 1 0,1 0 0,2 2 0,-2-4 0,0 1 0,-1 0 0,1-1 0,0 0 0,0 0 0,0 0 0,-1 0 0,1 0 0,0 0 0,0-1 0,0 1 0,-1-1 0,1 0 0,0 0 0,-1 0 0,1 0 0,-1 0 0,1-1 0,-1 1 0,1-1 0,-1 1 0,0-1 0,0 0 0,0 0 0,0 0 0,0 0 0,0 0 0,-1-1 0,1 1 0,-1 0 0,1-1 0,0-2 0,5-8 0,-1 1 0,0-1 0,-1 0 0,0 0 0,3-15 0,-7 21 15,0 1 0,0-1 0,-1 1 0,0-1 0,0 1 0,0-1 0,-3-10 0,3 16-43,0 0 1,-1 0-1,1-1 1,0 1-1,0 0 1,-1 0-1,1 0 1,-1 0-1,1 0 1,-1 0-1,1 1 1,-1-1-1,0 0 1,1 0-1,-1 0 1,0 0-1,1 1 1,-1-1-1,0 0 1,0 1-1,0-1 1,0 0-1,0 1 1,0-1-1,0 1 1,0 0-1,0-1 1,0 1-1,0 0 1,0 0-1,0-1 1,0 1-1,0 0 1,-1 0-1,1 0 1,0 0-1,0 1 1,0-1-1,0 0 1,0 0-1,0 1 1,0-1-1,0 0 1,0 1-1,0-1 1,0 1-1,0-1 1,0 1-1,0 0 1,0-1-1,1 1 1,-1 0-1,-1 1 1,-9 7-6799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48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24575,'1'2'0,"-1"-1"0,1 0 0,-1 0 0,1 0 0,0 0 0,0 0 0,-1 0 0,1 0 0,0 0 0,0 0 0,0 0 0,0 0 0,0 0 0,0-1 0,0 1 0,0 0 0,0-1 0,0 1 0,1-1 0,0 1 0,33 12 0,-26-9 0,17 2 0,0 0 0,0-2 0,0-1 0,1-1 0,-1-1 0,1-1 0,28-4 0,25 1 0,-56 4-87,-13-1-168,0 0-1,1 0 0,-1-1 1,17-3-1,-12-2-6570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49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24575,'0'4'0,"0"6"0,0 6 0,0 4 0,0 3 0,0 2 0,0 1 0,0 0 0,0 1 0,0-1 0,0 0 0,0 0 0,0 0 0,0-1 0,0 1 0,0-5-8191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49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24575,'0'484'0,"0"-468"0,2 0 0,-1-1 0,8 31 0,-7-41 0,-1-1 0,1 0 0,0 1 0,0-1 0,0 0 0,0 0 0,1 0 0,3 4 0,-5-6 0,0-1 0,0 0 0,1 0 0,-1 0 0,0 0 0,1 0 0,-1 0 0,0-1 0,1 1 0,-1 0 0,1-1 0,-1 1 0,1-1 0,0 1 0,-1-1 0,1 0 0,-1 0 0,1 0 0,0 0 0,-1 0 0,1 0 0,0 0 0,1-1 0,2-1 0,0 0 0,-1 0 0,1-1 0,-1 0 0,0 1 0,0-2 0,0 1 0,0 0 0,0-1 0,-1 0 0,0 0 0,4-5 0,35-54 0,-26 39 0,1 1 0,1 1 0,32-31 0,-28 31 0,-1-1 0,33-46 0,-15 11 0,-20 32 0,-1-2 0,14-30 0,-23 38 0,0 0 0,5-24 0,-14 114 0,1-25 0,-1 367 0,0-406 0,1 0 0,0 1 0,0-1 0,1 0 0,-1 0 0,1-1 0,4 9 0,-6-13 0,1 0 0,-1 0 0,0 0 0,1 0 0,-1 0 0,1 0 0,0 0 0,-1 0 0,1 0 0,-1 0 0,1-1 0,0 1 0,0 0 0,0 0 0,-1-1 0,1 1 0,0-1 0,0 1 0,0-1 0,0 1 0,0-1 0,0 1 0,0-1 0,0 0 0,0 0 0,0 1 0,0-1 0,0 0 0,0 0 0,0 0 0,0 0 0,0 0 0,0 0 0,1 0 0,-1-1 0,0 1 0,0 0 0,0-1 0,0 1 0,0-1 0,0 1 0,-1-1 0,1 1 0,0-1 0,0 1 0,0-1 0,0 0 0,-1 0 0,1 1 0,0-1 0,0-1 0,9-12-1365,-3-2-5461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50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24575,'4'0'0,"0"-1"0,-1 1 0,1 0 0,0 0 0,0 1 0,0-1 0,0 1 0,0 0 0,0 0 0,0 0 0,-1 0 0,1 1 0,0 0 0,-1-1 0,1 1 0,-1 1 0,0-1 0,0 0 0,0 1 0,0 0 0,0-1 0,0 1 0,-1 0 0,1 1 0,-1-1 0,0 0 0,0 1 0,0-1 0,0 1 0,-1 0 0,1-1 0,-1 1 0,0 0 0,0 0 0,-1 0 0,1 0 0,-1 0 0,0 0 0,0 6 0,-1 48 0,-1-45 0,2 0 0,0 0 0,0 0 0,1 0 0,3 14 0,-3-26 0,-1-1 0,0 1 0,0 0 0,0 0 0,1-1 0,-1 1 0,0 0 0,0-1 0,1 1 0,-1 0 0,1-1 0,-1 1 0,1-1 0,-1 1 0,1 0 0,-1-1 0,1 0 0,-1 1 0,1-1 0,0 1 0,-1-1 0,1 0 0,0 1 0,-1-1 0,1 0 0,0 1 0,0-1 0,-1 0 0,1 0 0,0 0 0,0 0 0,-1 0 0,1 0 0,0 0 0,0 0 0,-1 0 0,1 0 0,0 0 0,-1-1 0,1 1 0,0 0 0,0 0 0,-1-1 0,1 1 0,0 0 0,-1-1 0,1 1 0,-1-1 0,2 0 0,37-32 0,-27 21 0,29-19-81,-25 21-133,-1-2 0,0 0 0,-1 0 0,0-1 0,22-28 0,-28 28-6612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50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105 132 24575,'-3'1'0,"1"0"0,-1-1 0,1 1 0,-1 0 0,1 0 0,-1 0 0,1 1 0,0-1 0,-1 1 0,1-1 0,0 1 0,0 0 0,0 0 0,0 0 0,1 0 0,-3 2 0,-27 39 0,27-36 0,0 0 0,-1 1 0,2-1 0,-1 1 0,1 0 0,1 0 0,-3 15 0,4-20 0,0 0 0,0 1 0,1-1 0,0 0 0,0 1 0,0-1 0,0 0 0,0 0 0,1 1 0,-1-1 0,1 0 0,0 1 0,0-1 0,0 0 0,0 0 0,1 0 0,-1 0 0,1 0 0,3 4 0,-5-7 0,1 1 0,0 0 0,0 0 0,0-1 0,0 1 0,0 0 0,0-1 0,1 1 0,-1-1 0,0 1 0,0-1 0,0 0 0,0 0 0,1 1 0,-1-1 0,0 0 0,0 0 0,0 0 0,1 0 0,-1 0 0,0 0 0,0-1 0,2 0 0,1 0 0,-1 0 0,1-1 0,-1 0 0,0 1 0,0-2 0,0 1 0,0 0 0,3-3 0,2-3 0,0-1 0,0 0 0,-1 0 0,7-11 0,-8 9 0,48-90 0,-49 91 0,-1 0 0,0 0 0,-1-1 0,0 1 0,-1-1 0,0 0 0,-1 0 0,0-13 0,-1 22 3,0 0 0,0-1 0,0 1 0,-1 0 0,1-1-1,-1 1 1,1 0 0,-1-1 0,0 1 0,0 0 0,0 0-1,0 0 1,0 0 0,0 0 0,-1 0 0,1 0 0,-1 1 0,1-1-1,-1 0 1,0 1 0,0-1 0,0 1 0,1-1 0,-1 1 0,-1 0-1,1 0 1,0 0 0,0 0 0,0 1 0,0-1 0,-1 0-1,1 1 1,0-1 0,-1 1 0,1 0 0,0 0 0,-1 0 0,1 0-1,0 0 1,-1 1 0,-2 0 0,-1 0-109,-1 0 0,0 0 0,1 1 0,-1 0 0,1 1 0,0-1-1,-1 1 1,1 0 0,0 1 0,1-1 0,-1 1 0,1 1 0,-7 5 0,2 3-6720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51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24575,'-4'2'0,"13"5"0,15 4 0,53 2-455,0-4 0,147 0 0,-202-10-6371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52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0 24575,'-1'10'0,"0"1"0,-1-1 0,0 0 0,-6 15 0,-2 10 0,-39 145 0,30-120 0,15-39 0,0-1 0,1 1 0,0 26 0,1-22 0,-7 44 0,5-49 34,2-1 0,-1 28 0,3-30-401,-1 0 1,-1-1-1,-7 31 0,4-31-6459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52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24575,'36'1'0,"1"0"0,0-2 0,0-1 0,56-12 0,84-11 0,-156 21-1365,-2 1-5461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52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0 24575,'0'3'0,"-1"0"0,1 0 0,-1-1 0,1 1 0,-1 0 0,0-1 0,0 1 0,0 0 0,0-1 0,0 0 0,-1 1 0,1-1 0,-1 1 0,0-1 0,-2 2 0,-38 32 0,37-33 0,-1 1 0,1 0 0,0 0 0,0 1 0,0-1 0,1 1 0,-1 0 0,1 0 0,0 1 0,-4 8 0,8-13 0,-1-1 0,1 1 0,-1 0 0,1 0 0,0 0 0,0 0 0,0 0 0,0 0 0,0 0 0,0 0 0,0 0 0,0 0 0,0 0 0,0 0 0,0 0 0,0 0 0,1 0 0,-1 0 0,1 0 0,-1 0 0,0 0 0,1 0 0,-1 0 0,1 0 0,0-1 0,0 2 0,1 0 0,0-1 0,0 1 0,1-1 0,-1 0 0,0 0 0,0 0 0,1 0 0,-1 0 0,1 0 0,3 0 0,8 1 0,1-1 0,28 0 0,-36-1 0,19 1 0,-1 1 0,30 7 0,-27-5 0,46 4 0,104-9-1365,-156 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4:03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24575,'0'4'0,"0"6"0,0 6 0,0 3 0,0 4 0,0 2 0,0 2 0,0-1 0,0 1 0,0-1 0,0 0 0,0-4-8191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53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24575,'-1'1'0,"0"-1"0,0 1 0,0-1 0,0 1 0,-1 0 0,1-1 0,0 1 0,0 0 0,1 0 0,-1 0 0,0 0 0,0 0 0,0 0 0,1 0 0,-1 0 0,0 0 0,1 0 0,-1 0 0,0 3 0,-12 30 0,10-25 0,-3 9 0,1 0 0,2 0 0,-1 0 0,0 29 0,-6 36 0,-24 52-1365,32-126-5461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53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24575,'-4'0'0,"-2"5"0,-4 1 0,0 4 0,-3 0 0,1 3 0,2 3 0,3 4 0,-1-2 0,0 0 0,2 2 0,2 2 0,1 0 0,-3-2 0,0-1 0,1-3-8191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53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24575,'1'-1'0,"-1"-1"0,0 1 0,1 0 0,-1 0 0,1 0 0,0 0 0,-1 0 0,1 0 0,0 0 0,0 0 0,0 0 0,-1 1 0,1-1 0,0 0 0,0 0 0,0 1 0,0-1 0,0 1 0,0-1 0,1 1 0,-1-1 0,0 1 0,0-1 0,0 1 0,0 0 0,1 0 0,1 0 0,39-5 0,-38 4 0,222 0 64,-118 2-1493,-86-1-5397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54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24575,'382'0'-1365,"-360"0"-5461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56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0 24575,'-1'1'0,"-1"-1"0,1 1 0,0-1 0,0 1 0,-1 0 0,1-1 0,0 1 0,0 0 0,0 0 0,0 0 0,0 0 0,0 0 0,0 0 0,0 0 0,0 0 0,1 0 0,-1 1 0,-1 0 0,-14 30 0,13-25 0,-9 23 0,1-1 0,1 1 0,2 1 0,1 0 0,-5 52 0,10-69 0,-24 139 0,19-121 0,6-28 0,-1 0 0,1 0 0,0 0 0,0 0 0,0 1 0,1-1 0,-1 0 0,1 1 0,0-1 0,0 0 0,1 1 0,-1-1 0,1 0 0,0 1 0,0-1 0,3 7 0,-3-10 0,0 0 0,1 0 0,-1 0 0,0 0 0,1-1 0,-1 1 0,1 0 0,-1-1 0,1 1 0,-1-1 0,1 1 0,-1-1 0,1 0 0,0 0 0,-1 0 0,1 0 0,-1 0 0,1 0 0,-1 0 0,1 0 0,0-1 0,-1 1 0,1-1 0,-1 1 0,1-1 0,-1 0 0,0 1 0,1-1 0,1-1 0,39-26 0,10-13 0,53-48 0,-65 56 0,-33 28 0,1 0 0,-1-1 0,0 0 0,0-1 0,-1 1 0,7-9 0,-2 0 0,-1 0 0,0 0 0,-1-1 0,0 0 0,-1-1 0,9-30 0,-18 132 0,3-32 0,-3 104-1365,1-135-5461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56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24575,'20'-1'0,"0"2"0,0 0 0,0 2 0,0 0 0,-1 1 0,21 7 0,-36-10 0,0 1 0,0-1 0,0 1 0,0 0 0,0 0 0,-1 0 0,1 0 0,-1 1 0,1 0 0,-1 0 0,0-1 0,0 2 0,0-1 0,-1 0 0,1 1 0,-1-1 0,0 1 0,1-1 0,-2 1 0,1 0 0,0 0 0,-1 0 0,0 0 0,0 0 0,0 1 0,0-1 0,-1 0 0,0 0 0,1 1 0,-2-1 0,1 0 0,0 0 0,-1 1 0,0-1 0,-1 5 0,0-5 0,1 0 0,0-1 0,-1 1 0,0-1 0,0 1 0,0-1 0,-1 0 0,1 1 0,-1-1 0,1 0 0,-1-1 0,0 1 0,0 0 0,0-1 0,-1 0 0,1 1 0,0-2 0,-5 3 0,-10 4 0,-1-1 0,-30 8 0,-10 4 0,41-12 0,13-5 0,0-1 0,1 1 0,-1 1 0,0-1 0,1 1 0,-1-1 0,1 1 0,-6 5 0,19-13 0,0-1 0,0 1 0,0 0 0,0 1 0,1 0 0,13-3 0,35-16 0,-33 12 58,44-15-1,-11 6-1537,-36 12-5346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57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35 24575,'-2'0'0,"0"0"0,0 0 0,0 0 0,0 1 0,1-1 0,-1 1 0,0-1 0,0 1 0,0 0 0,0 0 0,1-1 0,-1 1 0,0 1 0,1-1 0,-1 0 0,1 0 0,-1 0 0,1 1 0,0-1 0,-1 1 0,1-1 0,-1 3 0,0 0 0,0 0 0,0 0 0,0 0 0,1 1 0,0-1 0,0 0 0,0 1 0,0-1 0,0 9 0,1-8 0,-1 0 0,1-1 0,0 1 0,1 0 0,-1-1 0,1 1 0,0 0 0,0-1 0,1 1 0,-1-1 0,1 1 0,0-1 0,0 0 0,1 0 0,-1 0 0,1 0 0,0 0 0,0 0 0,0-1 0,5 5 0,-5-7 0,0 1 0,1 0 0,-1-1 0,1 1 0,-1-1 0,1 0 0,-1 0 0,1-1 0,0 1 0,0-1 0,-1 0 0,1 0 0,0 0 0,0 0 0,-1 0 0,1-1 0,0 0 0,-1 0 0,1 0 0,-1 0 0,1-1 0,-1 1 0,1-1 0,-1 0 0,0 0 0,0 0 0,0 0 0,0 0 0,0-1 0,0 0 0,-1 1 0,1-1 0,-1 0 0,3-5 0,-1 3 0,-1 0 0,0-1 0,0 0 0,0 0 0,-1 0 0,1 0 0,-1 0 0,-1 0 0,1 0 0,-1-1 0,0 1 0,-1-1 0,0 1 0,0 0 0,0-1 0,-1 1 0,1-1 0,-2 1 0,-2-11 0,2 14 0,-1 0 0,1 0 0,-1 0 0,1 0 0,-1 1 0,0-1 0,0 1 0,0 0 0,0 0 0,0 0 0,-1 0 0,1 1 0,-1-1 0,1 1 0,-1 0 0,1 0 0,-1 0 0,0 0 0,1 1 0,-1-1 0,-7 1 0,1 0 0,1-1 0,-1 1 0,1 1 0,-1 0 0,1 0 0,0 1 0,-16 5 0,-7 15-1365,20-12-5461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7:16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1 24575,'-2'27'0,"-2"1"0,0-1 0,-2-1 0,-1 1 0,-2-1 0,-19 43 0,-10 36 0,-7 11 0,32-86 0,-51 99 0,35-58 0,11-30 0,1 1 0,3 0 0,1 1 0,-8 50 0,13-53 0,4-28 0,2 0 0,-1 1 0,1-1 0,0 24 0,2-33 0,0-1 0,1 0 0,-1 0 0,0 1 0,1-1 0,-1 0 0,1 0 0,0 0 0,0 1 0,0-1 0,0 0 0,0 0 0,0 0 0,1-1 0,-1 1 0,1 0 0,-1 0 0,1-1 0,-1 1 0,1-1 0,0 1 0,0-1 0,0 0 0,0 0 0,0 0 0,0 0 0,0 0 0,0 0 0,0 0 0,1-1 0,3 1 0,25 3 0,-1-2 0,1-2 0,47-4 0,9 0 0,395 4 0,-436-4-1365,-30-2-5461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7:17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409 206 24575,'1'-26'0,"-1"13"0,0 0 0,0 0 0,-1 0 0,-4-19 0,4 28 0,-1 0 0,1 0 0,-1 0 0,0 1 0,0-1 0,0 0 0,0 1 0,-1-1 0,1 1 0,-1-1 0,0 1 0,0 0 0,0 1 0,-1-1 0,1 0 0,0 1 0,-7-4 0,0 1 0,-1 0 0,1 1 0,-1 0 0,0 0 0,1 1 0,-2 1 0,1 0 0,0 0 0,-16 0 0,21 2 0,1 0 0,-1 1 0,1 0 0,-1 0 0,0 0 0,1 0 0,0 1 0,-1 0 0,1 0 0,0 1 0,0-1 0,0 1 0,0 0 0,1 1 0,-1-1 0,1 1 0,0 0 0,0 0 0,0 0 0,-4 6 0,-70 109 0,72-106 0,0-1 0,0 1 0,1 0 0,0 0 0,1 0 0,1 1 0,0-1 0,-1 17 0,4-27 0,0 0 0,0 0 0,0 0 0,0 0 0,0 0 0,0 0 0,1 0 0,-1-1 0,1 1 0,0 0 0,0 0 0,0 0 0,0-1 0,1 1 0,-1-1 0,1 1 0,-1-1 0,1 1 0,0-1 0,0 0 0,0 0 0,0 0 0,3 2 0,0-1 0,1-1 0,-1 0 0,1 0 0,-1 0 0,1-1 0,0 1 0,0-1 0,-1-1 0,1 1 0,11-2 0,-6 1 0,1 0 0,-1-1 0,0 0 0,0-1 0,0 0 0,0-1 0,0-1 0,0 1 0,-1-1 0,0-1 0,0 0 0,0-1 0,0 0 0,-1 0 0,0-1 0,0 0 0,-1-1 0,0 0 0,0 0 0,-1-1 0,0 1 0,12-21 0,-7 11 0,-5 7 0,0-1 0,-1 1 0,8-18 0,-1 8 0,-13 21 0,1-1 0,-1 1 0,0 0 0,1 0 0,-1 0 0,1 0 0,-1 1 0,0-1 0,1 0 0,-1 0 0,0 0 0,1 0 0,-1 0 0,1 0 0,-1 1 0,0-1 0,1 0 0,-1 0 0,0 0 0,0 1 0,1-1 0,-1 0 0,0 0 0,1 1 0,-1-1 0,0 0 0,0 1 0,0-1 0,1 0 0,-1 1 0,0-1 0,0 0 0,0 1 0,0 0 0,14 49 0,-11-37 0,1 3 0,0 0 0,1-1 0,10 19 0,-14-31 0,-1-1 0,2 1 0,-1-1 0,0 1 0,0-1 0,1 1 0,-1-1 0,1 0 0,0 0 0,0 0 0,0 0 0,0 0 0,0 0 0,0 0 0,0-1 0,1 1 0,-1-1 0,0 0 0,1 1 0,-1-1 0,1 0 0,0-1 0,-1 1 0,1 0 0,0-1 0,-1 1 0,6-1 0,17-15-1365,-14 5-5461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7:18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82 24575,'-20'53'0,"16"-35"0,2-1 0,0 1 0,1 0 0,0 0 0,4 28 0,-3-42 0,0 0 0,1 1 0,0-1 0,0 0 0,0 0 0,1 0 0,-1 0 0,1 0 0,0-1 0,0 1 0,0 0 0,0-1 0,1 0 0,0 1 0,-1-1 0,1 0 0,0 0 0,1 0 0,-1-1 0,0 1 0,1-1 0,-1 0 0,1 0 0,0 0 0,0 0 0,0-1 0,0 0 0,0 1 0,4-1 0,2 1 0,-1-2 0,1 1 0,-1-1 0,1-1 0,-1 1 0,1-2 0,-1 1 0,0-1 0,1-1 0,-1 0 0,0 0 0,0-1 0,-1 0 0,1 0 0,-1-1 0,9-6 0,-2-1 0,1-1 0,-2 0 0,0-1 0,0-1 0,-1 0 0,19-30 0,21-62 0,-42 70 0,-10 33 0,-1 0 0,1 0 0,0 1 0,0-1 0,0 0 0,0 1 0,1-1 0,0 1 0,-1-1 0,1 1 0,4-5 0,-5 8 0,-1 0 0,1 0 0,0 0 0,-1 1 0,1-1 0,-1 0 0,1 1 0,-1-1 0,1 0 0,-1 1 0,1-1 0,-1 1 0,1-1 0,-1 0 0,1 1 0,-1-1 0,0 1 0,1-1 0,-1 1 0,0 0 0,1-1 0,-1 1 0,0-1 0,0 1 0,0 0 0,1-1 0,-1 1 0,0-1 0,0 1 0,0 0 0,0-1 0,0 1 0,0 0 0,0-1 0,-1 1 0,1 0 0,3 29 0,0 1 0,-2 0 0,-1 0 0,-2 0 0,-1 0 0,-1 0 0,-2 0 0,-13 40 0,-15 48 0,13-35 0,-47 99 0,46-130 0,11-25 0,-1-1 0,-1 1 0,-21 29 0,8-17 0,17-25 0,-1 0 0,0 0 0,-16 15 0,22-26 0,0 0 0,-1 0 0,1 0 0,-1-1 0,0 0 0,0 0 0,0 0 0,0-1 0,-1 0 0,1 0 0,0 0 0,-1 0 0,0-1 0,-6 1 0,4-1 0,-1 0 0,1-1 0,-1 0 0,1 0 0,0-1 0,-1 0 0,1 0 0,0-1 0,-14-5 0,16 5 0,0-1 0,1 0 0,0-1 0,0 0 0,0 1 0,0-2 0,1 1 0,-1 0 0,1-1 0,0 0 0,1 0 0,-1 0 0,-4-11 0,-3-5 0,1-1 0,1 0 0,1-1 0,1 0 0,1 0 0,1 0 0,1-1 0,1 0 0,1 0 0,1 0 0,2 0 0,3-28 0,-4 46 0,2 0 0,-1 1 0,0-1 0,1 0 0,0 1 0,1-1 0,-1 1 0,1 0 0,0 0 0,0 0 0,0 0 0,1 1 0,0-1 0,0 1 0,0 0 0,0 0 0,1 0 0,-1 1 0,1-1 0,0 1 0,0 0 0,0 0 0,1 1 0,-1 0 0,1 0 0,-1 0 0,1 1 0,8-2 0,17-2 0,1 1 0,0 2 0,-1 1 0,37 3 0,-21-1 0,105 0-1365,-131-1-5461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4:05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261 105 24575,'-4'3'0,"0"-1"0,0 1 0,1-1 0,-1 1 0,1 0 0,-1 0 0,1 1 0,0-1 0,0 1 0,0 0 0,1-1 0,0 1 0,-4 7 0,-1 0 0,-10 17 0,2 0 0,0 1 0,2 1 0,-14 47 0,-17 42 0,34-94 0,2 1 0,1 0 0,1 0 0,2 0 0,-2 30 0,-12 57 0,12-72 0,1 1 0,2 0 0,2 0 0,4 42 0,0 11 0,-3-86 0,1 1 0,0 0 0,0 0 0,1 0 0,0 0 0,1-1 0,0 1 0,1-1 0,0 0 0,0 0 0,1 0 0,0-1 0,1 1 0,0-1 0,0 0 0,0-1 0,1 0 0,0 0 0,1 0 0,9 6 0,-4-4 0,0-1 0,1-1 0,0 0 0,0 0 0,1-1 0,0-1 0,0-1 0,0 0 0,1-1 0,-1 0 0,1-2 0,16 1 0,29-1 0,133-4 0,-168-3 0,-1 0 0,1-2 0,-1-1 0,0 0 0,-1-2 0,33-20 0,-16 9 0,-24 14 0,0 0 0,-1-2 0,0 0 0,-1-1 0,0 0 0,0-2 0,-1 1 0,-1-2 0,0 0 0,19-28 0,-28 36 0,3-4 0,0-1 0,-1 0 0,0-1 0,-1 1 0,0-1 0,5-17 0,-2-9 0,-1 0 0,-2 0 0,1-76 0,-6 106 0,0-29 0,-7-53 0,4 76 0,0 0 0,-1 0 0,0 1 0,-1-1 0,0 1 0,-1 0 0,-8-12 0,-26-53 0,31 59 0,0 0 0,-1 1 0,-1 0 0,-1 0 0,-19-22 0,0 2 0,26 30 0,-1 0 0,0 1 0,0 0 0,-1 0 0,0 0 0,-8-5 0,7 6 0,-47-33 0,-80-42 0,110 68 0,2 0 0,0 2 0,0 1 0,-1 0 0,-42-9 0,23 9-110,28 5-15,0 1-1,-1 1 1,1 1-1,-1 0 1,1 0-1,-1 2 1,0 0-1,0 1 1,-23 4-1,23 1-6700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7:19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130 460 24575,'-6'0'0,"0"-1"0,-1 0 0,1 0 0,0-1 0,0 1 0,0-2 0,0 1 0,0 0 0,0-1 0,1 0 0,-1 0 0,1-1 0,0 0 0,0 0 0,-8-7 0,13 10 0,0 0 0,0-1 0,0 1 0,0 0 0,0 0 0,0 0 0,0 0 0,0 0 0,0 0 0,0-1 0,1 1 0,-1 0 0,0 0 0,1 0 0,-1 0 0,1 0 0,-1 0 0,1 0 0,-1 0 0,1 0 0,0 0 0,0 1 0,-1-1 0,1 0 0,0 0 0,0 1 0,0-1 0,0 0 0,0 1 0,0-1 0,1 0 0,41-21 0,-32 17 0,40-20 0,-11 5 0,67-43 0,-102 59 0,1-1 0,-1-1 0,0 1 0,0-1 0,0 0 0,-1 0 0,0 0 0,0-1 0,-1 0 0,0 1 0,0-1 0,3-14 0,-5 19 0,0-1 0,0 1 0,-1 0 0,1-1 0,-1 1 0,0-1 0,1 1 0,-1-1 0,-1 1 0,1-1 0,0 1 0,0-1 0,-1 1 0,0-1 0,1 1 0,-1-1 0,0 1 0,0 0 0,0-1 0,-1 1 0,1 0 0,0 0 0,-1 0 0,1 0 0,-1 0 0,0 0 0,0 1 0,0-1 0,0 1 0,0-1 0,0 1 0,0-1 0,0 1 0,0 0 0,-1 0 0,1 0 0,-1 0 0,1 1 0,-5-2 0,-4 0 0,1 1 0,-1 0 0,1 0 0,-1 1 0,1 0 0,-1 0 0,0 2 0,1-1 0,-14 4 0,18-2 0,-1-1 0,1 1 0,0 0 0,0 0 0,0 0 0,1 1 0,-1 0 0,1 0 0,0 1 0,0-1 0,0 1 0,1 0 0,0 1 0,-1-1 0,-3 9 0,-13 21 0,2 0 0,-19 52 0,33-71 0,0 1 0,1-1 0,0 1 0,2 0 0,0-1 0,1 1 0,0 0 0,3 23 0,-1-37 0,-1 0 0,1 0 0,-1 0 0,1 0 0,0 0 0,0 0 0,1 0 0,-1 0 0,1-1 0,-1 1 0,1-1 0,0 1 0,0-1 0,0 0 0,0 0 0,0 1 0,5 2 0,-2-2 0,1 1 0,-1-1 0,1-1 0,0 1 0,0-1 0,0 0 0,0 0 0,9 0 0,-2 0 0,1-1 0,-1 0 0,1-1 0,0 0 0,0-1 0,-1-1 0,21-5 0,-24 4 0,0-1 0,-1-1 0,1 0 0,-1 0 0,0-1 0,0 0 0,14-12 0,53-60 0,-34 32 0,151-127 0,-173 149 0,-18 21 0,0 0 0,0 1 0,0-1 0,1 0 0,-1 1 0,1-1 0,-1 1 0,1 0 0,0 0 0,4-3 0,-6 5 0,0 0 0,-1 0 0,1 0 0,0 0 0,-1 0 0,1 1 0,-1-1 0,1 0 0,0 0 0,-1 1 0,1-1 0,-1 0 0,1 0 0,-1 1 0,1-1 0,-1 1 0,1-1 0,-1 0 0,1 1 0,-1-1 0,1 1 0,-1-1 0,0 1 0,1-1 0,-1 1 0,0 0 0,0-1 0,1 1 0,-1-1 0,0 1 0,0 0 0,0-1 0,0 1 0,0-1 0,0 1 0,0 0 0,0-1 0,0 2 0,3 29 0,-3-29 0,14 113 0,-10-90 0,0 0 0,-1 1 0,-2-1 0,0 1 0,-5 35 0,4-61 0,0 1 0,0-1 0,1 0 0,-1 1 0,0-1 0,0 0 0,0 1 0,0-1 0,0 0 0,0 0 0,0 1 0,0-1 0,-1 0 0,1 1 0,0-1 0,0 0 0,0 0 0,0 1 0,0-1 0,0 0 0,-1 1 0,1-1 0,0 0 0,0 0 0,0 1 0,-1-1 0,1 0 0,0 0 0,0 0 0,0 0 0,-1 1 0,1-1 0,0 0 0,-1 0 0,1 0 0,0 0 0,0 0 0,-1 0 0,1 1 0,-1-1 0,-6-13 0,-2-21 0,6 12 0,2 0 0,1 0 0,0 0 0,2 0 0,0 1 0,2-1 0,6-24 0,-5 30 0,1 0 0,1 0 0,0 1 0,1 0 0,0 1 0,1 0 0,1 0 0,0 0 0,23-22 0,-25 27 0,1 1 0,-1 0 0,1 0 0,1 0 0,-1 1 0,1 1 0,1 0 0,-1 0 0,1 1 0,0 0 0,0 1 0,0 0 0,1 1 0,-1 0 0,1 1 0,0 0 0,23 0 0,-11 2-1365,-2 0-5461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7:19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0 24575,'4'3'0,"0"-1"0,0 1 0,0 0 0,-1 0 0,1 0 0,-1 1 0,6 6 0,7 7 0,14 7 0,52 54 0,-75-70 0,0 0 0,-1 0 0,1 1 0,-1 1 0,-1-1 0,0 1 0,0-1 0,-1 1 0,-1 1 0,1-1 0,3 20 0,4 38 0,-7-52 0,-1-1 0,-1 1 0,0-1 0,-1 1 0,0 0 0,-1 0 0,-1 0 0,-1-1 0,-4 18 0,4-22 0,-1 0 0,0 0 0,-1-1 0,0 0 0,-1 0 0,0 0 0,-1 0 0,0-1 0,0 0 0,-10 10 0,-99 120 0,-81 45 0,195-184 0,1 1 0,-1-1 0,1 0 0,0 0 0,-1 0 0,1 1 0,0-1 0,0 0 0,-1 0 0,1 1 0,0-1 0,-1 0 0,1 1 0,0-1 0,0 0 0,0 1 0,-1-1 0,1 0 0,0 1 0,0-1 0,0 1 0,0-1 0,0 0 0,0 1 0,0-1 0,0 1 0,0-1 0,0 0 0,0 1 0,0-1 0,0 1 0,0-1 0,0 0 0,0 1 0,0-1 0,0 0 0,1 1 0,-1-1 0,0 1 0,0-1 0,0 0 0,1 1 0,20 6 0,30-3 0,-49-4 0,64-2 0,104-18 0,-127 16-682,66 2-1,-109 2 683,22 0-6826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7:23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24575,'0'6'0,"-1"0"0,0 0 0,-1 0 0,0 0 0,0 0 0,0 0 0,0-1 0,-1 1 0,-6 8 0,5-7 0,0 0 0,1 0 0,0 0 0,0 0 0,0 0 0,-2 12 0,-6 47 0,5-35 0,1 1 0,-1 41 0,5-53 0,-1 0 0,-7 32 0,-4 35 0,12-67 0,3 163 0,-2-181 0,0 0 0,1 0 0,-1 1 0,0-1 0,1 0 0,-1 0 0,1 0 0,0 0 0,0 0 0,0 0 0,0 0 0,0 0 0,0 0 0,1 0 0,-1 0 0,0 0 0,1-1 0,0 1 0,-1-1 0,1 1 0,0-1 0,0 0 0,3 2 0,-2-2 0,1 0 0,0 0 0,0 0 0,-1 0 0,1-1 0,0 0 0,0 0 0,0 0 0,0 0 0,0-1 0,0 1 0,5-2 0,5-3 0,0 1 0,0-2 0,-1 0 0,0 0 0,0-1 0,15-11 0,26-28 0,-38 31 0,1 1 0,1 1 0,23-14 0,-28 18 0,1-1 0,-1 0 0,0-1 0,18-21 0,1-1 0,-10 11 0,-1-1 0,-2 0 0,0-2 0,-1 0 0,-2-1 0,0-1 0,-2 0 0,-1-1 0,-1-1 0,-2 0 0,-1 0 0,6-35 0,-16 92 0,2 49 0,0-15 0,-2-21 0,0-8 0,6 61 0,-3-84 0,0-1 0,0 1 0,0-1 0,1 0 0,0 0 0,1 0 0,0-1 0,1 1 0,0-1 0,0 0 0,6 8 0,-9-14 6,0 0-1,0 0 1,0 0-1,0 0 0,1-1 1,-1 1-1,0-1 1,1 1-1,-1-1 1,1 0-1,-1 0 1,1 0-1,0 0 0,-1 0 1,1-1-1,0 1 1,0-1-1,-1 0 1,1 0-1,0 0 1,5 0-1,-2-2-170,1 1 0,-1-1 0,-1 0 0,1 0 0,0 0 0,0-1 0,-1 0 0,9-6 0,0-1-6661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7:24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24575,'1'60'0,"0"-21"0,-1 0 0,-2 0 0,-14 76 0,6-35 0,9-75 45,1-10-1455,0-4-5416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7:25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24575,'2'0'0,"-1"1"0,0-1 0,1 1 0,-1-1 0,0 1 0,0 0 0,1 0 0,-1-1 0,0 1 0,0 0 0,0 0 0,0 0 0,0 0 0,0 0 0,0 0 0,-1 1 0,1-1 0,1 2 0,14 28 0,-12-23 0,2 5 0,0 1 0,-1-1 0,0 1 0,-1 0 0,0 1 0,-1-1 0,1 22 0,-4-26 0,0-1 0,0 0 0,-1 0 0,0 0 0,0 0 0,-1 0 0,-1 0 0,1 0 0,-1-1 0,-1 1 0,0-1 0,0 0 0,-7 10 0,8-14 0,-1 0 0,0-1 0,0 0 0,0 1 0,-1-1 0,-7 4 0,9-6 0,0 0 0,0 1 0,0 0 0,0 0 0,0 0 0,1 0 0,-1 0 0,1 0 0,-1 1 0,1-1 0,0 1 0,0 0 0,0-1 0,-3 6 0,5-7 0,0-1 0,0 1 0,1 0 0,-1-1 0,0 1 0,0 0 0,0-1 0,0 1 0,1-1 0,-1 1 0,0-1 0,1 1 0,-1-1 0,0 1 0,1-1 0,-1 1 0,1-1 0,-1 1 0,0-1 0,1 1 0,-1-1 0,1 0 0,0 1 0,-1-1 0,1 0 0,-1 1 0,1-1 0,-1 0 0,1 0 0,0 0 0,-1 0 0,1 1 0,-1-1 0,1 0 0,0 0 0,-1 0 0,1 0 0,0 0 0,-1-1 0,1 1 0,-1 0 0,1 0 0,0 0 0,0-1 0,37-6 0,-33 6 0,180-28 0,-123 16-1365,-47 6-5461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7:26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24575,'5'0'0,"5"0"0,5 0 0,5 0 0,3 0 0,2 0 0,1 0 0,1 0 0,0 0 0,-1 0 0,0 0 0,0 0 0,-5 0-8191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7:26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24575,'4'3'0,"0"0"0,0 0 0,1 0 0,-1-1 0,1 0 0,-1 0 0,1 0 0,0 0 0,0-1 0,-1 0 0,1 0 0,10 0 0,68 1 0,-58-3 0,7 3 0,53 9 0,-52-6 0,48 2 0,147-8-1365,-206 1-5461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7:40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24575,'141'2'0,"151"-5"0,-272 1 0,-1-1 0,1-1 0,-1-1 0,25-9 0,-33 5 0,-24 5 0,-25 5 0,33 0 0,-1 0 0,0 0 0,0 1 0,0 0 0,0 0 0,1 0 0,-1 1 0,1 0 0,0 0 0,0 0 0,0 0 0,0 1 0,1 0 0,-8 7 0,9-6 0,-1 1 0,1 0 0,0-1 0,1 1 0,-1 0 0,1 0 0,0 0 0,1 1 0,-1-1 0,1 0 0,1 1 0,-1-1 0,1 11 0,0-7 0,0 16 0,0-1 0,-2 1 0,-6 28 0,3-23 0,1-1 0,1 46 0,3-47 0,-1 1 0,-11 53 0,1-2 0,9-62 0,0-1 0,-1 0 0,-1 1 0,-9 25 0,3-13 0,1 1 0,-7 49 0,-11 38 0,21-100 0,4-10 0,0-1 0,-1 0 0,-1 1 0,1-1 0,-8 12 0,9-18 0,-1 1 0,1 0 0,0-1 0,-1 0 0,0 1 0,0-1 0,1 0 0,-1 0 0,0-1 0,0 1 0,-1-1 0,1 1 0,0-1 0,0 0 0,-1 0 0,1-1 0,-1 1 0,-3 0 0,-27 1 0,-59-4 0,78 1 0,311 0 0,-282-1-227,0-1-1,-1 0 1,1 0-1,-1-1 1,18-8-1,-17 4-6598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7:41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24575,'0'4'0,"0"6"0,0 6 0,0 4 0,0 3 0,0 2 0,0 1 0,0 0 0,0 1 0,0-10 0,0-6-8191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7:41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24575,'0'4'0,"0"6"0,0 6 0,0 4 0,0 3 0,0 2 0,0 1 0,-4-4 0,-2-1 0,0 0 0,2 0 0,1 2 0,-3-3 0,-1-6-8191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4:06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29 24575,'1'-1'0,"-1"0"0,1 0 0,-1 0 0,1 0 0,-1 0 0,1 0 0,-1 0 0,1 0 0,0 0 0,0 0 0,0 0 0,0 0 0,-1 0 0,1 1 0,0-1 0,0 0 0,0 1 0,1-1 0,-1 1 0,0-1 0,0 1 0,0-1 0,0 1 0,0 0 0,1-1 0,-1 1 0,2 0 0,39-5 0,-38 5 0,12-1 0,36-2 0,-49 3 0,0 0 0,0 1 0,0-1 0,0 0 0,-1 1 0,1 0 0,0 0 0,0-1 0,0 2 0,-1-1 0,1 0 0,-1 0 0,5 4 0,-6-4 0,0 0 0,-1 1 0,1-1 0,-1 0 0,1 1 0,0-1 0,-1 1 0,0-1 0,1 1 0,-1-1 0,0 1 0,0-1 0,0 1 0,0-1 0,0 1 0,0-1 0,-1 1 0,1-1 0,0 1 0,-1-1 0,1 1 0,-2 1 0,-16 39 0,11-25 0,-51 115 0,29-69 0,-23 72 0,40-104 0,7-21 0,1 0 0,0 1 0,1-1 0,0 1 0,-2 10 0,5-19 0,0 0 0,0 0 0,0 0 0,0-1 0,0 1 0,0 0 0,0 0 0,1-1 0,-1 1 0,1 0 0,-1-1 0,1 1 0,0 0 0,-1-1 0,1 1 0,0-1 0,0 1 0,0-1 0,0 0 0,0 1 0,1-1 0,-1 0 0,0 0 0,1 1 0,-1-1 0,0 0 0,1 0 0,0-1 0,-1 1 0,1 0 0,-1-1 0,1 1 0,0 0 0,-1-1 0,1 0 0,2 1 0,17 1-15,-1 0 0,0-2 0,34-2 0,-15-1-1290,-16 3-5521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7:4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24575,'4'0'0,"7"0"0,4 0 0,5 0 0,3 0 0,2 0 0,1 0 0,0 0 0,1 0 0,-1 0 0,0 0 0,0 0 0,0 0 0,-1 0 0,1 0 0,-1 0 0,-4-5 0,-5-1-8191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7:42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24575,'-1'1'0,"-1"0"0,0-1 0,1 1 0,-1 0 0,1 0 0,-1 0 0,1 0 0,0 1 0,-1-1 0,1 0 0,0 0 0,0 1 0,0-1 0,0 1 0,0-1 0,0 1 0,-1 2 0,-14 30 0,6-2 0,1 0 0,2 0 0,-5 42 0,-9 31-1365,19-85-5461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7:42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24575,'4'0'0,"2"4"0,4 2 0,0 4 0,3 0 0,4-1 0,2-3 0,4-2 0,1-1 0,1-2 0,1-1 0,0 0 0,0-1 0,0 1 0,0-1 0,-1 1 0,-3 0-8191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7:43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24575,'-2'43'0,"-9"52"0,5-53 0,-1 57 0,7-71 0,-2-1 0,0 0 0,-2 0 0,-1 0 0,-14 42 0,15-51 25,0 0 0,1 0 0,1 1 0,0 20 0,2-21-398,-2 1 1,0-1-1,-8 32 1,5-33-6454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7:43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24575,'4'0'0,"6"0"0,2-5 0,2 0 0,4-1 0,2 2 0,-1-3 0,0-1 0,1 2 0,1 1 0,-2-2 0,-1-1 0,-3-3 0,0 1 0,-2 2-8191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7:43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24575,'2'0'0,"0"0"0,0 0 0,0 1 0,-1-1 0,1 0 0,0 1 0,0 0 0,0-1 0,-1 1 0,1 0 0,0 0 0,-1 0 0,1 0 0,-1 0 0,1 0 0,-1 0 0,1 0 0,-1 1 0,0-1 0,0 1 0,2 2 0,0 0 0,-1 1 0,0 0 0,0-1 0,0 1 0,0 0 0,-1 0 0,0 0 0,0 6 0,1 2 0,-2 0 0,1 0 0,-2 0 0,0 0 0,-5 24 0,5-34 0,-1 4 0,0-1 0,1 1 0,0 0 0,0 0 0,0 9 0,1-16 0,0 1 0,0-1 0,0 0 0,0 1 0,0-1 0,0 0 0,0 1 0,0-1 0,0 0 0,1 1 0,-1-1 0,0 0 0,0 0 0,0 1 0,0-1 0,1 0 0,-1 0 0,0 1 0,0-1 0,1 0 0,-1 0 0,0 1 0,0-1 0,1 0 0,-1 0 0,0 0 0,0 0 0,1 1 0,-1-1 0,0 0 0,1 0 0,-1 0 0,0 0 0,1 0 0,-1 0 0,0 0 0,1 0 0,-1 0 0,1 0 0,24-15 0,35-31 0,-32 25 0,41-39 0,-54 45-1365,-1 3-5461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7:44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24575,'0'5'0,"0"5"0,-5 1 0,0 3 0,-1 4 0,2 2 0,1 3 0,1 2 0,1 0 0,0 1 0,-3-4 0,-2-2 0,1 1 0,1 0 0,1 1 0,1-2-8191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7:44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24575,'141'2'0,"150"-5"0,-270-1-1365,-5-1-5461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7:44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24575,'-4'0'0,"-2"4"0,1 6 0,0 6 0,-2-1 0,-1 3 0,2 1 0,1 3 0,2 1 0,1 2 0,1 0 0,1 1 0,0 0 0,1-5-8191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7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24575,'585'0'-1365,"-563"0"-5461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4:06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24575,'35'-1'0,"35"-1"0,-66 2 0,0 0 0,0 1 0,0-1 0,0 1 0,0 0 0,0 0 0,-1 0 0,1 1 0,0-1 0,-1 1 0,1 0 0,-1 0 0,4 3 0,-6-4 0,1 0 0,-1 1 0,0-1 0,0 1 0,0 0 0,0-1 0,0 1 0,0 0 0,-1-1 0,1 1 0,0 0 0,-1 0 0,1 0 0,-1 0 0,0 0 0,0-1 0,0 1 0,0 0 0,0 0 0,0 0 0,0 0 0,-1 0 0,1 0 0,-1 0 0,1-1 0,-1 1 0,0 0 0,1 0 0,-1-1 0,-2 3 0,-3 7 0,-2 0 0,1-1 0,-16 16 0,3-2 0,15-18 0,0-1 0,0 1 0,-1-1 0,1 0 0,-10 5 0,-20 20 0,35-29 0,0-1 0,1 1 0,-1-1 0,0 1 0,0-1 0,1 1 0,-1-1 0,0 1 0,1-1 0,-1 0 0,0 1 0,1-1 0,-1 0 0,1 1 0,-1-1 0,1 0 0,-1 1 0,1-1 0,-1 0 0,1 0 0,-1 1 0,1-1 0,-1 0 0,1 0 0,-1 0 0,1 0 0,-1 0 0,1 0 0,-1 0 0,1 0 0,0 0 0,-1 0 0,1 0 0,-1 0 0,1 0 0,0-1 0,26 3 0,208-4-1365,-213 2-5461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7:45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24575,'-1'3'0,"0"0"0,0 0 0,0-1 0,-1 1 0,1 0 0,0 0 0,-1-1 0,0 1 0,0-1 0,0 1 0,-3 3 0,-13 18 0,0 16 0,10-23 0,1 0 0,0 0 0,1 1 0,0-1 0,2 1 0,-4 32 0,-4 42 0,7-63 0,-3 53 0,8-57 0,-1 0 0,-2-1 0,-8 41 0,-10 65-1365,16-114-5461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7:4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24575,'636'0'-1365,"-614"0"-5461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7:46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24575,'5'0'0,"-1"0"0,1 1 0,0-1 0,-1 1 0,1 0 0,0 0 0,-1 0 0,1 1 0,-1-1 0,0 1 0,1 0 0,-1 0 0,0 1 0,0-1 0,0 1 0,-1 0 0,1 0 0,-1 0 0,1 1 0,-1-1 0,3 6 0,-1-1 0,-1 0 0,1 1 0,-2-1 0,1 1 0,-2 0 0,1 0 0,-1 0 0,0 0 0,-1 1 0,1 9 0,-2-8 0,0 1 0,-1 0 0,0-1 0,-1 1 0,-1-1 0,1 0 0,-2 0 0,1 0 0,-7 12 0,-4 15 0,12-32 0,0 0 0,1 0 0,-1 0 0,1 0 0,0 1 0,1-1 0,0 0 0,0 1 0,0-1 0,1 0 0,0 1 0,0-1 0,0 0 0,5 12 0,-1-7 0,1 0 0,0-1 0,1 0 0,0 0 0,0-1 0,17 17 0,-22-25 0,-1 0 0,1 1 0,-1-1 0,0 1 0,1-1 0,-1 1 0,0-1 0,0 1 0,0 0 0,0 0 0,0 0 0,0-1 0,-1 1 0,1 0 0,-1 0 0,1 0 0,-1 0 0,0 0 0,1 0 0,-1 3 0,-1-3 0,0-1 0,1 1 0,-1-1 0,0 0 0,0 1 0,0-1 0,0 0 0,0 1 0,0-1 0,0 0 0,0 0 0,-1 0 0,1 0 0,0 0 0,-1 0 0,1-1 0,-1 1 0,1 0 0,-3 0 0,-9 3 0,1 0 0,-2-1 0,1-1 0,-20 1 0,29-2 0,-102 16-1365,84-14-5461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7:46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24575,'-2'28'0,"-1"1"0,-6 29 0,4-29 0,-3 56 0,9 68-1365,-1-131-5461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7:47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24575,'4'0'0,"6"0"0,6 0 0,4 0 0,3 0 0,2 0 0,1 0 0,1 0 0,-1 0 0,0 0 0,0 0 0,0 0 0,0 0 0,-1 0 0,-3 0-8191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7:47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24575,'5'0'0,"4"0"0,7 0 0,4 0 0,3 0 0,2 0 0,-3-4 0,-2-2 0,1 1 0,1 1 0,1 1 0,1 1 0,1 1 0,0 0 0,1 1 0,-5 0-8191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7:57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5 24575,'65'-2'0,"-39"0"0,1 1 0,-1 2 0,0 0 0,29 7 0,-45-5 0,0 1 0,0 0 0,0 0 0,-1 1 0,0 1 0,0-1 0,0 2 0,-1-1 0,0 1 0,0 0 0,-1 1 0,0 0 0,0 0 0,-1 0 0,0 1 0,0 0 0,-1 0 0,0 1 0,5 14 0,-5-13 0,-1 0 0,0 1 0,-1 0 0,0-1 0,-1 1 0,0 0 0,-1 0 0,0 0 0,-1 0 0,-1 1 0,0-1 0,0 0 0,-1 0 0,-1-1 0,0 1 0,-8 20 0,3-18 0,-1-1 0,-1 0 0,0 0 0,-1-1 0,-1 0 0,-21 17 0,-1 2 0,33-30 0,1 0 0,-1 0 0,0-1 0,0 1 0,1 0 0,-1 0 0,1 0 0,-1 0 0,0 1 0,1-1 0,0 0 0,-1 0 0,1 0 0,0 0 0,0 0 0,-1 1 0,1-1 0,0 0 0,0 0 0,0 0 0,0 0 0,1 1 0,-1-1 0,0 0 0,0 0 0,1 0 0,-1 0 0,1 0 0,-1 0 0,1 0 0,-1 0 0,1 0 0,0 0 0,-1 0 0,1 0 0,1 1 0,40 35 0,-17-17 0,-20-13 0,-1-1 0,0 1 0,-1 0 0,1 0 0,-1 0 0,-1 0 0,1 0 0,-1 1 0,-1-1 0,1 1 0,-1 0 0,0-1 0,-1 9 0,0 16 0,-6 54 0,5-81 0,-1 1 0,1-1 0,-1 0 0,0 0 0,-1 0 0,1 0 0,-1 0 0,0 0 0,-1-1 0,1 0 0,-1 1 0,1-1 0,-1 0 0,-1-1 0,1 1 0,0-1 0,-1 0 0,0 0 0,1 0 0,-1-1 0,0 1 0,-1-1 0,-4 1 0,-10 4 0,-1-1 0,1 0 0,-1-2 0,-36 3 0,-80-5-116,96-3-1133,19 1-5577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7:58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0 24575,'-2'3'0,"0"0"0,-1 0 0,1 0 0,0 0 0,-1 0 0,1-1 0,-1 1 0,0-1 0,0 0 0,0 0 0,0 0 0,-6 3 0,-5 4 0,-14 17 0,2 2 0,0 0 0,2 2 0,-38 62 0,33-49 0,17-21 0,0 1 0,1 0 0,1 1 0,2 0 0,-8 33 0,-6 15 0,16-47 0,1-1 0,0 1 0,2 0 0,0 38 0,2-27 0,-8 44 0,1-15 0,3 0 0,6 118 0,1-64 0,1-93 0,0 0 0,2-1 0,1 1 0,0-1 0,2 0 0,1 0 0,1-1 0,26 44 0,-31-60 14,-1-1-1,1-1 0,1 1 0,-1-1 1,1 0-1,0 0 0,0 0 1,14 8-1,-18-12-68,1 0 0,0-1 0,0 1 0,0-1 0,0 0 0,0 0 0,0 0 0,0 0 0,0 0 0,0-1 0,0 1 0,0-1 0,1 0 0,-1 0 0,0 0 0,0 0 0,1-1 0,-1 1 0,0-1 0,0 0 0,0 0 0,0 0 0,0 0 0,0-1 0,0 1 0,2-3 0,8-6-6771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7:5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24575,'-1'11'0,"0"0"0,-1 0 0,0 0 0,-4 11 0,-7 38 0,13-59 0,-1 33 0,-3 0 0,-7 37 0,4-27 0,2 1 0,2 0 0,2 0 0,4 44 0,0 14 0,-3-86 0,-1-6 0,1 0 0,1 1 0,0-1 0,0 0 0,6 21 0,-6-29 0,0 0 0,0 0 0,1-1 0,-1 1 0,1 0 0,0-1 0,0 1 0,0-1 0,0 0 0,0 0 0,1 1 0,-1-1 0,1-1 0,-1 1 0,1 0 0,0-1 0,-1 1 0,1-1 0,0 0 0,0 0 0,0 0 0,0 0 0,0 0 0,0-1 0,0 0 0,4 1 0,-2-1 0,0 0 0,1 0 0,-1 0 0,0-1 0,1 1 0,-1-2 0,0 1 0,0 0 0,0-1 0,0 0 0,0 0 0,0 0 0,0-1 0,0 0 0,-1 0 0,5-3 0,5-7 0,-1 1 0,0-2 0,14-19 0,-3 4 0,33-32 0,-35 39 0,0-2 0,-2 0 0,0-1 0,-2-1 0,17-30 0,17-18 0,0-36 0,-57 125 0,0-1 0,1 2 0,0-1 0,2 0 0,0 0 0,-1 25 0,5 116 0,0-69 0,-2-69 0,-1-5 0,1 1 0,0-1 0,1 0 0,1 1 0,5 21 0,-6-33 0,0 0 0,-1 0 0,1 0 0,0 0 0,0 0 0,0-1 0,1 1 0,-1 0 0,0 0 0,1-1 0,-1 1 0,1-1 0,0 1 0,-1-1 0,1 0 0,0 0 0,2 2 0,-1-3 0,0 1 0,0 0 0,0-1 0,0 0 0,-1 0 0,1 0 0,0 0 0,0 0 0,0 0 0,0-1 0,0 1 0,-1-1 0,1 0 0,0 0 0,0 0 0,3-2 0,10-7-1365,-3-1-5461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7:59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24575,'2'107'0,"-5"117"0,3-219 0,0-1 0,-1 1 0,0-1 0,0 1 0,0-1 0,0 0 0,-1 1 0,1-1 0,-5 7 0,5-11 0,1-1 0,-1 1 0,1 0 0,-1-1 0,1 1 0,-1-1 0,1 1 0,-1-1 0,1 1 0,0-1 0,-1 0 0,1 1 0,0-1 0,-1 1 0,1-1 0,0 0 0,0 1 0,0-1 0,-1 1 0,1-1 0,0 0 0,0 1 0,0-1 0,0 0 0,0 1 0,0-1 0,0 0 0,1-1 0,-4-25 0,2-51-1365,1 54-5461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4:08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83 24575,'-3'0'0,"-27"0"0,0 1 0,-52 8 0,71-7 0,0 1 0,1 0 0,-1 1 0,1 0 0,0 1 0,1 0 0,-1 1 0,1 0 0,0 0 0,-16 15 0,0 3 0,2 1 0,1 1 0,0 2 0,-31 53 0,37-55 0,2 2 0,1 0 0,0 0 0,3 1 0,-14 55 0,3-1 0,12-53 0,1 1 0,2 0 0,1 0 0,-1 44 0,4 47 0,6 137 0,-1-239 0,0 0 0,2-1 0,0 1 0,1-1 0,1 0 0,16 29 0,-6-16 0,2-1 0,40 51 0,-44-66 0,1 0 0,1-2 0,0 0 0,0-1 0,2 0 0,-1-1 0,2-2 0,-1 0 0,31 11 0,-22-11 0,-2 0 0,0-1 0,0-1 0,1-1 0,0-2 0,1 0 0,39 1 0,-29-7 0,0-1 0,0-2 0,43-9 0,-62 8 0,-1 0 0,1-2 0,-1 0 0,-1 0 0,1-2 0,-1 0 0,-1-2 0,18-12 0,-6 0 0,0-1 0,48-54 0,-62 62 0,-2-1 0,0 0 0,0-1 0,-2-1 0,0 1 0,-2-1 0,0-1 0,-1 0 0,6-24 0,6-38 0,-10 50 0,-1-1 0,-2 0 0,4-65 0,-9 24 0,-4-106 0,-23 53 0,21 98 0,-1 1 0,-2 0 0,-1 1 0,-1 0 0,-13-27 0,3 18 0,-1 2 0,-2 0 0,-1 1 0,-49-51 0,-1 6 0,48 59 0,-49-27 0,20 14 0,37 24 0,1 0 0,-1 2 0,-1 0 0,1 1 0,-1 0 0,0 2 0,0 0 0,0 1 0,-23 1 0,2 0 0,25-1 0,0 1 0,-1 1 0,1 0 0,0 1 0,0 0 0,-28 8 0,28 0-1365,4 2-5461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7:59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75 24575,'-29'0'0,"19"-1"0,0 1 0,0 0 0,0 0 0,0 1 0,0 0 0,-14 5 0,21-5 0,0 0 0,0 1 0,1-1 0,-1 1 0,1-1 0,0 1 0,-1 0 0,1 0 0,0 0 0,0 1 0,0-1 0,0 0 0,1 1 0,-1-1 0,0 1 0,1-1 0,0 1 0,0 0 0,0 0 0,0 0 0,0-1 0,0 1 0,1 0 0,-1 0 0,1 0 0,0 5 0,0-2 0,0 1 0,0 0 0,0 0 0,1-1 0,0 1 0,1 0 0,-1-1 0,1 1 0,1-1 0,-1 0 0,1 1 0,0-1 0,5 8 0,-6-12 0,0 1 0,0-1 0,0 0 0,0 1 0,1-1 0,-1 0 0,1 0 0,-1-1 0,1 1 0,-1 0 0,1-1 0,0 0 0,0 1 0,0-1 0,0 0 0,0-1 0,0 1 0,0 0 0,0-1 0,0 0 0,0 0 0,0 0 0,0 0 0,0 0 0,1-1 0,-1 1 0,0-1 0,0 0 0,0 1 0,-1-2 0,6-1 0,-3 0 0,-1 0 0,1 0 0,-1 0 0,0-1 0,0 0 0,0 1 0,-1-2 0,1 1 0,-1 0 0,0-1 0,0 1 0,-1-1 0,1 0 0,-1 0 0,0 0 0,0 0 0,-1 0 0,0 0 0,0-1 0,1-5 0,0-1 0,0-1 0,-1 0 0,-1 0 0,0 0 0,-1 1 0,0-1 0,-4-18 0,4 28-80,0 0 0,0 0-1,0 0 1,0 0 0,0 0-1,-1 1 1,1-1 0,-1 0-1,0 1 1,1-1 0,-1 1 0,0-1-1,-1 1 1,1 0 0,0 0-1,-4-2 1,-9-4-6746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00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24575,'43'-2'0,"53"-9"0,-54 5 0,58-1 0,230 8-1365,-308-1-5461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00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24575,'-4'4'0,"-2"6"0,1 6 0,1 4 0,1 3 0,-4 2 0,0 1 0,1 1 0,2-1 0,-3-4 0,-1-1 0,2-1 0,1 1 0,2 1 0,-3 2 0,0 0 0,0-3-8191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01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0 24575,'-2'1'0,"0"-1"0,0 1 0,0 0 0,0-1 0,0 1 0,0 0 0,0 0 0,0 0 0,0 1 0,0-1 0,1 0 0,-1 1 0,0-1 0,1 1 0,0-1 0,-1 1 0,1 0 0,0 0 0,0-1 0,0 1 0,0 0 0,-2 4 0,-17 52 0,18-50 0,-34 153 0,-14 42 0,45-165 0,2 0 0,2 0 0,6 71 0,-5-107 0,0 0 0,0 1 0,0-1 0,1 0 0,-1 0 0,1 0 0,-1 1 0,1-1 0,0 0 0,0 0 0,0 0 0,0 0 0,0 0 0,0 0 0,1-1 0,-1 1 0,0 0 0,1-1 0,0 1 0,-1-1 0,1 1 0,0-1 0,0 0 0,0 1 0,0-1 0,0 0 0,0-1 0,0 1 0,0 0 0,0 0 0,0-1 0,0 1 0,1-1 0,-1 0 0,0 0 0,0 0 0,5 0 0,-2-1 0,0 0 0,0 0 0,1 0 0,-1-1 0,0 1 0,0-1 0,-1-1 0,1 1 0,0-1 0,-1 1 0,1-1 0,-1-1 0,0 1 0,7-8 0,114-123 0,-74 72 0,-4-2 0,55-96 0,-73 108 0,-20 33 0,1 0 0,26-34 0,-36 53 0,0 0 0,0 0 0,0-1 0,0 1 0,1 0 0,-1 0 0,0 0 0,0 0 0,0-1 0,0 1 0,0 0 0,1 0 0,-1 0 0,0 0 0,0 0 0,0 0 0,1-1 0,-1 1 0,0 0 0,0 0 0,0 0 0,1 0 0,-1 0 0,0 0 0,0 0 0,0 0 0,1 0 0,-1 0 0,0 0 0,0 0 0,0 0 0,1 0 0,-1 0 0,0 0 0,0 0 0,0 0 0,1 0 0,-1 0 0,0 1 0,0-1 0,0 0 0,1 0 0,-1 0 0,0 0 0,0 0 0,0 0 0,0 1 0,1-1 0,-1 0 0,0 0 0,0 0 0,0 0 0,0 1 0,0-1 0,5 19 0,-3 21 0,-4-10 0,-11 58 0,7-58 0,-3 60 0,9-64 0,-2-1 0,0 1 0,-8 34 0,-4 34 0,13-84 0,0 0 0,1 0 0,1 0 0,0 0 0,0 0 0,1 0 0,4 13 0,3-7-1365,2-5-5461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01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24575,'5'0'0,"0"0"0,1 0 0,-1 1 0,0 0 0,0 0 0,0 0 0,1 1 0,-1 0 0,-1 0 0,1 0 0,0 1 0,0-1 0,-1 1 0,1 0 0,-1 0 0,0 1 0,0-1 0,7 9 0,-7-7 0,-1 1 0,1 0 0,-1-1 0,0 1 0,0 1 0,-1-1 0,0 0 0,0 1 0,0-1 0,-1 1 0,0-1 0,0 1 0,-1 0 0,-1 12 0,0-12 0,0-1 0,-1 0 0,0 1 0,0-1 0,0 0 0,-1 0 0,0 0 0,0-1 0,-1 1 0,1-1 0,-6 6 0,5-7 0,1 1 0,-1 0 0,1 0 0,0 0 0,0 0 0,1 1 0,0-1 0,-1 1 0,2-1 0,-1 1 0,-1 9 0,3-15 0,1 1 0,-1 0 0,0 0 0,0 0 0,0-1 0,1 1 0,-1 0 0,0 0 0,1-1 0,-1 1 0,1 0 0,-1 0 0,1-1 0,-1 1 0,1 0 0,-1-1 0,1 1 0,0-1 0,-1 1 0,1-1 0,0 1 0,-1-1 0,1 0 0,0 1 0,0-1 0,-1 0 0,1 1 0,0-1 0,0 0 0,0 0 0,0 0 0,-1 0 0,1 0 0,0 0 0,0 0 0,0 0 0,0 0 0,-1 0 0,1 0 0,0 0 0,0-1 0,0 1 0,-1 0 0,2-1 0,43-14 0,-40 14 0,47-19 0,-20 9 0,0-1 0,0-2 0,39-24 0,-36 18-63,-29 17-37,1 0 0,-1 0 0,1-1-1,-1 0 1,0 0 0,0-1 0,-1 1 0,1-1 0,-1-1-1,0 1 1,-1-1 0,7-9 0,-4 0-6726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02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68 24575,'-7'0'0,"1"0"0,-1 0 0,1 0 0,-1 1 0,1 0 0,0 0 0,-1 1 0,1 0 0,-7 3 0,10-3 0,1-1 0,-1 1 0,1 0 0,0 1 0,0-1 0,0 0 0,0 1 0,0-1 0,0 1 0,1 0 0,-1-1 0,1 1 0,0 0 0,0 0 0,0 0 0,0 0 0,0 0 0,1 0 0,-1 0 0,1 0 0,0 5 0,0-5 0,-1 0 0,1 0 0,0 0 0,0 0 0,0 1 0,1-1 0,-1 0 0,1 0 0,0 0 0,0 0 0,0 0 0,0 0 0,0 0 0,1 0 0,-1-1 0,1 1 0,0 0 0,0-1 0,0 1 0,0-1 0,0 0 0,1 0 0,-1 0 0,0 0 0,1 0 0,0 0 0,-1-1 0,1 1 0,0-1 0,0 1 0,0-1 0,0 0 0,0-1 0,0 1 0,0 0 0,0-1 0,4 1 0,13 1 0,1-1 0,-1-1 0,0-1 0,31-5 0,-48 6 0,0-1 0,1 0 0,0 0 0,0 0 0,0 0 0,-1 0 0,1-1 0,0 0 0,-1 0 0,0 0 0,1 0 0,-1 0 0,0-1 0,0 0 0,0 1 0,-1-1 0,1 0 0,-1 0 0,1-1 0,-1 1 0,0 0 0,0-1 0,0 1 0,-1-1 0,1 0 0,-1 1 0,0-1 0,0 0 0,0-7 0,0 6 0,0 0 0,-1 0 0,0 0 0,0 0 0,0 0 0,-1 0 0,1 1 0,-1-1 0,-1 0 0,1 0 0,-1 0 0,1 1 0,-1-1 0,0 1 0,-1-1 0,1 1 0,-1 0 0,0 0 0,0 0 0,-1 0 0,1 0 0,-6-4 0,-29-14-1365,18 13-5461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02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24575,'5'2'0,"0"0"0,0 1 0,-1-1 0,1 1 0,-1 0 0,0 0 0,1 0 0,-1 0 0,-1 1 0,1 0 0,0 0 0,3 4 0,3 3 0,81 95 0,-47-51 0,79 108 0,-120-160 0,17 30 0,-2 1 0,26 62 0,-24-51 0,-10-16 0,-1 1 0,-1 1 0,7 57 0,-11-62 0,2 32 0,-3 0 0,-5 73 0,0-28 0,1-88 0,0 0 0,-1-1 0,-1 0 0,0 1 0,-1-1 0,-1 0 0,0-1 0,-8 15 0,-7 11 0,-35 49 0,27-51 0,-1-2 0,-2-1 0,-63 52 0,78-71 0,6-7 0,-1-1 0,1 0 0,-1-1 0,-23 10 0,-7 3 0,29-14-61,1-1-1,-1-1 0,1 0 1,-1 0-1,0-1 0,0-1 1,-1 0-1,1-1 1,-21-2-1,16 2-687,-5 0-6077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24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24575,'-1'19'0,"-1"0"0,-7 34 0,4-32 0,2-1 0,-2 25 0,2-15 0,-1 0 0,-15 57 0,12-59 0,1 0 0,0 0 0,-1 47 0,7-45 0,3 81 0,-1-100 0,-1 0 0,1 1 0,1-1 0,0-1 0,1 1 0,0 0 0,9 15 0,-10-22 0,0 0 0,0-1 0,0 0 0,1 1 0,0-2 0,-1 1 0,1 0 0,0-1 0,0 1 0,0-1 0,1 0 0,-1 0 0,1-1 0,-1 1 0,1-1 0,-1 0 0,1 0 0,-1-1 0,1 0 0,0 1 0,0-1 0,-1-1 0,1 1 0,5-2 0,-1 1 0,0 0 0,-1-1 0,1 0 0,0 0 0,-1-1 0,0 0 0,1-1 0,-1 0 0,0 0 0,-1-1 0,15-10 0,-7 0 0,-1 0 0,0-2 0,0 1 0,-2-2 0,20-35 0,14-24 0,-27 46 0,19-40 0,-24 45 0,0 1 0,21-27 0,-20 32 0,-2-1 0,0 0 0,15-36 0,-25 45 0,-6 10 0,-15 14 0,-20 30 0,30-29 0,0 0 0,0 0 0,1 1 0,1 0 0,0 0 0,-6 28 0,3-4 0,-5 60 0,12-51-1365,1-25-5461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25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24575,'5'0'0,"0"0"0,0 0 0,0 1 0,0 0 0,0 0 0,0 0 0,0 0 0,0 1 0,0 0 0,0 0 0,-1 0 0,1 1 0,-1-1 0,0 1 0,0 0 0,0 0 0,0 1 0,0-1 0,-1 1 0,1 0 0,-1 0 0,0 0 0,0 0 0,-1 0 0,1 1 0,-1-1 0,0 1 0,0 0 0,0 0 0,1 5 0,-1-1 0,-1 0 0,1 0 0,-1 0 0,-1 1 0,0-1 0,0 0 0,-1 1 0,0-1 0,-1 0 0,0 0 0,0 0 0,-1 0 0,0 0 0,0-1 0,-8 14 0,1-8 0,1-1 0,-2 0 0,0 0 0,0-1 0,-1-1 0,-1 0 0,-21 14 0,33-24 0,0-1 0,0 1 0,0-1 0,0 1 0,0 0 0,0-1 0,0 1 0,0 0 0,0 0 0,0-1 0,0 1 0,1 0 0,-1 0 0,0 0 0,1 0 0,-1 0 0,1 0 0,-1 0 0,1 0 0,-1 0 0,1 1 0,0-1 0,-1 0 0,1 0 0,0 0 0,0 0 0,0 1 0,0 1 0,1-2 0,0-1 0,0 1 0,0 0 0,1-1 0,-1 1 0,0-1 0,0 0 0,0 1 0,1-1 0,-1 0 0,0 0 0,0 1 0,1-1 0,-1 0 0,0 0 0,1-1 0,-1 1 0,0 0 0,0 0 0,1-1 0,-1 1 0,0 0 0,0-1 0,0 1 0,3-2 0,25-10-273,-1-1 0,0-1 0,-1-2 0,31-23 0,-46 31-6553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26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24575,'4'0'0,"0"0"0,1 0 0,-1 1 0,0-1 0,0 1 0,1 0 0,-1 1 0,0-1 0,0 1 0,0 0 0,0 0 0,-1 0 0,1 0 0,0 0 0,-1 1 0,1 0 0,-1 0 0,0 0 0,0 0 0,0 0 0,-1 1 0,1-1 0,-1 1 0,0 0 0,0-1 0,0 1 0,0 0 0,0 0 0,-1 1 0,1 5 0,1 2 0,-1 1 0,0-1 0,-1 1 0,-1-1 0,0 1 0,0 0 0,-2-1 0,1 1 0,-6 17 0,6-25 0,-1-1 0,0 0 0,0 0 0,0 0 0,0 0 0,-1 0 0,0-1 0,1 1 0,-1-1 0,0 0 0,-1 0 0,1 0 0,-1 0 0,1 0 0,-1-1 0,0 1 0,0-1 0,0 0 0,-6 2 0,-21 13 0,31-17 0,0 0 0,-1 0 0,1 0 0,0 0 0,-1 0 0,1 0 0,0 0 0,0 1 0,-1-1 0,1 0 0,0 0 0,-1 0 0,1 1 0,0-1 0,0 0 0,-1 0 0,1 1 0,0-1 0,0 0 0,0 0 0,-1 1 0,1-1 0,0 0 0,0 1 0,0-1 0,0 0 0,0 1 0,0-1 0,-1 0 0,1 1 0,0-1 0,0 0 0,0 1 0,0-1 0,0 0 0,0 1 0,0-1 0,1 0 0,-1 1 0,0-1 0,0 0 0,0 1 0,0-1 0,0 0 0,0 0 0,1 1 0,-1-1 0,0 1 0,22 6 0,28-3 0,-24-4-1365,-2-1-5461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4:09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24575,'27'0'0,"14"-1"0,0 2 0,-1 2 0,51 9 0,-45-4 0,-36-7 0,0 0 0,1 1 0,-1 0 0,0 0 0,0 1 0,-1 1 0,12 5 0,-20-9 0,-1 0 0,0 1 0,1-1 0,-1 0 0,0 1 0,1-1 0,-1 0 0,0 1 0,1-1 0,-1 1 0,0-1 0,0 0 0,0 1 0,1-1 0,-1 1 0,0-1 0,0 1 0,0-1 0,0 0 0,0 1 0,0-1 0,0 1 0,0-1 0,0 1 0,0-1 0,0 1 0,0-1 0,0 0 0,0 1 0,0-1 0,-1 1 0,1-1 0,0 1 0,0-1 0,0 0 0,-1 1 0,1-1 0,0 0 0,-1 1 0,1-1 0,0 0 0,-1 1 0,1-1 0,0 0 0,-1 1 0,1-1 0,0 0 0,-1 0 0,1 0 0,-1 1 0,1-1 0,-1 0 0,1 0 0,-1 0 0,1 0 0,0 0 0,-2 0 0,-36 17 0,26-13 0,4 1 0,0 1 0,0-1 0,1 1 0,-1 1 0,1-1 0,1 1 0,-1 1 0,-9 14 0,-40 72 0,42-67 0,-6 8 0,-3 6 0,1 1 0,2 1 0,-17 54 0,31-80 0,-1-1 0,-15 28 0,-8 17 0,22-42 0,5-12 0,-1 0 0,2 1 0,-1-1 0,1 1 0,0 0 0,-1 11 0,2-18 0,1 0 0,1 0 0,-1 0 0,0 0 0,0 0 0,0 0 0,0 0 0,1 0 0,-1-1 0,0 1 0,1 0 0,-1 0 0,1 0 0,-1 0 0,1-1 0,-1 1 0,1 0 0,-1 0 0,1-1 0,0 1 0,-1 0 0,1-1 0,1 2 0,1-2 0,-1 1 0,1 0 0,-1-1 0,1 1 0,-1-1 0,1 0 0,-1 0 0,1 0 0,-1 0 0,1 0 0,-1-1 0,1 1 0,3-2 0,31-4 0,0 2 0,59-1 0,3 1 0,-58-5-1365,-25 4-5461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27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24575,'4'0'0,"6"0"0,6 0 0,4 0 0,-1-4 0,0-1 0,2-1 0,1 2 0,1 1 0,1 1 0,1 1 0,1 0 0,-1 1 0,-3 1-8191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27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24575,'4'0'0,"6"0"0,6 0 0,4 0 0,3 0 0,2 0 0,1 0 0,1 0 0,-1 0 0,1 0 0,-1 0 0,0 0 0,-1-4 0,1-2 0,-1 0 0,0 2 0,-4 0-8191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28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24575,'4'0'0,"6"0"0,6 0 0,4 0 0,3 0 0,2 0 0,1 0 0,0 0 0,1 0 0,-1 0 0,0 0 0,0 0 0,0 0 0,-1 0 0,-3 0-8191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2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24575,'-19'53'0,"6"6"0,7-32 0,1 1 0,0-1 0,1 33 0,4-35 0,-1 1 0,-2-1 0,-7 37 0,-16 115 0,20-152-119,5-14 6,-1 0-1,0-1 1,-1 1 0,-1-1 0,0 0-1,0 1 1,-1-2 0,0 1 0,0 0-1,-9 10 1,3-10-6713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29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24575,'4'0'0,"6"0"0,6 0 0,4 0 0,3 0 0,2 0 0,1 0 0,0 0 0,1 0 0,-1 0 0,0 0 0,0 0 0,0 0 0,-1 0 0,1 0 0,-5 0-8191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29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24575,'0'4'0,"0"7"0,0 4 0,0 5 0,0 3 0,-5-2 0,0 0 0,-1 0 0,2 1 0,1 1 0,1-4-8191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30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24575,'0'4'0,"0"6"0,0 6 0,-4-1 0,-2 3 0,1 1 0,1-2-8191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30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24575,'19'1'0,"-1"1"0,36 8 0,-34-6 0,-1 0 0,28 1 0,158-5-1365,-184 0-5461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30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24575,'0'4'0,"0"7"0,-5 0 0,-1 3 0,1 4 0,0 2 0,2 3 0,1 2 0,1 0 0,0 1 0,1 0 0,1 0 0,-1 0 0,0 0 0,0 0 0,0-1 0,1-4-8191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31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24575,'4'0'0,"6"0"0,6 0 0,3 0 0,4 0 0,2 0 0,2 0 0,-1 0 0,1 0 0,-1 0 0,0 0 0,0 0 0,0 0 0,-1-4 0,1-2 0,-1 1 0,0 0 0,-4 2-8191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4:12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 83 24575,'-10'0'0,"1"1"0,-1 0 0,1 0 0,0 1 0,-1 1 0,1-1 0,0 2 0,0-1 0,1 1 0,-1 0 0,1 1 0,0 0 0,0 0 0,0 1 0,1 0 0,-12 12 0,-17 17 0,-56 71 0,41-44 0,23-25 0,2 2 0,2 0 0,1 2 0,-26 63 0,-28 81 0,64-150 0,1 2 0,-12 65 0,12-44 0,6-24 0,2 0 0,2 0 0,4 65 0,-1-30 0,-1-62 0,0 1 0,1-1 0,0 0 0,0 0 0,0 1 0,1-1 0,0 0 0,1 0 0,-1-1 0,1 1 0,1 0 0,-1-1 0,1 0 0,0 0 0,1 0 0,-1 0 0,1-1 0,0 1 0,1-1 0,-1-1 0,1 1 0,7 4 0,9 7 0,0 0 0,1-2 0,0 0 0,2-1 0,-1-2 0,39 13 0,-13-6 0,-31-11 0,0 0 0,0-1 0,26 4 0,131 15 0,-106-14 0,-45-6 0,-1-1 0,35 1 0,47-3 0,170-6 0,-263 2 0,-1 0 0,1-1 0,-1-1 0,0 0 0,0-1 0,0 0 0,0 0 0,-1-2 0,0 1 0,19-17 0,4-5 0,54-60 0,-78 75 0,-1-1 0,0-1 0,-1 1 0,-1-1 0,0-1 0,-1 0 0,0 0 0,-2 0 0,4-20 0,11-33 0,-12 39 0,-1 0 0,-2 0 0,-1-1 0,-1 0 0,-2 0 0,-4-38 0,1-19 0,1 57 0,-2 0 0,0 1 0,-18-58 0,4 13 0,13 55 0,-1 0 0,0 1 0,-1-1 0,-1 1 0,-18-29 0,-9-18 0,23 41 0,-1 1 0,-24-33 0,13 24 0,-1 2 0,-1 0 0,-2 2 0,-1 1 0,-1 2 0,-47-33 0,-34 0 0,103 55 0,-1 0 0,1 1 0,-1 0 0,0 0 0,0 1 0,0 0 0,0 0 0,-15 1 0,-82 3 0,47 1 0,30-3 0,19-1 0,0 0 0,0 1 0,1 0 0,-1 1 0,0 0 0,1 0 0,-1 1 0,1 1 0,-1-1 0,1 2 0,0-1 0,0 1 0,-12 8 0,16-9 0,-11 8 0,1 0 0,0 1 0,1 0 0,1 1 0,-21 25 0,-45 52 0,67-77-1365,1-2-5461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4:09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24575,'16'0'0,"7"-1"0,0 2 0,0 0 0,42 9 0,-60-9 0,0 1 0,0-1 0,0 1 0,0 0 0,0 1 0,0-1 0,-1 1 0,1 0 0,6 6 0,-9-7 0,0 0 0,0 1 0,0-1 0,-1 1 0,1-1 0,-1 1 0,1 0 0,-1-1 0,0 1 0,0 0 0,0 0 0,0 0 0,-1 0 0,1 0 0,-1 0 0,0-1 0,0 1 0,0 5 0,-1-3 0,-1 0 0,0 0 0,0 0 0,0 0 0,0-1 0,-1 1 0,1-1 0,-1 1 0,0-1 0,-1 0 0,1 0 0,-1 0 0,1-1 0,-1 1 0,0-1 0,-9 5 0,9-5 0,0-1 0,-1 1 0,1 1 0,0-1 0,1 1 0,-1-1 0,1 1 0,-1 0 0,1 0 0,0 1 0,1-1 0,-1 1 0,1-1 0,0 1 0,0 0 0,0 0 0,1 0 0,-1 0 0,0 5 0,9 60 0,-4-58 0,-1 0 0,-1 1 0,0-1 0,-1 0 0,0 1 0,-1-1 0,-4 21 0,2-23 0,-6 26 0,-1-1 0,-18 39 0,21-57-1365,2 0-5461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31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24575,'1'35'0,"-2"0"0,-1-1 0,-11 50 0,-13 95 0,17-141 0,1-8 0,1-1 0,2 2 0,-2 33 0,3-14-1365,-2-28-5461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31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24575,'4'0'0,"6"0"0,1-4 0,3-2 0,4 0 0,2-2 0,-1-1-8191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32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24575,'4'0'0,"1"0"0,-1 0 0,1 0 0,-1 1 0,0 0 0,1 0 0,-1 0 0,0 0 0,0 1 0,0-1 0,0 1 0,0 0 0,0 0 0,0 1 0,-1-1 0,1 1 0,-1 0 0,0-1 0,0 2 0,0-1 0,5 6 0,-5-4 0,-1 1 0,0-1 0,0 0 0,0 0 0,0 1 0,-1-1 0,0 1 0,0 0 0,-1-1 0,0 1 0,1-1 0,-2 1 0,1 0 0,-1-1 0,0 1 0,-3 10 0,-22 55 0,26-71 0,0 0 0,0 1 0,0-1 0,0 0 0,0 1 0,0-1 0,1 0 0,-1 0 0,0 1 0,0-1 0,0 0 0,0 1 0,0-1 0,0 0 0,0 0 0,1 1 0,-1-1 0,0 0 0,0 0 0,0 1 0,1-1 0,-1 0 0,0 0 0,0 0 0,1 1 0,-1-1 0,0 0 0,0 0 0,1 0 0,-1 0 0,0 0 0,1 0 0,-1 0 0,0 1 0,0-1 0,1 0 0,-1 0 0,0 0 0,1 0 0,-1 0 0,1-1 0,20-2 0,18-10 0,21-10 1,-48 19-172,0 0 0,0 0 1,0-1-1,0-1 0,-1 0 0,0 0 1,15-13-1,-15 8-6655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33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24575,'4'0'0,"6"0"0,5 0 0,1-4 0,1-2 0,3 0 0,-3 2-8191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34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24575,'0'4'0,"0"7"0,0 4 0,0 5 0,0 3 0,0 2 0,0 2 0,0-1 0,0 1 0,0-1 0,0 0 0,0-5-8191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35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24575,'5'0'0,"5"0"0,5 0 0,5 0 0,3 0 0,3 0 0,0 0 0,0 0 0,1 0 0,-1 0 0,-4-5 0,-2-1 0,-4 1-8191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35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24575,'0'4'0,"0"6"0,0 6 0,0 4 0,0 3 0,0 2 0,0 1 0,0 1 0,0-1 0,0 0 0,0 1 0,0-6-8191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3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24575,'35'-1'0,"0"2"0,0 1 0,48 11 0,-52-8-135,0-2-1,0 0 0,45-3 1,-52-1-688,-2 1-6003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36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24575,'-1'10'0,"0"0"0,-1 0 0,0 0 0,-1-1 0,1 1 0,-2-1 0,-7 16 0,6-15 0,1 1 0,0-1 0,0 1 0,1-1 0,1 1 0,-2 12 0,3 162 80,3-90-1525,-2-73-5381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3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24575,'4'0'0,"6"0"0,6 0 0,4 0 0,3 0 0,2 0 0,1 0 0,0 0 0,1 0 0,-1 0 0,0 0 0,0 0 0,0 0 0,-5 0-8191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4:15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1419 24575,'1'-1'0,"-1"0"0,1-1 0,0 1 0,-1 0 0,1-1 0,0 1 0,0 0 0,0 0 0,-1 0 0,1 0 0,0 0 0,1 0 0,-1 0 0,0 0 0,0 0 0,0 0 0,3-1 0,27-14 0,-23 12 0,256-115 0,-52 39 0,95-37 0,-21 13 0,-29 1 0,-213 85 0,49-12 0,-52 17 0,65-28 0,-25 9 0,-55 22 0,50-24 0,44-17 0,79-34 0,-38 22 0,-77 33 0,56-11 0,-2 1 0,-85 20 0,99-25 0,-127 38 0,0-1 0,-1-1 0,-1-1 0,40-23 0,-34 17 0,0 2 0,35-13 0,60-24 0,-51 18 0,-56 25 30,-1 0 0,24-17 0,-28 16-321,1 1 0,0 0 0,1 1 0,24-9 0,-20 11-6535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36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24575,'20'54'0,"-12"12"0,-7-50 0,1 0 0,0 0 0,1 0 0,1 0 0,12 30 0,-15-42 0,1 0 0,0 0 0,-1 0 0,0 1 0,0-1 0,0 0 0,0 1 0,-1-1 0,0 1 0,0-1 0,0 1 0,0-1 0,-1 1 0,0-1 0,0 1 0,0-1 0,0 0 0,-1 0 0,1 1 0,-1-1 0,0 0 0,-4 5 0,1-2 0,0-1 0,-1 0 0,0 0 0,0-1 0,0 1 0,-1-1 0,1 0 0,-1-1 0,0 0 0,-1 0 0,-12 4 0,6-4-1365,3-5-5461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37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24575,'0'4'0,"0"6"0,0 6 0,0 4 0,0 3 0,0 2 0,0 1 0,0 0 0,0 1 0,-4-5 0,-2-2 0,0 0 0,2-3-8191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37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24575,'5'0'0,"5"0"0,5 0 0,5-4 0,3-1 0,2-1 0,1 2 0,1 1 0,0 1 0,-1 1 0,0 0 0,0 1 0,-1 1 0,1-1 0,-5 0-8191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38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24575,'0'4'0,"0"6"0,0 6 0,-4-1 0,-2 3 0,0 1 0,2 3 0,1 1 0,1 2 0,1 0 0,1 1 0,0 0 0,0-5-8191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3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24575,'36'0'0,"1"1"0,0-2 0,-1-1 0,58-11 0,-69 8 0,1 2 0,0 1 0,44 2 0,26-1 0,-75-3-1365,-5-2-5461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38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24575,'0'10'0,"-2"1"0,0 0 0,0 0 0,-4 11 0,-6 38 0,10 7 0,2-37 0,-2 0 0,0-1 0,-8 31 0,-16 91 0,11-39-1365,9-96-5461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39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24575,'4'0'0,"6"0"0,6 0 0,4 0 0,3 0 0,2 0 0,1 0 0,0 0 0,1 0 0,-1 0 0,0 0 0,0 0 0,-1 0 0,1 0 0,-1 0 0,1 0 0,-5-4 0,-6-2-8191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39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24575,'-1'5'0,"0"-1"0,0 1 0,0-1 0,0 1 0,-1-1 0,0 0 0,0 0 0,0 0 0,0 0 0,0 0 0,-1 0 0,0 0 0,0-1 0,0 1 0,0-1 0,0 0 0,-1 0 0,-4 3 0,3-3 0,1 1 0,-1 0 0,1 1 0,0-1 0,0 1 0,1 0 0,-1-1 0,1 2 0,0-1 0,-3 9 0,5-13 0,1 1 0,0-1 0,0 1 0,0-1 0,0 0 0,0 1 0,0-1 0,0 1 0,0-1 0,0 1 0,1-1 0,-1 0 0,1 1 0,-1-1 0,1 0 0,-1 1 0,1-1 0,0 0 0,0 0 0,-1 1 0,1-1 0,0 0 0,0 0 0,0 0 0,0 0 0,1 0 0,-1-1 0,0 1 0,0 0 0,0 0 0,1-1 0,-1 1 0,0-1 0,1 1 0,-1-1 0,0 1 0,1-1 0,-1 0 0,1 0 0,2 0 0,9 2 0,0 0 0,1-1 0,17-2 0,-22 1 0,97-2-1365,-84 1-5461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39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24575,'0'4'0,"-4"6"0,-2 6 0,1 4 0,1 3 0,1 2 0,1 1 0,1 1 0,0-1 0,-3-4 0,-2-1 0,1-1 0,1 1 0,-4-3 0,1-9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40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24575,'0'4'0,"0"7"0,0 4 0,0 5 0,0 3 0,-4-2 0,-2 0 0,-4-5 0,0 1 0,2 0 0,1 3 0,3-3-8191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4:16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24575,'90'-1'0,"99"3"0,-171 1 0,0 0 0,0 1 0,27 11 0,-29-9 0,0-1 0,0 0 0,0-2 0,25 4 0,50 5 0,-62-7 0,53 3 0,-56-6 0,49 8 0,-49-5 0,51 3 0,63 5 0,1 0 0,-107-11 0,1 2 0,62 15 0,-60-10 0,0-2 0,42 2 0,-26-7 0,63 11 0,104 13 0,-189-20 0,33 5 0,0-2 0,84 1 0,-94-9 0,57 11 0,-57-6 0,57 1 0,-77-8 0,1 0 0,0 1 0,0 2 0,65 12 0,-57-7 0,1-2 0,0-2 0,0-2 0,49-5 0,10 2 0,-51 1 0,-29-1 0,0 1 0,0 2 0,0 0 0,0 1 0,0 1 0,-1 2 0,1 0 0,39 15 0,-42-13 22,0 0 0,0-1 0,1-1 0,0-1 0,22 1 0,-15-1-770,50 13-1,-62-12-6077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4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24575,'432'0'-1365,"-410"0"-5461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41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24575,'559'0'-1365,"-537"0"-5461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44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24575,'27'-1'0,"1"1"0,0 2 0,-1 0 0,0 2 0,1 1 0,-2 1 0,29 11 0,1 2 0,-36-13 0,-1 0 0,0 1 0,0 2 0,21 11 0,-35-16 0,0-1 0,0 0 0,-1 1 0,0 0 0,0 0 0,0 1 0,0-1 0,0 1 0,-1 0 0,0 0 0,0 0 0,0 0 0,-1 0 0,1 0 0,-1 1 0,-1 0 0,1-1 0,-1 1 0,1 7 0,1 8 0,-2-1 0,0 1 0,-1-1 0,-2 1 0,-4 26 0,4-37 0,0-1 0,-1 1 0,-1-1 0,0 0 0,0 0 0,-1 0 0,0 0 0,0-1 0,-1 1 0,0-2 0,0 1 0,-14 12 0,-126 95 0,143-113 0,1 0 0,-1-1 0,1 1 0,-1 1 0,1-1 0,0 0 0,0 0 0,0 1 0,0-1 0,1 1 0,-1 0 0,1 0 0,-1-1 0,1 1 0,0 0 0,0 0 0,0 0 0,1 0 0,-1 0 0,0 5 0,2-3 0,-1 0 0,1 0 0,0 0 0,0 0 0,0 0 0,1-1 0,0 1 0,0 0 0,0-1 0,0 0 0,6 8 0,2 1 0,1 0 0,0-1 0,1 0 0,0-1 0,1 0 0,24 15 0,-32-23 0,0 1 0,-1 0 0,0 0 0,0 0 0,0 1 0,0-1 0,-1 1 0,0 0 0,0 0 0,0 0 0,0 0 0,-1 0 0,3 10 0,-4-11 0,0-1 0,0 1 0,0-1 0,0 1 0,-1 0 0,1-1 0,-1 1 0,0 0 0,0-1 0,-1 1 0,1 0 0,-1-1 0,0 1 0,0 0 0,0-1 0,0 1 0,0-1 0,-1 0 0,0 1 0,1-1 0,-1 0 0,-5 6 0,3-7 0,1 1 0,-1 0 0,0-1 0,0 0 0,0 0 0,-1 0 0,1 0 0,0-1 0,-1 0 0,1 0 0,-1 0 0,0 0 0,1-1 0,-6 0 0,-74-3 0,47 0 0,11 3-1365,4-1-5461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45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24575,'-1'10'0,"-1"0"0,1 1 0,-2-1 0,-5 15 0,-1 10 0,-16 53 0,15-54 0,-9 48 0,9-27 0,5-27 0,0 0 0,0 39 0,4-5 0,4 105 0,-3-165 0,0 0 0,0 1 0,0-1 0,1 0 0,-1 0 0,1 0 0,-1 1 0,1-1 0,0 0 0,0 0 0,0 0 0,0 0 0,0 0 0,0-1 0,0 1 0,1 0 0,-1 0 0,1-1 0,0 1 0,-1-1 0,1 0 0,0 1 0,2 1 0,0-2 0,-1 0 0,0-1 0,1 1 0,-1-1 0,0 1 0,1-1 0,-1 0 0,1 0 0,-1-1 0,0 1 0,1-1 0,-1 1 0,6-3 0,7-3 0,1-1 0,-1 0 0,0-1 0,22-16 0,-11 4 0,-1-1 0,24-25 0,21-16 0,-41 35 0,-1-1 0,36-46 0,8-6 0,-59 62 0,-1 0 0,-1 0 0,0-1 0,-2-1 0,0 0 0,-1 0 0,-1-1 0,10-39 0,-37 102 0,11-4 0,-3 0 0,-1-1 0,-23 48 0,31-73 0,0-1 0,0 1 0,1 0 0,1 1 0,0-1 0,-1 20 0,6 81 0,0-42 0,-4-58-120,3 34 373,-2-45-310,1-1-1,-1 1 0,0-1 1,1 1-1,-1-1 0,1 1 1,-1-1-1,1 1 1,-1-1-1,1 0 0,0 1 1,0-1-1,0 0 0,0 0 1,0 0-1,0 0 1,0 1-1,0-1 0,0-1 1,1 1-1,-1 0 0,0 0 1,0 0-1,1-1 1,1 2-1,7-2-6768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46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24575,'0'333'-1365,"0"-349"-5461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4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27 107 24575,'-1'0'0,"0"1"0,0-1 0,-1 1 0,1-1 0,0 1 0,0-1 0,0 1 0,0 0 0,0 0 0,0-1 0,1 1 0,-1 0 0,0 0 0,0 0 0,1 0 0,-1 0 0,0 0 0,1 0 0,-1 0 0,1 0 0,-1 0 0,1 1 0,0-1 0,-1 0 0,1 0 0,0 0 0,0 3 0,-5 37 0,5-36 0,-1 2 0,1 0 0,0-1 0,0 1 0,1 0 0,0 0 0,0-1 0,0 1 0,1 0 0,0-1 0,4 9 0,-5-13 0,1 0 0,-1 0 0,0 0 0,1-1 0,-1 1 0,1-1 0,0 1 0,-1-1 0,1 1 0,0-1 0,0 0 0,0 0 0,0 0 0,0 0 0,0 0 0,0-1 0,0 1 0,0 0 0,0-1 0,1 0 0,-1 1 0,0-1 0,0 0 0,0 0 0,1 0 0,-1-1 0,0 1 0,0 0 0,0-1 0,0 0 0,1 1 0,-1-1 0,0 0 0,0 0 0,0 0 0,1-2 0,7-2 0,0-1 0,0-1 0,-1 0 0,0 0 0,-1-1 0,0 0 0,0 0 0,0-1 0,-1 0 0,0 0 0,-1-1 0,0 0 0,-1 0 0,0 0 0,0-1 0,-1 0 0,-1 1 0,0-2 0,0 1 0,1-12 0,-4 20 4,0 1-1,0-1 0,0 0 0,0 1 1,0-1-1,0 0 0,-1 1 1,0-1-1,1 1 0,-1-1 1,0 1-1,0-1 0,0 1 0,0 0 1,-1-1-1,1 1 0,-1 0 1,1 0-1,-1 0 0,0 0 1,0 0-1,0 0 0,0 0 1,0 1-1,0-1 0,0 1 0,-1 0 1,1-1-1,0 1 0,-1 0 1,1 0-1,-4 0 0,-6-2-195,0 1-1,-1 0 0,0 1 0,1 1 1,-18 1-1,23-1-125,-16 1-6508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47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24575,'116'-2'0,"125"5"0,-156 9 0,-53-7 0,54 3 0,-61-8-1365,-3 0-5461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47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24575,'-1'1'0,"0"-1"0,0 1 0,0 0 0,0-1 0,0 1 0,0 0 0,0 0 0,0-1 0,0 1 0,0 0 0,0 0 0,0 0 0,0 0 0,1 0 0,-1 0 0,1 0 0,-1 1 0,0-1 0,0 2 0,-12 31 0,10-24 0,-8 16 0,5-13 0,1 0 0,0 1 0,1 0 0,0 0 0,1 0 0,-1 18 0,-20 121-1365,23-132-5461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47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0 24575,'-1'6'0,"0"-1"0,0 1 0,0-1 0,0 0 0,-1 1 0,0-1 0,0 0 0,-1 0 0,1 0 0,-1 0 0,0 0 0,0-1 0,-1 1 0,1-1 0,-8 6 0,-8 8 0,-1-1 0,-24 16 0,8-6 0,7-3 0,-1-2 0,-1-1 0,-49 26 0,32-20 0,45-25 0,0 0 0,0 0 0,0 0 0,0 1 0,1-1 0,-1 1 0,1-1 0,-1 1 0,1 0 0,0 0 0,0 0 0,-2 5 0,4-7 0,0 0 0,1 0 0,-1 0 0,0 0 0,0 0 0,1 0 0,-1-1 0,0 1 0,1 0 0,-1 0 0,1 0 0,-1 0 0,1 0 0,0-1 0,-1 1 0,1 0 0,0-1 0,-1 1 0,1 0 0,0-1 0,0 1 0,0-1 0,-1 1 0,1-1 0,0 1 0,0-1 0,0 0 0,0 1 0,0-1 0,0 0 0,0 0 0,0 0 0,0 0 0,0 0 0,0 0 0,2 0 0,43 3 0,-41-3 0,45 0 0,-20-1 0,0 1 0,-1 2 0,54 9 0,-56-6 0,47 3 0,-46-6 0,45 9 0,27 15-1365,-83-21-5461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48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24575,'-2'26'0,"-1"-1"0,-1 1 0,-14 48 0,11-48 0,1-1 0,1 1 0,-3 51 0,10 10 0,-3 80 0,-23-40-1365,23-106-5461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4:17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24575,'5'0'0,"0"1"0,-1-1 0,1 1 0,-1 0 0,1 1 0,-1-1 0,1 1 0,-1 0 0,0 0 0,0 0 0,7 5 0,41 37 0,-10-7 0,-27-25 0,0 0 0,22 28 0,17 13 0,122 110 0,-149-136 0,297 317 0,-200-192-26,207 236-555,-284-337 581,159 181 0,-140-157 0,87 78 0,-126-128 0,153 140 0,20 32 607,-98-96-607,132 144 0,-122-114 0,159 143 0,-229-240 0,2-3 0,2-2 0,0-1 0,55 23 0,18 10 0,18 30 0,-130-86 0,1 1 0,-1 0 0,0 0 0,-1 0 0,9 11 0,-10-11 0,1 1 0,0-1 0,1 0 0,-1 0 0,1 0 0,13 7 0,44 22 0,-25-13 0,42 17 0,-63-29 0,0 1 0,-1 1 0,0 0 0,-1 1 0,-1 1 0,0 1 0,-1 0 0,15 20 0,33 32 0,19 11-1365,-69-69-5461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48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24575,'1'99'0,"-3"108"0,-11-138 0,9-51 0,1 0 0,-3 30 0,7 196 0,-1-244 0,0 0 0,0 0 0,0 0 0,0 1 0,0-1 0,0 0 0,0 0 0,0 0 0,0 0 0,0 0 0,1 1 0,-1-1 0,0 0 0,0 0 0,0 0 0,0 0 0,0 0 0,0 1 0,1-1 0,-1 0 0,0 0 0,0 0 0,0 0 0,0 0 0,1 0 0,-1 0 0,0 0 0,0 0 0,0 0 0,0 0 0,1 0 0,-1 0 0,0 0 0,0 0 0,0 0 0,0 0 0,1 0 0,-1 0 0,0 0 0,0 0 0,0 0 0,1 0 0,-1 0 0,0 0 0,0 0 0,0 0 0,0 0 0,1 0 0,-1-1 0,0 1 0,0 0 0,0 0 0,17-10 0,12-15 0,-19 12 0,0-1 0,0 1 0,2 1 0,-1-1 0,26-19 0,0 2 0,-2-2 0,40-47 0,-37 38 0,4-7 0,45-67 0,-58 69 0,-20 31 0,0 0 0,1 1 0,1 0 0,13-14 0,38-42 0,-62 69 0,0 1 0,0 0 0,1-1 0,-1 1 0,0-1 0,0 1 0,1 0 0,-1 0 0,0-1 0,1 1 0,-1 0 0,0-1 0,1 1 0,-1 0 0,0 0 0,1 0 0,-1-1 0,1 1 0,-1 0 0,0 0 0,1 0 0,-1 0 0,1 0 0,-1 0 0,1 0 0,-1 0 0,0 0 0,1 0 0,-1 0 0,1 0 0,-1 0 0,1 0 0,-1 0 0,0 0 0,1 1 0,-1-1 0,1 0 0,-1 0 0,1 1 0,7 19 0,-5 32 0,-3-50 0,0 26 0,-1 1 0,-1 0 0,-12 55 0,-13 68 0,22-125 0,2 1 0,0-1 0,2 1 0,4 54 0,-2-79-105,-1 0 0,1-1 0,-1 1 0,1 0 0,0 0 0,0-1 0,0 1 0,0-1 0,0 1 0,1-1 0,-1 1 0,3 2 0,7 5-6721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49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24575,'9'0'0,"0"0"0,-1 0 0,1 1 0,0 0 0,0 1 0,-1 0 0,1 1 0,-1-1 0,15 8 0,-18-7 0,0 1 0,0-1 0,-1 1 0,1 0 0,-1 1 0,0-1 0,0 1 0,0 0 0,0 0 0,-1 0 0,0 0 0,0 1 0,0-1 0,-1 1 0,2 6 0,-1-1 0,0 0 0,-1 1 0,0 0 0,-1-1 0,0 1 0,-1 0 0,0 0 0,-1-1 0,0 1 0,-1 0 0,-1-1 0,0 1 0,0-1 0,-1 0 0,0 0 0,-1 0 0,0-1 0,-1 1 0,0-1 0,-1 0 0,-12 13 0,14-10 0,18-16 0,27-21 0,-35 21 0,14-10 25,-1-1-1,0-1 1,19-19-1,11-11-1487,-36 35-5363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49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5 24575,'-2'1'0,"1"-1"0,-1 1 0,0 0 0,1-1 0,-1 1 0,0 0 0,1 0 0,-1 0 0,1 0 0,-1 0 0,1 1 0,0-1 0,0 0 0,-1 1 0,1-1 0,0 1 0,0-1 0,0 1 0,0-1 0,1 1 0,-1 0 0,0 2 0,-14 39 0,13-33 0,1 1 0,0-1 0,0 1 0,1-1 0,0 1 0,1 0 0,0-1 0,4 15 0,-5-22 0,0-1 0,1 0 0,0 1 0,0-1 0,0 0 0,0 0 0,0 1 0,0-1 0,0 0 0,1 0 0,-1 0 0,1-1 0,-1 1 0,1 0 0,0-1 0,0 1 0,0-1 0,-1 1 0,2-1 0,-1 0 0,0 0 0,0 0 0,0 0 0,0 0 0,1 0 0,-1 0 0,0-1 0,1 0 0,-1 1 0,1-1 0,-1 0 0,0 0 0,1 0 0,-1 0 0,1-1 0,-1 1 0,0 0 0,1-1 0,-1 0 0,0 0 0,0 0 0,3-1 0,5-3 0,0-1 0,0 0 0,-1-1 0,0 0 0,-1 0 0,1-1 0,-2 0 0,1 0 0,-1-1 0,0 0 0,-1 0 0,0-1 0,0 0 0,-1 0 0,0 0 0,-1-1 0,6-20 0,-10 29 4,0 0-1,0 0 1,0 0-1,0 0 0,0 0 1,-1 0-1,1 0 1,-1 0-1,1 0 0,-1 0 1,0 0-1,1 1 1,-1-1-1,0 0 1,0 0-1,-1 1 0,1-1 1,0 1-1,0-1 1,-1 1-1,1-1 1,-1 1-1,1 0 0,-1-1 1,0 1-1,1 0 1,-1 0-1,0 1 0,0-1 1,0 0-1,0 0 1,0 1-1,1-1 1,-4 1-1,-1-2-152,-1 1 1,1 0-1,-1 1 1,1 0-1,-1 0 1,0 0-1,1 1 1,-1 0-1,-8 2 1,-2 3-6678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53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24575,'4'0'0,"6"0"0,6 0 0,4 0 0,3 0 0,2 0 0,1 0 0,1 0 0,-1 0 0,1 0 0,-1 0 0,0 0 0,-1 0 0,1 0 0,-1 0 0,-4 0-8191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53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24575,'-1'11'0,"0"0"0,-1 1 0,0-1 0,-1 0 0,-1 0 0,-8 19 0,7-17 0,0 1 0,0-1 0,-4 27 0,-4 34 0,7-44 0,2-1 0,-2 42 0,7 56-1365,-1-105-5461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54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24575,'4'0'0,"6"0"0,6 0 0,3 0 0,5 0 0,1 0 0,1 0 0,0 0 0,1 0 0,-1 0 0,0 0 0,0 0 0,0 0 0,-1 0 0,1 0 0,-1 0 0,-4 0-8191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54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24575,'0'5'0,"0"5"0,0 5 0,0 5 0,0 4 0,0 1 0,0 1 0,0 0 0,0-4-8191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54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24575,'-4'0'0,"-2"4"0,1 6 0,1 6 0,-4 4 0,0 3 0,2 2 0,1 1 0,2 0 0,1 1 0,1-5-8191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55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24575,'124'2'0,"134"-5"0,-237-1-1365,-5-1-5461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55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24575,'53'19'0,"1"-13"0,0-2 0,105-5 0,-46-2 0,64 3-1365,-155 0-5461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4:19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4813 24575,'2'-14'0,"0"0"0,1 0 0,1 0 0,0 1 0,1-1 0,0 1 0,14-23 0,3-12 0,-6 7 0,2 1 0,35-58 0,-17 41 0,49-70 0,79-100 0,132-159-682,-153 217 682,108-168 682,-132 169-1497,-40 53 362,-32 45 453,32-41 0,26-37-510,5-5-28,28-33 1674,5-5 44,33-29-1180,-66 83 0,115-153 0,-183 224 0,65-135 0,-49 102 0,-20 37 0,-17 25 0,2 0 0,2 2 0,1 1 0,40-41 0,-13 7 0,-18 21 0,66-88 0,-62 79 0,62-68 0,2-5 0,-84 108 0,2 1 0,1 0 0,0 1 0,1 2 0,1 0 0,45-22 0,-56 35-1365,-2 4-5461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57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24575,'-2'0'0,"0"0"0,0 1 0,1-1 0,-1 1 0,0-1 0,0 1 0,1-1 0,-1 1 0,0 0 0,1 0 0,-1 0 0,0 0 0,1 0 0,0 1 0,-1-1 0,1 0 0,0 1 0,-1-1 0,1 0 0,0 1 0,0 0 0,0-1 0,1 1 0,-1 0 0,0-1 0,-1 4 0,-11 56 0,8-34 0,-4 11 0,3 0 0,1 1 0,2 0 0,1 0 0,2-1 0,6 44 0,-6-79 0,0 0 0,0 0 0,0 0 0,0 1 0,1-1 0,0 0 0,-1 0 0,1 0 0,0 0 0,0 0 0,1 0 0,-1 0 0,1 0 0,0-1 0,-1 1 0,1-1 0,0 1 0,0-1 0,1 1 0,-1-1 0,0 0 0,1 0 0,-1 0 0,1-1 0,0 1 0,0-1 0,0 1 0,0-1 0,-1 0 0,2 0 0,-1 0 0,0 0 0,0-1 0,0 1 0,0-1 0,0 0 0,1 0 0,-1 0 0,0 0 0,0 0 0,5-2 0,6-1 0,-1-1 0,0 0 0,-1-1 0,1 0 0,-1-1 0,0 0 0,0-1 0,16-13 0,79-52 0,-74 52 0,0-2 0,-1-2 0,30-28 0,-56 45 0,-1-1 0,1 0 0,-1-1 0,-1 1 0,1-1 0,-2 0 0,1 0 0,-1 0 0,-1 0 0,1 0 0,-1-1 0,-1 1 0,0-1 0,0 0 0,-1 1 0,-1-1 0,0-10 0,-2 57 0,-12 68 0,10-74 0,0 2 0,2 1 0,2 0 0,4 63 0,-3-95-34,0-1 0,0 1 0,1 0 0,-1 0 0,0 0-1,1-1 1,-1 1 0,1 0 0,-1-1 0,1 1 0,0 0 0,0-1 0,0 1-1,0-1 1,0 1 0,0-1 0,0 0 0,0 1 0,1-1 0,-1 0-1,0 0 1,1 0 0,-1 0 0,1 0 0,-1 0 0,1 0 0,0 0 0,-1-1-1,1 1 1,0-1 0,0 1 0,-1-1 0,1 0 0,0 1 0,0-1 0,0 0-1,-1 0 1,1 0 0,3-1 0,14-2-6792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57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24575,'0'398'-1365,"0"-407"-5461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58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24575,'0'4'0,"0"6"0,0 6 0,-4-1 0,-2 3 0,1 1 0,0 3 0,2-3-8191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58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24575,'458'0'-1365,"-436"0"-5461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58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24575,'-4'0'0,"-2"4"0,1 6 0,0 5 0,-2 5 0,-1 3 0,1 2 0,2 1 0,2 1 0,1-1 0,2 1 0,-1-1 0,2 0 0,-1-1 0,0-3-8191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8:59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24575,'0'37'0,"1"-2"0,-1 0 0,-2 1 0,-13 61 0,5-60 0,2 1 0,1-1 0,2 1 0,0 56 0,5-92 0,0 0 0,0 1 0,1-1 0,-1 1 0,1-1 0,-1 0 0,1 1 0,0-1 0,0 0 0,0 0 0,0 1 0,2 2 0,-2-5 0,-1 1 0,1-1 0,-1 1 0,1-1 0,0 1 0,0-1 0,-1 1 0,1-1 0,0 0 0,-1 1 0,1-1 0,0 0 0,0 0 0,0 1 0,0-1 0,-1 0 0,1 0 0,0 0 0,0 0 0,0 0 0,-1 0 0,1 0 0,2-1 0,1 0 0,0-1 0,1 0 0,-1-1 0,0 1 0,0-1 0,0 0 0,-1 1 0,1-2 0,-1 1 0,4-4 0,24-23 0,51-37 0,17-16 0,1 8 0,-60 43 0,-29 24 0,-1-1 0,1 0 0,14-16 0,14-10 0,-33 30 0,0 1 0,0-1 0,-1 0 0,1-1 0,-1 1 0,0-1 0,-1 0 0,1 0 0,3-8 0,-15 22 0,1 0 0,0 0 0,1 1 0,-5 10 0,-1 13 0,1 1 0,-8 50 0,8-26 0,4-29 0,2 0 0,-1 37 0,6 36-1365,-1-79-5461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00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24575,'6'0'0,"-1"0"0,1 1 0,0 0 0,0 0 0,-1 0 0,1 1 0,-1 0 0,0 0 0,1 0 0,-1 1 0,0 0 0,0 0 0,0 0 0,-1 0 0,1 1 0,-1 0 0,0 0 0,0 0 0,0 0 0,0 1 0,-1-1 0,0 1 0,0 0 0,0 0 0,0 0 0,-1 1 0,0-1 0,2 8 0,3 14 0,-3-15 0,0 0 0,-2 1 0,1-1 0,-1 16 0,-1-24 0,-1-1 0,-1 0 0,1 1 0,-1-1 0,1 0 0,-1 1 0,0-1 0,0 0 0,0 0 0,-1 1 0,1-1 0,-1 0 0,0 0 0,1-1 0,-1 1 0,-1 0 0,1-1 0,0 1 0,-1-1 0,-3 4 0,5-6 0,0 1 0,0-1 0,0 1 0,0-1 0,0 1 0,0 0 0,0-1 0,0 1 0,0 0 0,0 0 0,0 0 0,0 0 0,1 0 0,-1 0 0,0 0 0,1 0 0,-1 0 0,1 0 0,-1 0 0,1 0 0,-1 3 0,23-5 0,43-19 0,-45 15 0,0 0 0,0 1 0,0 1 0,22-1 0,-25 3 0,0 0 0,1-2 0,-1 0 0,0-1 0,0 0 0,21-9 0,11-14-1365,-35 20-5461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00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24575,'0'5'0,"0"5"0,-4 1 0,-2 3 0,0 4 0,2 2 0,0 3 0,-2-2 0,0-2 0,0 2 0,1 0 0,2 2 0,2-3-8191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01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24575,'20'0'0,"16"0"0,0 1 0,0 1 0,51 10 0,-50-6-20,1-1 0,0-3-1,70-3 1,-35-1-1264,-51 2-5542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02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24575,'585'0'-1365,"-563"0"-5461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4:20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2308 24575,'1'-7'0,"0"0"0,0 0 0,1 0 0,0 0 0,0 1 0,0-1 0,1 0 0,0 1 0,0 0 0,1-1 0,0 1 0,0 1 0,7-9 0,2 0 0,0 0 0,1 1 0,27-20 0,23-16 0,-28 21 0,46-28 0,60-29 0,189-78 0,-16 21 0,-40 24 0,-187 90-293,-64 21 170,-1 0 0,33-15 0,193-78 123,-23 10 0,-90 31 209,89-46 244,-148 66-453,19-11 0,-40 16 0,-13 8 0,-1-1 0,-2-2 0,68-62 0,-88 68 0,-1-1 0,-1 0 0,-2-2 0,27-51 0,-30 55 0,2 0 0,0 2 0,1 0 0,20-19 0,-8 13 0,50-35 0,-57 47 0,-2 0 0,1-2 0,-2 0 0,0-1 0,-1-1 0,24-33 0,-23 26 0,1 0 0,1 1 0,1 2 0,1 0 0,2 1 0,0 1 0,1 1 0,0 2 0,47-25 0,-54 35-1365,-2 1-5461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37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24575,'-1'26'0,"-2"0"0,-1-1 0,-14 50 0,11-50 0,1 0 0,1 1 0,-3 51 0,8-26-1365,1-29-5461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38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24575,'47'0'0,"0"-2"0,62-11 0,-66 7 0,53 0 0,-55 4 0,60-10 0,-40 4 0,1 3 0,0 3 0,66 5 0,-9-1 0,-112-2 0,0 0 0,0 0 0,0 0 0,0 1 0,0 0 0,0 1 0,0-1 0,10 5 0,-15-4 0,1-1 0,-1 1 0,0 0 0,0 0 0,0 0 0,0 0 0,0 1 0,0-1 0,0 0 0,-1 1 0,1-1 0,-1 1 0,0 0 0,0-1 0,0 1 0,0 0 0,0 0 0,-1 0 0,1 0 0,-1 0 0,0 0 0,1-1 0,-2 5 0,3 46 0,-2-29 0,1 0 0,7 42 0,-3-37 0,-1 1 0,-1 34 0,-2-36 0,1 0 0,9 47 0,-7-56-455,-1 1 0,0 31 0,-2-30-6371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39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24575,'0'-2'0,"1"0"0,0 1 0,0-1 0,0 1 0,0-1 0,0 1 0,0-1 0,0 1 0,0-1 0,0 1 0,1 0 0,-1 0 0,1 0 0,-1 0 0,1 0 0,-1 0 0,4-1 0,29-14 0,-23 13 0,1-1 0,-1 2 0,1 0 0,-1 0 0,1 1 0,19 1 0,-28 0 0,0 0 0,0 0 0,1 0 0,-1 1 0,-1-1 0,1 1 0,0 0 0,0 0 0,0 0 0,0 0 0,0 0 0,-1 1 0,1-1 0,-1 1 0,1 0 0,-1-1 0,1 1 0,-1 0 0,0 1 0,0-1 0,0 0 0,0 1 0,-1-1 0,1 1 0,-1-1 0,1 1 0,-1 0 0,0 0 0,0-1 0,1 4 0,-1-1 0,0 0 0,0 0 0,-1 0 0,1 0 0,-1 0 0,-1 0 0,1 0 0,-1 0 0,1 0 0,-1 0 0,-1 0 0,1 0 0,-1 0 0,0-1 0,0 1 0,-3 5 0,-2-1 0,0-1 0,-1 0 0,0 0 0,0 0 0,0-1 0,-14 8 0,4 0 0,16-6 0,29-5 0,6 0 0,-32-4 0,0 0 0,0 0 0,0 1 0,0-1 0,0 0 0,0 1 0,0-1 0,0 1 0,0-1 0,-1 1 0,1-1 0,0 1 0,0-1 0,-1 1 0,1 0 0,0-1 0,-1 1 0,1 0 0,0 0 0,-1 0 0,1-1 0,-1 1 0,0 0 0,1 0 0,0 1 0,-1-1 4,0 0-1,-1 0 1,1 0 0,0-1-1,0 1 1,0 0-1,0 0 1,-1 0-1,1-1 1,0 1 0,-1 0-1,1 0 1,0-1-1,-1 1 1,1 0-1,-1-1 1,0 1 0,1 0-1,-1-1 1,1 1-1,-1-1 1,0 1-1,1-1 1,-1 1 0,0-1-1,0 0 1,1 1-1,-1-1 1,0 0-1,0 0 1,0 1 0,0-1-1,-29 3-1486,15-6-5343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39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24575,'0'4'0,"0"6"0,0 6 0,0 4 0,0 3 0,0 2 0,0 1 0,0 0 0,0 1 0,4-5 0,2-2 0,0 1 0,-2-5-8191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40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24575,'4'0'0,"2"-5"0,3 0 0,6-1 0,-1-2 0,2-1 0,3 1 0,2 3 0,2 1 0,1 2 0,-3 1-8191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40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24575,'433'0'-1365,"-411"0"-5461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44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24575,'0'-1'0,"0"0"0,1 0 0,-1 0 0,1 0 0,0-1 0,-1 1 0,1 0 0,0 1 0,0-1 0,-1 0 0,1 0 0,0 0 0,0 0 0,0 1 0,0-1 0,0 0 0,0 1 0,0-1 0,0 1 0,0-1 0,1 1 0,-1-1 0,0 1 0,0 0 0,0 0 0,1 0 0,1 0 0,38-5 0,-36 5 0,-1-1 0,0 1 0,1 0 0,-1 0 0,0 0 0,0 0 0,1 1 0,-1 0 0,0-1 0,0 2 0,0-1 0,0 0 0,0 1 0,0 0 0,0 0 0,-1 0 0,1 0 0,-1 1 0,1-1 0,-1 1 0,0 0 0,0 0 0,0 0 0,3 4 0,-4-2 0,1 1 0,-1-1 0,0 0 0,0 1 0,-1-1 0,0 1 0,0-1 0,0 1 0,0 0 0,-1-1 0,0 1 0,0 0 0,-1 0 0,1-1 0,-1 1 0,-1 0 0,-1 5 0,-14 29 0,14-35 0,0 0 0,0 0 0,1 1 0,-1-1 0,1 1 0,1 0 0,-1-1 0,1 1 0,0 0 0,0 9 0,2-13 6,-1 0 0,1 0-1,0 0 1,0 0 0,1 0-1,-1 0 1,0 0 0,1 0 0,-1-1-1,1 1 1,0-1 0,-1 1-1,1-1 1,0 1 0,0-1-1,0 0 1,0 0 0,0 0 0,0 0-1,4 1 1,44 11-1491,-28-10-5341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36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24575,'5'0'0,"5"0"0,5 0 0,5 0 0,3 5 0,2 1 0,2-1 0,-1 0 0,1-2 0,-1-1 0,-5 3 0,0 1 0,-1 0 0,1-2 0,1-1 0,-3-2-8191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36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24575,'0'5'0,"-4"0"0,-2 5 0,1 5 0,0 4 0,2 2 0,1 4 0,1 0 0,1 1 0,0 1 0,0-1 0,0 0 0,1 0 0,-1-1 0,0 1 0,0-1 0,0 1 0,0-5-8191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36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24575,'0'1'0,"1"0"0,-1 1 0,1-1 0,-1 0 0,1 0 0,0 0 0,0 0 0,0 0 0,-1 0 0,1 0 0,0-1 0,0 1 0,0 0 0,0 0 0,1-1 0,-1 1 0,0 0 0,0-1 0,2 1 0,32 12 0,-26-9 0,17 2 0,-1 0 0,1-1 0,0-2 0,0-1 0,0-1 0,0-1 0,33-4 0,20 1 0,-3 3-1365,-54 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4:21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24575,'24'2'0,"1"1"0,-1 1 0,-1 2 0,1 0 0,-1 1 0,0 2 0,24 12 0,-11-6 0,58 17 0,229 57 0,-124-40 0,-74-26 0,-79-16 0,88 24 0,-64-11-282,82 13 0,1-1-38,189 41 1204,8-6-884,-309-56 0,-26-6 0,0-1 0,0 0 0,26 2 0,88 9 0,-56-4 0,-59-9 0,0 2 0,-1-1 0,0 2 0,1 0 0,-2 1 0,14 6 0,-14-5 0,1-1 0,-1 0 0,1-1 0,1-1 0,22 5 0,114 18 0,-47-3 0,-96-22 3,0 1-1,0 0 0,0 0 1,-1 1-1,1 0 0,-1 0 1,0 0-1,8 8 1,11 8-1390,-11-11-5439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37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24575,'11'0'0,"0"0"0,-1 1 0,1 0 0,-1 1 0,1 0 0,-1 0 0,0 1 0,20 9 0,-27-11 0,0 1 0,0 0 0,-1 0 0,1 0 0,0 1 0,-1-1 0,1 1 0,-1-1 0,0 1 0,0 0 0,0 0 0,0 0 0,-1 0 0,1 0 0,-1 0 0,1 0 0,-1 1 0,0-1 0,0 0 0,-1 1 0,1-1 0,-1 1 0,0-1 0,0 1 0,0-1 0,0 0 0,0 1 0,-1-1 0,0 1 0,-2 6 0,-7 19 0,7-23 0,0 1 0,0-1 0,1 1 0,0 0 0,1 0 0,-2 11 0,3-17 0,0 0 0,0 0 0,0 0 0,0 0 0,1-1 0,-1 1 0,0 0 0,0 0 0,1 0 0,-1 0 0,0-1 0,1 1 0,-1 0 0,1 0 0,-1-1 0,1 1 0,-1 0 0,1-1 0,0 1 0,-1-1 0,1 1 0,0-1 0,0 1 0,2 0 0,-1 0 0,0-1 0,0 1 0,1-1 0,-1 1 0,0-1 0,1 0 0,-1 0 0,0 0 0,1 0 0,-1-1 0,4 0 0,40-9-455,-2-1 0,70-28 0,-99 32-6371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46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24575,'8'0'0,"9"-1"0,1 1 0,0 2 0,-1-1 0,27 8 0,-42-9 0,1 0 0,0 1 0,-1 0 0,1 0 0,-1 0 0,1 0 0,-1 0 0,0 0 0,1 1 0,-1-1 0,0 1 0,0 0 0,0-1 0,0 1 0,0 0 0,0 0 0,-1 0 0,1 1 0,-1-1 0,1 0 0,-1 0 0,0 1 0,0-1 0,0 1 0,0-1 0,0 1 0,-1 0 0,1-1 0,-1 1 0,1 0 0,-1-1 0,0 1 0,0 0 0,-1-1 0,1 1 0,0 0 0,-2 3 0,1-3 6,0 0-1,0 0 1,1 0-1,-1 0 0,1 0 1,0 0-1,-1 0 1,1 0-1,1 0 1,-1 0-1,0 0 1,1 0-1,-1 0 0,1 0 1,0 0-1,0 0 1,0 0-1,1-1 1,-1 1-1,1 0 1,3 4-1,-2-4-104,1-1 0,-1 1 0,1-1 0,0 0 0,0 0 0,0-1 0,0 1 0,0-1 0,0 0 0,1 0 0,-1 0 0,0 0 0,1-1 0,7 0 0,10 1-6727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40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24575,'5'0'0,"5"0"0,5 0 0,5 0 0,3 0 0,2 0 0,1 0 0,1 0 0,-1 0 0,1 0 0,-1 0 0,0 0 0,-1 0 0,1 0 0,-5 0-8191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41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0 24575,'-2'0'0,"1"1"0,0-1 0,0 1 0,0 0 0,0-1 0,0 1 0,0 0 0,0 0 0,0 0 0,0 0 0,0 0 0,0 0 0,0 0 0,1 0 0,-1 0 0,0 0 0,1 0 0,-1 0 0,1 0 0,-1 2 0,-12 31 0,9-24 0,-6 23 0,1 0 0,-9 68 0,12-57 0,-13 43 0,16-79-58,-1 1 0,0-1 0,0 1 0,-1-1 0,0 0 0,0-1 0,-1 1 0,-8 8 0,4-5-785,1 1-5983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41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24575,'737'0'-1365,"-715"0"-5461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42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24575,'12'0'0,"-2"0"0,-1 0 0,1 0 0,-1 1 0,1 0 0,-1 0 0,14 5 0,-21-5 0,1 0 0,-1 0 0,0 1 0,0-1 0,1 1 0,-1-1 0,0 1 0,0 0 0,-1 0 0,1 0 0,0 0 0,-1 0 0,1 0 0,-1 1 0,1-1 0,-1 0 0,0 1 0,0-1 0,0 1 0,-1-1 0,1 1 0,0 0 0,-1-1 0,0 1 0,0 0 0,0-1 0,0 1 0,0 2 0,0-1 0,0-1 0,-1 1 0,1 0 0,-1-1 0,1 1 0,-1-1 0,-1 1 0,1-1 0,0 1 0,-1-1 0,1 0 0,-1 0 0,0 0 0,0 0 0,-5 6 0,-1-2 0,0-1 0,0 1 0,0-1 0,-11 5 0,13-8 0,1 0 0,-1 1 0,1-1 0,0 1 0,0 0 0,0 0 0,0 0 0,1 1 0,0 0 0,0 0 0,0 0 0,0 0 0,-4 10 0,7-10 0,1-1 0,0 0 0,0 1 0,0-1 0,1 0 0,-1 1 0,1-1 0,0 0 0,0 0 0,1 1 0,-1-1 0,1 0 0,0 0 0,0-1 0,4 7 0,13 36 0,-18-41 0,0 0 0,0 0 0,-1 0 0,1 1 0,-1-1 0,-1 0 0,1 0 0,-1 0 0,0 0 0,0 0 0,0 0 0,-4 7 0,4-9 0,-1-1 0,1 0 0,-1 0 0,0 0 0,0 0 0,0 0 0,0 0 0,0-1 0,0 1 0,0 0 0,-1-1 0,1 0 0,-1 0 0,1 1 0,-1-2 0,1 1 0,-1 0 0,0 0 0,1-1 0,-1 1 0,0-1 0,1 0 0,-1 0 0,0 0 0,-3-1 0,4 1 3,-1 0-1,1-1 1,-1 1-1,0-1 1,1 1 0,-1-1-1,1 0 1,0 0-1,-1-1 1,1 1-1,0 0 1,-1-1-1,1 1 1,0-1 0,0 0-1,0 1 1,1-1-1,-1 0 1,0 0-1,1-1 1,-1 1-1,1 0 1,0 0 0,-1-1-1,1 1 1,0-1-1,1 1 1,-1-1-1,0 1 1,1-1 0,-1-5-1,-1-9-162,0 0-1,2 0 1,2-32-1,0 27-644,-1-1-6021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46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24575,'0'-2'0,"0"0"0,0 1 0,0-1 0,0 0 0,1 0 0,-1 0 0,1 0 0,-1 1 0,1-1 0,0 0 0,-1 0 0,1 1 0,0-1 0,0 1 0,0-1 0,0 1 0,1-1 0,-1 1 0,0 0 0,1-1 0,-1 1 0,3-2 0,-1 2 0,0-1 0,0 1 0,0 0 0,1 0 0,-1 0 0,0 0 0,0 1 0,1-1 0,-1 1 0,0 0 0,1 0 0,4 1 0,-4-1 0,0 1 0,0-1 0,0 1 0,1 0 0,-1 0 0,0 1 0,0-1 0,0 1 0,-1 0 0,1 0 0,0 0 0,-1 0 0,1 1 0,-1-1 0,0 1 0,0 0 0,0 0 0,0 0 0,0 1 0,-1-1 0,4 6 0,-5-4 0,0-1 0,0 1 0,0 0 0,-1-1 0,1 1 0,-1 0 0,0-1 0,-1 1 0,1 0 0,-1-1 0,-1 6 0,-2 31 0,5-39-50,0 1 1,1-1-1,-1 0 0,0 0 0,1 0 1,0 0-1,-1 0 0,1 0 0,0 0 0,0-1 1,0 1-1,0 0 0,0-1 0,0 0 1,1 0-1,-1 1 0,0-1 0,1 0 0,4 1 1,-5-2-321,13 6-6456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48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24575,'610'0'-1365,"-588"0"-5461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48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24575,'-20'53'0,"5"-8"0,3 1 0,2 0 0,2 1 0,2-1 0,0 54 0,1-55-1365,0-28-5461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49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24575,'763'0'-1365,"-741"0"-5461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4:22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24575,'5'2'0,"1"-1"0,-1 0 0,0 1 0,0 0 0,0 1 0,-1-1 0,1 1 0,0-1 0,-1 1 0,0 1 0,1-1 0,-1 1 0,-1-1 0,1 1 0,3 5 0,19 15 0,147 138 0,-35-28 0,-1-11 0,-11-2 0,-91-84 0,1-2 0,48 35 0,49 38 0,24 16 0,-43-42 0,76 48 0,-45-29 0,-38-23 0,47 40 0,-71-52 0,81 83 0,-46-19 0,-7-6 0,36 44 0,5-40 0,-7-5 0,-119-101 0,52 34 0,3 3 0,97 96 0,-88-81 0,39 29 0,-119-95 0,-1 0 0,0 1 0,12 14 0,-13-14 0,1 1 0,0-1 0,14 11 0,11 15 0,-31-31 0,0 0 0,0 0 0,1 0 0,-1 0 0,1-1 0,-1 1 0,1-1 0,0 0 0,0 0 0,1 0 0,-1-1 0,1 0 0,-1 0 0,7 2 0,-10-4 0,1 0 0,-1-1 0,1 1 0,-1 0 0,0-1 0,1 0 0,-1 1 0,1-1 0,-1 0 0,0 0 0,0 0 0,1 0 0,-1 0 0,0 0 0,0 0 0,0 0 0,0 0 0,0 0 0,0-1 0,-1 1 0,1 0 0,0-1 0,0 1 0,-1 0 0,1-1 0,-1 1 0,0-1 0,1 1 0,-1-1 0,0 1 0,0-1 0,0 1 0,0-1 0,0 0 0,0-1 0,0-6 0,1 1 0,-1-1 0,-1 0 0,-2-16 0,-4 4-1365,1 3-5461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49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 24575,'-1'3'0,"1"0"0,0 0 0,-1 0 0,0 0 0,0 0 0,0 0 0,0 0 0,0 0 0,-1 0 0,1-1 0,-1 1 0,0 0 0,0-1 0,0 1 0,0-1 0,0 0 0,0 0 0,-1 1 0,1-2 0,-1 1 0,1 0 0,-4 1 0,-9 6 0,-1-2 0,0 0 0,-17 5 0,-15 6 0,41-14 0,-38 22 0,43-25 0,1 0 0,-1 0 0,0 0 0,1 0 0,-1 1 0,1-1 0,-1 1 0,1-1 0,0 1 0,-1-1 0,1 1 0,0 0 0,0 0 0,0-1 0,1 1 0,-1 0 0,0 0 0,1 0 0,-1 0 0,0 2 0,2-2 0,-1-1 0,1 0 0,0 1 0,-1-1 0,1 0 0,0 0 0,0 1 0,-1-1 0,1 0 0,0 0 0,0 0 0,1 0 0,-1 0 0,0 0 0,0-1 0,0 1 0,1 0 0,-1 0 0,0-1 0,0 1 0,1-1 0,-1 1 0,1-1 0,-1 0 0,0 0 0,1 1 0,1-1 0,45 3 0,-42-2 0,28 0-111,-12 0-140,0 0 0,0-2 1,0 0-1,37-8 0,-43 4-6575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49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24575,'-5'5'0,"-1"5"0,1 5 0,0 5 0,-2 3 0,-1 2 0,2 1 0,1 1 0,2-1 0,-3-4 0,-1-1 0,1-1 0,2 1 0,1 2 0,2 0 0,0-3-8191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50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24575,'7'0'0,"1"0"0,0 0 0,0 1 0,0 0 0,-1 1 0,1-1 0,11 5 0,-17-5 0,0 0 0,-1 0 0,1 1 0,0-1 0,0 0 0,-1 0 0,1 1 0,-1-1 0,1 1 0,-1 0 0,0-1 0,0 1 0,1 0 0,-1 0 0,0 0 0,-1-1 0,1 1 0,0 0 0,0 0 0,-1 1 0,1-1 0,-1 0 0,0 0 0,0 0 0,0 0 0,0 0 0,0 0 0,0 0 0,0 0 0,-1 1 0,1-1 0,-2 3 0,-1 3 0,0 0 0,-1 0 0,0-1 0,0 1 0,-1-1 0,0 0 0,0 0 0,-1-1 0,0 1 0,0-1 0,0-1 0,-1 1 0,0-1 0,-13 8 0,-12 11 0,32-24 0,-1 1 0,1-1 0,0 0 0,-1 0 0,1 0 0,0 0 0,-1 1 0,1-1 0,0 0 0,-1 0 0,1 1 0,0-1 0,0 0 0,-1 1 0,1-1 0,0 0 0,0 1 0,0-1 0,-1 0 0,1 1 0,0-1 0,0 0 0,0 1 0,0-1 0,0 1 0,0-1 0,0 0 0,0 1 0,0-1 0,0 1 0,0-1 0,0 0 0,0 1 0,0-1 0,0 0 0,0 1 0,0-1 0,1 1 0,-1-1 0,0 0 0,0 1 0,0-1 0,1 1 0,20 6 0,30-4 0,-50-3 0,132-1-1365,-110 1-5461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50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24575,'432'0'-1365,"-410"0"-5461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51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24575,'407'0'-1365,"-385"0"-5461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52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 24575,'-2'0'0,"1"0"0,-1 1 0,1-1 0,-1 1 0,1 0 0,0 0 0,-1-1 0,1 1 0,0 0 0,-1 0 0,1 0 0,0 0 0,0 0 0,0 0 0,0 1 0,0-1 0,0 0 0,0 1 0,0-1 0,0 0 0,1 1 0,-1 1 0,-15 38 0,14-33 0,-79 277 0,58-225 0,19-54 0,1 0 0,0 1 0,0-1 0,0 1 0,1-1 0,0 1 0,0 0 0,1 0 0,0 0 0,0 0 0,0 0 0,1 0 0,0 0 0,2 10 0,-2-15 0,1-1 0,-1 0 0,1 0 0,0 0 0,-1 0 0,1 0 0,0 0 0,0 0 0,0 0 0,0 0 0,0 0 0,0 0 0,0 0 0,0-1 0,0 1 0,0 0 0,0-1 0,0 1 0,0-1 0,1 1 0,-1-1 0,0 0 0,0 1 0,1-1 0,-1 0 0,0 0 0,1 0 0,-1 0 0,0 0 0,1 0 0,-1 0 0,0 0 0,0-1 0,1 1 0,-1 0 0,0-1 0,0 1 0,0-1 0,3-1 0,8-3 0,0-1 0,-1-1 0,15-10 0,0 1 0,48-17 0,-43 20 0,0-1 0,50-32 0,-12 6 0,-52 31 0,-1 0 0,0-1 0,-1 0 0,28-26 0,-35 28 0,0 0 0,-1 0 0,0-1 0,0 0 0,-1 0 0,0-1 0,-1 0 0,0 0 0,0 0 0,-1 0 0,-1-1 0,0 0 0,0 0 0,1-16 0,-29 115 0,25-85 0,-9 34 0,2 1 0,1 0 0,0 53 0,6-66-1365,0-3-5461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52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24575,'39'-1'0,"49"2"0,-82-1 0,1 1 0,0 0 0,0 1 0,-1-1 0,1 1 0,-1 1 0,1-1 0,-1 1 0,0 0 0,6 4 0,-10-5 0,0 0 0,1 0 0,-1 0 0,0 0 0,0 0 0,0 1 0,-1-1 0,1 1 0,0-1 0,-1 1 0,0 0 0,0-1 0,0 1 0,0 0 0,0 0 0,0 0 0,-1 0 0,1 0 0,-1 0 0,0 0 0,0 0 0,0 0 0,0 0 0,0 0 0,-1-1 0,0 1 0,1 0 0,-1 0 0,0 0 0,0 0 0,0-1 0,-1 1 0,1 0 0,-1-1 0,0 1 0,1-1 0,-4 3 0,0 2 0,-1 1 0,0-2 0,0 1 0,0 0 0,-1-1 0,0-1 0,-1 1 0,1-1 0,-1 0 0,-16 7 0,5-5 0,0-1 0,-1-1 0,-36 5 0,202-10 0,30-1 0,-173 0-105,-1 1 0,1 0 0,0-1 0,-1 0 0,1 1 0,0-1 0,-1 0 0,1-1 0,-1 1 0,1 0 0,-1-1 0,3-1 0,6-8-6721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53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24575,'0'5'0,"0"5"0,0 5 0,0 5 0,0 4 0,-5-4 0,-1 1 0,1 0 0,0 1 0,2 1 0,1 1 0,1-4-8191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55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24575,'29'0'0,"0"1"0,0 2 0,46 9 0,-43-7-84,0-1 0,0-2 0,55-2 0,-50 0-945,-15-1-5797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55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24575,'4'0'0,"6"0"0,5 0 0,5 0 0,3 0 0,2 0 0,1 0 0,1 0 0,-1 0 0,1 0 0,-1 0 0,0 0 0,-1 0 0,1 0 0,-1 0 0,-4 0-8191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4:30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24575,'3'1'0,"0"0"0,0 0 0,0 0 0,0 0 0,-1 0 0,1 1 0,0-1 0,-1 1 0,1 0 0,-1 0 0,4 4 0,18 11 0,4-6 0,0-2 0,36 9 0,-57-16 0,1 1 0,-1 0 0,1 0 0,-1 1 0,0 0 0,-1 0 0,1 0 0,-1 1 0,0 0 0,7 8 0,-7-7 0,0-1 0,1 0 0,-1 0 0,1 0 0,0 0 0,0-1 0,0-1 0,15 6 0,37 8-1365,-43-11-5461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04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24575,'29'1'0,"0"2"0,38 7 0,-35-4 0,11-1-29,0-2-1,60-4 0,-42 0-1246,-39 1-5550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05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24575,'-2'3'0,"-1"1"0,0-1 0,1 1 0,0 0 0,0 0 0,0 0 0,0 0 0,1 0 0,0 0 0,-1 1 0,1-1 0,0 9 0,-2 58 0,3-52 0,2 93 0,-3 83 0,-23-67-1365,23-107-5461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05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24575,'407'0'-1365,"-385"0"-5461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05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24575,'0'4'0,"0"6"0,0 6 0,0 3 0,0 5 0,0 1 0,0 1 0,0 0 0,0 1 0,0-5-8191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06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20 104 24575,'-1'1'0,"0"-1"0,0 1 0,0-1 0,0 1 0,0-1 0,-1 1 0,1 0 0,1-1 0,-1 1 0,0 0 0,0 0 0,0 0 0,0 0 0,0 0 0,1 0 0,-1 0 0,1 0 0,-1 0 0,0 0 0,1 0 0,0 0 0,-1 1 0,1-1 0,0 0 0,0 0 0,-1 1 0,1-1 0,0 2 0,1 36 0,0-36 0,1 0 0,0-1 0,0 1 0,-1-1 0,1 1 0,1-1 0,-1 0 0,0 0 0,0 0 0,1 0 0,-1-1 0,1 1 0,0 0 0,-1-1 0,1 0 0,0 0 0,0 0 0,0 0 0,0 0 0,0 0 0,0-1 0,0 0 0,0 1 0,0-1 0,4 0 0,-4 0 0,0 0 0,1 0 0,-1 0 0,0 0 0,1-1 0,-1 1 0,0-1 0,0 0 0,1 0 0,-1 0 0,0 0 0,0-1 0,0 1 0,0-1 0,0 0 0,-1 1 0,1-1 0,0-1 0,-1 1 0,0 0 0,1-1 0,3-4 0,-3-2 14,0 1-1,-1-1 0,0 1 0,0-1 1,-1 0-1,0 0 0,-1 0 1,0-13-1,0 18-84,0 0 1,0 0-1,-1 0 0,1 0 0,-1 0 1,0 0-1,0 0 0,0 1 1,-1-1-1,1 0 0,-1 1 0,0-1 1,0 1-1,0 0 0,0 0 1,-1-1-1,1 1 0,-1 1 0,0-1 1,-5-4-1,-9 0-6755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06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24575,'534'0'-1365,"-512"0"-5461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07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24575,'0'4'0,"0"6"0,-5 1 0,-1 3 0,1 4 0,0 3 0,2 2 0,1 1 0,1 2 0,1 0 0,0 0 0,0-5-8191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07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24575,'4'0'0,"2"5"0,4 0 0,5 1 0,3-1 0,4-2 0,2-1 0,2-1 0,0-1 0,0 0 0,0 0 0,0 0 0,0 0 0,-4-1-8191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07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24575,'0'483'-1365,"0"-461"-5461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08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24575,'4'0'0,"7"0"0,4 0 0,5 0 0,3 0 0,2 0 0,1 0 0,1 0 0,-1 0 0,1 0 0,-1 0 0,0 0 0,-1 0 0,1 0 0,-1 0 0,1 0 0,-5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5:27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24575,'0'34'0,"0"0"0,-3-1 0,-10 55 0,-25 55 0,-9 36 0,5-31 0,16-59 0,21-74 0,2 1 0,0 0 0,1 0 0,1 0 0,0 0 0,1 0 0,1 0 0,3 17 0,-3-26 0,0 0 0,1 0 0,0 1 0,0-2 0,1 1 0,0 0 0,0 0 0,1-1 0,0 0 0,0 0 0,0 0 0,1 0 0,0 0 0,0-1 0,0 0 0,1 0 0,-1-1 0,1 1 0,11 5 0,-9-6 0,20 11 0,1 0 0,1-2 0,0-2 0,1 0 0,33 5 0,-7-6-455,1-2 0,80-1 0,-116-7-6371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08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24575,'1'0'0,"0"1"0,0-1 0,1 1 0,-1 0 0,0-1 0,0 1 0,0 0 0,0 0 0,0 0 0,-1 0 0,1 0 0,0 0 0,0 0 0,0 0 0,-1 0 0,1 0 0,-1 0 0,1 0 0,0 3 0,12 30 0,-10-24 0,0-2 0,-1 1 0,0 0 0,0 1 0,-1-1 0,0 0 0,-1 16 0,2 20 0,-1-43 0,-1-1 0,1 1 0,0-1 0,0 0 0,0 1 0,1-1 0,-1 0 0,0 0 0,0 1 0,1-1 0,-1 0 0,1 0 0,-1-1 0,1 1 0,-1 0 0,1 0 0,0-1 0,-1 1 0,1-1 0,0 1 0,-1-1 0,1 0 0,0 0 0,0 0 0,-1 0 0,1 0 0,0 0 0,2 0 0,52-4 0,-56 4 0,9-1-85,-1-1 0,0 0-1,0 0 1,0-1 0,-1 0-1,1 0 1,-1-1 0,0 0-1,1 0 1,-2-1 0,1 0-1,0 0 1,-1 0 0,0-1-1,7-8 1,0 0-6741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09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72 24575,'-2'1'0,"1"-1"0,0 1 0,0-1 0,-1 1 0,1-1 0,0 1 0,0 0 0,0-1 0,0 1 0,0 0 0,0 0 0,0 0 0,0 0 0,0 0 0,0 0 0,1 0 0,-1 0 0,0 1 0,1-1 0,-1 0 0,1 0 0,-1 0 0,1 1 0,0-1 0,-1 0 0,1 1 0,0-1 0,0 0 0,0 1 0,0-1 0,0 0 0,0 1 0,1 0 0,-2 2 0,1-1 0,0 1 0,1-1 0,-1 0 0,1 1 0,-1-1 0,1 0 0,0 1 0,0-1 0,0 0 0,1 0 0,2 4 0,-2-4 0,0-1 0,1 0 0,0 0 0,-1 0 0,1 0 0,0 0 0,0-1 0,0 1 0,0-1 0,0 0 0,0 0 0,1 0 0,-1 0 0,0-1 0,1 1 0,-1-1 0,0 0 0,1 0 0,-1 0 0,0 0 0,1 0 0,-1-1 0,0 0 0,1 1 0,-1-1 0,0-1 0,0 1 0,0 0 0,0-1 0,0 1 0,4-4 0,-2 2 0,0-1 0,0 1 0,-1-1 0,0 0 0,1 0 0,-1-1 0,-1 1 0,1-1 0,-1 0 0,0 1 0,0-2 0,0 1 0,-1 0 0,1-1 0,-1 1 0,-1-1 0,3-7 0,-4 9-76,1 1 1,-1 0-1,0 0 0,0-1 0,0 1 0,0 0 0,-1-1 0,1 1 1,-1 0-1,0-1 0,0 1 0,0 0 0,0 0 0,0 0 1,-1 0-1,0 0 0,-2-3 0,-7-5-6750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09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24575,'5'0'0,"5"0"0,5 0 0,5 0 0,3 0 0,3 0 0,0 0 0,0 0 0,1 0 0,-1 0 0,0 0 0,0 0 0,-1 0 0,1 0 0,-1 0 0,1 0 0,-5 0-8191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09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24575,'-4'0'0,"-2"4"0,0 6 0,2 6 0,1 4 0,1 3 0,1 2 0,0 1 0,1 1 0,0-1 0,1-4-8191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10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24575,'31'1'0,"0"-2"0,-1 0 0,1-3 0,-1 0 0,49-14 0,-55 11 33,0 2 1,1 1-1,31-2 0,40-7-1531,-74 8-5328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10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24575,'-19'54'0,"14"-16"0,2 1 0,2-1 0,4 45 0,-1-34 0,-4 57 0,1-102 0,0 1 0,0-1 0,-1 0 0,1 0 0,-1 0 0,0 0 0,0-1 0,0 1 0,0 0 0,-1-1 0,1 1 0,-1-1 0,0 0 0,0 0 0,0 0 0,-1-1 0,1 1 0,-1-1 0,1 1 0,-1-1 0,0 0 0,-7 2 0,-2 1 0,0 0 0,0-1 0,-1-1 0,1 0 0,-23 2 0,36-5 0,0 0 0,0 0 0,0 0 0,0 0 0,0 0 0,1 0 0,-1-1 0,0 1 0,0 0 0,0 0 0,0 0 0,0 0 0,0 0 0,0 0 0,0 0 0,0 0 0,0 0 0,0 0 0,0 0 0,0 0 0,0 0 0,0-1 0,0 1 0,-1 0 0,1 0 0,0 0 0,0 0 0,0 0 0,0 0 0,0 0 0,0 0 0,0 0 0,0 0 0,0 0 0,0 0 0,0 0 0,0 0 0,0 0 0,0 0 0,0 0 0,0 0 0,0 0 0,0 0 0,0 0 0,-1-1 0,13-5 0,15-6 0,33-11 0,-46 17 0,0 0 0,1 1 0,0 0 0,0 1 0,1 1 0,17-2 0,96-18-1365,-109 21-5461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10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24575,'1'0'0,"0"1"0,0-1 0,0 1 0,0-1 0,0 1 0,0 0 0,0-1 0,0 1 0,0 0 0,0 0 0,0 0 0,-1 0 0,1-1 0,0 1 0,0 0 0,-1 0 0,1 0 0,-1 1 0,1-1 0,-1 0 0,1 0 0,-1 0 0,0 0 0,1 0 0,-1 1 0,0-1 0,0 2 0,5 38 0,-5-36 0,2 51 0,-1-27 0,1 1 0,9 47 0,-11-76 0,11 64 0,-11-62 0,1 1 0,-1-1 0,0 1 0,0-1 0,-1 0 0,1 1 0,0-1 0,-1 0 0,0 1 0,0-1 0,0 0 0,0 0 0,-1 0 0,1 0 0,-1 0 0,-3 5 0,4-8 3,0 1 1,0-1-1,0 1 0,0-1 0,0 0 0,0 1 0,0-1 1,-1 0-1,1 0 0,0 0 0,0 1 0,0-1 0,0-1 1,0 1-1,-1 0 0,1 0 0,0 0 0,0-1 0,0 1 1,0 0-1,0-1 0,0 1 0,0-1 0,0 1 0,0-1 1,0 0-1,0 1 0,0-1 0,0 0 0,0 0 1,0 1-1,1-1 0,-1 0 0,-1-2 0,-28-35-1211,29 37 940,-8-14-6558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11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24575,'0'7'0,"0"-1"0,0 1 0,0-1 0,1 1 0,0-1 0,0 1 0,1-1 0,0 0 0,3 8 0,-4-12 0,1 1 0,0-1 0,0 0 0,1 1 0,-1-1 0,0 0 0,1 0 0,-1-1 0,1 1 0,0 0 0,-1-1 0,1 0 0,0 1 0,0-1 0,0 0 0,0-1 0,0 1 0,0 0 0,0-1 0,0 0 0,4 0 0,0 0 0,0-1 0,-1 0 0,1 0 0,-1 0 0,1-1 0,-1 0 0,0 0 0,1-1 0,-1 0 0,-1 0 0,1 0 0,0-1 0,-1 0 0,0 0 0,1 0 0,-2-1 0,1 0 0,0 0 0,-1 0 0,0 0 0,6-10 0,-4 5 0,0 0 0,0 0 0,0 0 0,-1-1 0,-1 0 0,0 0 0,0 0 0,-1 0 0,-1 0 0,0-1 0,1-22 0,-3 32 0,0 0 0,0-1 0,0 1 0,-1 0 0,1 0 0,-1-1 0,0 1 0,0 0 0,0 0 0,0 0 0,0 0 0,0 0 0,0 0 0,0 0 0,-1 0 0,1 0 0,-1 1 0,0-1 0,1 0 0,-1 1 0,0 0 0,0-1 0,0 1 0,0 0 0,0 0 0,0 0 0,0 0 0,-1 0 0,1 1 0,0-1 0,0 0 0,-1 1 0,1 0 0,0 0 0,-1 0 0,-2 0 0,1 0 0,0 0 0,-1 1 0,1-1 0,0 1 0,0 0 0,0 0 0,0 1 0,0-1 0,0 1 0,1 0 0,-1 0 0,0 0 0,1 0 0,-1 1 0,1-1 0,0 1 0,0 0 0,0 0 0,-4 6 0,-12 26-1365,10-22-5461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11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24575,'100'-2'0,"156"5"0,-187 10 0,-51-9 0,1-1 0,28 3 0,-23-6-1365,-2 0-5461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12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24575,'0'4'0,"0"6"0,-4 6 0,-2 4 0,1 3 0,0 2 0,2 1 0,1 1 0,1-1 0,1-4-8191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4:12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24575,'43'2'0,"52"9"0,-52-5 0,56 1 0,44-8 0,-143 1 0,0 0 0,0 0 0,0 0 0,0 0 0,0 0 0,0 0 0,0 1 0,0-1 0,0 0 0,0 0 0,0 0 0,-1 0 0,1 0 0,0 0 0,1 0 0,-1 0 0,0 0 0,0 0 0,0 1 0,0-1 0,0 0 0,0 0 0,0 0 0,0 0 0,0 0 0,0 0 0,0 0 0,0 0 0,0 0 0,0 0 0,0 0 0,0 0 0,0 0 0,0 1 0,0-1 0,0 0 0,0 0 0,0 0 0,1 0 0,-1 0 0,0 0 0,0 0 0,0 0 0,0 0 0,0 0 0,0 0 0,0 0 0,0 0 0,0 0 0,0 0 0,0 0 0,1 0 0,-1 0 0,-12 6 0,-17 6 0,7-6 0,11-3 0,1 0 0,-1 0 0,1 1 0,0 1 0,-13 7 0,20-10 0,0 0 0,0 0 0,1 1 0,-1 0 0,1-1 0,-1 1 0,1 0 0,0 0 0,0 0 0,0 1 0,1-1 0,-1 0 0,1 1 0,0-1 0,0 1 0,0-1 0,0 1 0,0-1 0,1 1 0,0 4 0,0 233 0,3-98 0,-3-17-1365,0-104-5461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5:28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278 304 24575,'2'0'0,"0"-1"0,0 1 0,0-1 0,0 0 0,0 1 0,0-1 0,-1 0 0,1 0 0,0 0 0,0 0 0,-1-1 0,1 1 0,0 0 0,-1-1 0,0 1 0,1-1 0,-1 0 0,0 1 0,0-1 0,1 0 0,-2 0 0,1 0 0,0 1 0,0-1 0,0 0 0,0-4 0,10-54 0,-10 49 0,1-8 0,-1 1 0,-1-1 0,-1 0 0,-4-27 0,5 43 0,-1-1 0,0 1 0,0-1 0,0 1 0,0-1 0,0 1 0,-1 0 0,1 0 0,-1 0 0,0 0 0,0 0 0,0 0 0,-1 0 0,1 0 0,-1 1 0,1-1 0,-1 1 0,0 0 0,0 0 0,0 0 0,0 0 0,0 1 0,0-1 0,-1 1 0,1-1 0,0 1 0,-1 0 0,1 1 0,-1-1 0,-4 0 0,5 1 0,0 1 0,0-1 0,-1 1 0,1-1 0,0 1 0,0 0 0,0 1 0,-1-1 0,1 0 0,1 1 0,-1-1 0,0 1 0,0 0 0,1 0 0,-1 0 0,1 1 0,-1-1 0,1 0 0,-2 4 0,-41 59 0,29-39 0,-6 5 0,2 1 0,2 1 0,0 1 0,2 0 0,-13 44 0,28-75 0,0-1 0,0 1 0,0 0 0,0-1 0,1 1 0,-1-1 0,1 1 0,0 0 0,-1 0 0,2-1 0,-1 1 0,0 0 0,0-1 0,1 1 0,-1 0 0,1-1 0,0 1 0,0-1 0,0 1 0,0-1 0,0 1 0,1-1 0,-1 0 0,1 1 0,-1-1 0,1 0 0,0 0 0,0 0 0,0-1 0,0 1 0,0 0 0,0-1 0,0 1 0,1-1 0,-1 0 0,1 1 0,-1-1 0,1 0 0,-1-1 0,1 1 0,0 0 0,2-1 0,1 1 0,1 0 0,-1-1 0,0 0 0,1 0 0,-1 0 0,0-1 0,0 0 0,1 0 0,-1-1 0,0 0 0,0 0 0,0 0 0,-1-1 0,1 0 0,0 0 0,-1 0 0,7-6 0,0-3 0,-2-1 0,1 0 0,-2 0 0,0-1 0,0 0 0,10-26 0,-10 22 0,0 0 0,2 1 0,19-27 0,-30 44 0,0 0 0,1-1 0,-1 1 0,0 0 0,0-1 0,0 1 0,1 0 0,-1-1 0,0 1 0,1 0 0,-1-1 0,0 1 0,0 0 0,1 0 0,-1-1 0,1 1 0,-1 0 0,0 0 0,1 0 0,-1 0 0,0 0 0,1-1 0,-1 1 0,1 0 0,-1 0 0,0 0 0,1 0 0,-1 0 0,1 0 0,-1 0 0,1 0 0,-1 0 0,0 1 0,1-1 0,-1 0 0,1 0 0,-1 0 0,0 0 0,1 0 0,-1 1 0,0-1 0,1 0 0,-1 0 0,0 1 0,1-1 0,-1 0 0,0 1 0,0-1 0,1 0 0,-1 1 0,0-1 0,0 0 0,0 1 0,1-1 0,-1 0 0,0 1 0,0-1 0,0 1 0,0-1 0,0 0 0,0 1 0,0-1 0,0 1 0,0 0 0,6 38 0,-4-23 0,0-9-91,-2-3 33,1 0 0,-1 0 0,1 0 0,0 0 0,0-1 0,0 1 0,1 0 0,-1 0 1,1-1-1,0 1 0,0-1 0,0 0 0,0 1 0,1-1 0,0 0 0,-1-1 0,1 1 1,0 0-1,0-1 0,0 1 0,5 2 0,9 0-6768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12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24575,'34'0'0,"-1"-1"0,1-1 0,54-11 0,-52 7-16,1 1-1,1 3 0,-1 0 1,37 5-1,-1-1-1265,-51-2-5544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12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24575,'0'535'0,"1"-531"-65,-1 1 0,1-1 0,-2 1 0,1-1 0,0 1 0,-1-1 0,0 0 0,0 1 0,0-1 0,0 0 0,-1 1 0,1-1 0,-1 0 0,-1 0 0,1 0 0,0-1 0,-1 1 0,0-1 0,1 1 0,-8 5 0,-4-2-6761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13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24575,'382'0'-1365,"-360"0"-5461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0 24575,'-7'1'0,"1"1"0,-1-1 0,0 1 0,1 1 0,-1-1 0,1 1 0,0 0 0,0 1 0,0-1 0,0 1 0,0 1 0,-9 8 0,9-8 0,1 0 0,0 0 0,0 0 0,0 1 0,1-1 0,-1 1 0,1 1 0,1-1 0,-1 0 0,1 1 0,0 0 0,-2 8 0,5-13 0,0 0 0,0 0 0,0 0 0,0 0 0,1-1 0,-1 1 0,0 0 0,1 0 0,-1 0 0,1 0 0,0-1 0,0 1 0,0 0 0,0-1 0,0 1 0,0-1 0,0 1 0,0-1 0,1 1 0,-1-1 0,0 0 0,1 1 0,-1-1 0,1 0 0,0 0 0,-1 0 0,1 0 0,0-1 0,0 1 0,-1 0 0,1-1 0,0 1 0,0-1 0,0 0 0,0 0 0,3 1 0,11 1 0,1-1 0,-1 0 0,22-3 0,-24 2 0,39 0-40,-34 1-225,0-1 0,1 0 0,-1-2 0,28-5 0,-31 1-6561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1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24575,'-4'0'0,"-2"4"0,0 6 0,2 6 0,0 4 0,2 3 0,1 2 0,1 1 0,0 0 0,0 1 0,0-1 0,1 0 0,-1 0 0,0 0 0,0-1 0,0-8 0,0-7-8191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14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24575,'0'6'0,"1"0"0,-1 0 0,1-1 0,0 1 0,0 0 0,1-1 0,0 1 0,0-1 0,0 1 0,1-1 0,5 10 0,-6-13 0,-1 0 0,1 0 0,0 0 0,0 0 0,0-1 0,0 1 0,0 0 0,0-1 0,0 1 0,0-1 0,1 0 0,-1 0 0,0 0 0,1 0 0,-1 0 0,1-1 0,-1 1 0,1-1 0,-1 1 0,1-1 0,0 0 0,-1 0 0,1 0 0,-1 0 0,1-1 0,0 1 0,-1-1 0,1 1 0,2-2 0,-3 1 3,-1 1 0,1-1 0,0 0 0,0 0 0,0 0-1,-1 0 1,1 0 0,-1 0 0,1-1 0,-1 1 0,1 0-1,-1-1 1,0 1 0,1-1 0,-1 0 0,0 1 0,0-1 0,0 0-1,0 0 1,-1 1 0,1-1 0,0 0 0,-1 0 0,1 0 0,-1 0-1,0 0 1,0 0 0,0 0 0,0 0 0,0 0 0,0 0-1,0 0 1,-1 0 0,1 0 0,0 0 0,-1 0 0,0 0 0,0 1-1,1-1 1,-1 0 0,-2-2 0,3 3-39,-1-1 0,0 0-1,0 0 1,-1 0 0,1 1 0,0-1-1,-1 1 1,1-1 0,0 1 0,-1-1 0,0 1-1,1 0 1,-1 0 0,0 0 0,0 0-1,0 0 1,1 0 0,-1 0 0,0 1 0,0-1-1,0 1 1,0-1 0,-1 1 0,1 0-1,0 0 1,0-1 0,0 2 0,0-1 0,0 0-1,0 0 1,0 1 0,0-1 0,0 1 0,0-1-1,0 1 1,0 0 0,0 0 0,1 0-1,-1 0 1,-2 2 0,-8 8-6790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19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24575,'5'0'0,"0"4"0,5 2 0,5 0 0,-1 2 0,-2 6 0,1-1 0,-2-2-8191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19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24575,'0'4'0,"0"6"0,0 6 0,0-1-8191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20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21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24575,'0'4'0,"0"6"0,4 1 0,2 4 0,4-2 0,0-3-8191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5:28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1 24575,'-1'9'0,"-1"0"0,0 0 0,0 0 0,-1-1 0,0 1 0,0-1 0,-8 12 0,-7 23 0,8-16 0,-12 49 0,21-71 0,0 1 0,0-1 0,1 1 0,0 0 0,0-1 0,0 1 0,1 0 0,-1-1 0,2 1 0,-1-1 0,2 7 0,-2-11 0,-1 1 0,1 0 0,0-1 0,-1 1 0,1-1 0,0 1 0,0-1 0,0 1 0,0-1 0,0 0 0,0 1 0,1-1 0,-1 0 0,0 0 0,1 0 0,-1 0 0,1 0 0,-1 0 0,1-1 0,-1 1 0,1 0 0,-1-1 0,4 1 0,-2-1 0,0 0 0,0 0 0,0 0 0,-1-1 0,1 1 0,0-1 0,0 0 0,-1 0 0,1 0 0,0 0 0,-1 0 0,1-1 0,2-1 0,8-7 0,-1 0 0,0-1 0,21-22 0,-30 30 0,5-9 0,1 1 0,-1-1 0,-1-1 0,7-13 0,-7 12 0,0 0 0,1 1 0,11-14 0,-19 27 0,0-1 0,0 1 0,0-1 0,0 1 0,1 0 0,-1-1 0,0 1 0,0-1 0,1 1 0,-1 0 0,0-1 0,1 1 0,-1 0 0,0-1 0,1 1 0,-1 0 0,1 0 0,-1-1 0,0 1 0,1 0 0,-1 0 0,1 0 0,-1 0 0,1 0 0,-1-1 0,1 1 0,-1 0 0,0 0 0,1 0 0,-1 0 0,1 0 0,-1 0 0,1 0 0,-1 1 0,2-1 0,1 18 0,-9 25 0,-31 112 0,14-54 0,14-67 0,-21 54 0,-15 41 0,30-81 0,-24 52 0,31-83 0,-1 0 0,-1-1 0,0 0 0,-1-1 0,-1 0 0,-21 21 0,23-26 0,1-1 0,-1-1 0,0 0 0,-1 0 0,0-1 0,0-1 0,-1 0 0,1 0 0,-1-1 0,-1-1 0,1 0 0,-1 0 0,1-1 0,-1-1 0,0 0 0,0-1 0,-25-1 0,33 0 0,1-2 0,-1 1 0,1 0 0,0-1 0,-1 0 0,1 0 0,0 0 0,0 0 0,0-1 0,0 1 0,0-1 0,1 0 0,-1 0 0,1-1 0,0 1 0,0-1 0,0 1 0,0-1 0,1 0 0,-1 0 0,1 0 0,0-1 0,1 1 0,-1 0 0,1-1 0,-1 1 0,0-6 0,-2-12 0,0 0 0,1 1 0,1-1 0,1-30 0,0 32 0,2 0 0,0 0 0,8-35 0,-7 48 0,0 1 0,0 0 0,1 0 0,-1 0 0,1 1 0,1-1 0,-1 1 0,1-1 0,0 1 0,0 0 0,0 0 0,1 1 0,0 0 0,0-1 0,10-5 0,8-5 0,0 2 0,1 0 0,1 1 0,0 2 0,1 0 0,0 2 0,0 1 0,31-5 0,-3 1 66,20-2-1497,-53 12-5395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28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24575,'-2'0'0,"0"1"0,0-1 0,0 1 0,0-1 0,0 1 0,0 0 0,1 0 0,-1 0 0,0 0 0,0 0 0,1 0 0,-1 1 0,1-1 0,-1 0 0,1 1 0,-1-1 0,1 1 0,0 0 0,0-1 0,0 1 0,0 0 0,0 0 0,0 0 0,0 2 0,-18 57 0,14-41 0,-7 24 0,2 1 0,2 0 0,-4 72 0,12 140 0,2-116 0,-2-137 0,0 0 0,0 0 0,0 0 0,1 0 0,0 0 0,0 0 0,0 0 0,0 0 0,0 0 0,1 0 0,-1 0 0,1-1 0,0 1 0,0-1 0,1 1 0,-1-1 0,1 0 0,0 0 0,-1 0 0,1 0 0,1-1 0,4 4 0,-3-3 0,0-1 0,0 0 0,0 0 0,0-1 0,0 1 0,1-1 0,-1 0 0,0-1 0,1 1 0,-1-1 0,0 0 0,1-1 0,-1 1 0,1-1 0,-1 0 0,9-3 0,2-3 0,0-1 0,-1 0 0,0-1 0,0 0 0,-1-1 0,0-1 0,-1 0 0,12-14 0,11-8 0,149-129 0,-149 129 0,45-55 0,-15 15 0,-40 46 0,2 0 0,-2-1 0,-1-2 0,28-41 0,-48 63 0,0-1 0,-1 0 0,0 0 0,0 0 0,-1 0 0,0-1 0,-1 0 0,0 1 0,2-19 0,-4 28 0,0 0 0,0 0 0,0-1 0,0 1 0,0 0 0,0 0 0,0-1 0,0 1 0,0 0 0,0 0 0,0-1 0,0 1 0,0 0 0,0 0 0,0 0 0,0-1 0,-1 1 0,1 0 0,0 0 0,0 0 0,0-1 0,0 1 0,0 0 0,0 0 0,-1 0 0,1-1 0,0 1 0,0 0 0,0 0 0,-1 0 0,1 0 0,0 0 0,0 0 0,0 0 0,-1-1 0,1 1 0,0 0 0,0 0 0,-1 0 0,1 0 0,0 0 0,0 0 0,0 0 0,-1 0 0,1 0 0,0 0 0,0 0 0,-1 0 0,1 1 0,-13 11 0,-7 21 0,19-33 0,-13 28 0,1-1 0,1 2 0,2-1 0,0 2 0,2-1 0,-5 41 0,3-11 0,4-33 0,2 1 0,-2 38 0,5-21 0,-1-28 0,1-1 0,1 0 0,1 0 0,0 0 0,0 0 0,2 0 0,7 29 0,-8-41-59,0-1 0,0 1-1,0-1 1,0 1-1,0-1 1,0 0 0,0 0-1,1 0 1,-1 0 0,1 0-1,0 0 1,-1-1 0,1 1-1,0-1 1,0 0-1,0 0 1,0 0 0,0 0-1,0-1 1,0 1 0,0-1-1,6 1 1,11 0-6767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29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24575,'-1'18'0,"-1"1"0,-9 35 0,7-34 0,0 0 0,-1 26 0,4-13 0,0 12 0,-11 82 0,5-79 0,3 0 0,4 79 0,1-81 0,-1-104-1365,0 35-5461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29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24575,'559'0'-1365,"-537"0"-5461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30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24575,'91'2'0,"99"-4"0,-86-21-1365,-84 21-5461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3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24575,'788'0'-1365,"-766"0"-5461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40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24575,'14'0'0,"-5"0"0,0 0 0,0 0 0,-1 0 0,1 1 0,0 1 0,16 4 0,-22-5 0,-1 1 0,1-1 0,-1 1 0,1 0 0,-1 0 0,0 0 0,0 0 0,0 0 0,0 0 0,0 0 0,0 1 0,0-1 0,-1 1 0,0-1 0,1 1 0,-1 0 0,0 0 0,0-1 0,0 1 0,-1 0 0,1 0 0,-1 0 0,1 0 0,-1 5 0,1 0 0,-1-1 0,0 0 0,0 1 0,-1-1 0,1 0 0,-2 0 0,1 1 0,-1-1 0,0 0 0,0 0 0,-1 0 0,0-1 0,-5 9 0,2-7 0,0 0 0,-1 0 0,0 0 0,0-1 0,-1 0 0,0-1 0,0 1 0,-17 9 0,18-13 0,-27 20 0,32-22 0,0 0 0,1 1 0,-1-1 0,1 0 0,-1 1 0,1-1 0,0 1 0,0-1 0,-1 1 0,1 0 0,0 0 0,0-1 0,1 1 0,-1 0 0,-1 4 0,2-5 0,1 0 0,-1 0 0,1 0 0,-1 0 0,1 0 0,0 0 0,-1 0 0,1 0 0,0 0 0,-1 0 0,1 0 0,0-1 0,0 1 0,0 0 0,0 0 0,0-1 0,0 1 0,0 0 0,0-1 0,0 0 0,0 1 0,0-1 0,0 1 0,0-1 0,1 0 0,-1 0 0,0 0 0,0 0 0,0 0 0,2 0 0,44 3 0,-42-3 0,36 0 0,154-3 0,-193 3-57,0-1 0,1 1 1,-1 0-1,0-1 0,0 1 0,0-1 0,1 0 0,-1 0 0,0 0 0,0 0 0,0 0 1,0 0-1,0 0 0,-1-1 0,1 1 0,0-1 0,-1 1 0,1-1 0,-1 0 1,1 0-1,-1 1 0,0-1 0,2-3 0,3-10-6769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40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24575,'0'5'0,"-5"5"0,0 5 0,-1 5 0,2 3 0,1 2 0,1 1 0,1 1 0,1-1 0,0 1 0,-4-5 0,-2-2 0,1 0 0,1 1 0,-3-3 0,-1 0 0,1-4-8191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41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 24575,'-2'15'0,"0"1"0,-1-1 0,0 0 0,-1 0 0,-1 0 0,-1 0 0,0-1 0,-13 23 0,10-19 0,0 0 0,1 0 0,1 1 0,-8 35 0,2 5 0,8-40 0,0 0 0,-2 33 0,-5 32 0,7-61 0,-3 47 0,-5 40 0,8-76 0,-3 51 0,8-63 0,1 1 0,1-1 0,8 36 0,-8-50 0,0 1 0,1-1 0,0 1 0,0-1 0,1 0 0,0 0 0,1 0 0,-1-1 0,1 0 0,1 0 0,0 0 0,7 7 0,-6-9 6,1 1 0,0-2 0,0 1 0,0-1 1,1 0-1,-1-1 0,1 0 0,0 0 0,0-1 0,0 0 0,13 1 0,14 0-266,58-3-1,-54-1-656,-18 0-5909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41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24575,'-1'0'0,"-1"1"0,1-1 0,0 1 0,0 0 0,0 0 0,0-1 0,0 1 0,0 0 0,0 0 0,0 0 0,0 0 0,1 0 0,-1 0 0,0 0 0,0 0 0,1 0 0,-1 0 0,1 0 0,-1 3 0,-13 30 0,11-24 0,-8 23 0,2 0 0,2 1 0,0 0 0,3 1 0,0 0 0,3-1 0,2 47 0,-1-64 0,0-7 0,0-1 0,0 1 0,1 0 0,0 0 0,5 19 0,-5-27 0,0 0 0,0 0 0,0-1 0,0 1 0,0 0 0,0 0 0,0-1 0,1 1 0,-1 0 0,0-1 0,1 0 0,0 1 0,-1-1 0,1 0 0,0 0 0,-1 0 0,1 0 0,0 0 0,0 0 0,0 0 0,0-1 0,0 1 0,0-1 0,0 1 0,0-1 0,0 0 0,0 0 0,0 0 0,0 0 0,0 0 0,0 0 0,1 0 0,-1-1 0,3 0 0,9-4 0,0 1 0,0-2 0,-1 0 0,1 0 0,-1-2 0,0 1 0,16-14 0,49-27 0,-59 37 0,0 0 0,-2-1 0,1-1 0,-2 0 0,0-2 0,21-23 0,-26 25 0,0-1 0,-2 0 0,1 0 0,-2-1 0,0-1 0,-1 1 0,0-1 0,-2-1 0,0 1 0,0-1 0,-2 0 0,0 0 0,1-30 0,-6 85 0,-12 75 0,7-69 0,2 0 0,2 1 0,2 0 0,7 73 0,-5-115-44,-1-1 0,0 1 0,1-1 0,-1 0 0,1 1 0,0-1 0,0 0 0,0 0 0,0 0 0,0 1 0,0-1 0,0 0 0,1-1 0,-1 1 0,1 0 0,0 0 0,-1 0 0,1-1-1,0 1 1,0-1 0,0 0 0,0 1 0,0-1 0,0 0 0,1 0 0,-1 0 0,0-1 0,0 1 0,1 0 0,2 0 0,14 1-6782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42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24575,'0'352'0,"20"-422"-1365,-16 49-5461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5:29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362 257 24575,'7'-1'0,"1"-1"0,-1-1 0,1 1 0,-1-1 0,0 0 0,0-1 0,0 0 0,0 0 0,-1 0 0,1-1 0,-1 0 0,0 0 0,-1 0 0,10-12 0,-11 13 0,0 0 0,0-1 0,0 1 0,-1-1 0,0 0 0,0 0 0,0 0 0,0 0 0,-1-1 0,0 1 0,0-1 0,0 0 0,-1 1 0,0-1 0,0 0 0,0 0 0,-1 0 0,0 1 0,0-1 0,0 0 0,-1 0 0,-1-7 0,0 9 0,-1 0 0,1 1 0,-1-1 0,1 1 0,-1 0 0,0 0 0,0 0 0,0 0 0,-1 0 0,1 1 0,-1 0 0,1-1 0,-1 1 0,0 1 0,0-1 0,0 0 0,0 1 0,0 0 0,0 0 0,-8-1 0,-8-1 0,-1 1 0,-35 0 0,50 2 0,-14-1 0,-1 2 0,0 0 0,-28 6 0,41-5 0,1 1 0,-1 0 0,1 0 0,0 0 0,0 1 0,0 0 0,0 0 0,1 0 0,-1 1 0,1 0 0,1 1 0,-7 6 0,-3 5 0,2 0 0,0 0 0,0 1 0,2 1 0,0 0 0,2 1 0,0 0 0,-6 22 0,10-29 0,2 1 0,0-1 0,1 1 0,0 0 0,1 0 0,1 0 0,0 0 0,1 1 0,0-1 0,1-1 0,1 1 0,0 0 0,8 21 0,-8-30 0,0 1 0,0-1 0,1 0 0,0 0 0,0 0 0,0 0 0,0-1 0,1 0 0,0 0 0,0 0 0,0 0 0,0-1 0,1 0 0,-1 0 0,1 0 0,0-1 0,-1 1 0,1-2 0,10 3 0,6 1 0,0-1 0,0-2 0,0 0 0,24-1 0,36 0 0,91-4 0,-168 2-45,0 0-1,0 0 1,0 0-1,-1-1 1,1 0-1,-1 0 1,1 0-1,-1 0 1,0-1-1,1 1 1,-1-1-1,-1 0 1,1 0-1,0-1 1,-1 1-1,0-1 1,1 0-1,-2 0 1,1 0-1,0 0 1,-1 0-1,0-1 1,0 1-1,0-1 0,0 0 1,-1 1-1,1-1 1,-1 0-1,0-7 1,2-7-6781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42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54 24575,'-6'6'0,"1"0"0,0 1 0,1-1 0,-1 1 0,1 0 0,0 0 0,1 0 0,0 0 0,0 1 0,0-1 0,1 1 0,0 0 0,1 0 0,0 0 0,0-1 0,0 1 0,1 0 0,1 0 0,-1 0 0,1 0 0,2 9 0,-3-16 0,1 0 0,-1 0 0,0 0 0,0 0 0,1 0 0,-1 0 0,0 0 0,1 0 0,-1 0 0,1 0 0,-1 0 0,1-1 0,-1 1 0,1 0 0,0 0 0,-1-1 0,1 1 0,0 0 0,0-1 0,0 1 0,-1-1 0,1 1 0,0-1 0,0 1 0,0-1 0,0 0 0,0 1 0,0-1 0,0 0 0,0 0 0,1 1 0,0-2 0,-1 0 0,1 0 0,-1 0 0,1 0 0,-1 0 0,1 0 0,-1-1 0,0 1 0,1 0 0,-1-1 0,0 1 0,0-1 0,0 1 0,0-1 0,1-1 0,3-8 0,0 1 0,0-1 0,-1 0 0,3-16 0,-5 15 0,0 0 0,-1 0 0,-1-1 0,0 1 0,-1 0 0,0 0 0,-3-14 0,3 23 0,1 1 0,-1-1 0,0 1 0,0-1 0,0 1 0,0 0 0,-1-1 0,1 1 0,0 0 0,-1 0 0,0 0 0,0 0 0,1 0 0,-1 1 0,0-1 0,-4-2 0,4 3 0,-1 0 0,0 1 0,1-1 0,-1 0 0,0 1 0,0 0 0,1 0 0,-1-1 0,0 2 0,0-1 0,1 0 0,-1 0 0,0 1 0,0 0 0,1 0 0,-1-1 0,0 1 0,-4 3 0,4-3-114,1 1 1,0-1-1,-1 1 0,1-1 0,0 1 1,-1 0-1,1 0 0,0 0 0,1 0 1,-1 0-1,-2 4 0,-5 10-6712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43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24575,'5'0'0,"5"0"0,6 0 0,4 0 0,3 0 0,2 0 0,1 0 0,0 0 0,1 0 0,-1 0 0,-4-5 0,-2 0 0,-4-1-8191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43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24575,'0'4'0,"-4"2"0,-2 4 0,0 5 0,2 3 0,0 4 0,2 2 0,1 2 0,1 0 0,0 0 0,0 0 0,0 0 0,1 0 0,-1 0 0,0 0 0,0-1 0,0 1 0,0-5-8191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44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24575,'-1'1'0,"0"-1"0,0 0 0,0 1 0,0-1 0,0 1 0,0-1 0,0 1 0,0 0 0,1-1 0,-1 1 0,0 0 0,0-1 0,0 1 0,1 0 0,-1 0 0,0 0 0,1 0 0,-1 0 0,1 0 0,-1 0 0,1 0 0,0 0 0,-1 0 0,1 0 0,0 1 0,-9 36 0,6-24 0,-11 38 0,5-27 0,2 1 0,1 0 0,1 0 0,-2 52 0,6-12 0,4 96 0,-3-159 0,0-1 0,1 1 0,-1 0 0,1-1 0,0 1 0,-1-1 0,1 0 0,0 1 0,0-1 0,1 1 0,-1-1 0,2 2 0,-2-3 0,0 0 0,-1 0 0,1 0 0,0-1 0,0 1 0,0 0 0,0-1 0,0 1 0,0-1 0,0 1 0,0-1 0,1 0 0,-1 1 0,0-1 0,0 0 0,0 0 0,0 1 0,1-1 0,0 0 0,2-1 0,0 0 0,0 0 0,0-1 0,0 1 0,0-1 0,0 1 0,-1-1 0,1-1 0,0 1 0,-1 0 0,0-1 0,0 0 0,4-3 0,21-21 0,21-20 0,87-66 0,-99 87 0,-1-1 0,-2-2 0,0-1 0,55-67 0,-72 70 0,-16 26 0,0 0 0,-1 0 0,1 0 0,0 0 0,-1 0 0,1 0 0,-1 0 0,1 0 0,-1-1 0,1 1 0,-1 0 0,0 0 0,0-1 0,0 1 0,1 0 0,-1 0 0,-1-1 0,1 1 0,0 0 0,0-2 0,-3 6 0,1 0 0,0 0 0,-1 1 0,1-1 0,1 0 0,-1 1 0,0-1 0,1 1 0,-1 4 0,-1-2 0,-3 12 0,0-1 0,1 1 0,1 0 0,1 0 0,-2 30 0,-7 39 0,7-61 0,1 1 0,1 1 0,2-1 0,1 0 0,3 30 0,-2-54 4,-1 1 0,0-1 0,1 0 0,0 0 0,0 1-1,0-1 1,0 0 0,0 0 0,1 0 0,0 0 0,-1 0 0,1-1-1,0 1 1,0 0 0,0-1 0,1 1 0,-1-1 0,1 0 0,-1 0 0,1 0-1,0 0 1,0 0 0,0-1 0,0 1 0,0-1 0,0 0 0,0 0-1,0 0 1,0 0 0,6 1 0,-2-2-103,0 1 0,-1-1 0,1 0 0,0-1 0,-1 0 0,1 0 0,-1 0 0,1-1 0,-1 0 0,0 0 0,0 0 0,0-1 0,0 0 0,8-5 0,-1-2-6727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44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24575,'0'5'0,"0"5"0,0 5 0,0 5 0,0 3 0,0 2 0,0 1 0,0 1 0,0 0 0,0-1 0,0 0 0,0 0 0,0-1 0,0 1 0,0-1 0,0-8 0,0-12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4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 24575,'-2'7'0,"0"1"0,-1-1 0,-1 0 0,1 0 0,-1 0 0,0 0 0,0 0 0,-1-1 0,-6 7 0,9-10 0,-82 97 0,69-84 26,0-1 0,-1-1-1,-1 0 1,-26 17-1,-32 27-1518,64-48-5333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51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24575,'0'4'0,"-4"6"0,-2 6 0,1 4 0,1 3 0,1 2 0,1 1 0,1 1 0,0-1 0,-3-4 0,-2-2 0,1 1 0,1 0 0,1-3-8191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51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24575,'5'0'0,"5"0"0,5 0 0,5 0 0,3 0 0,3 0 0,0 0 0,0 0 0,1 0 0,-1 0 0,0 0 0,0 0 0,-5 0-8191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52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24575,'0'5'0,"0"5"0,0 5 0,0 5 0,0 3 0,0 3 0,0 0 0,0 0 0,0 1 0,0-1 0,0 0 0,4-4 0,2-7-8191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52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24575,'-2'15'0,"0"-2"0,-1 1 0,0 0 0,-1-1 0,-1 1 0,-6 12 0,-6 22 0,4-9 0,1 2 0,2 0 0,2 0 0,2 0 0,-1 57 0,7-89 0,0 1 0,1 0 0,0-1 0,1 1 0,4 16 0,-5-24 0,-1-1 0,1 1 0,0 0 0,-1-1 0,1 1 0,0-1 0,0 1 0,0-1 0,0 1 0,1-1 0,-1 1 0,0-1 0,1 0 0,-1 0 0,0 0 0,1 0 0,0 0 0,-1 0 0,1 0 0,-1 0 0,1-1 0,0 1 0,0-1 0,-1 1 0,1-1 0,0 0 0,0 1 0,-1-1 0,1 0 0,0 0 0,0 0 0,0-1 0,-1 1 0,1 0 0,0-1 0,0 1 0,0-1 0,2-1 0,3-1 0,-1-1 0,1 0 0,-1 0 0,0-1 0,0 1 0,-1-1 0,1-1 0,-1 1 0,8-12 0,31-27 0,112-79 0,-33 16 0,-109 94 0,0-1 0,23-30 0,-12 13 0,-59 130 0,26-78 0,1 0 0,1 0 0,1 1 0,1 0 0,-2 37 0,5-14 0,7 80 0,-6-122-105,0-1 0,1 1 0,-1 0 0,1 0 0,0-1 0,0 1 0,0 0 0,0-1 0,1 1 0,-1-1 0,0 0 0,3 3 0,7 6-6721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5:30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24575,'0'358'0,"0"-375"0,0 1 0,1-1 0,1 1 0,0-1 0,2 1 0,0 0 0,0 0 0,2 0 0,0 1 0,0-1 0,10-14 0,-1 4 0,-6 10 0,0 0 0,1 1 0,16-19 0,-22 30 0,0 0 0,1 0 0,-1 0 0,1 1 0,0 0 0,0 0 0,0 0 0,0 0 0,0 1 0,0-1 0,1 1 0,-1 1 0,1-1 0,10 0 0,32-1-1365,-26 3-5461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53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24575,'1'60'0,"0"-22"0,-1 1 0,-2 0 0,-13 75 0,10-87 0,1 0 0,2-1 0,1 50 0,2-133-1365,-1 34-5461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53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24575,'4'0'0,"0"-1"0,0 1 0,0 0 0,0 0 0,0 1 0,0-1 0,0 1 0,0 0 0,-1 0 0,1 0 0,0 0 0,0 1 0,-1-1 0,1 1 0,-1 0 0,1 0 0,-1 0 0,0 1 0,0-1 0,0 1 0,0 0 0,-1 0 0,1 0 0,-1 0 0,1 0 0,-1 1 0,0-1 0,0 0 0,-1 1 0,1 0 0,-1-1 0,0 1 0,0 0 0,0 0 0,0 0 0,-1 0 0,1 0 0,-1 0 0,0 7 0,1-2 0,-1-1 0,0 1 0,0 0 0,0-1 0,-1 1 0,-1 0 0,1-1 0,-1 1 0,-1-1 0,0 0 0,0 0 0,0 0 0,-1 0 0,0 0 0,-1-1 0,1 0 0,-12 13 0,5-8 0,0-1 0,-23 19 0,11-11 0,23-19 0,-1 1 0,1-1 0,-1 0 0,1 0 0,0 0 0,-1 1 0,1-1 0,0 0 0,0 1 0,-1-1 0,1 0 0,0 0 0,-1 1 0,1-1 0,0 0 0,0 1 0,0-1 0,-1 1 0,1-1 0,0 0 0,0 1 0,0-1 0,0 1 0,0-1 0,0 0 0,0 1 0,0-1 0,0 1 0,0-1 0,0 0 0,0 1 0,0-1 0,0 1 0,0-1 0,0 0 0,0 1 0,1-1 0,-1 1 0,0-1 0,0 0 0,0 1 0,1-1 0,-1 1 0,22 6 0,28-4 0,85-30 0,-75 11-1365,-43 11-5461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54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24575,'2'6'0,"0"-1"0,0 1 0,1 0 0,0-1 0,0 0 0,0 1 0,1-1 0,7 9 0,-1-1 0,31 41 0,-27-39 0,-2 2 0,0-1 0,-1 1 0,0 1 0,12 30 0,-4 38 0,-10-36 0,-5-33 0,0 1 0,-2 0 0,0 0 0,-1 1 0,-1-1 0,-1 0 0,-1 0 0,0 0 0,-1 0 0,-9 30 0,9-42 0,-1 0 0,1-1 0,-1 1 0,0-1 0,0 0 0,-1 0 0,1 0 0,-1-1 0,0 1 0,-1-1 0,1 0 0,-1-1 0,1 1 0,-12 4 0,-2 0 0,0-1 0,0-1 0,-31 7 0,0-6-1365,27-5-5461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54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24575,'4'0'0,"7"0"0,4 0 0,5 0 0,3 0 0,2 0 0,1 0 0,1 0 0,-1 0 0,1 0 0,-1 0 0,0 0 0,-1 0 0,1 0 0,-5 0-8191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0:54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24575,'458'0'-1365,"-436"0"-5461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1:34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24575,'0'2'0,"0"1"0,0 0 0,0-1 0,1 1 0,-1-1 0,1 1 0,0 0 0,0-1 0,0 0 0,0 1 0,0-1 0,0 1 0,1-1 0,-1 0 0,1 0 0,-1 0 0,1 0 0,3 3 0,-1-2 0,0 0 0,1-1 0,-1 1 0,1-1 0,0 1 0,0-2 0,-1 1 0,11 2 0,7 0 0,-1-2 0,1 0 0,33-2 0,-44-1 0,82 2 0,69-4 0,-121-7-1365,-25 5-5461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1:35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24575,'5'1'0,"0"1"0,-1-1 0,0 1 0,1 0 0,-1 0 0,0 0 0,0 0 0,6 5 0,10 5 0,-13-8 0,0-1 0,0 1 0,0 0 0,-1 0 0,0 0 0,0 1 0,0 0 0,-1 1 0,1-1 0,-1 1 0,5 7 0,-8-10 0,-1 1 0,1 0 0,0-1 0,-1 1 0,0 0 0,0 0 0,0 0 0,0-1 0,-1 1 0,0 0 0,0 0 0,0 0 0,0 0 0,0 0 0,-1 0 0,1 0 0,-1 0 0,0 0 0,-1 0 0,1-1 0,-1 1 0,1-1 0,-4 6 0,-17 25 0,16-26 0,0 0 0,1 0 0,0 1 0,0 0 0,1 0 0,-5 13 0,9-19 0,-1-1 0,1 1 0,0-1 0,0 1 0,0 0 0,0-1 0,0 1 0,1-1 0,-1 1 0,1-1 0,-1 1 0,1-1 0,0 1 0,0-1 0,0 0 0,1 0 0,-1 1 0,0-1 0,1 0 0,-1 0 0,1 0 0,0 0 0,0 0 0,0-1 0,0 1 0,0-1 0,0 1 0,0-1 0,0 0 0,3 2 0,7 4 0,1-1 0,-1 2 0,0-1 0,0 2 0,-1-1 0,16 17 0,-25-23 0,-1 0 0,1 0 0,-1 0 0,0 0 0,1 0 0,-1 0 0,0 1 0,0-1 0,0 0 0,-1 1 0,1-1 0,-1 0 0,1 1 0,-1-1 0,0 1 0,0 2 0,0-2 0,-1 0 0,0 0 0,0 0 0,0 0 0,0-1 0,-1 1 0,1 0 0,-1-1 0,0 1 0,1-1 0,-1 0 0,0 1 0,0-1 0,-1 0 0,1 0 0,-5 3 0,0 0 0,-1 0 0,0-1 0,1 0 0,-2 0 0,1-1 0,0 0 0,-1-1 0,1 1 0,-1-2 0,-14 2 0,-9-1 0,-52-4 0,30 0 0,51 3-52,0-1-1,0 0 1,0 1-1,0-1 1,0-1-1,0 1 1,0 0-1,0-1 1,0 0-1,0 1 1,0-1-1,0 0 1,0-1-1,0 1 1,1 0-1,-1-1 1,1 1-1,-1-1 1,1 0-1,-1 0 0,1 0 1,0 0-1,0-1 1,0 1-1,-2-3 1,-2-10-6774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1:36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0 24575,'-6'2'0,"0"0"0,0 1 0,1-1 0,-1 1 0,1 0 0,0 1 0,0-1 0,-9 9 0,1-3 0,-171 102 0,125-83 0,38-20 0,2 2 0,-33 20 0,51-30 0,1 1 0,-1-1 0,1 0 0,-1 1 0,1-1 0,-1 1 0,1-1 0,0 0 0,-1 1 0,1-1 0,0 1 0,-1-1 0,1 1 0,0 0 0,0-1 0,0 1 0,-1-1 0,1 1 0,0-1 0,0 1 0,0 0 0,0-1 0,0 1 0,0-1 0,0 1 0,0 0 0,0-1 0,0 1 0,0-1 0,1 1 0,-1-1 0,0 2 0,17 17 0,29 9 0,-28-23 0,1-1 0,0 0 0,-1-1 0,31 0 0,25 5 0,-20-2-43,0-2 1,73-4-1,-57-1-1194,-48 1-5589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1:36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24575,'2'107'0,"-5"117"0,-12-163-1365,11-44-5461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1:37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24575,'0'611'0,"0"-606"0,-1 0 0,1 0 0,1 0 0,-1 0 0,1 0 0,-1 0 0,1 0 0,1 0 0,-1 0 0,1-1 0,0 1 0,0 0 0,0-1 0,1 0 0,-1 1 0,1-1 0,0 0 0,0 0 0,1-1 0,-1 1 0,1-1 0,0 1 0,0-1 0,0 0 0,0-1 0,0 1 0,1-1 0,-1 0 0,1 0 0,0 0 0,-1 0 0,1-1 0,0 0 0,0 0 0,0 0 0,0-1 0,0 1 0,9-2 0,-5 1 0,-1 0 0,0 0 0,1-1 0,-1 0 0,0 0 0,0-1 0,0 0 0,0-1 0,0 0 0,0 0 0,12-7 0,-9 2 0,-1 0 0,0 0 0,-1-1 0,0 0 0,0-1 0,14-21 0,-5 4 0,-2 0 0,-1-2 0,-2 0 0,16-47 0,-11 29 0,-11 31 0,-1-2 0,-1 1 0,0 0 0,-2-1 0,0 0 0,0 0 0,-1-26 0,-3 9 0,1 26 0,-1 25 0,1 31 0,1-13 0,-2 1 0,-1-1 0,-12 59 0,8-58 0,2 1 0,1-1 0,2 1 0,3 42 0,0-4 0,3-28-1365,0-30-5461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5:30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24575,'0'1042'-1365,"0"-1020"-5461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1:37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24575,'0'383'-1365,"0"-399"-5461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1:38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67 24575,'-2'1'0,"-1"-1"0,1 1 0,0 0 0,0 0 0,0 0 0,-1 0 0,1 0 0,0 1 0,0-1 0,0 0 0,1 1 0,-1 0 0,0-1 0,1 1 0,-1 0 0,1 0 0,-1 0 0,1 0 0,0 0 0,0 0 0,0 0 0,0 1 0,0-1 0,0 0 0,1 1 0,-1 4 0,-1-1 0,0-1 0,1 2 0,0-1 0,1 0 0,-1 0 0,1 0 0,0 0 0,1 0 0,1 9 0,-2-13 0,1 0 0,-1 0 0,1-1 0,-1 1 0,1 0 0,0-1 0,0 1 0,-1-1 0,1 1 0,0-1 0,1 1 0,-1-1 0,0 1 0,0-1 0,0 0 0,1 0 0,-1 0 0,1 0 0,-1 0 0,1 0 0,-1 0 0,1 0 0,0-1 0,-1 1 0,1 0 0,0-1 0,-1 0 0,1 1 0,0-1 0,0 0 0,0 0 0,-1 0 0,1 0 0,0 0 0,0 0 0,-1-1 0,1 1 0,0 0 0,0-1 0,-1 0 0,3 0 0,1-2 0,0 1 0,0-1 0,-1 0 0,1 0 0,-1 0 0,0-1 0,0 0 0,0 1 0,0-1 0,-1-1 0,1 1 0,3-7 0,0-3 0,-1 0 0,0 0 0,7-24 0,-12 35 0,0 0 0,0 0 0,-1 0 0,1 0 0,0-1 0,-1 1 0,0 0 0,0 0 0,0-1 0,0 1 0,-1 0 0,1 0 0,-1-1 0,0 1 0,1 0 0,-2 0 0,1 0 0,0 0 0,-1 0 0,1 0 0,-1 0 0,0 1 0,-3-4 0,4 5-62,0 0 0,-1 0 0,1 1 0,-1-1 0,1 0 0,-1 1 0,1 0 0,-1-1 0,1 1 0,-1 0 0,1 0 0,-1 0-1,0 0 1,1 0 0,-1 0 0,1 0 0,-1 0 0,1 1 0,-1-1 0,1 1 0,-3 0 0,-15 7-6764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1:38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32 24575,'0'0'0,"-1"0"0,1 0 0,0 1 0,0-1 0,-1 0 0,1 0 0,0 0 0,0 0 0,-1 0 0,1 0 0,0 0 0,0 0 0,-1 0 0,1 0 0,0 0 0,0 0 0,-1 0 0,1 0 0,0 0 0,0 0 0,-1 0 0,1 0 0,0 0 0,0 0 0,-1-1 0,1 1 0,0 0 0,0 0 0,-1 0 0,1 0 0,0 0 0,0-1 0,0 1 0,0 0 0,-1 0 0,1 0 0,0-1 0,0 1 0,0 0 0,0 0 0,0-1 0,0 1 0,-1 0 0,1 0 0,0-1 0,0 1 0,0 0 0,0 0 0,0-1 0,0 1 0,0 0 0,0 0 0,0-1 0,0 1 0,0 0 0,0 0 0,0-1 0,1 1 0,-1 0 0,0 0 0,0-1 0,0 1 0,0 0 0,1-1 0,15-9 0,17 4 0,1 3 0,-1 0 0,1 2 0,44 5 0,9-1 0,64-3-1365,-129 0-5461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1:3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24575,'0'5'0,"0"5"0,0 5 0,-4 1 0,-2 1 0,0 3 0,2 1 0,0 3 0,2 0 0,1 1 0,1 1 0,0 0 0,0 0 0,0 0 0,1-1 0,-1 1 0,0-5-8191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1:39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24575,'1'82'0,"-3"91"0,-11-105 0,9-49 0,0-1 0,-1 29 0,4-24 0,-1 40 0,2-59 0,1-1 0,-1 1 0,0-1 0,1 1 0,0-1 0,0 0 0,0 1 0,0-1 0,0 0 0,1 0 0,0 0 0,-1 0 0,5 5 0,-5-7 0,1 0 0,-1 0 0,0-1 0,1 1 0,-1-1 0,1 1 0,-1-1 0,1 1 0,-1-1 0,1 1 0,-1-1 0,1 0 0,-1 0 0,1 0 0,-1 0 0,1 0 0,-1 0 0,1-1 0,-1 1 0,1 0 0,-1-1 0,1 1 0,-1-1 0,1 0 0,-1 1 0,0-1 0,1 0 0,-1 0 0,0 0 0,1 0 0,0-1 0,42-39 0,-37 34 0,26-27 0,-12 15 0,-1-2 0,-1 0 0,21-32 0,-9 13 0,-23 31 0,-1 0 0,0 0 0,9-17 0,-8 11 0,-1-1 0,-1 1 0,-1-1 0,0-1 0,-1 1 0,-1-1 0,0 0 0,-1 1 0,-1-30 0,-4 210 0,4 121 0,0-280-124,-1 0 0,1-1 0,0 1 0,0 0 0,1 0 0,0-1-1,-1 1 1,1-1 0,1 1 0,2 4 0,5 3-6702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1:39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24575,'4'-1'0,"0"1"0,0 0 0,0 0 0,0 0 0,0 1 0,0-1 0,0 1 0,0 0 0,0 0 0,0 0 0,0 1 0,-1-1 0,1 1 0,-1 0 0,1 0 0,-1 0 0,0 0 0,1 1 0,-1-1 0,0 1 0,-1 0 0,1 0 0,0 0 0,-1 0 0,0 0 0,0 1 0,0-1 0,0 1 0,0 0 0,-1-1 0,1 1 0,-1 0 0,0 0 0,0 0 0,-1 0 0,1 0 0,-1 0 0,0-1 0,0 8 0,1 6 0,-1 1 0,-1 0 0,0-1 0,-2 1 0,0-1 0,0 0 0,-2 1 0,0-2 0,-1 1 0,0-1 0,-2 0 0,-14 24 0,198-163 0,-129 84-1365,-32 27-5461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1:4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75 24575,'-1'1'0,"0"-1"0,-1 1 0,1-1 0,0 1 0,0 0 0,0 0 0,0-1 0,0 1 0,0 0 0,0 0 0,1 0 0,-1 0 0,0 0 0,0 0 0,1 0 0,-1 0 0,1 0 0,-1 1 0,0 1 0,-12 31 0,9-25 0,1-2 0,1 0 0,-1 1 0,2-1 0,-1 0 0,1 1 0,0-1 0,0 1 0,1-1 0,0 1 0,1 9 0,0-13 0,0 0 0,0 0 0,0 0 0,0 0 0,1-1 0,0 1 0,0 0 0,0-1 0,0 0 0,1 1 0,-1-1 0,1 0 0,0 0 0,0 0 0,0-1 0,0 1 0,0-1 0,1 1 0,-1-1 0,6 2 0,0 1 0,1 0 0,1-1 0,-1 0 0,0-1 0,1 0 0,0-1 0,0 0 0,-1 0 0,1-1 0,0-1 0,12 0 0,-17-1 0,1 0 0,-1 0 0,0-1 0,0 0 0,0 0 0,0 0 0,-1-1 0,1 0 0,0 0 0,-1 0 0,0-1 0,0 0 0,0 0 0,0 0 0,-1 0 0,1-1 0,-1 0 0,0 0 0,-1 0 0,5-7 0,-3 0 0,0 1 0,-1-1 0,0 0 0,-1-1 0,-1 1 0,0 0 0,0-1 0,-1 0 0,-1 1 0,0-1 0,-1 1 0,0-1 0,-1 0 0,0 1 0,-8-23 0,10 33 0,-1 0 0,0 0 0,0 0 0,0 0 0,-1 0 0,1 1 0,0-1 0,-1 0 0,1 1 0,-1-1 0,1 1 0,-1-1 0,0 1 0,0 0 0,0-1 0,1 1 0,-1 0 0,0 0 0,0 1 0,-1-1 0,1 0 0,-3 0 0,0 1 0,1 0 0,0 0 0,-1 0 0,1 1 0,0 0 0,0 0 0,0 0 0,0 0 0,0 0 0,0 1 0,-4 2 0,-8 5 0,0 1 0,1 0 0,0 1 0,-18 18 0,21-17-1365,2 1-5461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1:40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24575,'17'2'0,"0"0"0,0 0 0,-1 2 0,1 0 0,18 8 0,-17-6 0,0 0 0,1-2 0,37 6 0,178-9 84,-113-3-1533,-99 2-5377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1:40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24575,'0'5'0,"0"5"0,0 5 0,0 5 0,0 3 0,0 2 0,0 2 0,0-1 0,0 1 0,0-1 0,0 0 0,0 0 0,0 0 0,0-5-8191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1:41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24575,'635'0'-1365,"-613"0"-5461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5:31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0 24575,'-4'0'0,"-6"0"0,-6 0 0,-4 0 0,1 5 0,0 1 0,-2-1 0,-1 0 0,-1-2 0,3 3 0,1 1 0,-1-1 0,-1-2 0,-2-1 0,4 3 0,0 1 0,-1-2 0,3 0-8191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1:41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 24575,'25'-1'0,"-4"1"0,1 0 0,39 5 0,-58-5 0,1 1 0,-1-1 0,1 1 0,-1 0 0,0 0 0,1 0 0,-1 0 0,0 0 0,0 1 0,0 0 0,0-1 0,0 1 0,0 0 0,-1 1 0,1-1 0,-1 0 0,1 1 0,-1-1 0,0 1 0,0 0 0,0 0 0,0 0 0,-1 0 0,3 5 0,-3-5 0,-1 0 0,1 0 0,-1 0 0,0 0 0,0 0 0,0-1 0,0 1 0,0 0 0,-1 0 0,1 0 0,-1 0 0,0 0 0,0-1 0,0 1 0,0 0 0,0-1 0,-1 1 0,1-1 0,-3 3 0,-3 4 0,0-1 0,-1 0 0,-16 13 0,15-15 0,1 1 0,1 0 0,-1 0 0,-9 13 0,16-17 0,-1-1 0,1 1 0,-1-1 0,1 1 0,0 0 0,0-1 0,0 1 0,1 0 0,-1 0 0,1 0 0,-1-1 0,1 1 0,0 0 0,0 0 0,0 0 0,1 0 0,-1 0 0,0-1 0,1 1 0,1 4 0,0-3 0,0-1 0,0 0 0,0 1 0,1-1 0,-1 0 0,1 0 0,0-1 0,-1 1 0,1-1 0,0 1 0,1-1 0,-1 0 0,0 0 0,1 0 0,-1-1 0,1 1 0,-1-1 0,1 0 0,0 0 0,7 2 0,37 16 0,-46-17 0,0 0 0,0-1 0,1 1 0,-1 0 0,-1 0 0,1 1 0,0-1 0,0 0 0,-1 1 0,0-1 0,1 1 0,-1-1 0,0 1 0,0-1 0,0 1 0,0 0 0,0 3 0,0-2 0,-1 0 0,1-1 0,-1 1 0,0 0 0,0-1 0,0 1 0,-1 0 0,1-1 0,-1 1 0,0-1 0,0 1 0,0-1 0,0 1 0,0-1 0,-1 0 0,0 1 0,0-1 0,0 0 0,0 0 0,0 0 0,0-1 0,-1 1 0,0 0 0,1-1 0,-1 0 0,0 1 0,0-1 0,0 0 0,0-1 0,-1 1 0,1-1 0,0 1 0,-1-1 0,1 0 0,-1 0 0,1 0 0,-6 0 0,-6 1 0,0 0 0,0-1 0,0 0 0,0-1 0,0-1 0,0-1 0,1 0 0,-18-5 0,29 7-80,0-1 0,0 0-1,0 0 1,0 0 0,0 0-1,0-1 1,0 1 0,1-1-1,-1 0 1,0 0 0,1 0 0,0 0-1,-1 0 1,1 0 0,0-1-1,-2-2 1,-3-10-6746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1:42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6 0,0 4 0,0 3 0,0 2 0,0 1 0,0 0 0,0 1 0,0-1 0,0 0 0,0 0 0,0 0 0,0 0 0,0-1 0,0 0 0,0 1 0,0-5-8191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1:42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1 24575,'-9'0'0,"1"0"0,0 1 0,0 0 0,0 1 0,0-1 0,0 2 0,0-1 0,0 1 0,1 0 0,-1 1 0,1-1 0,0 2 0,0-1 0,0 1 0,1 0 0,-1 0 0,1 1 0,1 0 0,-1 0 0,1 0 0,0 1 0,0-1 0,1 1 0,0 1 0,0-1 0,-3 8 0,0 0 0,-7 12 0,1 0 0,1 1 0,1 0 0,-6 31 0,-11 94 0,17-84 0,6-43 0,2 0 0,-2 30 0,4 28 0,4 138 0,0-205 0,0 0 0,2-1 0,0 1 0,0-1 0,2 0 0,0 0 0,0-1 0,2 0 0,0 0 0,16 19 0,-20-28-97,0-1-1,0 0 1,0 0-1,1-1 1,-1 0-1,1 0 1,0 0-1,1-1 1,-1 1-1,1-1 1,-1-1-1,1 0 0,13 3 1,-2-2-6729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1: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24575,'4'0'0,"6"0"0,6 0 0,4 0 0,3 0 0,2 0 0,1 0 0,1 0 0,-1 0 0,1 0 0,-6-4 0,-5-2-8191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1:44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24575,'-19'53'0,"12"1"0,3 1 0,6 103 0,1-45 0,-3-63-1365,0-28-5461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1:44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24575,'4'0'0,"6"0"0,5 0 0,5 0 0,3 0 0,3 0 0,0 0 0,0 0 0,1 0 0,-1 0 0,0 0 0,0 0 0,-5 0-8191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1:45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24575,'0'4'0,"0"6"0,0 6 0,0 4 0,0 3 0,0-2-8191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1:45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99 24575,'-2'28'0,"1"32"0,2-57 0,-1 0 0,0 0 0,0 0 0,1 0 0,0 0 0,0 0 0,0 0 0,0-1 0,0 1 0,0 0 0,1 0 0,-1-1 0,1 1 0,3 3 0,-4-5 0,1 0 0,-1 0 0,1-1 0,0 1 0,-1 0 0,1-1 0,0 1 0,0-1 0,-1 0 0,1 0 0,0 1 0,0-1 0,-1 0 0,1 0 0,0-1 0,0 1 0,-1 0 0,1-1 0,0 1 0,0-1 0,-1 1 0,1-1 0,-1 0 0,1 0 0,0 0 0,-1 0 0,0 0 0,1 0 0,-1 0 0,3-2 0,43-44 0,-41 40 0,0 0 0,-1-1 0,0 0 0,0 0 0,-1-1 0,0 1 0,0-1 0,-1 0 0,0 0 0,0 0 0,-1-1 0,-1 1 0,0 0 0,0-1 0,0-12 0,-2 21-29,0-1-1,1 1 0,-1-1 1,0 0-1,0 1 0,0-1 0,0 1 1,0 0-1,0-1 0,0 1 1,-1 0-1,1 0 0,0 0 1,-1-1-1,1 1 0,-1 1 1,1-1-1,-1 0 0,0 0 1,1 1-1,-1-1 0,0 1 1,1-1-1,-1 1 0,0 0 1,0-1-1,1 1 0,-1 0 1,0 0-1,0 0 0,1 1 0,-1-1 1,0 0-1,0 1 0,1-1 1,-1 1-1,0-1 0,1 1 1,-1 0-1,1 0 0,-1 0 1,1 0-1,-1 0 0,1 0 1,-2 1-1,-10 9-6796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1:45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24575,'5'0'0,"5"0"0,5 0 0,5 0 0,4 0 0,1 0 0,1 0 0,0 0 0,1 0 0,-1 0 0,0 0 0,0 0 0,-5 0-8191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1:46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24575,'0'4'0,"0"6"0,-5 1 0,0 3 0,-1 4 0,2 3 0,0 2 0,2 1 0,1 2 0,1-1 0,0 1 0,0 0 0,0-4-8191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5:34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24575,'-1'35'0,"-13"65"0,3-32 0,0-1 0,6-42 0,0 1 0,0 35 0,4-3 0,-1-31 0,1 0 0,2-1 0,0 1 0,7 33 0,-7-56 0,0 0 0,1 1 0,-1-1 0,1 0 0,0 0 0,0 0 0,0-1 0,0 1 0,1-1 0,-1 1 0,1-1 0,0 0 0,0 1 0,0-2 0,1 1 0,-1 0 0,8 4 0,-5-5 0,0 1 0,0-1 0,0 0 0,0-1 0,0 0 0,0 0 0,1 0 0,-1 0 0,0-1 0,1 0 0,6-1 0,3-2 0,-1 0 0,1 0 0,-1-2 0,0 1 0,0-2 0,-1 0 0,0-1 0,0 0 0,14-11 0,12-11 0,-1-2 0,37-37 0,-60 51 0,-1-1 0,0 0 0,-2-1 0,0 0 0,-1-1 0,15-34 0,-10 18 0,-12 28 0,-1-1 0,0 0 0,0 0 0,-1 0 0,0-1 0,-1 1 0,0-1 0,1-11 0,-3 12 0,0 6 0,0-1 0,0 1 0,0 0 0,1-1 0,-1 1 0,1 0 0,0 0 0,-1 0 0,2 0 0,-1-1 0,0 1 0,3-4 0,-3 7 0,-1 0 0,1 1 0,-1-1 0,1 0 0,-1 1 0,1-1 0,0 0 0,-1 1 0,0-1 0,1 1 0,-1-1 0,1 0 0,-1 1 0,1-1 0,-1 1 0,0 0 0,1-1 0,-1 1 0,0-1 0,0 1 0,1-1 0,-1 1 0,0 0 0,0-1 0,0 1 0,0 0 0,0-1 0,0 1 0,0 0 0,0-1 0,0 1 0,0-1 0,0 1 0,0 0 0,4 29 0,-5-9 0,0 0 0,-1 0 0,-7 33 0,-4 41 0,13 32-1365,0-106-5461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1:46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24575,'5'0'0,"5"0"0,5 0 0,1 5 0,1 1 0,3-1 0,2 0 0,-3 2 0,-1 1 0,2-2 0,2-1 0,0-2 0,2-1 0,-4-1-8191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1:46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24575,'-1'25'0,"-2"1"0,-6 28 0,-4 44 0,14 233-1365,-1-309-5461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1:47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24575,'5'0'0,"5"0"0,5 0 0,5-4 0,3-2 0,2 1 0,1 0 0,-3-2 0,-3-1 0,1 1 0,-4-2 0,-4 0-8191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1:47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24575,'2'1'0,"0"-1"0,0 1 0,1 0 0,-1-1 0,0 1 0,0 0 0,0 1 0,0-1 0,0 0 0,0 1 0,0-1 0,0 1 0,-1-1 0,1 1 0,-1 0 0,1 0 0,-1 0 0,0-1 0,1 2 0,-1-1 0,0 0 0,0 0 0,-1 0 0,1 0 0,0 1 0,-1-1 0,1 0 0,-1 4 0,4 10 0,-2-1 0,1 28 0,-3-32 0,1-1 0,0 0 0,0 1 0,1-1 0,5 18 0,-6-26 0,0-1 0,-1 0 0,1 1 0,0-1 0,-1 0 0,1 1 0,0-1 0,0 0 0,0 0 0,0 0 0,1 0 0,-1 0 0,0 0 0,0 0 0,1 0 0,-1 0 0,0-1 0,1 1 0,1 0 0,-1 0 0,1-1 0,-1 0 0,1 0 0,-1 0 0,1-1 0,-1 1 0,0-1 0,1 1 0,-1-1 0,0 0 0,0 0 0,1 0 0,-1 0 0,0 0 0,0 0 0,3-3 0,19-12-273,-1 0 0,0-2 0,-2 0 0,34-37 0,-43 39-6553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1:47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97 24575,'-4'5'0,"-2"5"0,1 6 0,5-1 0,7-2 0,6-3 0,6-4 0,4-7 0,2-3 0,-3-6 0,-5-5 0,-6-4 0,-4-4 0,-4-1 0,-2-2 0,-6 4 0,-6 5 0,-1 6-8191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1:48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24575,'0'-1'0,"1"0"0,-1 0 0,1 0 0,0 0 0,-1 0 0,1 0 0,0 0 0,0 0 0,0 0 0,-1 0 0,1 0 0,0 0 0,0 0 0,1 1 0,-1-1 0,0 0 0,0 1 0,0-1 0,0 1 0,2-1 0,31-13 0,-24 11 0,15-3 0,1 0 0,0 2 0,1 0 0,-1 2 0,1 1 0,0 2 0,27 3 0,27-1 0,-69-3-116,-3 0-134,0 0 0,0 0 0,0-1 1,14-3-1,-7-2-6576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1:48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6 0,0 4 0,0 3 0,0 2 0,0 1 0,0 1 0,0 0 0,0-1 0,0 0 0,0 0 0,0-5-8191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1:48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24575,'99'1'0,"108"-3"0,-139-10 0,-49 8 0,0 0 0,27-1 0,29 5-1365,-53 0-5461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1:49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24575,'-1'3'0,"1"0"0,-1 0 0,-1 0 0,1 0 0,0 0 0,-1-1 0,1 1 0,-1-1 0,0 1 0,0-1 0,-4 4 0,-11 19 0,11-5 0,2 1 0,0-1 0,1 1 0,1 0 0,1 0 0,1 0 0,4 37 0,-1 10 0,-1-6 0,0-37 0,-1 0 0,-1 1 0,-1-1 0,-7 36 0,6-54-195,-1 0 0,0-1 0,0 0 0,0 1 0,-1-1 0,-4 6 0,-1 1-6631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1:49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24575,'4'-4'0,"6"-2"0,5 1 0,5 0 0,4-2 0,1-1 0,1 1 0,0 3 0,-3 0-8191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5:34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24575,'0'5'0,"0"5"0,0 5 0,0 5 0,0 3 0,0 3 0,0 0 0,0-4-8191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1:49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24575,'13'0'0,"-4"0"0,1 0 0,-1 0 0,1 1 0,-1 0 0,1 0 0,12 5 0,-20-5 0,1 0 0,-1 0 0,0 1 0,1-1 0,-1 1 0,0-1 0,0 1 0,0 0 0,-1 0 0,1 0 0,0 0 0,-1 0 0,1 0 0,-1 0 0,1 1 0,-1-1 0,0 0 0,0 1 0,0-1 0,-1 1 0,1-1 0,0 1 0,-1-1 0,0 1 0,0 0 0,1-1 0,-1 1 0,-1 2 0,0 2 0,0-1 0,0 1 0,0-1 0,-1 1 0,0-1 0,0 0 0,-1 0 0,0 0 0,-7 10 0,6-9 0,0 1 0,0-1 0,1 1 0,0-1 0,0 1 0,-1 8 0,2 19-65,-3 14 234,5-47-250,-1 1-1,0-1 0,1 0 1,-1 0-1,0 0 0,0 0 1,-1 0-1,1 0 1,0 0-1,-1 0 0,1 0 1,-1-1-1,1 1 0,-1 0 1,0-1-1,0 1 1,-3 1-1,-10 4-6744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1:50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24575,'-19'54'0,"17"-47"0,1 1 0,0-1 0,0 0 0,1 1 0,0-1 0,0 1 0,0-1 0,1 1 0,3 10 0,-3-15 0,1 0 0,-1-1 0,0 1 0,1-1 0,0 1 0,0-1 0,0 0 0,0 1 0,0-1 0,0 0 0,0-1 0,1 1 0,-1 0 0,0-1 0,1 1 0,0-1 0,-1 0 0,1 0 0,0 0 0,0 0 0,0 0 0,-1 0 0,1-1 0,0 0 0,0 1 0,5-1 0,-4 0 5,0 0 0,1 0 0,-1 0 0,0-1 0,0 1 0,0-1 0,0 0 0,0 0 0,0-1 0,0 1 0,-1-1 0,1 0 0,0 1 0,-1-2 0,1 1 0,-1 0 0,0-1 0,1 0 0,-1 1 0,-1-1 0,1-1 0,0 1 0,3-6 0,-3 4-92,0 0-1,-1 0 1,0-1 0,0 1-1,0 0 1,-1-1 0,0 0-1,0 1 1,0-1-1,0 0 1,-1 1 0,0-1-1,-1 0 1,1 1 0,-1-1-1,-2-10 1,-3-1-6739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1:51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24575,'2'26'0,"1"0"0,2 0 0,0 0 0,2 0 0,1-1 0,1 0 0,16 30 0,-8-16 0,19 69 0,-12-25 0,-15-56 0,-1 0 0,-2 0 0,0 1 0,-2 0 0,1 30 0,-5-29 0,-1-1 0,-2 0 0,-6 34 0,6-50 0,-1 0 0,1-1 0,-2 0 0,0 1 0,0-2 0,-1 1 0,0 0 0,-1-1 0,0-1 0,-10 11 0,-10 9 0,-2-2 0,-1-1 0,-51 34 0,21-20-1365,48-31-5461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2:17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33 138 24575,'0'36'0,"1"-1"0,-1 1 0,-2-1 0,-12 63 0,7-55 0,1 0 0,3 0 0,2 0 0,5 54 0,-2 5 0,-3-86 0,1 1 0,0-1 0,1 0 0,1 0 0,1 0 0,0 0 0,1 0 0,0 0 0,2-1 0,-1 1 0,2-1 0,16 27 0,-15-30 0,0-1 0,0 0 0,1 0 0,0-1 0,1 0 0,20 16 0,-23-22 0,0 1 0,1-1 0,0-1 0,-1 1 0,1-2 0,0 1 0,1-1 0,-1 0 0,0 0 0,1-1 0,-1 0 0,12-1 0,-13 0 0,14 0 0,-1 0 0,0-1 0,23-5 0,-35 4 0,-1 0 0,0 0 0,0-1 0,0 0 0,-1 0 0,1 0 0,-1-1 0,0 0 0,0-1 0,0 1 0,0-1 0,5-6 0,9-11 0,-1-1 0,-1-1 0,-2 0 0,17-31 0,-7 9 0,-14 27 0,0-1 0,-2 0 0,0-1 0,12-41 0,-11 25 0,18-40 0,-16 46 0,-2-1 0,10-38 0,-15 41 0,0 1 0,0-1 0,-2 0 0,0-31 0,-3 40 0,1 0 0,7-32 0,4-34 0,-12 68 0,0-32 0,-1 47 0,0 1 0,0-1 0,0 0 0,-1 1 0,1-1 0,-1 1 0,0-1 0,0 0 0,0 1 0,0 0 0,0-1 0,0 1 0,-4-5 0,5 7 0,-1 0 0,0-1 0,1 1 0,-1-1 0,1 1 0,-1 0 0,0-1 0,1 1 0,-1 0 0,1 0 0,-1 0 0,0 0 0,1-1 0,-1 1 0,0 0 0,1 0 0,-1 0 0,0 0 0,0 0 0,1 1 0,-1-1 0,0 0 0,1 0 0,-1 0 0,1 0 0,-1 1 0,0-1 0,1 0 0,-1 1 0,1-1 0,-1 0 0,0 1 0,1-1 0,-1 1 0,1-1 0,0 1 0,-1-1 0,1 1 0,-1-1 0,1 1 0,0 0 0,-1-1 0,1 1 0,0 0 0,0-1 0,-1 2 0,-14 36 0,13-33 0,-10 35 0,1 1 0,2-1 0,2 1 0,2 1 0,1-1 0,3 51 0,2-61 0,-1 0 0,-2 0 0,-1 0 0,-8 33 0,4-22-4,2 1 0,2-1 0,1 1 0,6 56 0,-1 3-1341,-3-81-5481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2:18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24575,'5'2'0,"0"0"0,0 1 0,0-1 0,-1 1 0,1 0 0,-1 0 0,0 1 0,0-1 0,0 1 0,0 0 0,5 8 0,2-1 0,-5-5 0,-1-1 0,1 2 0,-1-1 0,0 0 0,-1 1 0,0 0 0,0 0 0,0 0 0,4 13 0,-5-7 0,-1 0 0,0-1 0,0 1 0,-1 0 0,-2 17 0,2-21 0,-2 0 0,1 0 0,-1-1 0,0 1 0,-1 0 0,0-1 0,0 1 0,-6 11 0,5-15 0,0 0 0,0-1 0,-1 1 0,0-1 0,1 0 0,-2 0 0,1 0 0,0-1 0,-1 1 0,1-1 0,-1 0 0,0 0 0,0-1 0,-7 3 0,-31 10 0,33-13 0,1 1 0,-1 0 0,1 1 0,0 0 0,1 0 0,-14 9 0,22-13 0,1 1 0,-1 0 0,0-1 0,1 0 0,-1 1 0,1-1 0,-1 1 0,0-1 0,1 1 0,-1-1 0,1 0 0,-1 1 0,1-1 0,-1 0 0,1 0 0,-1 1 0,1-1 0,0 0 0,-1 0 0,1 0 0,-1 1 0,1-1 0,0 0 0,-1 0 0,1 0 0,-1 0 0,1 0 0,0 0 0,-1-1 0,1 1 0,0 0 0,26 2 0,46-15 0,-53 9 0,0 0 0,27-1 0,20 4-59,-40 2-202,-1-1-1,1-1 1,-1-2 0,39-8 0,-47 6-6565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2:19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24575,'35'-1'0,"0"2"0,0 2 0,48 9 0,-5 1 18,-58-11-295,0 1 1,0 1-1,-1 0 1,33 13-1,-35-9-6549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2:19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24575,'4'0'0,"6"0"0,6 0 0,4 0 0,3 0 0,2 0 0,2 0 0,-1 0 0,1 0 0,-1 0 0,0 0 0,0 0 0,-1 0 0,-4 0-8191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2:19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24575,'53'-20'0,"1"14"0,1 2 0,104 6 0,-47 1 0,-62-3-1365,-28 0-5461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2:20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0 24575,'2'3'0,"-1"-1"0,1 0 0,0 0 0,0 0 0,0 0 0,0 0 0,0 0 0,1-1 0,-1 1 0,0-1 0,1 1 0,-1-1 0,1 0 0,-1 0 0,1 0 0,0 0 0,4 0 0,11 6 0,-14-5 0,0 0 0,0 0 0,-1 1 0,1-1 0,0 1 0,-1 0 0,1 0 0,-1 0 0,0 0 0,0 1 0,0-1 0,-1 1 0,1 0 0,-1 0 0,0 0 0,0 0 0,0 0 0,-1 0 0,1 0 0,-1 1 0,0-1 0,0 1 0,-1-1 0,1 1 0,-1-1 0,0 1 0,0-1 0,-1 1 0,1-1 0,-1 0 0,0 1 0,0-1 0,0 0 0,-1 1 0,0-1 0,1 0 0,-2 0 0,1 0 0,0 0 0,-1-1 0,1 1 0,-1 0 0,0-1 0,0 0 0,-5 4 0,-3 3 0,-1-1 0,0 0 0,-1-1 0,-21 11 0,23-13 0,-1 0 0,1 1 0,0 0 0,0 1 0,-18 18 0,29-26 0,-1 1 0,1 0 0,-1 0 0,1-1 0,-1 1 0,1 0 0,0 0 0,-1 0 0,1 0 0,0 0 0,-1-1 0,1 1 0,0 0 0,0 0 0,0 0 0,0 0 0,0 0 0,0 0 0,0 0 0,0 0 0,1 0 0,-1 0 0,0-1 0,0 1 0,1 0 0,-1 0 0,1 0 0,-1 0 0,1-1 0,-1 1 0,1 0 0,-1 0 0,1-1 0,-1 1 0,1 0 0,0-1 0,0 1 0,-1-1 0,1 1 0,0-1 0,0 1 0,0-1 0,-1 1 0,1-1 0,1 1 0,49 19 0,-39-16 0,2 1 0,0 1 0,0 0 0,-1 1 0,0 1 0,0 0 0,11 10 0,-22-16 0,0 0 0,0 0 0,0 0 0,0 0 0,-1 0 0,1 0 0,-1 0 0,1 1 0,-1-1 0,0 0 0,0 1 0,0-1 0,0 1 0,-1-1 0,1 1 0,-1 0 0,1 3 0,-1-3 0,-1 0 0,0 0 0,0-1 0,0 1 0,0 0 0,0 0 0,0 0 0,-1-1 0,1 1 0,-1-1 0,0 1 0,0-1 0,0 0 0,0 1 0,0-1 0,0 0 0,-1 0 0,1-1 0,-4 3 0,0 0 0,0-1 0,-1 0 0,1 0 0,-1 0 0,0-1 0,1 0 0,-1 0 0,0-1 0,0 0 0,-13 0 0,-81-4 0,48 0 0,34 3 24,1-2 0,-1 0 0,1-1 0,-25-8 0,36 9-138,-1 0 0,1-1-1,0 0 1,-1 0 0,2-1 0,-1 0-1,0 0 1,1-1 0,0 1 0,0-1-1,0-1 1,-9-10 0,4-2-6712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2:21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24575,'-4'4'0,"-2"6"0,1 6 0,1 4 0,1 3 0,1 2 0,1 1 0,-4-4 0,-1-1 0,0 0 0,2 0 0,1 2 0,1 1 0,2 0 0,-1 1 0,1 1 0,0-5-8191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5:35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6 0,0 3 0,0 5 0,0 1 0,0 1 0,0 0 0,0 1 0,0-1 0,0 0 0,0 0 0,0 0 0,0-1 0,0 1 0,0-1 0,0 0 0,0-4-8191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2:21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2:22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2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2:23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24575,'4'0'0,"6"0"0,6 0 0,4 0 0,3 0 0,-2 4 0,-1 1 0,1 1 0,1 2 0,1 1 0,2-2 0,-1-1 0,2-3 0,-1-1 0,1-1 0,-5-1-8191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2:23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24575,'483'0'-1365,"-461"0"-5461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2:45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0 24575,'-1'47'0,"0"-11"0,5 54 0,-3-80 0,1 1 0,0-1 0,1 0 0,0 0 0,0 0 0,1 0 0,1-1 0,-1 1 0,11 14 0,-12-22 0,-1 1 0,0 0 0,0-1 0,0 1 0,-1 0 0,1 0 0,-1 0 0,0 0 0,1 0 0,-1 1 0,-1-1 0,1 0 0,0 0 0,-1 1 0,0-1 0,1 0 0,-1 1 0,-1-1 0,1 1 0,-1 4 0,-1-5 0,1 0 0,-1-1 0,0 1 0,0 0 0,-1-1 0,1 1 0,0-1 0,-1 1 0,0-1 0,1 0 0,-1 0 0,0 0 0,0-1 0,0 1 0,0-1 0,0 1 0,-1-1 0,1 0 0,0 0 0,-5 0 0,-9 2-341,-1 0 0,0-1-1,-33 0 1,28-3-6485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2:45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24575,'4'0'0,"6"0"0,6 0 0,4 0 0,3 0 0,2 0 0,1 0 0,0 0 0,-3 0-8191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2:39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0 24575,'-1'3'0,"0"0"0,0 0 0,0 0 0,-1 0 0,1-1 0,-1 1 0,1 0 0,-1-1 0,0 1 0,0-1 0,-3 4 0,-13 18 0,5 7 0,2 0 0,1 1 0,1 0 0,2 1 0,1 0 0,-2 46 0,6-62 0,0 1 0,-8 30 0,6-38 0,2 0 0,-1 0 0,1 0 0,1 0 0,-1 0 0,2 1 0,0-1 0,0 1 0,1-1 0,0 0 0,4 18 0,-3-25 0,-1 0 0,1-1 0,0 1 0,0-1 0,0 0 0,0 1 0,0-1 0,0 0 0,1 0 0,-1-1 0,0 1 0,1 0 0,0-1 0,-1 0 0,1 1 0,0-1 0,0 0 0,0 0 0,0-1 0,0 1 0,0 0 0,0-1 0,0 0 0,0 0 0,0 0 0,0 0 0,0 0 0,5-2 0,10 0 0,0-2 0,0 0 0,23-9 0,-36 11 0,17-6 0,0-2 0,-1 0 0,0-2 0,-1 0 0,34-28 0,82-85 0,-128 116 0,-1 0 0,1-1 0,-2 0 0,1-1 0,-2 0 0,1 0 0,-1 0 0,-1 0 0,0-1 0,4-19 0,-3 4 0,-1 0 0,-2 0 0,0-43 0,-7 95 0,0 0 0,-2-1 0,-12 31 0,6-30 0,7-12 0,0 0 0,0 0 0,-4 16 0,3-2-273,1 2 0,0-1 0,3 1 0,-1 32 0,4-39-6553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2:39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24575,'0'5'0,"0"5"0,0 5 0,0 5 0,0 3 0,0 2 0,0 1 0,0 1 0,0 0 0,0-1 0,0 0 0,0 0 0,0-1 0,0-3-8191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2:39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24575,'71'0'0,"-9"-2"0,0 3 0,100 15 0,-123-10-455,0-2 0,60-3 0,-77-1-6371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5:52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24575,'-2'42'0,"-2"-1"0,-16 67 0,11-67 0,2 2 0,-3 65 0,9-70 0,0-20 0,0-1 0,1 1 0,1-1 0,6 30 0,-6-43 0,0 0 0,0-1 0,0 1 0,0 0 0,1-1 0,0 0 0,0 1 0,0-1 0,0 0 0,0 0 0,1 0 0,-1 0 0,1 0 0,0-1 0,0 1 0,0-1 0,0 0 0,0 0 0,0 0 0,1 0 0,-1 0 0,1-1 0,-1 1 0,1-1 0,-1 0 0,8 1 0,9 1 0,1 0 0,0-2 0,-1 0 0,1-1 0,0-2 0,-1 0 0,1 0 0,31-10 0,-40 6 0,-1 0 0,0 0 0,-1-1 0,1 0 0,-1-1 0,-1-1 0,12-11 0,-2-1 0,-2 1 0,21-33 0,-31 41 0,-1-1 0,-1 0 0,0 0 0,0 0 0,-2-1 0,1 1 0,-2-1 0,2-24 0,9-42 0,-12 77 0,0 1 0,0 0 0,-1 0 0,1-1 0,0 1 0,-1 0 0,0-1 0,1 1 0,-1 0 0,0-1 0,0 1 0,-1 0 0,1-1 0,0 1 0,-1 0 0,-1-5 0,-20 49 0,15-30 0,0 0 0,1 1 0,1 0 0,0 0 0,1 0 0,1 0 0,-3 17 0,2-6-113,-4 21-304,2 1-1,0 58 1,6-93-6409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2:40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5 0,0 5 0,0 3 0,0 2 0,0 1 0,0 1 0,0-1 0,0 1 0,0-1 0,0 0 0,0-1 0,0-3-8191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2:40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24575,'484'0'-1365,"-462"0"-5461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2:41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 24575,'18'0'0,"-6"-1"0,0 1 0,0 0 0,0 1 0,0 1 0,0-1 0,18 6 0,-28-6 0,0 0 0,0 0 0,0 1 0,1-1 0,-1 0 0,0 1 0,0-1 0,-1 1 0,1 0 0,0-1 0,-1 1 0,1 0 0,-1 0 0,1 0 0,1 3 0,-2-1 0,0-1 0,0 1 0,0 0 0,0-1 0,-1 1 0,0 0 0,0-1 0,0 1 0,0 0 0,0-1 0,0 1 0,-1 0 0,-1 4 0,0-4 0,0 1 0,0-1 0,0 1 0,0-1 0,-1 0 0,0 0 0,0 0 0,0 0 0,0 0 0,0-1 0,-1 1 0,0-1 0,0 0 0,0 0 0,0 0 0,0-1 0,-5 3 0,2-1 0,1 0 0,-1 1 0,1 0 0,0 0 0,-8 9 0,13-14 0,1 1 0,-1 0 0,0 0 0,1 0 0,-1-1 0,1 1 0,-1 0 0,1 0 0,-1 0 0,1 0 0,0 0 0,-1 0 0,1 0 0,0 0 0,0 0 0,0 0 0,0 0 0,0 0 0,0 0 0,0 0 0,0 0 0,0 0 0,0 0 0,1 0 0,-1 0 0,0 0 0,1 0 0,-1-1 0,0 1 0,1 0 0,-1 0 0,1 0 0,0 0 0,0 0 0,34 24 0,-31-23 0,-1 0 0,0-1 0,1 1 0,-1 1 0,0-1 0,0 0 0,0 1 0,-1-1 0,1 1 0,4 6 0,-7-8 0,1 0 0,-1 0 0,0 0 0,0 0 0,1 0 0,-1 1 0,0-1 0,0 0 0,0 0 0,0 0 0,0 1 0,0-1 0,0 0 0,-1 0 0,1 0 0,0 0 0,-1 0 0,1 1 0,-1-1 0,1 0 0,-1 0 0,1 0 0,-1 0 0,0 0 0,-1 1 0,-1 1 0,0 0 0,0-1 0,-1 0 0,1 1 0,-1-1 0,1 0 0,-1-1 0,-3 2 0,-6 2 0,0-1 0,0-1 0,-26 3 0,-10-4-1365,27-2-5461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2:48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24575,'-2'36'0,"-2"0"0,-1-1 0,-10 36 0,6-36 0,2 1 0,2 0 0,-1 36 0,6-64 0,0 0 0,1 0 0,0 0 0,0 0 0,0 0 0,1 0 0,6 14 0,-7-21 0,-1 1 0,1-1 0,0 0 0,0 1 0,0-1 0,0 0 0,0 0 0,0 0 0,0 0 0,0 0 0,0 0 0,1 0 0,-1 0 0,0 0 0,1 0 0,-1-1 0,1 1 0,2 0 0,-2-1 0,1 1 0,-1-1 0,1-1 0,-1 1 0,1 0 0,-1-1 0,1 1 0,-1-1 0,1 0 0,-1 0 0,0 0 0,1 0 0,-1 0 0,0 0 0,4-3 0,13-11 0,1-1 0,-2-1 0,0-1 0,-1 0 0,22-31 0,129-204 0,-163 293 0,-18 41 0,7-49 0,-3 65 0,10 80-1365,-1-155-5461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2:49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24575,'3'0'0,"0"0"0,0 0 0,1 0 0,-1 0 0,0 1 0,1 0 0,-1-1 0,0 1 0,0 0 0,0 0 0,0 1 0,0-1 0,0 1 0,0 0 0,0-1 0,2 3 0,-2-1 0,-1 0 0,0 1 0,0-1 0,0 0 0,0 1 0,0-1 0,-1 1 0,0-1 0,0 1 0,0 0 0,0-1 0,0 1 0,-1 7 0,1-5 0,-1-1 0,0 0 0,0 0 0,0 0 0,-1 0 0,1 0 0,-1 0 0,-1 0 0,1 0 0,-1 0 0,1 0 0,-2 0 0,1-1 0,0 1 0,-5 6 0,-2-1 0,0 0 0,-1 0 0,0-1 0,-15 11 0,8-7 0,17-13 0,0 0 0,-1 0 0,1 0 0,0 0 0,-1 1 0,1-1 0,-1 0 0,1 0 0,0 0 0,0 1 0,-1-1 0,1 0 0,0 1 0,-1-1 0,1 0 0,0 1 0,0-1 0,0 0 0,-1 1 0,1-1 0,0 0 0,0 1 0,0-1 0,0 1 0,0-1 0,0 0 0,0 1 0,0-1 0,0 1 0,0-1 0,0 0 0,0 1 0,0-1 0,0 1 0,0-1 0,0 0 0,0 1 0,0-1 0,0 0 0,1 1 0,-1-1 0,0 1 0,21 5 0,27-6 0,-28-5-1365,-1-1-5461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2:52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10 24575,'-19'54'0,"18"-48"0,0 0 0,0 0 0,1 0 0,0 0 0,0 0 0,1 0 0,-1 0 0,1 0 0,4 11 0,-5-16 0,1 1 0,0-1 0,0 1 0,-1-1 0,1 1 0,0-1 0,0 0 0,0 0 0,1 1 0,-1-1 0,0 0 0,0 0 0,1 0 0,-1 0 0,0 0 0,1-1 0,-1 1 0,1 0 0,-1-1 0,1 1 0,-1-1 0,1 1 0,0-1 0,-1 0 0,1 0 0,-1 1 0,1-1 0,0-1 0,-1 1 0,1 0 0,0 0 0,-1 0 0,1-1 0,-1 1 0,1-1 0,-1 1 0,1-1 0,-1 0 0,1 1 0,-1-1 0,2-1 0,1-1-45,1 1-1,-1-1 1,0 0-1,0 0 1,0-1-1,-1 1 1,1-1-1,-1 0 1,0 0-1,0 0 1,0 0-1,0 0 1,-1-1-1,1 0 1,-1 1-1,-1-1 1,1 0-1,-1 0 1,1 0-1,-1 0 1,-1 0-1,1 0 1,-1 0-1,0 0 0,0 0 1,0 0-1,-1 0 1,1 0-1,-3-6 1,-3-6-6781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2:54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24575,'0'2'0,"0"0"0,0 0 0,1 0 0,-1 0 0,0 0 0,1 0 0,-1 0 0,1 0 0,0 0 0,0-1 0,-1 1 0,1 0 0,0 0 0,1-1 0,-1 1 0,0-1 0,0 1 0,1-1 0,-1 0 0,1 1 0,-1-1 0,1 0 0,3 2 0,-1-1 0,0 0 0,0-1 0,0 0 0,0 0 0,0 0 0,0 0 0,1-1 0,-1 1 0,0-1 0,1 0 0,4-1 0,-5 1 0,1 0 0,0-1 0,0 1 0,-1-1 0,1 0 0,-1-1 0,1 1 0,-1-1 0,1 0 0,-1 0 0,0 0 0,0-1 0,0 0 0,0 1 0,0-1 0,-1-1 0,1 1 0,-1 0 0,0-1 0,0 0 0,5-7 0,-7 8-41,0 0 0,-1 0-1,1 0 1,-1 0-1,0 0 1,0-1 0,0 1-1,0 0 1,0 0 0,-1 0-1,1 0 1,-1 0-1,0 0 1,0 0 0,0 1-1,0-1 1,-1 0 0,1 0-1,-1 1 1,1-1-1,-1 1 1,0-1 0,0 1-1,0 0 1,0 0 0,-1 0-1,1 0 1,-1 0-1,1 0 1,-1 1 0,1-1-1,-6-2 1,-12-4-6785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2:56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24575,'5'0'0,"5"0"0,5 0 0,5 0 0,-2-5 0,2 0 0,0-1 0,2 2 0,2 1 0,0 1 0,1 1 0,-4 0-8191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2:57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24575,'0'4'0,"0"7"0,0 4 0,0 5 0,0 3 0,0 2 0,0 2 0,0-1 0,0 0 0,0 1 0,0-1 0,0 0 0,0-1 0,0-4-8191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2:58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24575,'4'0'0,"6"0"0,6 0 0,3 0 0,4 0 0,2 0 0,2 0 0,-1 0 0,1 0 0,-1 0 0,0 0 0,-4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4:13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24575,'39'0'0,"0"-2"0,59-11 0,63-18 0,-124 27-62,1 2 1,42 2-1,-39 1-1118,-19-1-5646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5:52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24575,'55'-2'0,"-20"1"0,44 3 0,-69-1 0,0 1 0,0-1 0,-1 1 0,1 1 0,-1 0 0,0 0 0,0 1 0,0 0 0,10 7 0,-16-9 0,0 1 0,0-1 0,0 1 0,0 0 0,-1 0 0,1 0 0,-1 0 0,0 0 0,0 1 0,0-1 0,0 1 0,0-1 0,-1 1 0,0 0 0,0 0 0,0-1 0,0 1 0,0 0 0,-1 0 0,0 0 0,0 0 0,0 0 0,0 0 0,-1 0 0,1 0 0,-1-1 0,0 1 0,0 0 0,0 0 0,-3 4 0,2-1 0,-1 0 0,-1 0 0,1 0 0,-1-1 0,-1 1 0,1-1 0,-1 0 0,0 0 0,0-1 0,-1 1 0,1-1 0,-1 0 0,0 0 0,-12 5 0,-70 25 0,152-31 0,96-5-1365,-138 1-5461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2:59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2 24575,'1'0'0,"1"-1"0,-1 1 0,1 0 0,-1 0 0,0 0 0,1 0 0,-1 0 0,1 0 0,-1 0 0,1 0 0,-1 1 0,0-1 0,1 0 0,-1 1 0,1 0 0,-1-1 0,0 1 0,0-1 0,1 1 0,-1 0 0,0 0 0,0 0 0,0 0 0,0 0 0,0 0 0,0 0 0,0 0 0,0 0 0,0 1 0,-1-1 0,1 0 0,0 0 0,-1 1 0,1-1 0,-1 0 0,0 1 0,1-1 0,-1 1 0,0-1 0,0 3 0,-1 4 0,0 1 0,-1-1 0,-1-1 0,1 1 0,-1 0 0,-5 8 0,-6 21 0,14-34 0,-1 1 0,1-1 0,-1 1 0,1 0 0,0-1 0,1 1 0,-1-1 0,1 1 0,-1-1 0,1 1 0,0-1 0,0 0 0,1 1 0,-1-1 0,1 0 0,-1 0 0,1 0 0,3 5 0,2-1 0,0-1 0,0 1 0,1-1 0,-1-1 0,12 7 0,0 1 0,-18-13 0,0 0 0,-1 1 0,1-1 0,0 1 0,0-1 0,-1 1 0,1 0 0,0-1 0,-1 1 0,1 0 0,0-1 0,-1 1 0,1 0 0,-1 0 0,0-1 0,1 1 0,-1 0 0,1 0 0,-1 0 0,0 0 0,0 0 0,0-1 0,1 1 0,-1 0 0,0 0 0,0 0 0,0 0 0,0 0 0,-1 1 0,0 0 0,0 0 0,0 0 0,0-1 0,0 1 0,0-1 0,-1 1 0,1-1 0,0 1 0,-1-1 0,1 0 0,-1 0 0,-3 2 0,-3 2 0,-1-1 0,0 0 0,1-1 0,-18 5 0,8-4-105,-1-1 0,0-1 0,0-1 0,0 0 0,0-1 0,0-2 0,0 0 0,0 0 0,0-2 0,1 0 0,-1-2 0,-33-13 0,38 11-6721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3:00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24575,'-1'15'0,"-1"0"0,-1 0 0,0 0 0,-1 0 0,0-1 0,-2 1 0,-8 17 0,6-16 0,2 1 0,0 0 0,0 0 0,2 0 0,-3 20 0,-6 35-1365,7-50-5461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3:00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0 24575,'-3'1'0,"1"0"0,0 0 0,0 0 0,0 0 0,0 0 0,0 1 0,0-1 0,1 1 0,-1-1 0,0 1 0,1 0 0,-1-1 0,1 1 0,-1 0 0,0 2 0,-22 33 0,23-35 0,-77 109 0,69-96 0,0 0 0,2 0 0,0 1 0,0 0 0,2 0 0,0 1 0,-4 22 0,3-3 0,2 1 0,0 50 0,4-80 15,0 0 0,0-1 0,1 1 0,0 0 0,1-1 0,-1 1 0,4 7 0,-4-11-89,0-1-1,1 1 1,-1-1 0,1 1 0,-1-1-1,1 0 1,0 0 0,0 0 0,0 0-1,0 0 1,0 0 0,1 0 0,-1-1-1,1 1 1,-1-1 0,1 0 0,-1 1-1,1-1 1,3 1 0,12 2-6752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3:01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24575,'0'4'0,"0"7"0,0 4 0,-4 1 0,-2 1 0,-4-1 0,0-1 0,2 3 0,1 3 0,3 1 0,-3-3 0,1 0 0,0 1 0,2 1 0,1 2 0,2-4-8191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3:01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24575,'5'0'0,"5"0"0,6 0 0,4 0 0,3 0 0,-2-4 0,-1-2 0,1 0 0,1 2 0,1 0 0,1 2 0,1 1 0,0 1 0,-8 0 0,-12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3:01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0 24575,'-1'13'0,"-1"0"0,-1-1 0,0 1 0,-1-1 0,0 0 0,-7 13 0,-7 26 0,-9 13 0,20-51 0,1 0 0,0 0 0,-3 15 0,5-14-105,-1 8-147,0 0 0,-2-1 0,-1 1 0,-15 28 0,15-37-6574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3:02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24575,'4'0'0,"6"0"0,5 0 0,5 0 0,3 0 0,2 0 0,1 0 0,1 0 0,-1 0 0,1 0 0,-1 0 0,0 0 0,-1 0 0,1 0 0,-5 0-8191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3:02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24575,'0'4'0,"0"6"0,0 6 0,0 4 0,0 3 0,0-2-8191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3:02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2 103 24575,'-1'12'0,"1"-3"0,0 1 0,0 0 0,1-1 0,0 1 0,1-1 0,3 14 0,-4-21 0,0 1 0,1-1 0,-1 0 0,0 1 0,1-1 0,0 0 0,-1 0 0,1 0 0,0 0 0,0-1 0,0 1 0,0 0 0,1-1 0,-1 0 0,0 1 0,1-1 0,-1 0 0,0 0 0,1 0 0,-1 0 0,1-1 0,0 1 0,-1-1 0,1 1 0,0-1 0,-1 0 0,1 0 0,2-1 0,3 0 0,0 0 0,0-1 0,0 0 0,-1 0 0,1-1 0,-1 0 0,1 0 0,-1-1 0,0 0 0,-1 0 0,1 0 0,8-9 0,-2 2 0,0 0 0,-1-1 0,0-1 0,17-24 0,-27 35 0,0 0 0,-1-1 0,1 1 0,-1-1 0,0 1 0,0-1 0,0 1 0,0-1 0,0 0 0,0 0 0,-1 1 0,1-1 0,-1 0 0,0 0 0,0 0 0,0 1 0,0-1 0,0 0 0,-1 0 0,0 1 0,1-1 0,-1 0 0,0 0 0,0 1 0,0-1 0,-3-4 0,2 5 0,-1-1 0,1 1 0,0 0 0,-1 0 0,1 0 0,-1 1 0,0-1 0,1 1 0,-1-1 0,0 1 0,0 0 0,0 0 0,0 0 0,0 0 0,0 1 0,0-1 0,0 1 0,-1 0 0,1 0 0,0 0 0,0 0 0,0 0 0,0 1 0,-4 0 0,-33 10-1365,22-6-5461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3:03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24575,'4'0'0,"6"0"0,6 0 0,4 0 0,3 0 0,2 0 0,-4 4 0,0 1 0,0 1 0,1-2 0,1-1 0,1-1 0,1-1 0,0 0 0,0-1 0,-4-1-8191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5:53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24575,'-4'0'0,"-2"4"0,-4 2 0,0 4 0,2 4 0,1 5 0,-1-1 0,0 0 0,1 2 0,2 2 0,2 1 0,2-3-8191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3:03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24575,'0'4'0,"0"6"0,0 5 0,0 5 0,0 3 0,0 2 0,0 1 0,0 1 0,0-1 0,0 1 0,0-6-8191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3:03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24575,'54'-20'0,"-8"14"1,1 3-1,0 1 1,47 5-1,0-1-1367,-72-2-5459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3:04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0 24575,'-2'9'0,"0"-1"0,-1 0 0,0 0 0,0 0 0,-1 0 0,0 0 0,-1-1 0,0 1 0,0-1 0,-12 12 0,-5 11 0,9-10 0,1 0 0,1 1 0,1 0 0,0 1 0,-8 29 0,-1 5-1365,14-38-5461</inkml:trace>
  <inkml:trace contextRef="#ctx0" brushRef="#br0" timeOffset="1">0 432 24575,'5'0'0,"5"0"0,5 0 0,5 0 0,4 0 0,1 0 0,1 0 0,0 0 0,1 0 0,-5-4 0,-2-2 0,-4 0-8191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3:04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24575,'3'0'0,"-1"0"0,1 0 0,0 0 0,-1 0 0,1 0 0,-1 0 0,1 1 0,-1-1 0,1 1 0,-1-1 0,1 1 0,-1 0 0,0 0 0,1 1 0,-1-1 0,0 0 0,0 1 0,0-1 0,0 1 0,0-1 0,0 1 0,0 0 0,-1 0 0,1 0 0,-1 0 0,1 0 0,-1 0 0,0 1 0,0-1 0,0 0 0,0 1 0,1 2 0,-1 5 0,0 0 0,0 0 0,-1 0 0,-1 0 0,0 0 0,-3 16 0,0 1 0,4-25-3,-1-1 0,1 0 0,0 1 0,0-1 0,-1 1 0,1-1 0,0 1-1,1-1 1,-1 1 0,0-1 0,0 0 0,0 1 0,1-1 0,-1 0 0,1 1 0,-1-1 0,1 0 0,0 1-1,-1-1 1,1 0 0,0 0 0,0 0 0,0 0 0,0 1 0,2 0 0,-2-1 15,1-1-1,0 1 1,0-1 0,0 0 0,0 0-1,-1 1 1,1-1 0,0 0 0,0-1 0,0 1-1,0 0 1,-1 0 0,1-1 0,0 1-1,0-1 1,3-1 0,3-2-224,0 0 0,0-1 0,0 1-1,0-2 1,-1 1 0,12-12 0,-5 1-6614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3:05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24575,'0'12'0,"-1"-1"0,1 1 0,1-1 0,0 0 0,0 1 0,4 10 0,-5-21 0,0 1 0,1-1 0,-1 1 0,1-1 0,0 0 0,-1 0 0,1 1 0,0-1 0,0 0 0,0 0 0,0 0 0,0 0 0,0 0 0,0 0 0,0 0 0,0 0 0,0 0 0,1-1 0,0 2 0,0-2 0,0 0 0,0 0 0,0 1 0,0-1 0,0-1 0,0 1 0,0 0 0,0 0 0,0-1 0,0 1 0,0-1 0,-1 0 0,1 1 0,0-1 0,0 0 0,-1 0 0,1 0 0,2-2 0,2-3 0,-1 0 0,1 0 0,-1 0 0,0-1 0,-1 0 0,0 0 0,0 0 0,0-1 0,-1 1 0,0-1 0,-1 0 0,1 1 0,-1-1 0,-1-1 0,0 1 0,0 0 0,0 0 0,-2-13 0,1 20 5,-1-1 0,0 0 0,0 1-1,1-1 1,-1 1 0,0-1 0,0 1 0,-1 0-1,1-1 1,0 1 0,0 0 0,-1 0 0,1 0-1,0 0 1,-1 0 0,1 0 0,-1 0-1,1 0 1,-1 1 0,0-1 0,1 1 0,-1-1-1,0 1 1,-3-1 0,0 1-191,1-1 1,-1 1-1,0 0 0,0 1 1,1-1-1,-1 1 1,-8 3-1,-4 1-6640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3:05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24575,'115'-2'0,"127"4"0,-174 10 0,-49-7 0,0-2 0,27 2 0,3-4-1365,-27-1-5461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3:05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24575,'0'4'0,"0"6"0,0 6 0,0 4 0,0 3 0,0 2 0,0 1 0,0 0 0,0-4-8191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3:06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24575,'5'0'0,"5"0"0,5 0 0,5 0 0,4 0 0,1 0 0,1 0 0,0 0 0,1 0 0,-5 0-8191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3:06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24575,'-2'24'0,"0"-1"0,-2 0 0,-1 0 0,-8 25 0,6-24 0,1 0 0,1 1 0,-3 41 0,9-21-81,0 30 275,-1-70-329,-1 0 1,0 1 0,0-1-1,0 0 1,0 0 0,-1 0-1,0 0 1,0 0 0,-1 0-1,-4 7 1,-3 0-6692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3:06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24575,'5'0'0,"5"0"0,5 0 0,5 0 0,4 0 0,1 0 0,1 0 0,0 0 0,1 0 0,-1 0 0,-4 0-8191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5:37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24575,'5'0'0,"5"0"0,5 0 0,5 0 0,3 0 0,2 0 0,1 0 0,1 0 0,-1 0 0,1 0 0,-1 0 0,0 0 0,-1 0 0,-3 0-8191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3:0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 24575,'2'-1'0,"1"1"0,0 0 0,0 0 0,0 0 0,0 0 0,0 0 0,0 1 0,0-1 0,0 1 0,-1 0 0,1 0 0,0 0 0,0 0 0,-1 1 0,1-1 0,-1 1 0,1-1 0,-1 1 0,0 0 0,0 0 0,1 0 0,-1 0 0,0 0 0,-1 1 0,1-1 0,0 0 0,-1 1 0,1 0 0,-1-1 0,0 1 0,0 0 0,0-1 0,0 1 0,-1 0 0,1 0 0,-1 0 0,1 0 0,-1 0 0,-1 5 0,5 39 0,-3 0 0,-7 67 0,5-111 4,0-1 0,1 1 0,-1 0 0,-1 0 0,1 0-1,0 0 1,-1-1 0,1 1 0,-1-1 0,0 1 0,0-1 0,0 0-1,0 0 1,0 1 0,0-1 0,-1-1 0,1 1 0,-1 0 0,1-1 0,-1 1-1,0-1 1,1 0 0,-1 0 0,0 0 0,0 0 0,0 0 0,0-1-1,0 1 1,0-1 0,-5 0 0,-3 1-190,0 0 1,0-1-1,0 0 0,0-1 1,0-1-1,1 0 1,-15-4-1,8 0-6640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3:07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24575,'0'8'0,"1"0"0,-1 0 0,2 0 0,-1 0 0,1-1 0,0 1 0,0 0 0,5 8 0,-7-15 0,1 1 0,0-1 0,0 1 0,0-1 0,0 1 0,0-1 0,0 0 0,0 1 0,1-1 0,-1 0 0,0 0 0,1 0 0,-1 0 0,1 0 0,-1 0 0,1 0 0,-1-1 0,1 1 0,0 0 0,-1-1 0,1 0 0,0 1 0,0-1 0,-1 0 0,1 0 0,0 0 0,0 0 0,-1 0 0,1 0 0,0 0 0,0-1 0,-1 1 0,1-1 0,0 1 0,-1-1 0,1 0 0,-1 1 0,1-1 0,-1 0 0,1 0 0,-1 0 0,1 0 0,1-3 0,1 1 5,0 0 0,0 0 0,-1-1 0,0 0 0,1 0 0,-1 0 0,-1 0 0,1 0 0,-1 0 0,1-1 0,-1 1 0,0-1 0,-1 0 0,1 1 0,-1-1 0,0 0 0,0 0 0,-1 0 0,1 0 0,-1 0 0,0 0 0,0 0 0,-2-8 0,1 10-41,1 0 0,-1 1-1,0-1 1,1 0 0,-2 0 0,1 0-1,0 1 1,0-1 0,-1 1 0,1-1 0,-1 1-1,0 0 1,0-1 0,0 1 0,0 0-1,0 0 1,0 0 0,-1 0 0,1 1 0,-1-1-1,1 1 1,-1-1 0,1 1 0,-1 0 0,0 0-1,0 0 1,0 1 0,1-1 0,-1 0-1,0 1 1,0 0 0,0 0 0,0 0 0,0 0-1,0 0 1,0 1 0,0-1 0,0 1-1,1 0 1,-5 1 0,-10 4-6790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3:07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24575,'4'0'0,"6"0"0,5 0 0,5 0 0,3 0 0,2 0 0,1 0 0,1 0 0,-1 0 0,1 0 0,-1 0 0,-5 0-8191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3:08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24575,'0'5'0,"0"5"0,0 5 0,-4 1 0,-2 1 0,0 3 0,2 2 0,1 1 0,1 2 0,1-4-8191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3:08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24575,'4'0'0,"6"0"0,6 0 0,4 0 0,3 0 0,2 0 0,1 0 0,0 0 0,1 0 0,-1 0 0,0 0 0,0 0 0,0 0 0,-1 0 0,1 0 0,-1 0 0,-4 0-8191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3:08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0 24575,'-1'1'0,"0"-1"0,0 1 0,0 0 0,0-1 0,0 1 0,-1 0 0,2 0 0,-1-1 0,0 1 0,0 0 0,0 0 0,0 0 0,0 0 0,1 0 0,-1 0 0,0 0 0,1 1 0,-1-1 0,0 2 0,-12 31 0,10-24 0,-12 33 0,-14 75 0,14-52 0,11-39-87,0 0 0,2 0 0,2 52 0,1-47-930,-1-10-5809</inkml:trace>
  <inkml:trace contextRef="#ctx0" brushRef="#br0" timeOffset="1">6 559 24575,'-4'0'0,"2"0"0,7 0 0,6 0 0,6 0 0,4 0 0,3 0 0,1 0 0,2 0 0,0 0 0,-1 0 0,1 0 0,-1 0 0,0 0 0,-5 0-8191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3:09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24575,'-1'10'0,"0"0"0,-1 1 0,0-1 0,-1 0 0,0 0 0,0 0 0,-7 11 0,6-11 0,0 0 0,0 0 0,1 0 0,0 0 0,1 0 0,-2 17 0,4-25 0,0 0 0,1 1 0,-1-1 0,1 0 0,-1 0 0,1 1 0,0-1 0,-1 0 0,1 0 0,0 0 0,1 0 0,-1 0 0,0 0 0,1 0 0,-1 0 0,1-1 0,-1 1 0,1 0 0,0-1 0,-1 1 0,1-1 0,0 0 0,0 0 0,0 0 0,0 0 0,1 0 0,-1 0 0,0 0 0,0 0 0,0-1 0,1 0 0,-1 1 0,5-1 0,10 2 0,1-1 0,0-1 0,26-2 0,-20 0 0,2 2-113,-19 1 17,1-1 0,0 0-1,0 0 1,0-1 0,0 0-1,-1 0 1,1-1 0,-1 0-1,1 0 1,-1-1 0,1 0-1,8-5 1,-4-2-6730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3:09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24575,'-4'0'0,"-1"5"0,-1 5 0,2 5 0,-3 5 0,-1 3 0,2 2 0,1 1 0,-3-3 0,1-3 0,0 1 0,3 1 0,1 1 0,1-8 0,1-11 0,1-10 0,0-4-8191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3:09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23 24575,'-6'8'0,"0"0"0,1 0 0,0 1 0,0 0 0,1 0 0,0 0 0,1 0 0,0 1 0,1-1 0,0 1 0,-2 19 0,4-27 0,0 0 0,0 0 0,0 0 0,0 0 0,0 0 0,1 0 0,-1 0 0,1 0 0,-1 0 0,1 0 0,0 0 0,0 0 0,0 0 0,0 0 0,0 0 0,0-1 0,1 1 0,-1 0 0,0-1 0,1 1 0,-1-1 0,1 0 0,0 1 0,-1-1 0,1 0 0,0 0 0,0 0 0,0 0 0,0 0 0,0-1 0,0 1 0,0 0 0,0-1 0,0 0 0,0 1 0,0-1 0,0 0 0,0 0 0,4-1 0,-1 1 0,-1 0 0,0-1 0,1 0 0,-1 1 0,0-2 0,1 1 0,-1 0 0,0-1 0,0 0 0,0 0 0,-1 0 0,1 0 0,0-1 0,-1 1 0,1-1 0,-1 0 0,0 0 0,5-7 0,-5 4 14,1-1-1,-2 0 0,1 0 0,-1 0 1,0 0-1,0 0 0,-1-1 1,1-12-1,-2 16-112,0-1 0,0 0 0,0 0 0,0 0 0,-1 1 0,0-1 0,0 0 0,0 1 0,0-1 0,-1 0 0,1 1 0,-1 0 0,-1-1 0,-2-4 0,-6-2-6727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3:10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24575,'1'4'0,"0"-1"0,0 0 0,1 0 0,-1 0 0,1 0 0,0-1 0,0 1 0,0 0 0,0-1 0,1 1 0,-1-1 0,1 0 0,-1 0 0,1 0 0,0 0 0,0 0 0,4 1 0,15 14 0,-15-9 0,0 1 0,-1 0 0,0 0 0,0 0 0,-1 1 0,0-1 0,-1 1 0,0 0 0,0 1 0,-1-1 0,-1 1 0,3 18 0,-4-22 0,-1-1 0,1 1 0,-1-1 0,-1 1 0,1-1 0,-1 1 0,0-1 0,0 1 0,-1-1 0,0 0 0,0 0 0,-1 0 0,0 0 0,0 0 0,0 0 0,0-1 0,-1 1 0,0-1 0,0 0 0,-1 0 0,1-1 0,-7 5 0,-2 1-341,-1 0 0,0-1-1,-26 12 1,22-15-6485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5:37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24575,'72'1'0,"-10"0"0,-1-2 0,101-15 0,-104 9 53,-41 6-407,0-1-1,0-1 0,16-5 1,-17 3-6472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11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24575,'3'0'0,"1"1"0,-1-1 0,0 1 0,0 0 0,0 0 0,0 0 0,0 0 0,0 1 0,0-1 0,0 1 0,0 0 0,0 0 0,-1 0 0,1 0 0,-1 0 0,0 0 0,0 1 0,1-1 0,-2 1 0,1 0 0,0-1 0,1 5 0,6 9 0,-1 2 0,11 32 0,-3-9 0,-7-19 0,-1 0 0,-1 1 0,-2-1 0,0 1 0,-1 1 0,-1-1 0,-1 1 0,-1-1 0,-1 1 0,-5 36 0,4-54 0,-1 0 0,0 1 0,0-1 0,0 0 0,0 0 0,-1 0 0,0-1 0,0 1 0,-1-1 0,1 1 0,-1-1 0,-1 0 0,1-1 0,-1 1 0,1-1 0,-1 0 0,0 0 0,-1 0 0,1-1 0,-8 4 0,-1 1 0,-1-2 0,0 0 0,0 0 0,-1-1 0,0-1 0,-29 3 0,80-8 0,-17 1 0,1-1 0,0-1 0,19-5 0,52-10 0,-67 14 0,1-1 0,-1-1 0,-1-1 0,28-11 0,-34 7-1365,-4 0-5461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24575,'4'0'0,"7"0"0,4 0 0,1 4 0,1 2 0,2-1 0,3 0 0,2-2 0,0-1 0,1-1 0,1-1 0,0 0 0,0 0 0,-5 4 0,-1 2 0,0-1 0,-3 0-8191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12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 24575,'-2'0'0,"-1"1"0,0 0 0,0 0 0,0 0 0,1 0 0,-1 0 0,1 1 0,-1-1 0,1 1 0,-1 0 0,1 0 0,0-1 0,0 1 0,0 1 0,0-1 0,0 0 0,-1 3 0,-2 0 0,2 1 0,-1-1 0,1 1 0,-1 0 0,2 0 0,-4 9 0,1 14 0,1-1 0,2 0 0,1 1 0,5 54 0,-1-2 0,-2-38 0,0-25 0,0 1 0,-1-1 0,-1 1 0,-1 0 0,-5 21 0,6-35 0,-1-1 0,1 0 0,-1 0 0,0 0 0,0 0 0,0 0 0,-1 0 0,1-1 0,-1 1 0,0-1 0,0 1 0,0-1 0,0 0 0,0 0 0,-1-1 0,0 1 0,1-1 0,-1 0 0,0 0 0,0 0 0,0 0 0,0 0 0,-1-1 0,1 0 0,0 0 0,-1 0 0,-4 0 0,-17 0 0,22-2 0,-1 1 0,1 0 0,-1 1 0,1-1 0,-1 1 0,1-1 0,-1 1 0,1 1 0,-1-1 0,-7 4 0,12-5 0,0 0 0,0 1 0,0-1 0,0 0 0,0 0 0,0 1 0,0-1 0,0 0 0,0 1 0,0-1 0,0 0 0,0 0 0,0 1 0,0-1 0,0 0 0,0 0 0,1 0 0,-1 1 0,0-1 0,0 0 0,0 0 0,0 1 0,0-1 0,1 0 0,-1 0 0,0 0 0,0 0 0,0 1 0,1-1 0,-1 0 0,0 0 0,0 0 0,1 0 0,-1 0 0,0 0 0,0 1 0,1-1 0,-1 0 0,0 0 0,0 0 0,1 0 0,-1 0 0,0 0 0,0 0 0,1 0 0,-1 0 0,0 0 0,0 0 0,1 0 0,-1-1 0,0 1 0,18 3 0,110 0-1365,-104-3-5461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13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24575,'0'4'0,"0"6"0,0 6 0,0 4 0,0 3 0,0 2 0,0 1 0,0 1 0,0-5-8191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13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 24575,'-1'16'0,"1"-2"0,0 0 0,0-1 0,1 1 0,1-1 0,5 22 0,-6-33 0,-1 0 0,1 0 0,0 0 0,0 0 0,0 0 0,1 0 0,-1 0 0,0 0 0,1 0 0,-1-1 0,1 1 0,0-1 0,-1 1 0,1-1 0,0 1 0,3 1 0,-2-2 0,0-1 0,0 1 0,-1-1 0,1 1 0,0-1 0,0 0 0,0 0 0,0 0 0,0 0 0,-1-1 0,1 1 0,0-1 0,0 0 0,0 1 0,-1-1 0,5-3 0,-3 2 0,-1-1 0,1 1 0,-1-1 0,0 0 0,0 0 0,-1 0 0,1-1 0,0 1 0,-1-1 0,0 1 0,0-1 0,0 0 0,0 0 0,-1 0 0,0 0 0,1 0 0,-1 0 0,0-7 0,0 7 0,0 0 0,0 0 0,-1 0 0,1 0 0,-1 1 0,0-1 0,0 0 0,-1 0 0,1 0 0,-1 0 0,0 0 0,0 1 0,0-1 0,0 0 0,-1 0 0,1 1 0,-1-1 0,0 1 0,0 0 0,-4-5 0,4 7-57,0 0 0,0 0 1,0 0-1,0 0 0,0 1 0,0-1 0,-1 0 0,1 1 0,0 0 0,0-1 1,-1 1-1,1 0 0,0 0 0,-1 0 0,1 1 0,0-1 0,-1 1 0,1-1 0,0 1 1,0 0-1,0-1 0,0 1 0,-3 1 0,-11 8-6769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14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24575,'0'5'0,"4"1"0,7-1 0,4 0 0,5-2 0,3-1 0,2-1 0,-3 4 0,-1 0 0,0 1 0,1-2 0,1-1 0,0-2 0,2 0 0,0-1 0,1 0 0,-5 0-8191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1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24575,'0'4'0,"0"6"0,-4 1 0,-1 4 0,-1 2 0,2 4 0,1 2 0,1 2 0,1 0 0,0 1 0,1 0 0,-4-4 0,-1-2 0,-1 0 0,2-3-8191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15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 24575,'107'-2'0,"117"5"0,-221-3 0,0 1 0,-1-1 0,1 1 0,0 0 0,-1 0 0,1 0 0,-1 0 0,0 1 0,1-1 0,-1 1 0,0-1 0,0 1 0,1 0 0,-1 0 0,-1-1 0,1 2 0,0-1 0,0 0 0,-1 0 0,1 0 0,-1 1 0,0-1 0,0 1 0,0-1 0,0 1 0,0 0 0,0-1 0,-1 1 0,1 0 0,-1 5 0,2 10 0,-1 1 0,-1 0 0,-4 30 0,1-14 0,4-27 0,-1 0 0,0 0 0,0-1 0,-1 1 0,0 0 0,-1 0 0,0-1 0,0 1 0,0-1 0,-1 1 0,0-1 0,0 0 0,-1 0 0,0 0 0,0-1 0,-10 12 0,-2-2 0,7-5 0,-1-1 0,-1 0 0,1 0 0,-2-1 0,1-1 0,-1 0 0,-23 12 0,-65 16 0,68-26 0,-66 33 0,186-40 0,114-22 0,-143 11 0,68-17 0,-67 9-1365,-43 12-5461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15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24575,'4'0'0,"6"0"0,6 0 0,4 0 0,3 0 0,2 0 0,1 0 0,0 0 0,1 0 0,-5 0-8191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15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24575,'-1'19'0,"-1"-1"0,-8 36 0,5-34 0,1 0 0,-1 27 0,6 59 0,-2 43 0,1-145-105,-1-1 0,0 1 0,0 0 0,0 0 0,-1-1 0,1 1 0,-1-1 0,0 1 0,0-1 0,0 0 0,0 1 0,-5 4 0,-4 3-6721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5:40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24575,'8'1'0,"0"0"0,-1 0 0,1 0 0,0 1 0,8 4 0,30 5 0,56-4 22,112-8 0,-72-2-1431,-120 3-5417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1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24575,'0'1'0,"0"0"0,1 0 0,-1 1 0,1-1 0,0 0 0,-1 0 0,1 0 0,0 0 0,-1 0 0,1 0 0,0-1 0,0 1 0,0 0 0,0 0 0,0-1 0,0 1 0,0 0 0,0-1 0,0 1 0,0-1 0,0 1 0,1-1 0,-1 0 0,0 1 0,0-1 0,0 0 0,3 0 0,38 5 0,-38-5 0,85 3 0,-46-2 0,84 11 0,24 9-1365,-129-15-5461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16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24575,'0'4'0,"0"7"0,0 4 0,0 5 0,0 3 0,0 2 0,0 1 0,0-3-8191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16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24575,'0'4'0,"-4"6"0,-2 5 0,1 5 0,0 3 0,2 2 0,1 2 0,1-5-8191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17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24575,'4'0'0,"6"0"0,6 0 0,4 0 0,3 0 0,2 0 0,1 0 0,0 0 0,1 0 0,-1 0 0,0 0 0,-4 0-8191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17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24575,'0'4'0,"0"6"0,0 6 0,0 4 0,-4-1 0,-2 0 0,1 2 0,0 1 0,2 1 0,1 2 0,1 0 0,1 0 0,0-4-8191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18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24575,'32'0'0,"-1"-1"0,0 1 0,0 2 0,0 0 0,48 12 0,-73-12 0,1 0 0,-1 0 0,1 0 0,-1 1 0,0 0 0,0 0 0,0 0 0,0 1 0,-1 0 0,0 0 0,0 0 0,0 1 0,0 0 0,0 0 0,-1 0 0,0 0 0,0 1 0,-1 0 0,1 0 0,-1 0 0,0 0 0,-1 0 0,0 0 0,0 1 0,0-1 0,-1 1 0,1 7 0,0-4 0,-2-1 0,0 1 0,0-1 0,0 1 0,-1-1 0,-1 1 0,1-1 0,-2 1 0,1-1 0,-1 0 0,-1 0 0,0 0 0,0-1 0,0 1 0,-1-1 0,0 0 0,-1 0 0,0-1 0,0 0 0,-1 0 0,0 0 0,0-1 0,0 0 0,-1 0 0,-13 7 0,-16 10 0,26-17 0,0 0 0,0 1 0,1 0 0,0 1 0,1 0 0,-10 11 0,18-19 0,1 0 0,0 0 0,-1 0 0,1 0 0,0 1 0,-1-1 0,1 0 0,0 0 0,0 1 0,-1-1 0,1 0 0,0 0 0,0 1 0,0-1 0,-1 0 0,1 1 0,0-1 0,0 0 0,0 1 0,0-1 0,0 0 0,-1 1 0,1-1 0,0 0 0,0 1 0,0-1 0,0 1 0,0-1 0,0 0 0,0 1 0,0-1 0,1 0 0,-1 1 0,0-1 0,0 0 0,0 1 0,0-1 0,0 0 0,0 1 0,1-1 0,-1 0 0,0 1 0,0-1 0,1 0 0,-1 0 0,0 1 0,22-2 0,28-14 0,108-40 123,-4 2-1611,-132 44-5338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18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24575,'458'0'-1365,"-436"0"-5461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18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0 24575,'-5'8'0,"-1"-1"0,2 1 0,-1 0 0,1 0 0,0 0 0,1 0 0,0 1 0,-3 12 0,-7 17 0,2-5 0,1 1 0,2 1 0,-5 44 0,12-72 0,-4 24 0,3-8 0,-2 1 0,-1 0 0,0-1 0,-16 39 0,19-59 0,0 0 0,0 0 0,-1 0 0,1-1 0,-1 1 0,0-1 0,1 1 0,-1-1 0,0 0 0,0 0 0,-1 0 0,1-1 0,0 1 0,-1-1 0,1 0 0,-1 0 0,1 0 0,-1 0 0,1 0 0,-1-1 0,-3 0 0,-13 2 0,0-2 0,-32-3 0,33 2 0,305 1 0,-124-2 0,-86 2-1365,-55 0-5461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19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0 24575,'-2'56'0,"1"-23"0,4 56 0,-2-80 0,0 0 0,1 0 0,0 0 0,1 0 0,0 0 0,0-1 0,1 1 0,0-1 0,1 0 0,9 14 0,-5-11 0,-1 0 0,-1 1 0,1 0 0,-2 1 0,0 0 0,8 23 0,-13-32 0,0-1 0,0 1 0,-1 0 0,1 0 0,-1 0 0,0-1 0,0 1 0,0 0 0,-1 0 0,1 0 0,-1-1 0,-2 8 0,2-9 0,0 1 0,-1-1 0,1 0 0,-1 0 0,0 0 0,1 0 0,-1 0 0,0-1 0,0 1 0,0 0 0,0-1 0,0 1 0,-1-1 0,1 0 0,0 0 0,-1 0 0,1 0 0,-1 0 0,1-1 0,-1 1 0,-2 0 0,-6 1 12,0-1 0,0-1 0,0 1 0,0-2 0,0 1 0,0-1 0,0-1 0,0 0 0,-12-5 0,16 5-105,0 0 0,1-1 1,-1 1-1,1-2 0,0 1 0,0-1 0,0 0 0,0 0 1,1 0-1,-1-1 0,1 0 0,1 0 0,-1 0 1,1-1-1,-6-8 0,1-4-6733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19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6 0,0 4 0,0 3 0,0 2 0,0 1 0,0 1 0,0-1 0,0 1 0,0-1 0,5-5 0,1-5-8191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5:41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24575,'-3'3'0,"0"1"0,1-1 0,-1 1 0,1 0 0,0 0 0,0 0 0,1 0 0,-1 0 0,1 1 0,0-1 0,0 0 0,-1 9 0,0 58 0,2-52 0,1 442 0,-2-442 0,-1 0 0,-8 34 0,-3 33 0,8-41-1365,0-29-5461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20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24575,'433'0'-1365,"-412"0"-5461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20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24575,'0'4'0,"0"7"0,0 4 0,0 5 0,0 3 0,0 2 0,0 2 0,-4-5 0,-2-1 0,0 0 0,2 0 0,0 2 0,2 1 0,1 0 0,1 1 0,0-8 0,0-8-8191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20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24575,'407'0'-1365,"-385"0"-5461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28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28 24575,'-2'0'0,"-1"1"0,1-1 0,0 1 0,-1 0 0,1 0 0,0 0 0,0 0 0,0 1 0,0-1 0,0 0 0,0 1 0,0-1 0,1 1 0,-1 0 0,0 0 0,1 0 0,0 0 0,-1 0 0,1 0 0,0 0 0,0 0 0,0 0 0,0 0 0,0 1 0,1-1 0,-1 0 0,0 4 0,0 0 0,-1 0 0,1 0 0,0 0 0,1 0 0,-1 0 0,1 0 0,0 0 0,1 0 0,2 11 0,-3-16 0,0 1 0,1-1 0,-1 1 0,1-1 0,-1 1 0,1-1 0,-1 1 0,1-1 0,0 0 0,0 1 0,0-1 0,0 0 0,0 0 0,0 0 0,0 0 0,0 0 0,1 0 0,-1 0 0,0 0 0,1 0 0,-1 0 0,0-1 0,1 1 0,-1-1 0,1 1 0,-1-1 0,1 1 0,-1-1 0,1 0 0,-1 0 0,1 0 0,-1 0 0,1 0 0,0 0 0,-1 0 0,1 0 0,-1-1 0,1 1 0,-1 0 0,1-1 0,-1 0 0,1 1 0,-1-1 0,3-1 0,1-1 0,0-1 0,0 1 0,-1-1 0,1 0 0,-1 0 0,0 0 0,0-1 0,0 1 0,-1-1 0,6-9 0,-7 8 14,1 1-1,-1-1 0,0 0 0,0 0 1,-1 0-1,0 0 0,0 0 1,0-7-1,-1 11-72,0-1-1,0 1 1,0 0-1,-1-1 1,1 1 0,-1 0-1,1 0 1,-1 0-1,0-1 1,1 1 0,-1 0-1,0 0 1,-1 0-1,1 0 1,0 1 0,-1-1-1,1 0 1,-1 0-1,1 1 1,-1-1 0,0 1-1,1-1 1,-1 1-1,-3-2 1,-11-4-6767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29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24575,'-3'0'0,"-1"1"0,0 0 0,1 0 0,-1 1 0,1-1 0,-1 1 0,1 0 0,0 0 0,-1 0 0,1 0 0,0 0 0,0 1 0,1-1 0,-1 1 0,0 0 0,1 0 0,0 0 0,0 0 0,0 0 0,0 0 0,0 1 0,0-1 0,-1 6 0,-3 6 0,0 1 0,1 0 0,0 0 0,-2 18 0,6-29 0,0 0 0,1 0 0,0 0 0,0 0 0,0 0 0,0 0 0,1 0 0,0-1 0,0 1 0,0 0 0,0 0 0,1 0 0,0-1 0,3 6 0,-4-8 0,1 0 0,-1 0 0,1-1 0,0 1 0,-1-1 0,1 1 0,0-1 0,0 0 0,0 0 0,0 0 0,0 0 0,0 0 0,0 0 0,1 0 0,-1-1 0,0 1 0,0-1 0,1 1 0,-1-1 0,0 0 0,1 0 0,-1 0 0,0-1 0,1 1 0,-1 0 0,0-1 0,0 1 0,1-1 0,-1 0 0,0 0 0,0 0 0,0 0 0,2-1 0,2-1 0,1-1 0,-1 0 0,0 0 0,0 0 0,0-1 0,-1 0 0,1 0 0,-1 0 0,-1 0 0,1-1 0,-1 0 0,0 0 0,6-12 0,-7 12 0,0 1 0,-1-1 0,0 1 0,-1-1 0,1 0 0,-1 1 0,0-1 0,0 0 0,-1 0 0,1 0 0,-2 0 0,1 0 0,0 0 0,-1 0 0,0 0 0,-1 0 0,-2-7 0,-6-3-1365,-1 5-5461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30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24575,'-2'29'0,"0"-1"0,-8 30 0,5-29 0,-3 56 0,7-43 0,-1 1 0,-9 51 0,3-44-1365,6-28-5461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30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24575,'4'0'0,"6"0"0,6 0 0,4 0 0,3 0 0,2 0 0,1 0 0,1 0 0,-1 0 0,0 0 0,0 0 0,0 0 0,0 0 0,-1 0 0,1 0 0,-5 0-8191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30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24575,'0'16'0,"0"0"0,-2 0 0,0 0 0,0 0 0,-2 0 0,0-1 0,0 0 0,-8 17 0,9-26 0,1 0 0,0 0 0,0 0 0,0 1 0,1-1 0,0 1 0,0-1 0,0 1 0,1-1 0,0 1 0,1 0 0,0 7 0,0-11 0,0 0 0,1 1 0,-1-1 0,1-1 0,-1 1 0,1 0 0,0 0 0,0-1 0,0 1 0,0-1 0,1 1 0,-1-1 0,1 0 0,-1 0 0,1 0 0,0 0 0,0-1 0,-1 1 0,1-1 0,0 1 0,1-1 0,-1 0 0,0 0 0,0-1 0,0 1 0,5 0 0,27 2 0,-1 0 0,0-3 0,1 0 0,-1-3 0,0 0 0,65-17 0,-96 19-124,0 1 0,0-2 0,1 1 0,-1 0 0,0-1 0,0 1-1,0-1 1,-1 0 0,1 0 0,3-3 0,4-7-6702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31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24575,'-1'0'0,"0"1"0,0-1 0,0 0 0,0 1 0,0-1 0,1 1 0,-1-1 0,0 1 0,0 0 0,0-1 0,0 1 0,1 0 0,-1-1 0,0 1 0,0 0 0,1 0 0,-1 0 0,1 0 0,-1 0 0,1 0 0,-1 0 0,1 0 0,-1 0 0,1 0 0,0 0 0,0 0 0,-1 2 0,-4 36 0,3-28 0,-23 120 0,0-13 0,24-115-26,1-7 85,0-9-1212,0 12 908,0-15-6581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9:31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56 24575,'-1'15'0,"1"-2"0,0-1 0,0 1 0,4 21 0,-4-33 0,0 1 0,0 0 0,1-1 0,-1 1 0,1-1 0,-1 1 0,1-1 0,-1 1 0,1-1 0,0 1 0,-1-1 0,1 0 0,0 1 0,0-1 0,0 0 0,0 0 0,0 1 0,1-1 0,-1 0 0,0 0 0,0 0 0,1-1 0,-1 1 0,1 0 0,-1 0 0,1-1 0,-1 1 0,1-1 0,-1 1 0,1-1 0,-1 0 0,1 1 0,-1-1 0,1 0 0,0 0 0,2-1 0,-1 0 0,0 0 0,0-1 0,0 1 0,0-1 0,0 0 0,-1 0 0,1 0 0,-1 0 0,1-1 0,-1 1 0,0-1 0,0 1 0,0-1 0,0 0 0,-1 0 0,1 1 0,-1-1 0,1-1 0,-1 1 0,0 0 0,0 0 0,0-4 0,1 0 0,0 1 0,-1-1 0,0 0 0,0 0 0,0 0 0,-1 0 0,0 0 0,0 0 0,-3-11 0,3 16 5,-1 0 1,0 0-1,0 0 0,0 0 0,-1 0 0,1 0 1,0 0-1,-1 1 0,1-1 0,-1 1 1,0-1-1,1 1 0,-1-1 0,0 1 0,0 0 1,0 0-1,0 0 0,0 0 0,0 0 0,0 0 1,0 0-1,-3 0 0,-49-4-1490,31 6-5341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5:41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24575,'407'0'-1365,"-385"0"-5461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25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24575,'-20'54'0,"19"-51"0,1-1 0,-1 1 0,1 0 0,-1-1 0,1 1 0,0-1 0,0 1 0,0 0 0,1-1 0,-1 1 0,1 0 0,-1-1 0,1 1 0,0-1 0,0 1 0,0-1 0,0 0 0,0 1 0,1-1 0,-1 0 0,1 0 0,-1 0 0,1 0 0,4 4 0,0-2 0,1 0 0,0 0 0,0-1 0,1 0 0,-1 0 0,14 2 0,-13-3 0,-1 0 0,1 0 0,-1 1 0,0 0 0,0 0 0,0 0 0,11 9 0,-17-11 0,0 1 0,0-1 0,0 1 0,0-1 0,0 1 0,0-1 0,-1 1 0,1 0 0,0 0 0,-1-1 0,0 1 0,1 0 0,-1 0 0,0-1 0,0 1 0,0 0 0,0 0 0,0 0 0,0-1 0,0 1 0,-1 0 0,1 0 0,-1-1 0,1 1 0,-1 0 0,-1 2 0,-27 50 0,17-34 0,11-19 4,0 0 0,0 1-1,0-1 1,1 0 0,-1 1 0,0-1-1,1 1 1,-1-1 0,1 1 0,0-1-1,-1 1 1,1-1 0,0 1 0,0-1-1,0 1 1,0-1 0,0 1 0,0-1-1,1 1 1,-1-1 0,0 1 0,1-1-1,-1 1 1,1-1 0,-1 1 0,1-1-1,0 0 1,0 1 0,0-1 0,0 0-1,1 2 1,1-1-128,1 0 0,-1 0 1,0-1-1,1 1 0,-1-1 0,1 1 1,0-1-1,-1-1 0,1 1 0,0 0 1,7-1-1,11 1-6702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06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24575,'406'0'-1365,"-384"0"-5461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06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24575,'-2'1'0,"0"-1"0,0 0 0,0 1 0,0 0 0,0 0 0,0-1 0,0 1 0,0 0 0,1 0 0,-1 1 0,0-1 0,1 0 0,-1 0 0,1 1 0,-1-1 0,1 1 0,0 0 0,-1-1 0,1 1 0,0 0 0,0 0 0,0-1 0,0 1 0,1 0 0,-1 0 0,0 4 0,-10 54 0,-1 49 0,5-52 0,0 60 0,9-40 0,-4 100 0,-7-136-1365,3-25-5461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06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24575,'4'0'0,"6"0"0,5 0 0,5 0 0,3 0 0,2 0 0,2 0 0,-1 0 0,1 0 0,-1 0 0,0 0 0,0 0 0,0 0 0,-1 0 0,0 0 0,-4 0-8191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07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24575,'5'0'0,"0"4"0,1 6 0,-2 6 0,-1 4 0,-1 3 0,-1-2-8191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07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24575,'0'4'0,"0"7"0,0 4 0,0 5 0,0 3 0,0 2 0,0 2 0,0-5-8191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08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24575,'4'0'0,"6"0"0,5 0 0,5 0 0,3 0 0,2 0 0,-3 0-8191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08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24575,'4'0'0,"6"0"0,5 0 0,5 0 0,3 0 0,-2 5 0,-1 0 0,1 1 0,1-2 0,2-1 0,0-1 0,1-1 0,-4-1-8191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09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24575,'0'-5'0,"5"-1"0,5 1 0,6 0 0,4 2 0,3 1 0,-2 1-8191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09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24575,'-4'0'0,"3"0"0,5 0 0,8 0 0,4 0 0,6 0 0,1 0 0,3 0 0,1 0 0,-1 0 0,1 0 0,-1 0 0,0 0 0,0 0 0,0 0 0,-1 0 0,1 0 0,-5 0-8191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5:41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24575,'0'4'0,"0"7"0,0 4 0,0 5 0,0-1-8191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10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 24575,'48'-1'0,"50"0"0,-91 2 0,0-1 0,0 1 0,0 1 0,0-1 0,0 1 0,0 1 0,0-1 0,0 1 0,-1 0 0,9 6 0,-13-8 0,-1 0 0,1 0 0,0 1 0,-1-1 0,0 0 0,1 1 0,-1-1 0,0 1 0,0-1 0,0 1 0,0 0 0,0 0 0,0-1 0,0 1 0,0 0 0,-1 0 0,1 0 0,-1 0 0,1 0 0,-1-1 0,0 1 0,0 0 0,0 0 0,0 0 0,0 0 0,0 0 0,-1 0 0,1 0 0,-1 0 0,1 0 0,-1 0 0,1 0 0,-1-1 0,0 1 0,-2 3 0,-5 6 0,0-1 0,0 1 0,-1-1 0,-17 14 0,-13 18 0,38-41 0,0 1 0,0 0 0,0 0 0,0-1 0,0 1 0,1 0 0,-1 0 0,1 0 0,-1 0 0,1 0 0,0 0 0,-1 0 0,1 0 0,0 0 0,0 0 0,1 0 0,-1 0 0,0 0 0,1 0 0,-1 0 0,1 0 0,0 0 0,-1 0 0,1 0 0,0 0 0,0-1 0,0 1 0,1 0 0,-1-1 0,0 1 0,1-1 0,-1 1 0,1-1 0,-1 0 0,1 1 0,-1-1 0,1 0 0,3 1 0,8 6 0,0-2 0,1 0 0,0-1 0,19 5 0,-9-2 0,-7-2 0,-1-1 0,0 0 0,27 16 0,-40-20 0,-1 0 0,0 0 0,0 0 0,0 0 0,0 0 0,-1 1 0,1-1 0,0 1 0,-1-1 0,1 1 0,-1 0 0,1-1 0,-1 1 0,0 0 0,1 0 0,-1 0 0,0 0 0,-1 0 0,1 1 0,0-1 0,0 0 0,-1 0 0,0 0 0,1 1 0,-1-1 0,0 0 0,0 0 0,0 4 0,-1-4 0,0 0 0,0 0 0,0 0 0,0 0 0,-1 0 0,1-1 0,0 1 0,-1-1 0,1 1 0,-1-1 0,0 1 0,1-1 0,-1 0 0,0 0 0,0 0 0,0 0 0,0 0 0,0 0 0,0 0 0,0-1 0,0 1 0,0-1 0,0 0 0,-3 1 0,-59 2 0,53-3 0,-96 0 0,-121-4 0,220 3-170,0 0-1,0-1 0,0 1 1,0-1-1,1-1 0,-1 1 1,-8-6-1,0-2-6655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10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24575,'-1'70'0,"-1"-37"0,1 0 0,2 0 0,1 0 0,1-1 0,2 1 0,15 52 0,-17-79-136,-1 1-1,1-1 1,1 0-1,-1-1 1,1 1-1,0 0 1,0-1-1,1 0 0,5 5 1,2 0-6690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1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0 24575,'-2'1'0,"-1"-1"0,0 1 0,1 0 0,-1 0 0,0 0 0,1 0 0,-1 1 0,1-1 0,-1 1 0,1-1 0,0 1 0,0 0 0,0 0 0,0 0 0,0 0 0,0 0 0,-2 4 0,-24 43 0,18-21 0,-102 307 0,111-331 0,0 0 0,0 0 0,0 1 0,1-1 0,-1 0 0,1 1 0,1-1 0,-1 0 0,0 1 0,1-1 0,0 0 0,0 1 0,3 6 0,-4-10 0,1 0 0,-1 0 0,1 0 0,-1-1 0,1 1 0,0 0 0,-1 0 0,1-1 0,0 1 0,0 0 0,0-1 0,-1 1 0,1 0 0,0-1 0,0 0 0,0 1 0,0-1 0,0 1 0,0-1 0,0 0 0,0 0 0,2 1 0,-1-2 0,1 1 0,-1 0 0,1-1 0,-1 0 0,1 1 0,-1-1 0,0 0 0,1 0 0,-1-1 0,0 1 0,0 0 0,0-1 0,3-2 0,31-28 0,47-54 0,-20 20 0,-48 49 0,0-1 0,20-33 0,3-4 0,-37 55 0,-1 0 0,0 1 0,1-1 0,-1 0 0,1 1 0,-1-1 0,0 0 0,0 1 0,1-1 0,-1 1 0,0-1 0,0 1 0,1-1 0,-1 1 0,0-1 0,0 1 0,0-1 0,0 1 0,0-1 0,0 1 0,0-1 0,0 1 0,0-1 0,0 1 0,0-1 0,0 0 0,0 1 0,0-1 0,0 1 0,0-1 0,-1 1 0,1 0 0,-2 25 0,-6 4 0,2 0 0,1 1 0,2 0 0,0 0 0,4 51 0,-1-80-35,0-1 0,0 1 0,0 0 0,0-1 0,0 1 0,0-1 0,1 1 0,-1 0 0,1-1 0,-1 1 0,1-1 0,0 1 0,-1-1 0,1 1 0,0-1 0,0 0 0,0 1 0,0-1 0,0 0 0,0 0 0,1 0 0,-1 1 0,0-1 0,0-1 0,1 1 0,-1 0 0,1 0 0,-1 0 0,1-1 0,-1 1 0,1-1 0,-1 1 0,1-1 0,0 0 0,-1 1 0,1-1 0,0 0 0,1 0 0,11-3-6791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11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24575,'0'5'0,"0"5"0,0 5 0,0 5 0,0 3 0,0 2 0,0 1 0,0 1 0,0-1 0,0 1 0,0-10 0,0-11 0,0-11 0,0-10 0,0-1-8191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12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24575,'0'9'0,"0"0"0,0 0 0,1 0 0,1 0 0,0 0 0,0-1 0,0 1 0,1-1 0,1 1 0,-1-1 0,8 11 0,-7-14 0,0 0 0,0 0 0,0 0 0,0-1 0,1 0 0,0 0 0,0 0 0,0-1 0,1 1 0,-1-1 0,1 0 0,-1-1 0,1 0 0,0 1 0,0-2 0,0 1 0,9 0 0,-12-1 0,1-1 0,-1 1 0,0-1 0,0 0 0,0 0 0,0-1 0,0 1 0,0 0 0,0-1 0,1 0 0,-1 0 0,-1 0 0,1 0 0,0 0 0,0-1 0,0 0 0,-1 1 0,4-4 0,-2 1 0,0 0 0,0 0 0,0 0 0,-1-1 0,0 0 0,0 1 0,0-1 0,0-1 0,2-7 0,2-9 0,-2 1 0,0-1 0,-1-1 0,1-24 0,-5 42 0,0-1 0,0 1 0,-1 0 0,1 0 0,-1 0 0,0-1 0,0 1 0,-1 0 0,0 1 0,0-1 0,0 0 0,0 0 0,-4-5 0,5 9 0,0 0 0,0 0 0,0-1 0,0 1 0,0 0 0,0 0 0,-1 0 0,1 0 0,0 0 0,-1 1 0,1-1 0,0 0 0,-1 1 0,1-1 0,-1 1 0,1-1 0,-1 1 0,-2-1 0,2 1 0,-1 1 0,1-1 0,0 1 0,0-1 0,0 1 0,0 0 0,0 0 0,0-1 0,0 2 0,0-1 0,0 0 0,0 0 0,0 1 0,1-1 0,-1 0 0,0 1 0,-1 2 0,-3 4-136,-1 0 1,2 0-1,-1 1 0,1 0 0,0 0 0,-3 11 0,6-16-278,-7 16-6412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12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24575,'4'0'0,"6"0"0,6 0 0,4 0 0,3 0 0,2 0 0,1 0 0,1 0 0,-1 0 0,1 0 0,-1 0 0,0 0 0,-1 0 0,1 0 0,-5 0-8191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12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24575,'0'4'0,"0"6"0,0 6 0,-5 0 0,-1 1 0,1 3 0,-4 1 0,0 3 0,2 0 0,1 2 0,3-1 0,1 1 0,1 0 0,-3-5 0,-2-5-8191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13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24575,'29'0'0,"0"-1"0,0-2 0,46-9 0,-47 7 0,-1 2 0,1 1 0,53 2 0,26-1 0,-86-3-1365,-5-1-5461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13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24575,'1'3'0,"0"0"0,0 0 0,0 0 0,0 0 0,0-1 0,1 1 0,0-1 0,-1 1 0,1-1 0,0 1 0,4 2 0,11 20 0,-15-17 0,0 1 0,-1 0 0,0 0 0,-1 0 0,0 0 0,0 1 0,-1-1 0,0 0 0,-1-1 0,-3 14 0,-4 36 0,10-10 0,0-37 0,0 1 0,-1-1 0,0 1 0,-1-1 0,0 0 0,-6 21 0,6-30 4,0 1-1,0-1 1,-1 0-1,1 0 1,-1 0-1,1 0 1,-1 0-1,0 0 1,0 0-1,0-1 1,0 1-1,0-1 1,0 1 0,0-1-1,0 0 1,0 1-1,-1-1 1,1-1-1,-1 1 1,1 0-1,-1 0 1,1-1-1,-1 0 1,1 1-1,-1-1 1,1 0-1,-1 0 1,1 0-1,-1-1 1,1 1-1,-1-1 1,1 1-1,-4-2 1,-1 0-128,0 0 0,1 0 1,-1-1-1,1 0 0,0 0 0,-1 0 1,1-1-1,1 0 0,-1 0 0,1 0 1,-6-6-1,1-3-6702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13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24575,'-3'132'0,"7"143"0,-3-268-54,0-1-1,0 0 0,1 0 1,0 0-1,0 0 1,1 0-1,-1 0 0,1 0 1,1-1-1,-1 0 1,1 1-1,0-1 0,0 0 1,0-1-1,1 1 0,0-1 1,0 0-1,0 0 1,0 0-1,1-1 0,-1 0 1,1 0-1,0 0 1,11 3-1,1-3-6771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5:42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24575,'0'-5'0,"4"0"0,6-1 0,6 1 0,4 2 0,3 1 0,2 1 0,1 1 0,1 0 0,-1 0 0,0 0 0,0 0 0,0 1 0,0-1 0,-1 0 0,-3 0-8191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14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24575,'-1'1'0,"-1"-1"0,1 0 0,0 1 0,0-1 0,0 1 0,0 0 0,0-1 0,0 1 0,0 0 0,0 0 0,0 0 0,1-1 0,-1 1 0,0 0 0,0 0 0,1 0 0,-1 0 0,1 0 0,-1 1 0,1-1 0,-1 0 0,1 0 0,-1 0 0,1 0 0,0 0 0,0 1 0,0 1 0,-5 39 0,4-38 0,-14 98 0,4-47 0,-11 30 0,16-68 0,1 0 0,0 1 0,1 0 0,-2 31 0,6-48 0,0 0 0,0 1 0,0-1 0,-1 0 0,1 0 0,0 1 0,1-1 0,-1 0 0,0 0 0,0 0 0,1 1 0,-1-1 0,0 0 0,1 0 0,-1 0 0,1 0 0,-1 0 0,1 0 0,0 0 0,-1 0 0,1 0 0,0 0 0,0 0 0,0 0 0,1 1 0,0-2 0,-1 0 0,1 0 0,-1 0 0,1 0 0,-1 0 0,1 0 0,-1-1 0,1 1 0,-1 0 0,0-1 0,1 1 0,-1-1 0,0 0 0,1 1 0,-1-1 0,0 0 0,0 0 0,2-1 0,10-9 0,0 0 0,20-24 0,-25 26 0,145-145 0,-138 140 0,0 1 0,24-15 0,8-6 0,-20 19 0,-26 14 0,0 1 0,-1 0 0,1 0 0,0 0 0,0 0 0,0 0 0,-1 0 0,1 0 0,0 0 0,0 0 0,-1 0 0,1 1 0,0-1 0,0 0 0,-1 0 0,1 1 0,0-1 0,-1 1 0,1-1 0,0 0 0,-1 1 0,2 0 0,-1 1 0,0 1 0,0-1 0,0 0 0,0 1 0,0-1 0,-1 1 0,1-1 0,-1 1 0,0-1 0,0 1 0,1-1 0,-2 1 0,1-1 0,0 1 0,0-1 0,-1 1 0,1-1 0,-1 0 0,-1 4 0,-5 24 0,1-1 0,2 1 0,1 1 0,1-1 0,2 0 0,3 35 0,1-44-1365,2-5-5461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14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24575,'10'0'0,"0"1"0,0-1 0,1 2 0,-1-1 0,0 1 0,-1 1 0,1 0 0,0 0 0,9 6 0,-16-8 0,-1 1 0,1-1 0,0 1 0,-1 0 0,1 0 0,-1 0 0,0 0 0,1 1 0,-1-1 0,0 1 0,0-1 0,-1 1 0,1 0 0,-1 0 0,1-1 0,-1 1 0,0 0 0,0 0 0,0 0 0,0 1 0,-1-1 0,1 0 0,-1 0 0,0 0 0,0 0 0,0 1 0,0-1 0,-1 0 0,1 0 0,-1 0 0,-1 5 0,0 0 0,0 0 0,1 0 0,0-1 0,0 1 0,1 12 0,0-19 0,0 0 0,0 0 0,0 0 0,0 0 0,1 0 0,-1 0 0,0 0 0,1 0 0,-1 0 0,0 0 0,1 0 0,-1 0 0,1 0 0,0 0 0,-1 0 0,1-1 0,0 1 0,-1 0 0,1 0 0,1 0 0,0 0 0,-1-1 0,0 0 0,1 0 0,-1 0 0,1 0 0,-1 0 0,0 0 0,1 0 0,-1 0 0,1 0 0,-1-1 0,0 1 0,1-1 0,-1 1 0,0-1 0,0 1 0,1-1 0,-1 0 0,0 1 0,2-2 0,9-7-95,0-1-1,-1 0 1,0-1 0,-1 0-1,0 0 1,0-1 0,8-15-1,-11 17-506,3-3-6224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14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22 24575,'-1'0'0,"0"1"0,0-1 0,0 1 0,-1-1 0,1 1 0,0 0 0,0 0 0,0 0 0,0-1 0,1 1 0,-1 0 0,0 0 0,0 0 0,0 0 0,1 0 0,-1 1 0,1-1 0,-1 0 0,0 2 0,-12 31 0,9-24 0,2-3 0,-1 0 0,1 0 0,0 1 0,0-1 0,1 1 0,0-1 0,0 1 0,1-1 0,0 1 0,0 0 0,1-1 0,0 1 0,3 10 0,-3-15 0,0 1 0,1-1 0,0 0 0,0 0 0,-1 0 0,2 0 0,-1 0 0,0-1 0,0 1 0,1 0 0,0-1 0,-1 0 0,1 0 0,0 0 0,0 0 0,0 0 0,1-1 0,-1 1 0,0-1 0,0 0 0,1 0 0,-1 0 0,1 0 0,-1 0 0,1-1 0,-1 0 0,1 0 0,-1 0 0,1 0 0,4-1 0,-1 0 0,-1 0 0,1 0 0,-1-1 0,0 0 0,0 0 0,0 0 0,0-1 0,0 0 0,0 0 0,0-1 0,-1 0 0,0 0 0,0 0 0,0 0 0,0-1 0,-1 0 0,0 0 0,0 0 0,5-9 0,-3 5 0,-1 0 0,0 0 0,0-1 0,-1 0 0,-1 0 0,0 0 0,0 0 0,-1-1 0,0 1 0,0-1 0,-1-14 0,-1 22-91,0 1 0,-1 0 0,1 0 0,0-1 0,-1 1 0,0 0 0,1 0 0,-1 0 0,0 0 0,0-1 0,0 1 0,0 1 0,-1-1 0,-1-2 0,-8-7-6735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15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24575,'124'3'0,"134"-6"0,-244 1-227,-1 0-1,1-1 1,-1 0-1,0-1 1,19-9-1,-18 6-6598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15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24575,'-5'0'0,"0"4"0,-1 6 0,2 6 0,0 4 0,2 3 0,1 2 0,1 1 0,0 1 0,0 0 0,0-1 0,1 0 0,-1-5-8191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17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6 0,0 3 0,0 5 0,0 1 0,0 1 0,0 0 0,0 1 0,0-1 0,0 0 0,0 0 0,0-5-8191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18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24575,'1'2'0,"1"0"0,-1 0 0,1 0 0,-1 0 0,1 0 0,0 0 0,0-1 0,0 1 0,0-1 0,0 1 0,0-1 0,1 1 0,-1-1 0,0 0 0,1 0 0,-1 0 0,4 0 0,5 4 0,3 3 0,1-1 0,0-1 0,1 0 0,-1-1 0,1 0 0,21 2 0,115 19 0,-57-5 0,-98-21 0,-1 0 0,1 1 0,-1-1 0,1 1 0,-1-1 0,1 1 0,-1 0 0,1 0 0,0 1 0,-1-1 0,1 1 0,0 0 0,0-1 0,0 1 0,0 1 0,1-1 0,-1 0 0,0 1 0,1-1 0,-3 5 0,-2 1 0,0-1 0,0 2 0,1-1 0,1 1 0,-1 0 0,-5 15 0,-78 268 0,85-279 23,1-1-1,1 1 0,0 0 0,0-1 1,1 27-1,1-24-397,0 1 0,-2-1 1,-3 19-1,0-18-6451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18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24575,'4'0'0,"2"4"0,4 2 0,4-1 0,5 0 0,3-2 0,2-1 0,1-1 0,1-1 0,1 0 0,-1 0 0,0 0 0,0 4 0,-1 1 0,-3 1-8191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19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24575,'0'4'0,"0"7"0,0 4 0,0 5 0,0 3 0,0 2 0,0 2 0,0-1 0,0 1 0,0-1 0,0-9 0,0-11 0,0-12 0,0-8 0,0-7 0,0-3 0,4-3 0,2 4-8191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19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11 24575,'-9'30'0,"7"-27"0,1-1 0,0 1 0,0 0 0,0 0 0,0 0 0,0 0 0,0 0 0,1 0 0,0 0 0,-1 0 0,2 5 0,-1-5 0,0 0 0,1-1 0,0 1 0,-1 0 0,1-1 0,0 1 0,1-1 0,-1 1 0,0-1 0,1 0 0,-1 0 0,1 1 0,0-1 0,0 0 0,0 0 0,0 0 0,0-1 0,0 1 0,0 0 0,0-1 0,1 0 0,-1 1 0,1-1 0,-1 0 0,1 0 0,-1 0 0,1-1 0,0 1 0,-1-1 0,1 1 0,0-1 0,2 0 0,-1 0 0,-1 0 0,0 0 0,1-1 0,-1 1 0,0-1 0,1 0 0,-1 1 0,0-2 0,0 1 0,0 0 0,0-1 0,0 1 0,0-1 0,0 0 0,0 0 0,-1 0 0,1 0 0,-1 0 0,1-1 0,-1 1 0,0-1 0,0 0 0,0 0 0,0 1 0,2-7 0,-2 1 20,0 0 0,-1 0 0,1 0 0,-2 0 0,1-9 0,-8-10-221,7 27 162,-1-1 0,1 1 0,-1-1 0,0 1 0,1-1 1,-1 1-1,1 0 0,-1-1 0,0 1 0,1 0 0,-1 0 0,0-1 0,1 1 0,-1 0 0,0 0 0,1 0 1,-1 0-1,0 0 0,1 0 0,-1 0 0,0 0 0,1 0 0,-1 0 0,0 0 0,1 0 0,-1 1 0,0-1 1,1 0-1,-1 0 0,0 1 0,1-1 0,-2 1 0,-8 6-6787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5:42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24575,'0'407'-1365,"0"-385"-5461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19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24575,'408'0'-1365,"-386"0"-5461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2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24575,'-5'0'0,"0"4"0,-1 6 0,2 6 0,1 4 0,1 3 0,1 2 0,-4-3 0,-1-2 0,1 1 0,1 1 0,1-3-8191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20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24575,'535'0'-1365,"-514"0"-5461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20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0 24575,'0'1'0,"0"1"0,1-1 0,-1 0 0,1 0 0,-1-1 0,1 1 0,-1 0 0,1 0 0,0 0 0,-1 0 0,1 0 0,0-1 0,0 1 0,-1 0 0,1 0 0,0-1 0,0 1 0,0-1 0,0 1 0,0-1 0,0 1 0,0-1 0,0 0 0,0 1 0,2-1 0,34 9 0,-22-7 0,-11-1 0,0 0 0,1 1 0,-1-1 0,0 1 0,0 0 0,0 0 0,0 0 0,0 0 0,0 1 0,-1 0 0,1-1 0,-1 1 0,1 1 0,-1-1 0,4 7 0,-6-8 0,1 1 0,-2 0 0,1 0 0,0-1 0,-1 1 0,1 0 0,-1 0 0,0 0 0,0 0 0,0 0 0,0 0 0,0-1 0,-1 1 0,1 0 0,-1 0 0,0 0 0,0 0 0,0-1 0,0 1 0,0-1 0,-1 1 0,1 0 0,-1-1 0,0 0 0,-3 4 0,-1 2 0,0 0 0,1 1 0,0 0 0,0 0 0,1 1 0,0-1 0,-4 18 0,7-21 0,0 0 0,0 0 0,1 0 0,0 0 0,0 0 0,1-1 0,-1 1 0,1 0 0,0 0 0,1 0 0,0 0 0,0-1 0,0 1 0,5 9 0,-6-14 0,0 0 0,0 0 0,0 0 0,0 0 0,-1 0 0,1 1 0,-1-1 0,1 0 0,-1 0 0,1 1 0,-1-1 0,1 0 0,-1 1 0,0-1 0,0 0 0,0 1 0,0-1 0,0 1 0,0-1 0,0 0 0,0 1 0,-1-1 0,1 0 0,0 1 0,-1-1 0,1 0 0,-1 0 0,0 1 0,1-1 0,-2 2 0,-1-2 0,0 1 0,0-1 0,0 1 0,0-1 0,0 0 0,0 0 0,-1-1 0,1 1 0,0-1 0,0 1 0,-1-1 0,-3 0 0,-1 0-62,1 1 0,-1-1 0,1 0 0,0-1 0,-1 0 0,1 0 0,0 0 0,0-1 0,-1 0 0,1-1 0,1 1 0,-1-1-1,0-1 1,1 1 0,-1-1 0,1 0 0,0-1 0,0 1 0,1-1 0,0 0 0,-7-9 0,0-1-6764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21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24575,'12'0'0,"-1"0"0,1 1 0,0 1 0,-1 0 0,1 1 0,-1 0 0,0 1 0,0 0 0,0 0 0,0 2 0,-1-1 0,0 1 0,0 0 0,0 1 0,-1 1 0,0-1 0,0 1 0,9 12 0,-16-17 0,-1-1 0,1 0 0,-1 1 0,1 0 0,-1-1 0,0 1 0,0 0 0,0-1 0,-1 1 0,1 0 0,-1 0 0,0 0 0,1 0 0,-1 0 0,0 0 0,-1-1 0,1 1 0,0 0 0,-1 0 0,0 0 0,1 0 0,-1-1 0,0 1 0,-1 0 0,-1 3 0,-4 16 0,7-22 0,0 1 0,0 0 0,0 0 0,1-1 0,-1 1 0,0 0 0,1-1 0,-1 1 0,1 0 0,-1-1 0,1 1 0,-1-1 0,1 1 0,-1 0 0,1-1 0,0 1 0,-1-1 0,1 0 0,0 1 0,-1-1 0,1 0 0,0 1 0,-1-1 0,1 0 0,0 0 0,0 1 0,0-1 0,-1 0 0,1 0 0,0 0 0,0 0 0,-1 0 0,1 0 0,0 0 0,0 0 0,0-1 0,40 1 0,-36 0 0,56 1-40,-39 0-225,1 0 0,0-2 0,0-1 0,29-6 0,-36 3-6561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27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24575,'53'0'0,"0"-2"0,70-11 0,56-14 0,-157 25 0,-18 2 0,0 0 0,1-1 0,-1 1 0,0-1 0,1 0 0,-1 0 0,0 0 0,0-1 0,0 1 0,0-1 0,0 0 0,5-3 0,-9 4 0,0 1 0,0 0 0,0 0 0,0 0 0,0 0 0,0-1 0,0 1 0,1 0 0,-1 0 0,0 0 0,0 0 0,0-1 0,0 1 0,0 0 0,0 0 0,0 0 0,0 0 0,0-1 0,0 1 0,-1 0 0,1 0 0,0 0 0,0 0 0,0-1 0,0 1 0,0 0 0,0 0 0,0 0 0,0 0 0,0 0 0,0-1 0,-1 1 0,1 0 0,0 0 0,0 0 0,0 0 0,0 0 0,0 0 0,-1 0 0,1-1 0,0 1 0,0 0 0,0 0 0,0 0 0,-1 0 0,1 0 0,0 0 0,0 0 0,-16-4 0,-14 1 0,25 3 0,0 1 0,0 0 0,0 0 0,0 0 0,0 0 0,0 1 0,0 0 0,0 0 0,1 1 0,-1-1 0,1 1 0,0 0 0,0 0 0,0 0 0,0 1 0,0-1 0,-4 6 0,-4 7 0,0 1 0,2 0 0,-12 23 0,-11 17 0,20-35 0,0 0 0,1 0 0,2 1 0,0 1 0,1 0 0,2 0 0,-6 31 0,10-41 0,-1 0 0,-1 0 0,0-1 0,0 0 0,-2 0 0,1 0 0,-2-1 0,0 0 0,-18 22 0,21-30 0,1-1 0,-1 1 0,-1-1 0,1 0 0,0 0 0,-1 0 0,1-1 0,-1 0 0,-6 2 0,-18 8 0,30-12 0,0 0 0,0 0 0,1 0 0,-1 0 0,0 0 0,0 0 0,0 0 0,0 0 0,0 0 0,0 0 0,0 0 0,0 0 0,1 0 0,-1 0 0,0 0 0,0 0 0,0 0 0,0 0 0,0 0 0,0 0 0,0 0 0,0 0 0,0 0 0,0 0 0,0 0 0,0 1 0,1-1 0,-1 0 0,0 0 0,0 0 0,0 0 0,0 0 0,0 0 0,0 0 0,0 0 0,0 0 0,0 1 0,0-1 0,0 0 0,0 0 0,0 0 0,0 0 0,0 0 0,0 0 0,0 0 0,0 0 0,0 0 0,0 1 0,0-1 0,0 0 0,0 0 0,0 0 0,-1 0 0,1 0 0,0 0 0,0 0 0,0 0 0,0 0 0,0 0 0,0 1 0,0-1 0,17 2 0,20 0 0,68-1 0,104-4 0,-149-12-1365,-42 10-5461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28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24575,'36'-7'0,"-33"6"0,1 0 0,-1 0 0,0 0 0,0 1 0,1-1 0,-1 1 0,0-1 0,1 1 0,5 1 0,-7 0 0,-1 0 0,1-1 0,-1 1 0,1 0 0,-1 0 0,1 1 0,-1-1 0,0 0 0,1 0 0,-1 1 0,0-1 0,0 1 0,0-1 0,0 1 0,0-1 0,0 1 0,-1-1 0,1 1 0,0 0 0,-1 0 0,1-1 0,-1 1 0,0 3 0,3 49 0,-4-49 0,1 1 0,-1-1 0,1 1 0,0-1 0,1 1 0,0-1 0,-1 1 0,2-1 0,-1 1 0,1-1 0,-1 0 0,1 1 0,5 7 0,-6-12 0,0-1 0,0 1 0,0 0 0,0-1 0,0 1 0,0 0 0,0-1 0,0 1 0,0-1 0,0 0 0,1 1 0,-1-1 0,0 0 0,0 0 0,0 0 0,0 1 0,1-1 0,-1-1 0,0 1 0,0 0 0,0 0 0,1 0 0,-1-1 0,0 1 0,0 0 0,0-1 0,0 1 0,0-1 0,0 1 0,0-1 0,0 0 0,0 1 0,0-1 0,0 0 0,1-1 0,37-36 0,-29 27 0,8-10 0,0 0 0,-2-1 0,22-36 0,-18 26 0,0 4-1365,-11 15-5461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28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12 24575,'-11'-1'0,"0"1"0,0 0 0,0 0 0,0 2 0,0-1 0,0 1 0,0 1 0,1 0 0,-1 1 0,1 0 0,0 0 0,0 1 0,-16 10 0,14-7 0,1 0 0,0 1 0,0 0 0,-12 13 0,22-21 0,0 1 0,0-1 0,-1 0 0,1 0 0,0 0 0,0 1 0,0-1 0,0 1 0,0-1 0,1 1 0,-1-1 0,0 1 0,1-1 0,-1 1 0,1 0 0,-1-1 0,1 1 0,0 0 0,0-1 0,0 1 0,0 0 0,0 0 0,0-1 0,0 1 0,0 0 0,1-1 0,-1 1 0,1 0 0,-1-1 0,1 1 0,0-1 0,0 1 0,-1-1 0,1 1 0,0-1 0,0 0 0,0 1 0,1-1 0,-1 0 0,0 0 0,0 0 0,1 0 0,-1 0 0,1 0 0,-1 0 0,1 0 0,2 1 0,1 0 5,0 0-1,1 0 1,-1-1 0,0 0-1,1 0 1,-1 0-1,1-1 1,-1 1 0,1-1-1,0-1 1,-1 1 0,1-1-1,-1 0 1,0 0-1,1 0 1,-1-1 0,0 0-1,0 0 1,0 0-1,0-1 1,0 0 0,0 0-1,-1 0 1,1 0-1,5-6 1,-5 5-70,-1 0 1,1-1-1,-1 1 1,0-1-1,0 0 1,0 0-1,-1 0 0,0-1 1,0 1-1,0-1 1,0 0-1,-1 1 1,0-1-1,-1 0 0,1-1 1,-1 1-1,0 0 1,0 0-1,-1 0 1,0-1-1,0 1 1,-2-10-1,-3 1-6761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28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24575,'124'2'0,"134"-5"0,-255 3-105,0-1 0,-1 1 0,1-1 0,0 1 0,-1-1 0,1 0 0,0 0 0,-1 0 0,0 0 0,1-1 0,-1 1 0,3-3 0,6-7-6721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29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24575,'-1'0'0,"0"1"0,-1-1 0,1 1 0,0 0 0,0-1 0,-1 1 0,1 0 0,0 0 0,0 0 0,0 0 0,0 0 0,0 0 0,0 0 0,0 0 0,0 0 0,0 0 0,1 0 0,-2 2 0,-14 29 0,12-25 0,-8 22-170,2 0-1,0 0 0,2 1 1,1 0-1,2 0 0,1 1 1,0 35-1,3-44-6655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4:13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24575,'-1'17'0,"-1"1"0,0-1 0,-2 0 0,0-1 0,0 1 0,-2 0 0,0-1 0,-1 0 0,-11 19 0,13-25 0,2-4 0,0 1 0,1-1 0,-1 1 0,2-1 0,-1 1 0,1 0 0,0 0 0,0 0 0,1 13 0,0-17 0,0-1 0,1 1 0,-1-1 0,1 1 0,-1-1 0,1 0 0,0 1 0,0-1 0,0 0 0,0 1 0,1-1 0,-1 0 0,0 0 0,1 0 0,0 0 0,-1 0 0,1-1 0,0 1 0,0 0 0,0-1 0,0 0 0,0 1 0,0-1 0,1 0 0,-1 0 0,0 0 0,1 0 0,-1 0 0,0-1 0,3 1 0,28 3 0,0-1 0,0-2 0,57-6 0,4 1 0,-81 4-120,34-1 373,-45 1-310,-1-1-1,1 1 0,-1 0 1,1-1-1,-1 1 1,1-1-1,-1 1 0,1-1 1,-1 1-1,0-1 0,1 0 1,-1 0-1,0 0 1,0 0-1,0 0 0,1 0 1,-1 0-1,0 0 0,0 0 1,-1-1-1,1 1 0,0 0 1,0-1-1,-1 1 1,2-2-1,-2-7-6768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5:42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24575,'534'0'-1365,"-512"0"-5461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29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24575,'4'0'0,"6"0"0,5 0 0,5 0 0,3 0 0,2 0 0,1 0 0,1 0 0,-1 0 0,1 0 0,-1 0 0,0 0 0,-1 0 0,1 0 0,-1 0 0,1 0 0,-1 0 0,-4 0-8191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30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0 24575,'1'3'0,"0"0"0,0 0 0,0 0 0,0 0 0,1 0 0,-1-1 0,1 1 0,0-1 0,-1 1 0,1-1 0,4 4 0,12 18 0,-17-17 0,0-1 0,0 0 0,-1 1 0,1-1 0,-1 0 0,-1 1 0,1-1 0,-1 0 0,0 0 0,0 1 0,-1-1 0,0 0 0,0 0 0,-1 0 0,-4 8 0,-13 47 0,20-57 0,0 0 0,-1 0 0,0 0 0,0 0 0,0 0 0,0 0 0,-1 0 0,1-1 0,-1 1 0,0 0 0,0-1 0,0 0 0,-1 1 0,1-1 0,-1 0 0,-3 3 0,2-3 0,-1-1 0,1 0 0,-1 0 0,1 0 0,-1-1 0,0 1 0,0-1 0,0 0 0,0-1 0,0 1 0,0-1 0,-9 0 0,6 0-105,0 1 0,0-2 0,0 1 0,1-1 0,-1 0 0,0 0 0,1-1 0,-1 0 0,1 0 0,-1-1 0,1 0 0,-11-7 0,6 0-6721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3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24575,'1'1'0,"0"-1"0,0 1 0,1-1 0,-1 1 0,0 0 0,0 0 0,0-1 0,0 1 0,0 0 0,0 0 0,0 0 0,0 0 0,0 0 0,-1 0 0,1 1 0,0-1 0,0 0 0,-1 0 0,1 0 0,-1 1 0,1-1 0,-1 0 0,0 1 0,0-1 0,1 0 0,-1 1 0,0 1 0,3 39 0,-4-35 0,0 0 0,-1 1 0,0-1 0,-1 0 0,0 0 0,0 0 0,0 0 0,-1-1 0,0 1 0,-9 10 0,-18 37 0,29-50 0,1-1 0,0 1 0,0-1 0,1 1 0,-1-1 0,1 1 0,-1-1 0,1 1 0,0 0 0,1-1 0,-1 1 0,1-1 0,-1 1 0,3 6 0,-1-7 0,0 0 0,0 0 0,0 0 0,1-1 0,-1 1 0,1-1 0,0 1 0,-1-1 0,1 0 0,0 0 0,0 0 0,1 0 0,-1-1 0,0 1 0,0-1 0,1 0 0,5 1 0,63 13 0,-25-12-1365,-26-2-5461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31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24575,'48'-2'0,"-30"1"0,-1 0 0,1 1 0,0 1 0,-1 1 0,18 3 0,-34-4 0,-1-1 0,1 0 0,0 0 0,0 0 0,-1 0 0,1 1 0,0-1 0,-1 0 0,1 0 0,0 1 0,-1-1 0,1 1 0,-1-1 0,1 1 0,0-1 0,-1 1 0,1-1 0,-1 1 0,1-1 0,-1 1 0,0-1 0,1 1 0,-1 0 0,0-1 0,1 1 0,-1 0 0,0 0 0,0-1 0,1 1 0,-1 0 0,0-1 0,0 1 0,0 0 0,0 0 0,0-1 0,0 1 0,0 0 0,0 0 0,0-1 0,-1 1 0,1 0 0,0-1 0,0 1 0,-1 0 0,0 0 0,-25 35 0,10-16 0,4 6 0,1-1 0,2 2 0,0 0 0,2 0 0,0 0 0,2 1 0,2 0 0,0 0 0,2 50 0,4-10 0,-1-39 0,0-1 0,-3 1 0,0-1 0,-7 40 0,5-59 0,0-1 0,-1 1 0,1-1 0,-2 0 0,1 0 0,-1-1 0,0 1 0,-1-1 0,1 0 0,-1 0 0,-10 7 0,17-9 0,11-2 0,14-3 0,-26 0 0,51 0-76,-29 0-182,0 0 0,0-1 1,0-1-1,38-9 0,-44 6-6568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31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24575,'0'5'0,"0"5"0,0 5 0,0 5 0,0 3 0,0 2 0,4-3 0,1-2 0,1 1 0,-2 1 0,-1 1 0,-1 1 0,-1 1 0,-5-4 0,-6-6 0,-1-9 0,1-6-8191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32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136 108 24575,'0'5'0,"0"-1"0,0 0 0,1 1 0,0-1 0,0 0 0,0 0 0,0 1 0,0-1 0,1 0 0,0 0 0,3 6 0,-3-9 0,-1 1 0,0-1 0,0 1 0,1-1 0,-1 0 0,1 1 0,-1-1 0,1 0 0,0 0 0,-1 0 0,1 0 0,0-1 0,0 1 0,0 0 0,-1-1 0,1 1 0,0-1 0,0 0 0,0 1 0,0-1 0,0 0 0,0 0 0,0 0 0,0-1 0,0 1 0,0 0 0,-1-1 0,4 0 0,-2-1 0,0 0 0,-1 0 0,1 0 0,0 0 0,-1 0 0,1-1 0,-1 1 0,0-1 0,0 0 0,0 1 0,0-1 0,-1 0 0,1 0 0,-1 0 0,0 0 0,1-1 0,-1 1 0,-1 0 0,1 0 0,0-1 0,-1 1 0,0 0 0,0-7 0,1 5 0,-1 0 0,1 0 0,-1 0 0,0-1 0,-1 1 0,0 0 0,1 0 0,-2 0 0,1 0 0,0 0 0,-1 0 0,0 0 0,0 0 0,-1 1 0,-2-5 0,2 6 4,0 1 0,0-1-1,0 1 1,-1 0 0,1 1-1,0-1 1,-1 0 0,1 1-1,-1 0 1,0 0 0,1 0-1,-1 0 1,0 1 0,0-1 0,1 1-1,-1 0 1,0 0 0,0 0-1,0 1 1,1-1 0,-1 1-1,0 0 1,1 0 0,-1 0-1,1 1 1,-1-1 0,-5 4-1,-9 5-258,0 0 0,1 2 0,-28 23 0,36-28-193,-4 3-6378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32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24575,'90'3'0,"-48"-1"0,0-1 0,-1-2 0,50-8 0,-72 5-273,-1-1 0,0-1 0,0-1 0,31-16 0,-32 13-6553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33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24575,'-4'0'0,"-2"4"0,0 6 0,2 6 0,0 3 0,2 5 0,1 1 0,1 1 0,0 0 0,0 1 0,0-1 0,1-4-8191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33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24575,'54'-20'0,"43"12"0,-70 7 0,0-2 0,34-6 0,-26 3-30,0 2-1,0 1 0,66 4 1,-38 1-1213,-41-2-5583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33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24575,'7'0'0,"-1"0"0,1 0 0,0 1 0,-1-1 0,1 1 0,0 1 0,-1-1 0,13 6 0,-17-6 0,1 1 0,-1 0 0,1 0 0,-1 0 0,0 1 0,0-1 0,0 0 0,0 1 0,-1-1 0,1 1 0,-1 0 0,1 0 0,-1-1 0,0 1 0,0 0 0,0 0 0,0 0 0,-1 0 0,1 0 0,-1 0 0,0 5 0,1 2 0,0 0 0,-1 0 0,0 0 0,0 0 0,-1-1 0,0 1 0,-1 0 0,0 0 0,-1-1 0,0 0 0,0 1 0,-1-1 0,0 0 0,-6 9 0,8-14 0,0-1 0,0 2 0,0-1 0,1 0 0,0 0 0,0 0 0,0 1 0,0-1 0,1 0 0,0 1 0,-1-1 0,2 0 0,-1 1 0,0-1 0,1 1 0,2 6 0,1 19 0,-3-28 0,-1 0 0,0-1 0,0 1 0,0 0 0,0-1 0,0 1 0,-1 0 0,1 0 0,0-1 0,-1 1 0,1 0 0,-1-1 0,0 1 0,1-1 0,-1 1 0,0-1 0,0 1 0,0-1 0,0 1 0,0-1 0,0 0 0,-1 1 0,-1 0 0,0 0 0,0-1 0,0 1 0,0-1 0,0 0 0,0 0 0,0 0 0,0-1 0,-1 1 0,1-1 0,0 1 0,-6-1 0,-7-1 0,0-1 0,-1-1 0,-27-8 0,42 11 0,-11-3-114,1-1 1,-1 0-1,1-1 0,-1 0 0,2-1 1,-1 0-1,1-1 0,0 0 0,0-1 1,0 0-1,-10-11 0,12 7-6712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5:43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24575,'-1'25'0,"-1"-1"0,-8 33 0,5-31 0,-3 46 0,7-54 0,1 12 0,-2 0 0,-10 56 0,7-54 0,0 0 0,1 33 0,2-28 0,-7 40 0,-5-16 0,7-32 0,1 1 0,-3 53 0,-3-11 68,4-37-1501,5-16-5393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34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24575,'40'-1'0,"-28"-1"0,0 2 0,1-1 0,-1 2 0,0 0 0,0 0 0,20 5 0,-30-5 0,-1-1 0,0 0 0,0 1 0,0-1 0,1 1 0,-1-1 0,0 1 0,0 0 0,0-1 0,0 1 0,0 0 0,0 0 0,-1 0 0,1 0 0,0 0 0,0 0 0,0 0 0,-1 0 0,1 0 0,-1 0 0,1 0 0,-1 0 0,1 0 0,-1 1 0,0-1 0,1 2 0,-1-1 0,-1 1 0,1-1 0,0 1 0,-1-1 0,0 1 0,0-1 0,0 1 0,0-1 0,0 0 0,0 0 0,0 1 0,-3 2 0,-7 8 0,0 0 0,-1-1 0,-16 13 0,19-17 0,8-8 0,0 1 0,0 0 0,0 0 0,0 0 0,0 0 0,0 0 0,0 0 0,0 0 0,0 0 0,0 0 0,1 0 0,-1 0 0,1 0 0,-1 1 0,0-1 0,1 0 0,0 1 0,-1-1 0,1 0 0,0 1 0,0-1 0,0 3 0,0-3 0,1 0 0,0 0 0,-1 0 0,1 0 0,0-1 0,0 1 0,0 0 0,0 0 0,0-1 0,-1 1 0,2 0 0,-1-1 0,0 1 0,0-1 0,0 1 0,0-1 0,0 0 0,0 1 0,0-1 0,2 0 0,11 2 0,1 0 0,-1-1 0,18-2 0,-24 1 0,45-1-1365,-29 1-5461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34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24575,'4'0'0,"6"0"0,6 0 0,3 0 0,4 0 0,2 0 0,2 0 0,-1 0 0,1 0 0,-1 0 0,0 0 0,0 0 0,0 0 0,-5 0-8191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35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 24575,'-1'15'0,"-1"0"0,0 0 0,-6 19 0,-5 37 0,13-66 0,-2 29 0,-12 68 0,9-69 0,0 0 0,3 1 0,1 35 0,2-45 0,-1-1 0,-1 0 0,-1 0 0,-1 0 0,-1 0 0,-1 0 0,-1 0 0,-11 28 0,14-48 0,1 1 0,0-1 0,-1 0 0,1 0 0,-1-1 0,0 1 0,0 0 0,0-1 0,0 0 0,-1 0 0,1 0 0,-1 0 0,1 0 0,-1-1 0,1 1 0,-1-1 0,0 0 0,0 0 0,0-1 0,-6 1 0,52-4 0,65-12 0,-62 7-1365,-25 6-5461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35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24575,'-9'46'0,"6"-40"0,1 1 0,1 0 0,-1 0 0,1 0 0,0 12 0,1-17 0,0 0 0,0 0 0,1 1 0,-1-1 0,1 0 0,0 0 0,0 0 0,0 0 0,0 0 0,0 0 0,0 0 0,0 0 0,0 0 0,1 0 0,-1-1 0,1 1 0,-1 0 0,1-1 0,0 1 0,0-1 0,0 0 0,2 2 0,6 0 0,0 1 0,0-1 0,0-1 0,0 0 0,0 0 0,1-1 0,-1 0 0,0-1 0,1 0 0,-1-1 0,1 0 0,-1-1 0,0 0 0,0 0 0,0-1 0,0-1 0,0 0 0,9-4 0,-16 5-114,0 1 1,1 0-1,-1-1 0,0 0 0,0 0 1,0 0-1,-1 0 0,1 0 0,-1-1 1,1 1-1,1-5 0,2-8-6712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35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24575,'-5'0'0,"0"5"0,-5 0 0,0 5 0,1 4 0,-2 1 0,1 1 0,-2 3 0,1 2 0,2 2 0,3 1 0,2 1 0,2 1 0,2-9 0,4-11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4:36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24575,'-1'19'0,"0"-4"0,1 0 0,1 0 0,0 0 0,4 20 0,-5-33 0,1 0 0,-1 0 0,1 0 0,-1 0 0,1-1 0,-1 1 0,1 0 0,0 0 0,0 0 0,0-1 0,0 1 0,0-1 0,1 1 0,-1-1 0,0 1 0,1-1 0,-1 0 0,1 1 0,-1-1 0,1 0 0,-1 0 0,1 0 0,0 0 0,0-1 0,-1 1 0,1 0 0,0-1 0,0 1 0,0-1 0,0 1 0,0-1 0,0 0 0,0 0 0,0 0 0,0 0 0,0 0 0,0-1 0,-1 1 0,1-1 0,0 1 0,3-2 0,-3 1 0,1-1 0,0 0 0,-1 0 0,1 0 0,-1 0 0,0-1 0,0 1 0,0 0 0,0-1 0,0 1 0,0-1 0,-1 0 0,1 0 0,-1 0 0,0 0 0,0 0 0,0 0 0,0 0 0,-1 0 0,2-6 0,-2 5 0,1 1 0,0-1 0,-1 0 0,0 0 0,1 0 0,-2 0 0,1 1 0,0-1 0,-1 0 0,0 0 0,0 0 0,0 1 0,0-1 0,0 0 0,-1 1 0,-3-7 0,-5 4-1365,-1 4-5461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8:15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24575,'814'0'-1365,"-792"0"-5461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8:1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24575,'82'-1'0,"91"3"0,-171-3 0,0 1 0,0 0 0,0 0 0,-1 1 0,1-1 0,0 0 0,0 1 0,0-1 0,0 1 0,0-1 0,-1 1 0,1 0 0,0 0 0,-1 0 0,1 0 0,0 0 0,-1 0 0,1 0 0,-1 0 0,0 1 0,1-1 0,-1 1 0,0-1 0,0 1 0,0-1 0,0 1 0,0 0 0,0-1 0,0 1 0,-1 0 0,1 0 0,0 0 0,-1 0 0,0-1 0,1 1 0,-1 0 0,0 3 0,-1-1 0,1 0 0,-1 0 0,-1 0 0,1 0 0,0 0 0,-1 0 0,0 0 0,0 0 0,0 0 0,0-1 0,-1 1 0,1-1 0,-1 0 0,0 1 0,-5 3 0,-34 22 0,34-24 0,-1 1 0,1-1 0,0 1 0,1 1 0,0-1 0,-8 10 0,13-14 0,1 1 0,-1-1 0,1 1 0,-1 0 0,1 0 0,0 0 0,0 0 0,0 0 0,1 0 0,-1 0 0,1 0 0,-1 0 0,1 0 0,0 0 0,0 0 0,1 1 0,-1-1 0,1 0 0,-1 0 0,1 0 0,0 0 0,0 0 0,0 0 0,2 3 0,0-3 0,-1 1 0,0 0 0,1-1 0,0 0 0,0 1 0,0-1 0,0 0 0,0-1 0,0 1 0,1 0 0,0-1 0,-1 0 0,1 0 0,4 2 0,66 22 0,-29-12 0,-40-12 0,1 0 0,0 1 0,-1 0 0,0 0 0,0 0 0,0 1 0,0-1 0,0 1 0,6 8 0,-10-11 0,0-1 0,-1 1 0,1 0 0,-1 0 0,1 0 0,-1 0 0,1 0 0,-1 0 0,0 0 0,0 0 0,1 0 0,-1 0 0,0 0 0,0 0 0,0 1 0,0-1 0,0 0 0,0 0 0,0 0 0,0 0 0,-1 0 0,0 2 0,0-1 0,0 0 0,-1 0 0,1 0 0,-1-1 0,0 1 0,0 0 0,1-1 0,-1 1 0,0-1 0,0 1 0,-1-1 0,1 0 0,0 0 0,-4 1 0,-7 3 0,-1 0 0,1-2 0,-1 1 0,0-2 0,-1 0 0,1-1 0,0 0 0,-20-2 0,8-1 0,1-1 0,-1-1 0,-43-13 0,66 16-124,0 0 0,1 0 0,-1 0 0,0-1 0,1 1 0,-1-1-1,1 1 1,-1-1 0,1 0 0,-3-3 0,-4-7-6702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8:16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24575,'0'4'0,"0"6"0,0 6 0,0 4 0,0 3 0,0 2 0,0 1 0,0 1 0,0-1 0,0 1 0,0-1 0,0 0 0,0-1 0,0-4-8191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8:18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24575,'0'5'0,"-1"0"0,0 0 0,0 0 0,-1 0 0,1 0 0,-1 0 0,0 0 0,-1-1 0,1 1 0,-6 7 0,-13 33 0,16-26 0,-3 11 0,2 1 0,0 0 0,-2 57 0,8-71 0,-1-7 0,1 0 0,0 0 0,1 0 0,0 0 0,4 17 0,-4-26 0,0 1 0,-1 0 0,1 0 0,0-1 0,0 1 0,0 0 0,0-1 0,0 1 0,1-1 0,-1 0 0,0 1 0,1-1 0,-1 0 0,1 0 0,-1 0 0,1 0 0,-1 0 0,1 0 0,0 0 0,-1 0 0,1-1 0,0 1 0,0-1 0,0 1 0,0-1 0,-1 0 0,1 1 0,0-1 0,0 0 0,0 0 0,0-1 0,0 1 0,0 0 0,0-1 0,-1 1 0,4-2 0,22-6 0,-1-2 0,0-1 0,0-1 0,-1-2 0,0 0 0,-1-1 0,-1-2 0,-1 0 0,32-32 0,-47 41 0,0 0 0,0-1 0,-1 1 0,0-1 0,-1 0 0,0-1 0,0 0 0,-1 1 0,0-1 0,-1-1 0,3-12 0,-8 47 0,0 0 0,4 40 0,-1-7 0,-1-53-91,0 0 0,0 0 0,0 0 0,0 0 0,0 0 0,1 0 0,0 0 0,0 0 0,0 0 0,0 0 0,1 0 0,0 0 0,-1 0 0,4 3 0,6 4-6735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5:43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24575,'51'0'0,"0"1"0,77 14 0,-86-9-187,1-2 0,73-3 0,-89-1-617,-5-1-6022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8:18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24575,'0'4'0,"0"6"0,0 6 0,0 4 0,0 3 0,-5-3 0,0 1 0,-1 0 0,2 1 0,1 1 0,1 1 0,1 1 0,1 0 0,0 1 0,-5-5 0,0-10 0,-1-11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8:1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24575,'1'0'0,"0"0"0,0-1 0,0 1 0,0 0 0,0 0 0,-1 0 0,1 0 0,0 0 0,0 1 0,0-1 0,0 0 0,0 0 0,-1 0 0,1 1 0,0-1 0,0 0 0,-1 1 0,1-1 0,0 1 0,0-1 0,-1 1 0,1-1 0,0 1 0,-1 0 0,1-1 0,-1 1 0,1 0 0,-1-1 0,1 1 0,-1 0 0,0 0 0,1-1 0,-1 1 0,0 0 0,1 0 0,-1 0 0,0-1 0,0 1 0,0 0 0,0 0 0,0 0 0,0 0 0,0 0 0,0-1 0,0 1 0,0 0 0,0 0 0,-1 0 0,1 0 0,0-1 0,-1 1 0,1 0 0,0 0 0,-1 0 0,1-1 0,-1 1 0,1 0 0,-1-1 0,1 1 0,-1-1 0,0 1 0,1 0 0,-1-1 0,0 1 0,0-1 0,0 1 0,8-4 0,-1 0 0,1 0 0,-1 0 0,0-1 0,0 0 0,0 0 0,0-1 0,-1 1 0,0-1 0,0-1 0,0 1 0,0-1 0,5-9 0,-2 2 0,0 1 0,-2-2 0,1 1 0,-2-1 0,8-23 0,-13 35 3,1 0 0,0 1 0,-1-1 1,1 0-1,-1 0 0,1 1 0,-1-1 0,0 0 0,0 0 0,0 0 0,0 0 0,0 0 0,0 1 0,0-1 0,0 0 0,-1 0 0,1 0 1,-1 1-1,0-1 0,1 0 0,-1 1 0,0-1 0,0 0 0,0 1 0,0-1 0,0 1 0,0-1 0,-1 1 0,1 0 0,0 0 0,-1-1 0,1 1 1,-1 0-1,1 0 0,-1 0 0,0 0 0,1 1 0,-3-2 0,-3 1-138,1 0 0,0 1 0,-1 0 0,1 0 0,0 0 0,-1 0 0,1 1 0,0 0 0,0 1 0,-7 1 0,-5 3-6691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8:25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24575,'4'0'0,"6"0"0,6 0 0,4 0 0,3 0 0,2 0 0,1 0 0,1 0 0,-1 0 0,0 0 0,-4 0-8191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8:25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24575,'4'0'0,"6"0"0,6 0 0,4 0 0,3 0 0,2 0 0,1 0 0,1 0 0,-1 0 0,1 0 0,-2 0 0,1 0 0,-4 5 0,-7 0-8191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8:26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0 24575,'9'51'0,"-7"-47"0,-1 0 0,0 0 0,0 0 0,0 0 0,0-1 0,-1 1 0,1 0 0,-1 0 0,0 0 0,0 0 0,-1 0 0,1 0 0,-1 0 0,0 0 0,0 0 0,0 0 0,-1 0 0,1-1 0,-1 1 0,0 0 0,-3 3 0,-6 10 0,6-11 0,0 0 0,1 1 0,0-1 0,0 1 0,1 0 0,-4 11 0,6-16 0,1 0 0,0 0 0,0 1 0,0-1 0,0 0 0,0 0 0,0 1 0,0-1 0,1 0 0,-1 0 0,1 0 0,-1 1 0,1-1 0,0 0 0,0 0 0,0 0 0,0 0 0,0 0 0,1-1 0,-1 1 0,1 0 0,-1 0 0,1-1 0,-1 1 0,1-1 0,0 0 0,2 2 0,35 21 0,-32-21 0,1 1 0,-1 0 0,0 1 0,-1-1 0,1 1 0,-1 1 0,0-1 0,8 10 0,-13-14 0,0 1 0,-1 0 0,1-1 0,0 1 0,-1 0 0,1 0 0,-1 0 0,0 0 0,1-1 0,-1 1 0,0 0 0,0 0 0,0 0 0,-1 0 0,1 0 0,0 0 0,-1-1 0,1 1 0,-1 0 0,1 0 0,-1-1 0,0 1 0,0 0 0,0-1 0,0 1 0,0-1 0,0 1 0,0-1 0,-1 1 0,1-1 0,-1 0 0,1 0 0,-1 1 0,1-1 0,-1 0 0,-2 1 0,-5 4 0,-1-1 0,0 0 0,-1 0 0,-16 5 0,11-5 40,0-1 0,-33 6 0,44-10-139,0 1 0,1-1 0,-1 0 0,0 0 0,0-1 0,0 1 0,0-1 0,1 0 0,-1 0 0,0-1 0,1 0 0,-1 1 0,1-1 0,-8-5 0,0-4-6727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8:2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24575,'0'5'0,"0"5"0,0 5 0,0 5 0,0 3 0,0 2 0,-4-3 0,-2-1 0,1 0 0,1 0 0,1 2 0,-4 1 0,0 1 0,1 0 0,2 1 0,1-1 0,1-3-8191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8:27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 24575,'-3'1'0,"1"-1"0,-1 1 0,1 0 0,-1 1 0,1-1 0,-1 0 0,1 1 0,0-1 0,0 1 0,-1 0 0,1 0 0,1-1 0,-1 1 0,0 1 0,0-1 0,1 0 0,-1 0 0,-1 3 0,-22 46 0,16-22 0,1 0 0,2 0 0,1 1 0,1-1 0,1 1 0,2 41 0,0-30 0,0-29 0,0 0 0,1 0 0,0 1 0,1-1 0,0 0 0,6 22 0,-6-32 0,0 0 0,0 0 0,0 0 0,0 0 0,1 0 0,-1 0 0,0 0 0,1 0 0,-1 0 0,1-1 0,0 1 0,0-1 0,-1 1 0,1-1 0,0 0 0,0 0 0,0 0 0,0 0 0,1 0 0,-1 0 0,0 0 0,0-1 0,1 1 0,-1-1 0,0 0 0,0 1 0,1-1 0,-1 0 0,0-1 0,1 1 0,-1 0 0,0 0 0,0-1 0,1 0 0,-1 1 0,4-3 0,1 1 0,0-1 0,0-1 0,0 1 0,0-1 0,0-1 0,-1 1 0,0-1 0,1 0 0,6-8 0,108-126 0,-45 39 0,-64 82 0,3-1 0,-10 21 0,-3 14 0,-6 67-9,2-59-217,0-1 0,2 1 0,1-1 0,0 0 0,7 28 0,-3-35-6600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8:28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24575,'35'-2'0,"35"1"0,-66 1 0,0 0 0,0 0 0,0 1 0,0 0 0,0-1 0,0 2 0,0-1 0,-1 0 0,1 1 0,0 0 0,-1-1 0,1 2 0,2 1 0,-4-2 0,-1 0 0,1 0 0,-1 0 0,0 0 0,0 0 0,1 1 0,-1-1 0,-1 0 0,1 1 0,0-1 0,-1 0 0,1 1 0,-1-1 0,0 1 0,0-1 0,1 1 0,-2-1 0,1 1 0,0-1 0,-1 0 0,1 1 0,-1-1 0,1 1 0,-1-1 0,0 0 0,0 0 0,0 1 0,-2 1 0,0 2 0,0 0 0,-1 0 0,0 0 0,0 0 0,-1-1 0,1 0 0,-1 0 0,-11 8 0,-8 11 0,24-23 0,-1 0 0,1-1 0,0 1 0,-1 0 0,1 0 0,0-1 0,0 1 0,0 0 0,0 0 0,-1-1 0,1 1 0,0 0 0,0 0 0,0 0 0,1-1 0,-1 1 0,0 0 0,0 0 0,0-1 0,1 1 0,-1 0 0,0-1 0,1 2 0,1 0 0,1 0 0,-1 0 0,0 0 0,1-1 0,0 1 0,-1-1 0,1 0 0,0 1 0,-1-1 0,1 0 0,0-1 0,0 1 0,0-1 0,0 1 0,0-1 0,6 0 0,5 0 27,-1-1-1,1 0 1,-1-1-1,25-7 1,29-4-1525,-46 12-5328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8:28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24575,'4'0'0,"7"0"0,4 0 0,5 0 0,3 0 0,2 0 0,1 0 0,1 0 0,-1 0 0,1 0 0,-1 0 0,-1 0 0,1 0 0,0 0 0,-5 0-8191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8:29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24575,'20'1'0,"-1"1"0,33 8 0,-31-6 0,-1 0 0,25 1 0,185-6-1365,-208 1-5461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5:4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24575,'5'0'0,"0"0"0,0 1 0,1 0 0,-1 0 0,0 1 0,-1-1 0,1 1 0,0 0 0,0 0 0,-1 1 0,1 0 0,-1-1 0,0 1 0,0 1 0,0-1 0,0 0 0,-1 1 0,1 0 0,-1 0 0,0 0 0,4 7 0,-2-3 0,-1-1 0,-1 1 0,1 0 0,-1-1 0,-1 2 0,1-1 0,-1 0 0,-1 0 0,1 1 0,-2-1 0,1 1 0,-1 10 0,-1-12 0,-1 0 0,0 0 0,0 0 0,0 0 0,-5 8 0,-6 26 0,13-40 0,0 0 0,1 0 0,-1 0 0,1 0 0,-1 0 0,1 0 0,-1 0 0,1-1 0,0 1 0,-1 0 0,1 0 0,0-1 0,-1 1 0,1 0 0,0-1 0,0 1 0,0-1 0,0 1 0,-1-1 0,1 1 0,0-1 0,0 0 0,0 1 0,0-1 0,0 0 0,0 0 0,0 0 0,0 0 0,0 0 0,0 0 0,0 0 0,0 0 0,0 0 0,0 0 0,0 0 0,2-1 0,39-4 0,-15-3 0,51-21 0,1-2 0,-30 14-1365,-27 10-5461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8:30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24575,'1'1'0,"-1"0"0,0 0 0,1 0 0,-1 0 0,1 0 0,-1 0 0,1-1 0,-1 1 0,1 0 0,-1 0 0,1 0 0,0-1 0,0 1 0,-1 0 0,1-1 0,0 1 0,0 0 0,0-1 0,0 1 0,0-1 0,0 1 0,0-1 0,0 0 0,0 1 0,0-1 0,0 0 0,2 0 0,35 6 0,-27-5 0,-8-1 0,0 1 0,0-1 0,-1 1 0,1 0 0,-1 0 0,1 0 0,-1 0 0,1 0 0,-1 1 0,0-1 0,1 1 0,-1 0 0,0-1 0,0 1 0,0 0 0,0 0 0,-1 0 0,1 0 0,0 1 0,-1-1 0,1 0 0,-1 1 0,0-1 0,0 1 0,1 5 0,1 5 0,-1-1 0,0 1 0,-2 0 0,0 22 0,-1-26 0,1 0 0,0 0 0,0-1 0,1 1 0,0 0 0,0 0 0,1 0 0,1-1 0,4 14 0,34 30 0,-33-45 0,-1 1 0,-1 0 0,1 0 0,-1 1 0,-1 0 0,1 0 0,4 12 0,-10-20 0,1 1 0,-1-1 0,0 0 0,0 1 0,0-1 0,0 1 0,0-1 0,0 0 0,0 1 0,-1-1 0,1 0 0,0 1 0,-1-1 0,1 0 0,-1 0 0,1 1 0,-1-1 0,0 0 0,0 0 0,1 0 0,-1 0 0,0 0 0,0 0 0,0 0 0,0 0 0,0 0 0,0 0 0,0 0 0,-1-1 0,1 1 0,0 0 0,0-1 0,-1 1 0,1-1 0,0 0 0,0 1 0,-1-1 0,1 0 0,0 0 0,-1 1 0,-2-2 0,-9 3 0,-1 0 0,0-2 0,-16 0 0,22 0 0,-1 0-62,-7 0 100,0 0 0,0-2 0,1 0 0,-26-5 0,37 5-100,0 1 0,1 0-1,-1-1 1,0 0 0,1 1 0,-1-2 0,1 1-1,0 0 1,0-1 0,0 1 0,0-1-1,0 0 1,0 0 0,1 0 0,-1 0 0,1 0-1,0-1 1,0 1 0,0-1 0,0 0 0,1 1-1,0-1 1,-2-6 0,0-8-6764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8:30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24575,'0'5'0,"0"5"0,0 6 0,0 4 0,0 3 0,0 2 0,0 1 0,0 0 0,0 1 0,0-1 0,0 0 0,0 0 0,0-5-8191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8:3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24575,'458'0'-1365,"-436"0"-5461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8:31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24575,'-1'7'0,"0"0"0,-1 1 0,0-1 0,0 0 0,0 0 0,-1 0 0,0-1 0,-5 9 0,-13 39 0,11-10 0,3-14 0,1 0 0,1 0 0,-1 41 0,7-51-119,-1-6-89,0-1 1,0 1-1,-2 0 0,0 0 1,-3 14-1,-1-11-6618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8:31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24575,'509'0'-1365,"-487"0"-5461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8:32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24575,'-1'4'0,"0"0"0,1 0 0,-2-1 0,1 1 0,0 0 0,-1 0 0,0-1 0,1 1 0,-1-1 0,-1 1 0,1-1 0,-5 5 0,-12 21 0,11-12 0,1 0 0,-8 31 0,13-42 0,1 0 0,0 0 0,0 1 0,0-1 0,1 0 0,0 0 0,0 0 0,1 1 0,0-1 0,0 0 0,3 12 0,-2-15 0,1 0 0,-1-1 0,0 1 0,1 0 0,-1-1 0,1 0 0,0 1 0,-1-1 0,1 0 0,1 0 0,-1-1 0,0 1 0,0-1 0,0 1 0,1-1 0,-1 0 0,1 0 0,-1-1 0,1 1 0,-1-1 0,1 1 0,-1-1 0,5-1 0,6 2 0,-1-2 0,0 1 0,1-2 0,24-5 0,42-18-1365,-65 17-5461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8:32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 24575,'-4'0'0,"-6"4"0,-1 6 0,1 6 0,2 4 0,-1-1 0,0 0 0,2 2 0,2 1 0,-2-3 0,-1-1 0,2 2 0,2 1 0,1 1 0,2 2 0,0-4-8191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8:32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48 155 24575,'-1'1'0,"-1"-1"0,1 1 0,-1 0 0,1 0 0,-1 0 0,1 0 0,-1 0 0,1 0 0,0 1 0,-1-1 0,1 0 0,0 1 0,0-1 0,0 0 0,0 1 0,0-1 0,-1 4 0,-13 29 0,13-26 0,0 0 0,0 0 0,1 1 0,0-1 0,0 0 0,1 1 0,1 12 0,-1-20 0,1 1 0,-1-1 0,0 1 0,1-1 0,-1 1 0,0-1 0,1 1 0,0-1 0,-1 0 0,1 1 0,0-1 0,0 0 0,0 0 0,0 1 0,0-1 0,0 0 0,0 0 0,0 0 0,2 1 0,-2-2 0,1 1 0,0-1 0,-1 0 0,1 0 0,0 1 0,-1-1 0,1-1 0,0 1 0,0 0 0,-1 0 0,1-1 0,0 1 0,-1 0 0,1-1 0,0 0 0,-1 1 0,1-1 0,-1 0 0,1 0 0,-1 0 0,2-2 0,19-12 0,-1-2 0,-1 0 0,0-1 0,-1-1 0,-1-1 0,16-24 0,-28 35 0,-1 0 0,0 1 0,0-2 0,-1 1 0,-1-1 0,1 1 0,2-17 0,-5 24 0,-1 0 0,1-1 0,-1 1 0,0 0 0,0 0 0,1-1 0,-2 1 0,1 0 0,0-1 0,0 1 0,-1 0 0,1 0 0,-1 0 0,0-1 0,1 1 0,-1 0 0,0 0 0,0 0 0,-1 0 0,1 0 0,0 0 0,-1 1 0,1-1 0,-1 0 0,1 1 0,-1-1 0,0 1 0,0-1 0,1 1 0,-1 0 0,0 0 0,0 0 0,-1 0 0,1 0 0,0 0 0,0 0 0,0 1 0,-3-1 0,-10 0-101,0 1 0,0 0 0,1 1 0,-1 1 0,0 0 0,0 1 0,1 0 0,0 2 0,-1-1 0,-12 8-1,21-10-151,-16 6-6573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8:33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10 181 24575,'0'0'0,"-1"0"0,1-1 0,0 1 0,0 0 0,-1 0 0,1 0 0,0 0 0,0 0 0,-1 0 0,1 0 0,0 0 0,0 0 0,-1 0 0,1 0 0,0 0 0,0 0 0,-1 0 0,1 0 0,0 0 0,0 0 0,-1 0 0,1 0 0,0 0 0,0 0 0,-1 0 0,1 1 0,0-1 0,0 0 0,-1 0 0,1 0 0,0 0 0,0 1 0,0-1 0,0 0 0,-1 0 0,1 0 0,0 1 0,0-1 0,0 0 0,0 0 0,0 1 0,0-1 0,-1 0 0,1 0 0,0 1 0,0-1 0,0 0 0,0 0 0,0 1 0,0-1 0,0 0 0,0 0 0,0 1 0,0-1 0,0 0 0,0 0 0,0 1 0,1-1 0,-1 0 0,0 0 0,0 1 0,0-1 0,0 0 0,1 1 0,15 9 0,-9-8 0,-1-2 0,1 1 0,0-1 0,0 0 0,0 0 0,0 0 0,-1-1 0,1-1 0,0 1 0,0-1 0,-1 0 0,1 0 0,-1-1 0,0 0 0,0 0 0,0 0 0,0-1 0,0 0 0,7-7 0,-10 9 0,-1-1 0,1 1 0,0-1 0,-1 0 0,0 0 0,0 0 0,0 0 0,0-1 0,0 1 0,-1 0 0,1-1 0,-1 1 0,0-1 0,0 1 0,0-1 0,-1 0 0,1 0 0,-1 1 0,0-1 0,0 0 0,0 0 0,0 1 0,-1-1 0,0 0 0,1 1 0,-2-1 0,1 1 0,0-1 0,0 1 0,-1-1 0,0 1 0,0 0 0,0 0 0,0 0 0,0 0 0,-5-5 0,3 5-80,0-1 0,-1 1-1,0 0 1,1 0 0,-1 0-1,0 1 1,0-1 0,0 1-1,-1 0 1,1 1 0,0-1 0,-1 1-1,1 0 1,-1 1 0,0-1-1,-10 2 1,-6-2-6746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8:33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24575,'4'0'0,"7"0"0,4 0 0,5 0 0,3 0 0,2 0 0,2 0 0,-1 0 0,1 0 0,-1 0 0,0 0 0,-4 0-8191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5:44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24575,'132'2'0,"144"-5"0,-262 1-227,0 0-1,0-1 1,-1-1-1,1 0 1,16-8-1,-16 5-6598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8:34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24575,'0'4'0,"4"2"0,6-1 0,6 0 0,4-2 0,3-1 0,2-1 0,1-1 0,0 0 0,1 0 0,-1 0 0,0-1 0,0 1 0,0 0 0,-1 0 0,1 0 0,-1 0 0,-4 0-8191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8:3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155 287 24575,'-1'26'0,"0"-10"0,1 0 0,1 1 0,0-1 0,1 0 0,0 0 0,7 20 0,-8-33 0,0 0 0,0 0 0,1 0 0,-1-1 0,1 1 0,0 0 0,0-1 0,0 1 0,0-1 0,1 0 0,-1 1 0,0-1 0,1 0 0,0-1 0,4 3 0,-3-2 0,0-1 0,0 1 0,1-1 0,-1-1 0,1 1 0,-1-1 0,1 1 0,-1-1 0,1 0 0,-1-1 0,1 1 0,-1-1 0,1 0 0,4-2 0,1 0 0,0-1 0,0-1 0,0 0 0,-1 0 0,1-1 0,-1 0 0,-1-1 0,1 0 0,-1 0 0,0-1 0,-1 0 0,9-12 0,8-12 0,37-68 0,-55 89 0,-1-1 0,-1 1 0,0-1 0,-1 0 0,0 0 0,0 0 0,-2 0 0,1 0 0,-2-1 0,1 1 0,-2 0 0,0-1 0,0 1 0,-6-24 0,5 32 0,0 1 0,0-1 0,-1 0 0,1 1 0,-1-1 0,0 1 0,0 0 0,0 0 0,0 0 0,0 0 0,-1 1 0,1-1 0,-1 1 0,1 0 0,-1 0 0,0 0 0,0 1 0,0-1 0,0 1 0,-1 0 0,1 0 0,0 0 0,-6 0 0,-14-1 0,0 1 0,0 1 0,-27 3 0,9 0 0,34-4 0,1 1 0,-1 0 0,0 0 0,1 1 0,-1 0 0,0 1 0,1-1 0,-1 1 0,1 1 0,0-1 0,0 1 0,0 0 0,0 1 0,1 0 0,-1 0 0,1 0 0,-7 7 0,-24 22-93,31-29 26,0 1 0,0-1 0,0 2 0,0-1 0,1 1 0,0-1 0,0 1 0,0 1 0,1-1 1,0 1-1,0 0 0,1 0 0,0 0 0,0 0 0,1 0 0,-1 1 0,2-1 0,-2 9 0,1 4-6759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8:47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24575,'0'2'0,"1"0"0,-1 0 0,0 1 0,1-1 0,-1 0 0,1 0 0,0 0 0,-1 0 0,1 1 0,0-1 0,0 0 0,1-1 0,-1 1 0,0 0 0,1 0 0,-1 0 0,1-1 0,-1 1 0,3 1 0,1 0 0,0 1 0,0-1 0,0-1 0,0 1 0,1-1 0,-1 0 0,8 2 0,6 0 0,0 0 0,0-2 0,31 1 0,307-4-1365,-335 1-5461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8:47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24575,'0'5'0,"0"5"0,0 5 0,-4 1 0,-2 1 0,1 3 0,0 1 0,2 3 0,-3 0 0,-1 2 0,1 0 0,-3-5 0,1-1 0,1 0 0,2 2 0,2 0 0,1 1 0,1-3-8191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8:48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24575,'1'2'0,"-1"-1"0,1 0 0,-1 0 0,1 0 0,-1 0 0,1 0 0,-1 0 0,1 0 0,0 0 0,0 0 0,0 0 0,0 0 0,-1-1 0,1 1 0,0 0 0,0-1 0,0 1 0,0 0 0,1-1 0,-1 1 0,0-1 0,0 0 0,0 1 0,0-1 0,1 0 0,-1 0 0,2 1 0,39 4 0,-38-5 0,101 1 0,-72-2 0,1 2 0,0 1 0,54 10 0,-60-7-212,-1-1 0,1-2 0,44-2-1,-61 0-303,11 0-6310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8:48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 24575,'-1'3'0,"1"0"0,-1 0 0,0 1 0,0-1 0,0 0 0,0 0 0,0 0 0,-1 0 0,1 0 0,-1 0 0,0 0 0,0-1 0,0 1 0,-3 2 0,-39 35 0,32-30 0,-32 19 0,37-26 0,0 1 0,0 1 0,0-1 0,1 1 0,0 0 0,0 0 0,-9 10 0,15-14 0,0-1 0,-1 1 0,1-1 0,-1 1 0,1-1 0,0 1 0,-1-1 0,1 1 0,0-1 0,0 1 0,-1-1 0,1 1 0,0 0 0,0-1 0,0 1 0,0-1 0,0 1 0,0 0 0,0-1 0,0 1 0,0 0 0,0-1 0,0 1 0,0-1 0,0 1 0,1 0 0,-1-1 0,0 1 0,0-1 0,1 1 0,0 0 0,20 9 0,32-6 0,-49-4 0,282-2-1365,-264 2-5461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8:48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24575,'0'4'0,"-4"1"0,-2 5 0,0 5 0,-2-1 0,-1 2 0,1 3 0,3 2 0,2 2 0,1 1 0,1 1 0,1 1 0,0 0 0,0 0 0,-4-5 0,-1-5-8191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8:49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24575,'458'0'0,"-437"1"42,-1 1 1,31 7-1,9 1-1534,-38-8-5334</inkml:trace>
  <inkml:trace contextRef="#ctx0" brushRef="#br0" timeOffset="1">153 178 24575,'116'-2'0,"125"5"0,-137 20-1365,-85-21-5461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8:54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24575,'140'-2'0,"153"5"0,-141 21-1365,-130-22-5461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8:54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 24575,'1'2'0,"0"0"0,1 1 0,-1-1 0,1 0 0,0 0 0,-1 0 0,1 0 0,0 0 0,0 0 0,1 0 0,-1-1 0,0 1 0,0-1 0,5 2 0,13 12 0,-18-13 0,-1-1 0,0 1 0,0-1 0,0 1 0,0-1 0,0 1 0,0 0 0,0-1 0,0 1 0,-1 0 0,1 0 0,-1 0 0,1-1 0,-1 1 0,0 0 0,0 0 0,0 0 0,0 0 0,0 0 0,0 0 0,0 0 0,-1-1 0,0 4 0,-1 1 0,-1-1 0,0 1 0,0-1 0,-1 0 0,-6 9 0,7-11 0,0 0 0,0 0 0,1 0 0,-1 1 0,1-1 0,0 1 0,0-1 0,0 1 0,1 0 0,-1-1 0,1 1 0,0 0 0,0 0 0,0 0 0,1 0 0,-1 6 0,2-8 0,0 0 0,0 1 0,0-1 0,0 0 0,0 0 0,1 0 0,-1 0 0,0 0 0,1-1 0,0 1 0,-1 0 0,1-1 0,0 1 0,0-1 0,0 1 0,0-1 0,0 0 0,0 0 0,0 0 0,1 0 0,2 1 0,-2-2 0,-1 1 0,1 0 0,-1 0 0,0 0 0,0 1 0,1-1 0,-1 0 0,0 1 0,0 0 0,-1-1 0,1 1 0,0 0 0,0 0 0,-1 0 0,3 4 0,-4-5 0,0 0 0,0 0 0,0 0 0,0 0 0,0 0 0,0 1 0,0-1 0,-1 0 0,1 0 0,0 0 0,-1 0 0,1 0 0,-1 0 0,1 0 0,-1 0 0,1-1 0,-1 1 0,0 0 0,1 0 0,-1 0 0,0 0 0,0-1 0,1 1 0,-1 0 0,0-1 0,0 1 0,0-1 0,0 1 0,0-1 0,0 1 0,0-1 0,-2 0 0,-33 12 0,-1-5-104,-9 2-526,-51 4-1,76-12-6195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5:44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24575,'-1'30'0,"-2"0"0,-7 37 0,4-36 0,-2 64 0,6-67 0,0 1 0,-7 29 0,2-15-1365,5-24-5461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8:55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24575,'0'4'0,"0"6"0,0 6 0,4 0 0,2 1 0,0 3 0,2-3 0,1-4-8191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8:55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24575,'-1'0'0,"-1"1"0,0 0 0,1 0 0,-1 0 0,1 0 0,-1 0 0,1 0 0,0 0 0,-1 0 0,1 0 0,0 1 0,0-1 0,0 0 0,0 1 0,0-1 0,0 1 0,-1 3 0,-14 29 0,-7 27 0,13-35 0,1 0 0,1 1 0,-5 28 0,3 0 0,4-27 0,2 0 0,-1 40 0,3-24 0,0-29 0,1-1 0,1 1 0,0 0 0,1-1 0,1 1 0,6 26 0,-7-38 0,1 0 0,0-1 0,-1 0 0,1 1 0,0-1 0,0 0 0,1 0 0,-1 0 0,0 0 0,1 0 0,-1 0 0,1-1 0,-1 1 0,1-1 0,0 0 0,0 0 0,0 0 0,-1 0 0,1 0 0,0 0 0,0-1 0,0 0 0,0 1 0,0-1 0,0 0 0,0-1 0,0 1 0,0 0 0,4-2 0,1 1 0,0 0 0,-1-1 0,1 0 0,0-1 0,-1 1 0,1-2 0,-1 1 0,0-1 0,13-9 0,68-52 0,-57 44 0,53-48 0,-63 50 0,-7 6 0,0-1 0,21-26 0,-33 37 0,1 0 0,-1-1 0,0 1 0,0-1 0,0 0 0,0 0 0,-1 1 0,0-1 0,1 0 0,-1 0 0,-1 0 0,1-1 0,-1 1 0,1 0 0,-1 0 0,0 0 0,-1 0 0,0-6 0,1 10 0,0-1 0,0 0 0,0 1 0,0-1 0,0 1 0,-1-1 0,1 0 0,0 1 0,0-1 0,0 1 0,-1-1 0,1 1 0,0-1 0,-1 0 0,1 1 0,0-1 0,-1 1 0,1 0 0,-1-1 0,1 1 0,0-1 0,-1 1 0,1 0 0,-1-1 0,0 1 0,1 0 0,-1-1 0,1 1 0,-1 0 0,1 0 0,-1 0 0,0-1 0,1 1 0,-1 0 0,-1 0 0,-18 16 0,-9 32 0,18-12 0,1 0 0,-6 41 0,6-29-18,7-40-117,0 1 1,1-1-1,1 1 0,0-1 0,0 1 1,0 0-1,1 0 0,0-1 1,3 14-1,2-6-6691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8:5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24575,'8'1'0,"1"-1"0,0 1 0,-1 1 0,1-1 0,-1 1 0,1 1 0,-1 0 0,0 0 0,0 0 0,0 1 0,0 0 0,-1 1 0,8 6 0,-12-9 0,-1 0 0,1 0 0,-1 1 0,1 0 0,-1-1 0,0 1 0,0 0 0,0 0 0,-1 0 0,1 0 0,-1 0 0,1 0 0,-1 1 0,0-1 0,0 0 0,-1 1 0,1-1 0,-1 1 0,1-1 0,-1 0 0,0 1 0,-1-1 0,1 1 0,0-1 0,-1 1 0,0-1 0,0 0 0,0 1 0,0-1 0,0 0 0,-1 0 0,0 0 0,1 0 0,-1 0 0,-3 3 0,-8 10 0,-3 6 0,16-21 0,0 0 0,0-1 0,0 1 0,1-1 0,-1 1 0,0 0 0,1-1 0,-1 1 0,0-1 0,1 1 0,-1-1 0,0 1 0,1-1 0,-1 1 0,1-1 0,-1 1 0,1-1 0,-1 1 0,1-1 0,-1 0 0,1 0 0,-1 1 0,1-1 0,0 0 0,-1 0 0,1 1 0,-1-1 0,1 0 0,0 0 0,-1 0 0,1 0 0,0 0 0,-1 0 0,1 0 0,0 0 0,-1 0 0,1 0 0,0 0 0,-1-1 0,2 1 0,12-2-71,0 0 0,-1 0 0,1-1 0,-1-1 0,0 0 0,0-1 0,0-1 0,0 0 0,22-14-1,-20 12-582,-1 0-6172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8:56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30 24575,'-2'0'0,"0"0"0,0 1 0,0-1 0,0 1 0,0 0 0,0 0 0,0 0 0,0 0 0,0 0 0,1 0 0,-1 0 0,0 0 0,1 1 0,-1-1 0,1 1 0,0-1 0,-1 1 0,1-1 0,0 1 0,0 0 0,0 0 0,0 0 0,0 0 0,0-1 0,1 1 0,-2 4 0,-9 54 0,11-52 0,-2 9 0,1 0 0,1 0 0,4 32 0,-3-46 0,-1-1 0,1 1 0,0 0 0,0 0 0,0-1 0,0 1 0,0 0 0,1-1 0,-1 1 0,1-1 0,0 0 0,-1 1 0,4 1 0,-4-3 0,1 0 0,-1 0 0,1 0 0,-1 0 0,1-1 0,0 1 0,-1-1 0,1 1 0,0-1 0,0 1 0,-1-1 0,1 0 0,0 0 0,0 0 0,0 0 0,-1 0 0,1-1 0,0 1 0,0 0 0,-1-1 0,1 1 0,0-1 0,2-1 0,-1 0 0,0 1 0,-1-1 0,1 0 0,0 0 0,-1-1 0,1 1 0,-1 0 0,0-1 0,1 0 0,-1 1 0,0-1 0,2-5 0,21-44 0,-12 24 0,-10 22 0,0-1 0,0-1 0,-1 1 0,0 0 0,0-1 0,0 1 0,-1-1 0,0 1 0,-1-1 0,0 1 0,0-1 0,-1-8 0,1 13 0,-1 0 0,0 1 0,1-1 0,-1 0 0,0 0 0,0 1 0,0-1 0,-1 1 0,1-1 0,-1 1 0,1 0 0,-1-1 0,0 1 0,0 0 0,0 0 0,0 0 0,0 0 0,0 1 0,-1-1 0,1 0 0,-1 1 0,1 0 0,-1-1 0,1 1 0,-1 0 0,0 1 0,0-1 0,1 0 0,-1 1 0,0-1 0,0 1 0,0 0 0,0 0 0,-3 0 0,3 1-97,-1 0-1,0-1 1,1 1-1,-1 0 1,1 1-1,-1-1 1,1 1-1,-1-1 1,1 1-1,0 0 1,0 0-1,0 1 0,-5 4 1,-5 4-6729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8:57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24575,'432'0'-1365,"-410"0"-5461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8:58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24575,'-4'0'0,"-2"4"0,-4 2 0,0 3 0,1 6 0,3 3 0,2 4 0,1 2 0,2 2 0,1 0 0,0 0 0,1 1 0,-1-1 0,1-5-8191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15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24575,'-1'0'0,"1"0"0,-1 0 0,1 0 0,-1 0 0,1 0 0,-1 0 0,0 0 0,1 0 0,-1 0 0,1 0 0,-1 0 0,1 1 0,-1-1 0,1 0 0,-1 0 0,1 1 0,-1-1 0,1 0 0,-1 1 0,1-1 0,-1 0 0,1 1 0,0-1 0,-1 1 0,1-1 0,-1 1 0,1-1 0,0 1 0,0-1 0,-1 1 0,1-1 0,0 1 0,0-1 0,0 1 0,0-1 0,-1 1 0,1 0 0,0-1 0,0 1 0,0-1 0,0 1 0,0-1 0,0 1 0,1 0 0,-1-1 0,0 1 0,0-1 0,0 1 0,1 0 0,-1 1 0,1-1 0,0 1 0,-1-1 0,1 1 0,0-1 0,0 1 0,0-1 0,0 1 0,0-1 0,0 0 0,0 0 0,1 1 0,-1-1 0,0 0 0,1 0 0,1 1 0,17 3 0,-1-1 0,1-1 0,0-1 0,0-1 0,0 0 0,-1-2 0,27-3 0,20 1 0,187 3-1365,-231 0-5461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16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 24575,'0'1'0,"0"1"0,0 0 0,0 0 0,0-1 0,0 1 0,1 0 0,-1-1 0,1 1 0,-1 0 0,1-1 0,0 1 0,0 0 0,0-1 0,-1 0 0,1 1 0,1-1 0,-1 1 0,0-1 0,0 0 0,0 0 0,1 0 0,-1 1 0,2 0 0,40 12 0,-37-13 0,-1 1 0,1-1 0,-1 1 0,0 0 0,0 0 0,0 0 0,7 5 0,-11-6 0,1 0 0,-1 1 0,1 0 0,-1-1 0,0 1 0,0 0 0,0-1 0,0 1 0,0 0 0,0 0 0,0 0 0,0 0 0,-1 0 0,1 0 0,-1 0 0,0 0 0,1 0 0,-1 0 0,0 1 0,0-1 0,0 0 0,-1 0 0,1 0 0,-1 3 0,-1 0 0,-1 0 0,1 0 0,-1 0 0,0 0 0,-1 0 0,1-1 0,-1 0 0,1 0 0,-1 0 0,-1 0 0,-8 6 0,8-6 0,-1 1 0,1 0 0,0 0 0,0 0 0,1 0 0,-1 1 0,-6 11 0,11-15 0,-1-1 0,1 0 0,-1 1 0,1-1 0,0 0 0,0 1 0,0-1 0,0 1 0,0-1 0,0 0 0,0 1 0,0-1 0,0 0 0,1 1 0,-1-1 0,1 0 0,-1 1 0,1 0 0,1 1 0,0 0 0,0 0 0,0-1 0,1 1 0,-1-1 0,1 0 0,-1 1 0,1-1 0,0 0 0,4 2 0,0 0 0,24 18 0,-31-22 0,0 0 0,0 0 0,1 1 0,-1-1 0,0 0 0,0 0 0,0 0 0,0 1 0,0-1 0,1 0 0,-1 0 0,0 1 0,0-1 0,0 0 0,0 1 0,0-1 0,0 0 0,0 0 0,0 1 0,0-1 0,0 0 0,0 0 0,0 1 0,0-1 0,0 0 0,0 1 0,0-1 0,-1 0 0,1 0 0,0 1 0,0-1 0,0 0 0,0 0 0,0 0 0,-1 1 0,1-1 0,0 0 0,-22 7 0,-23-5 12,-55-3-1,38 0-1399,40 1-5438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16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24575,'0'4'0,"0"6"0,0 6 0,0 4 0,0 3 0,-4-3 0,-2 1 0,0-5-8191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17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24575,'356'0'0,"-356"-1"0,1 1 0,0 0 0,0 0 0,-1 0 0,1-1 0,0 1 0,-1 0 0,1 0 0,0 0 0,-1 0 0,1 1 0,0-1 0,0 0 0,-1 0 0,1 0 0,0 0 0,-1 1 0,1-1 0,0 0 0,-1 1 0,1-1 0,-1 1 0,1-1 0,-1 0 0,1 1 0,-1-1 0,1 1 0,-1-1 0,1 1 0,-1 0 0,1-1 0,-1 1 0,0-1 0,1 1 0,-1 0 0,0-1 0,0 1 0,1 0 0,-1-1 0,0 1 0,0 0 0,0 0 0,0-1 0,0 1 0,0 0 0,0-1 0,0 1 0,0 0 0,0-1 0,-1 1 0,1 0 0,0 0 0,0-1 0,-1 1 0,1-1 0,0 1 0,-1 0 0,1-1 0,0 1 0,-1-1 0,1 1 0,-1-1 0,0 2 0,-43 49 0,25-30 0,13-11 0,-1 0 0,2 0 0,-1 1 0,2 0 0,-6 17 0,7-17 0,-2 1 0,1-1 0,-1 0 0,-1 0 0,-9 13 0,5-9 0,1 1 0,1-1 0,0 1 0,1 1 0,-7 26 0,9-28 0,1-1 0,-2 0 0,0 1 0,-1-2 0,0 1 0,-1-1 0,-18 24 0,11-22 0,0-1 0,-28 19 0,43-33 0,0 0 0,0 0 0,0 0 0,0 0 0,-1 1 0,1-1 0,0 0 0,0 0 0,0 0 0,0 0 0,0 0 0,0 0 0,0 0 0,0 1 0,0-1 0,0 0 0,0 0 0,0 0 0,0 0 0,0 0 0,0 0 0,0 1 0,0-1 0,0 0 0,0 0 0,0 0 0,0 0 0,1 0 0,-1 0 0,0 0 0,0 1 0,0-1 0,0 0 0,0 0 0,0 0 0,0 0 0,0 0 0,0 0 0,0 0 0,1 0 0,-1 0 0,0 0 0,0 0 0,0 1 0,0-1 0,0 0 0,0 0 0,0 0 0,1 0 0,-1 0 0,0 0 0,0 0 0,0 0 0,0 0 0,0 0 0,0 0 0,1 0 0,-1 0 0,0 0 0,0 0 0,0-1 0,0 1 0,0 0 0,1 0 0,17 3 0,20-2 0,-3-1 0,-1 2 0,57 11 0,-85-12 0,64 6-1365,-49-7-5461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5:44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24575,'738'0'-1365,"-717"0"-5461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17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24575,'0'5'0,"0"5"0,0 5 0,0 5 0,0 3 0,0 2 0,4-3 0,2-10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17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24575,'-1'4'0,"1"-1"0,1 1 0,-1 0 0,0-1 0,1 0 0,0 1 0,0-1 0,0 1 0,0-1 0,0 0 0,1 0 0,0 1 0,-1-1 0,1 0 0,0-1 0,1 1 0,1 3 0,-2-5 0,1 1 0,-1-1 0,0 1 0,0-1 0,1 0 0,-1 0 0,1 0 0,-1-1 0,1 1 0,-1 0 0,1-1 0,-1 1 0,1-1 0,0 0 0,-1 0 0,1 0 0,-1 0 0,1-1 0,-1 1 0,1-1 0,0 0 0,-1 1 0,0-1 0,4-2 0,0 0 0,0-1 0,0 1 0,-1-1 0,1-1 0,-1 1 0,0-1 0,0 0 0,-1 0 0,1-1 0,-1 1 0,0-1 0,-1 0 0,1 0 0,2-8 0,-3 8 0,0 0 0,0 0 0,-1 0 0,0 0 0,-1 0 0,1 0 0,-1-1 0,0 1 0,-1 0 0,1-1 0,-1 1 0,-1-1 0,1 1 0,-1 0 0,-2-10 0,2 14-85,0 1 0,0-1-1,0 0 1,-1 0 0,1 0-1,0 1 1,-1-1 0,1 1-1,-1-1 1,1 1 0,-1-1-1,0 1 1,1 0 0,-1 0-1,-3-1 1,-11-5-6741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18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24575,'54'19'0,"18"-6"0,109 5 0,-106-17-1365,-53-2-5461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1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24575,'-5'0'0,"-1"4"0,1 6 0,0 5 0,2 5 0,1 3 0,1 2 0,1-3-8191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18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24575,'4'0'0,"6"0"0,6 0 0,4 0 0,3 0 0,2 0 0,1 0 0,0 0 0,1 0 0,-1 0 0,0 0 0,0 0 0,0 0 0,-1 0 0,1 0 0,-1 0 0,0 0 0,-3 0-8191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1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24575,'0'1'0,"1"1"0,0 0 0,0-1 0,-1 1 0,1-1 0,0 1 0,1-1 0,-1 0 0,0 1 0,0-1 0,0 0 0,1 0 0,-1 0 0,3 2 0,13 13 0,-13-5 0,1 0 0,-2 0 0,0 0 0,0 0 0,-1 0 0,0 1 0,-1-1 0,-1 1 0,1-1 0,-2 1 0,-1 12 0,0-13 0,1 0 0,1 0 0,-1 0 0,2 0 0,0 0 0,0 0 0,1-1 0,0 1 0,1 0 0,0-1 0,1 1 0,0-1 0,7 13 0,-10-22 0,0-1 0,0 1 0,0 0 0,-1 0 0,1-1 0,0 1 0,0 0 0,-1 0 0,1 0 0,-1 0 0,1 0 0,-1 0 0,1 0 0,-1 0 0,0 0 0,0 0 0,1 0 0,-1 0 0,0 0 0,0 0 0,0 0 0,0 0 0,0 0 0,0 0 0,0 0 0,0 0 0,-1 0 0,1 0 0,0 0 0,-1 1 0,-2 0 0,0-1 0,0-1 0,0 1 0,-1 0 0,1-1 0,0 1 0,0-1 0,-1 0 0,-5-1 0,1 1 20,0 0 0,-1 0 0,1-1 0,0 0 0,-14-5 0,18 5-134,0-1 0,0 0-1,0 0 1,1-1 0,-1 1 0,1-1-1,0 1 1,0-1 0,0 0 0,0-1-1,0 1 1,-4-7 0,-2-4-6712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1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24575,'0'4'0,"0"6"0,0 6 0,0 4 0,0 3 0,0 2 0,-4-3 0,-2-1 0,1 0 0,-4-4 0,0 0 0,2-3-8191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20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24575,'356'0'0,"-356"0"0,1 0 0,0-1 0,0 1 0,0 0 0,0 0 0,0 0 0,0 0 0,0 0 0,0 0 0,0 0 0,0 0 0,-1 0 0,1 1 0,0-1 0,0 0 0,0 0 0,0 1 0,0-1 0,0 1 0,-1-1 0,1 1 0,0-1 0,0 1 0,-1-1 0,1 1 0,0 0 0,-1-1 0,1 1 0,-1 0 0,1 0 0,-1-1 0,1 1 0,-1 0 0,1 0 0,-1 0 0,0 0 0,1-1 0,-1 1 0,0 0 0,0 0 0,0 0 0,0 0 0,0 0 0,0 0 0,0 0 0,0 0 0,0 0 0,0 0 0,0-1 0,0 1 0,-1 0 0,1 0 0,0 0 0,-2 1 0,-3 8 0,0 0 0,-1 0 0,0-1 0,-7 9 0,-1 1 0,-132 240 0,144-255 0,-2 7 0,-1 0 0,-1 0 0,1 0 0,-2-1 0,1 0 0,-2 0 0,1-1 0,-1 0 0,0 0 0,-14 10 0,11-7 0,21-10 0,42-13 0,-25 5 0,75-3-1365,-79 3-5461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20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24575,'26'-1'0,"-13"0"0,0 1 0,0 0 0,0 1 0,15 2 0,-26-3 0,0 1 0,0-1 0,0 1 0,0-1 0,0 1 0,0 0 0,0-1 0,0 1 0,0 0 0,-1 0 0,1 1 0,0-1 0,-1 0 0,1 0 0,-1 1 0,1-1 0,-1 1 0,0-1 0,1 1 0,-1 0 0,0 0 0,0-1 0,0 1 0,-1 0 0,1 0 0,0 0 0,-1 0 0,1 0 0,-1 0 0,1 0 0,-1 0 0,0 3 0,0 0 0,3 40 0,-3-45 0,0 1 0,0-1 0,0 0 0,1 1 0,-1-1 0,0 0 0,0 1 0,0-1 0,0 0 0,1 0 0,-1 1 0,0-1 0,0 0 0,0 1 0,1-1 0,-1 0 0,0 0 0,0 0 0,1 1 0,-1-1 0,0 0 0,1 0 0,-1 0 0,0 0 0,1 1 0,-1-1 0,0 0 0,1 0 0,-1 0 0,0 0 0,1 0 0,-1 0 0,0 0 0,1 0 0,-1 0 0,1 0 0,19-19 0,39-56-1365,-51 60-5461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20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26 24575,'-1'0'0,"0"1"0,0-1 0,-1 1 0,1 0 0,0-1 0,0 1 0,0 0 0,0 0 0,0 0 0,0 0 0,0 0 0,0 0 0,0 0 0,0 0 0,1 0 0,-1 0 0,0 1 0,1-1 0,-1 0 0,1 0 0,-1 1 0,1-1 0,0 0 0,-1 1 0,1-1 0,0 0 0,0 3 0,-3 37 0,3-38 0,0-1 0,0 0 0,0 1 0,0-1 0,1 0 0,0 0 0,-1 1 0,1-1 0,0 0 0,0 0 0,0 0 0,2 3 0,-3-4 0,1-1 0,-1 1 0,1 0 0,0-1 0,0 1 0,-1 0 0,1-1 0,0 1 0,0-1 0,0 1 0,0-1 0,0 0 0,0 1 0,0-1 0,-1 0 0,1 0 0,0 0 0,0 1 0,0-1 0,2 0 0,0-1 0,0 0 0,0 1 0,-1-1 0,1 0 0,0-1 0,-1 1 0,1 0 0,0-1 0,-1 1 0,0-1 0,1 0 0,-1 0 0,0 0 0,0 0 0,0 0 0,0-1 0,2-2 0,-1 0 14,0 1-1,-1-1 0,1 0 0,-1 0 1,0 1-1,0-2 0,0 1 1,1-10-1,-3 13-66,1 0 0,-1 0 0,0 0 0,0 0 0,0 1 0,0-1 0,-1 0 0,1 0 0,0 0 0,-1 0 0,1 0 0,-1 1-1,0-1 1,0 0 0,1 1 0,-1-1 0,0 0 0,-1 1 0,1-1 0,0 1 0,0-1 0,-1 1 0,1 0 0,0 0 0,-1-1 0,1 1 0,-4-1 0,-11-5-6773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5:45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24575,'-1'19'0,"-1"1"0,-8 33 0,6-33 0,0 1 0,-1 24 0,7 60 0,-4 45 0,-10-81 0,8-51 0,0 0 0,-1 30 0,5 78-1365,0-104-5461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2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24575,'4'0'0,"6"0"0,6 0 0,4 0 0,3 0 0,2 0 0,1 0 0,0 0 0,1 0 0,-1 0 0,0 0 0,0 0 0,0 0 0,-1 0 0,-4 0-8191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23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24575,'0'4'0,"0"6"0,0 6 0,0 4 0,0 3 0,0 2 0,0 1 0,0 1 0,0-5-8191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2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24575,'4'0'0,"6"0"0,6 0 0,4 0 0,3-4 0,2-2 0,1 0 0,0 2 0,1 0 0,-1 2 0,0 1 0,-4 1-8191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24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24575,'1'2'0,"1"1"0,-1-1 0,1 0 0,0 0 0,-1 0 0,1 0 0,0 0 0,0 0 0,1 0 0,-1 0 0,0-1 0,0 1 0,1-1 0,2 2 0,16 12 0,-19-12 0,1 1 0,-1-1 0,0 1 0,0 0 0,0-1 0,-1 1 0,1 0 0,-1 0 0,0 0 0,0 0 0,0 0 0,-1 1 0,1-1 0,-1 0 0,0 5 0,-12 69 0,1-14 0,11-60 0,0 1 0,-1-1 0,0 0 0,1 0 0,-1 0 0,-1 1 0,1-1 0,-1 0 0,1-1 0,-1 1 0,0 0 0,-1 0 0,1-1 0,-6 7 0,6-9 0,0 1 0,0 0 0,0-1 0,0 0 0,0 1 0,-1-1 0,1 0 0,0 0 0,-1 0 0,1 0 0,-1-1 0,1 1 0,-1-1 0,1 1 0,-1-1 0,0 0 0,1 0 0,-1 0 0,1-1 0,-1 1 0,0 0 0,1-1 0,-1 0 0,1 1 0,0-1 0,-3-2 0,1 2-80,0-2 0,0 1-1,0 0 1,1-1 0,-1 1-1,1-1 1,0 0 0,0 0-1,0 0 1,0-1 0,1 1 0,-1-1-1,1 0 1,0 1 0,0-1-1,-2-4 1,-2-9-6746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24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5 0,0 5 0,0 3 0,0 2 0,0 1 0,0 1 0,4-5 0,2-1 0,0-1 0,-2-3-8191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25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24575,'20'0'0,"14"1"0,1-2 0,0-1 0,56-11 0,-90 12 0,1 0 0,0 1 0,0-1 0,0 1 0,0-1 0,0 1 0,0 0 0,0 0 0,0 0 0,0 0 0,0 0 0,0 0 0,0 1 0,0-1 0,-1 1 0,1-1 0,0 1 0,0 0 0,0 0 0,0-1 0,-1 1 0,1 1 0,0-1 0,-1 0 0,3 2 0,-3 0 0,0-1 0,0 0 0,-1 0 0,1 1 0,-1-1 0,0 0 0,1 0 0,-1 1 0,0-1 0,0 0 0,0 1 0,-1-1 0,1 0 0,-1 1 0,1-1 0,-1 0 0,0 0 0,1 0 0,-1 0 0,0 1 0,-1-1 0,0 2 0,-18 35 0,4-7 0,-1 0 0,-2-1 0,-36 48 0,-21 23 0,75-101 0,0 0 0,0-1 0,0 1 0,0 0 0,0 0 0,1 0 0,-1 0 0,0 0 0,1 0 0,-1 0 0,1 0 0,-1 0 0,1 0 0,-1 0 0,1 0 0,0 0 0,-1 0 0,1 0 0,0 0 0,0 0 0,0 1 0,0-1 0,0 0 0,0 0 0,0 0 0,0 0 0,1 2 0,0-2 0,0 1 0,1-1 0,-1 0 0,0 0 0,1 0 0,-1 0 0,1 0 0,-1 0 0,1-1 0,-1 1 0,1 0 0,0-1 0,-1 1 0,1-1 0,0 0 0,2 1 0,14 1 0,1-1 0,32-2 0,-38 0 0,40 0-1365,-30 1-5461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25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24575,'1'0'0,"1"0"0,0 0 0,-1 0 0,1 0 0,0 1 0,0-1 0,-1 0 0,1 1 0,-1 0 0,1-1 0,0 1 0,-1 0 0,1 0 0,-1 0 0,0 0 0,1 0 0,-1 0 0,0 0 0,1 0 0,-1 1 0,0-1 0,0 0 0,0 1 0,0-1 0,0 1 0,-1-1 0,1 1 0,0-1 0,-1 1 0,1 0 0,-1-1 0,1 1 0,-1 0 0,0-1 0,0 1 0,0 3 0,0 9 0,0 1 0,-1-1 0,-7 27 0,2 10 0,11-23 0,-3-19 0,0 0 0,-1 1 0,0-1 0,0 14 0,-1-22 0,0 0 0,0 0 0,0 1 0,0-1 0,-1 0 0,1 0 0,0 1 0,-1-1 0,1 0 0,-1 0 0,1 0 0,-1 0 0,1 1 0,-1-1 0,0 0 0,1 0 0,-1 0 0,0 0 0,0-1 0,0 1 0,0 0 0,0 0 0,0 0 0,0-1 0,0 1 0,0 0 0,-1-1 0,1 1 0,0-1 0,0 0 0,0 1 0,-1-1 0,1 0 0,0 0 0,0 0 0,-1 0 0,-1 0 0,1 0-50,0-1-1,1 0 1,-1 1-1,1-1 0,-1 0 1,1 0-1,0 0 1,-1 0-1,1 0 1,0 0-1,-1 0 0,1-1 1,0 1-1,0 0 1,0-1-1,0 1 1,1-1-1,-1 1 0,0-1 1,0 1-1,1-1 1,-1 0-1,1 1 1,0-1-1,-1 0 1,1-2-1,-4-15-6775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2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24575,'0'10'0,"0"-1"0,1 1 0,0 0 0,1-1 0,3 13 0,-5-20 0,1-1 0,-1 0 0,0 1 0,1-1 0,0 0 0,-1 1 0,1-1 0,0 0 0,0 0 0,-1 0 0,1 1 0,0-1 0,0 0 0,0 0 0,0 0 0,1-1 0,-1 1 0,0 0 0,0 0 0,0-1 0,1 1 0,-1 0 0,0-1 0,1 1 0,-1-1 0,1 0 0,-1 0 0,0 1 0,1-1 0,-1 0 0,1 0 0,-1 0 0,0 0 0,1 0 0,-1-1 0,1 1 0,-1 0 0,0-1 0,1 1 0,-1-1 0,0 1 0,1-1 0,-1 0 0,0 1 0,0-1 0,2-2 0,7-4 0,0 0 0,-1-1 0,0 0 0,0 0 0,-1-1 0,0-1 0,0 1 0,-1-1 0,-1 0 0,1-1 0,-2 0 0,0 0 0,6-15 0,-11 25 3,0 0-1,1 0 1,-1 0-1,0 0 0,1 0 1,-1-1-1,0 1 1,0 0-1,0 0 1,0 0-1,0 0 1,0-1-1,0 1 0,0 0 1,-1 0-1,1 0 1,0 0-1,-1 0 1,1 0-1,-1 0 1,1 0-1,-1 0 0,0 0 1,1 0-1,-1 0 1,0 0-1,1 0 1,-1 0-1,0 0 1,0 1-1,0-1 0,0 0 1,0 1-1,0-1 1,0 1-1,0-1 1,0 1-1,0-1 1,0 1-1,0 0 0,-1 0 1,1-1-1,0 1 1,0 0-1,0 0 1,0 0-1,-1 0 1,0 0-1,-2 1-101,1 0 0,-1 0 0,1 0 0,-1 0 0,1 1 0,0-1 0,0 1 0,-1 0 0,1 0 0,0 0 0,0 0 0,1 0 0,-1 1 0,-3 3 0,-4 8-6727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26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24575,'407'0'-1365,"-385"0"-5461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26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24575,'0'4'0,"0"6"0,0 6 0,0 4 0,-4-1 0,-2 0 0,1 2 0,1 1 0,0 1 0,3 1 0,-1 1 0,2-4-8191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5:45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24575,'4'0'0,"6"0"0,6 0 0,4 0 0,3 0 0,2 0 0,1 0 0,0 0 0,1 0 0,-1 0 0,0 0 0,0 0 0,0 0 0,0 0 0,-1 0 0,-4 0-8191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27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24575,'432'0'-1365,"-410"0"-5461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27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24575,'1'1'0,"0"1"0,0 0 0,0-1 0,0 1 0,1 0 0,-1-1 0,1 0 0,-1 1 0,1-1 0,-1 0 0,1 0 0,0 0 0,-1 0 0,1 0 0,0 0 0,0 0 0,0 0 0,3 0 0,22 15 0,-25-12 0,0-1 0,0 1 0,0 0 0,0 0 0,0 0 0,-1 0 0,0 0 0,0 0 0,0 0 0,0 0 0,0 1 0,-1-1 0,0 0 0,0 8 0,-14 66 0,2-9 0,12-65 0,0 4 0,-1 0 0,1 0 0,-1 0 0,-1 0 0,1 0 0,-6 15 0,6-21 0,0 0 0,-1 0 0,1 0 0,-1 0 0,0 0 0,1 0 0,-1-1 0,0 1 0,0 0 0,0-1 0,0 0 0,0 1 0,0-1 0,-1 0 0,1 0 0,0 0 0,-1 0 0,1-1 0,0 1 0,-1-1 0,1 1 0,-1-1 0,1 0 0,-1 0 0,1 0 0,-6-1 0,4 1 7,0 0 0,0-1-1,0 0 1,-1 0 0,1 0-1,0-1 1,1 1-1,-1-1 1,0 0 0,0 0-1,1 0 1,-1-1 0,1 1-1,-1-1 1,1 0 0,0 0-1,-4-5 1,0-2-304,-1 0 0,1-1 0,1 0 0,-8-18 0,6 10-6529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27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24575,'17'0'0,"0"0"0,0 2 0,0 0 0,28 7 0,-40-8 0,0 0 0,-1 1 0,1 0 0,-1 0 0,1 0 0,-1 1 0,0-1 0,0 1 0,0 0 0,0 0 0,-1 0 0,1 1 0,-1-1 0,0 1 0,0 0 0,0 0 0,0 0 0,-1 0 0,1 1 0,-1-1 0,2 6 0,-4-7 0,0 1 0,1-1 0,-1 0 0,0 1 0,-1-1 0,1 0 0,0 0 0,-1 1 0,0-1 0,0 0 0,0 0 0,0 0 0,0 0 0,-1 0 0,1 0 0,-1 0 0,0 0 0,0 0 0,0-1 0,0 1 0,-4 3 0,3-3 0,0-1 0,1 1 0,0 0 0,-1 1 0,1-1 0,0 0 0,1 1 0,-1-1 0,1 1 0,-1-1 0,1 1 0,0 0 0,0 4 0,1-6 0,0-1 0,1 0 0,-1 0 0,1 0 0,-1 0 0,1 0 0,-1 0 0,1 0 0,0 0 0,0 0 0,-1 0 0,1 0 0,0 0 0,0-1 0,0 1 0,0 0 0,0-1 0,0 1 0,0 0 0,0-1 0,0 1 0,0-1 0,0 0 0,1 1 0,-1-1 0,0 0 0,0 0 0,0 0 0,0 0 0,2 0 0,42 3 0,-38-3 0,45-1-1365,-28 0-5461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28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24575,'36'0'0,"42"1"0,-77 0 0,-1-1 0,1 0 0,0 1 0,0-1 0,-1 1 0,1-1 0,0 1 0,0 0 0,-1-1 0,1 1 0,0 0 0,-1-1 0,1 1 0,-1 0 0,1 0 0,-1-1 0,0 1 0,1 0 0,-1 0 0,0 0 0,1 0 0,-1 0 0,0 0 0,0-1 0,0 1 0,0 0 0,0 0 0,0 0 0,0 0 0,0 0 0,0 0 0,0 0 0,-1 0 0,1 0 0,0-1 0,0 1 0,-1 0 0,1 0 0,-1 0 0,0 1 0,-20 45 0,16-39 0,-57 120 0,47-99 0,-1 5 0,-1-2 0,-2 0 0,-1 0 0,-1-2 0,-26 28 0,46-58 0,1 1 0,-1-1 0,1 0 0,0 0 0,-1 1 0,1-1 0,0 0 0,0 1 0,-1-1 0,1 0 0,0 1 0,0-1 0,-1 0 0,1 1 0,0-1 0,0 0 0,0 1 0,0-1 0,-1 1 0,1-1 0,0 0 0,0 1 0,0-1 0,0 1 0,0-1 0,0 0 0,0 1 0,0-1 0,0 1 0,0-1 0,0 0 0,1 1 0,-1-1 0,0 1 0,0-1 0,0 0 0,0 1 0,1-1 0,-1 0 0,1 1 0,21 6 0,39-7 0,-53 0 0,151-3-1365,-137 3-5461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29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24575,'-1'10'0,"-1"-1"0,0 1 0,0 0 0,-1-1 0,0 1 0,-9 16 0,9-20 0,-1 1 0,1-1 0,1 1 0,-1 0 0,1-1 0,0 1 0,1 0 0,-1 0 0,1 1 0,1-1 0,-1 0 0,1 0 0,1 0 0,1 11 0,-1-15 0,1 0 0,0-1 0,0 0 0,0 1 0,0-1 0,0 0 0,0 0 0,0 0 0,1 0 0,-1-1 0,1 1 0,-1-1 0,1 1 0,0-1 0,0 0 0,-1 0 0,1 0 0,0 0 0,0 0 0,0-1 0,0 0 0,0 1 0,6-1 0,8 0 0,-1 0 0,31-3 0,-41 2-91,0 0 0,0-1 0,0 1 0,-1-1 0,1 0 0,0 0 0,-1-1 0,1 0 0,-1 0 0,0 0 0,0-1 0,0 1 0,-1-1 0,8-8 0,-2 0-6735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29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24575,'-5'0'0,"0"4"0,-1 6 0,2 5 0,-3 1 0,-1 1 0,1 3 0,2 2 0,-2-3 0,-1 0 0,2 0 0,2 2 0,1 2 0,1 1 0,1-8 0,1-11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29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55 24575,'-2'2'0,"0"0"0,0 0 0,1 1 0,-1-1 0,1 0 0,-1 1 0,1-1 0,0 1 0,0 0 0,0-1 0,0 1 0,1 0 0,-1 0 0,1 0 0,-1-1 0,1 1 0,0 0 0,0 0 0,0 0 0,1 0 0,-1-1 0,1 1 0,-1 0 0,1 0 0,2 4 0,-2-6 0,0 1 0,0-1 0,0 1 0,0-1 0,0 1 0,0-1 0,1 0 0,-1 1 0,1-1 0,-1 0 0,1 0 0,-1 0 0,1 0 0,-1 0 0,1-1 0,0 1 0,0 0 0,-1-1 0,1 1 0,0-1 0,0 0 0,-1 1 0,1-1 0,0 0 0,0 0 0,0 0 0,0-1 0,-1 1 0,1 0 0,0-1 0,0 1 0,0-1 0,-1 1 0,1-1 0,0 0 0,-1 0 0,1 0 0,-1 0 0,3-1 0,3-3 11,-1 1 0,0-1 0,0 0 0,-1 0 0,1-1 0,-1 0-1,0 0 1,-1 0 0,1 0 0,5-11 0,-9 15-42,-1 0 0,1 1 0,0-1 0,0 0 0,-1 1 0,1-1 0,-1 0 0,1 0 1,-1 0-1,0 0 0,0 1 0,0-1 0,0 0 0,0 0 0,0 0 0,-1 0 0,1 1 0,0-1 0,-1 0 0,0 0 0,1 0 0,-1 1 0,0-1 0,0 0 1,0 1-1,0-1 0,0 1 0,0-1 0,0 1 0,0 0 0,-1-1 0,1 1 0,-1 0 0,1 0 0,-1 0 0,1 0 0,-1 0 0,0 0 0,1 0 0,-1 1 1,0-1-1,0 1 0,1-1 0,-1 1 0,0 0 0,0-1 0,-2 1 0,-16-3-6795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44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24575,'19'-1'0,"0"-1"0,33-8 0,-31 6 0,0 0 0,24-1 0,210 6-1365,-233-1-5461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45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24575,'0'1'0,"1"0"0,-1 0 0,1 0 0,-1 0 0,1 0 0,0 0 0,-1 0 0,1 0 0,0 0 0,0 0 0,0 0 0,-1 0 0,1-1 0,0 1 0,0 0 0,0-1 0,0 1 0,0 0 0,1-1 0,-1 0 0,0 1 0,0-1 0,0 1 0,0-1 0,0 0 0,1 0 0,1 0 0,38 5 0,-36-5 0,254 2 65,-133-3-1495,-105 1-5396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45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24575,'36'0'0,"1"1"0,0-2 0,0-1 0,56-11 0,-62 8-77,1 1 0,0 2 0,52 2 1,-46 1-982,-15-1-5768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5:45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 24575,'27'-1'0,"-10"1"0,1-1 0,0 2 0,-1 1 0,23 4 0,-36-6 0,-1 1 0,1 0 0,-1 0 0,1 1 0,-1-1 0,0 1 0,0-1 0,0 1 0,0 0 0,0 0 0,0 1 0,0-1 0,-1 0 0,1 1 0,-1 0 0,0-1 0,0 1 0,0 0 0,0 0 0,0 0 0,0 1 0,-1-1 0,0 0 0,0 1 0,0-1 0,2 7 0,-3-2 0,1 1 0,-1-1 0,-1 0 0,1 1 0,-1-1 0,-1 0 0,1 0 0,-2 0 0,1 0 0,-1 0 0,0 0 0,0-1 0,-1 1 0,0-1 0,-7 8 0,-15 35 0,25-48 0,0 0 0,0 1 0,0-1 0,0 1 0,0 0 0,0-1 0,1 1 0,-1 0 0,1-1 0,0 1 0,0 0 0,0 0 0,0-1 0,0 1 0,1 0 0,-1-1 0,1 1 0,-1 0 0,1-1 0,0 1 0,0-1 0,1 1 0,-1-1 0,0 0 0,1 1 0,-1-1 0,1 0 0,0 0 0,0 0 0,0 0 0,0 0 0,3 2 0,19 24 0,-22-25 0,0-1 0,-1 1 0,1-1 0,-1 1 0,1 0 0,-1 0 0,0 0 0,0 0 0,0-1 0,-1 1 0,1 0 0,-1 1 0,0-1 0,1 0 0,-1 0 0,-1 0 0,1 0 0,0 0 0,-2 4 0,0-2 0,0-1 0,0 0 0,0 1 0,0-1 0,-1 0 0,0 0 0,0-1 0,0 1 0,-1 0 0,1-1 0,-6 4 0,-10 7 0,-1-2 0,0 0 0,-1-1 0,-25 9 0,32-14 0,-78 23-1365,76-22-5461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46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24575,'1'1'0,"-1"0"0,0 0 0,1 0 0,0 0 0,-1 0 0,1 0 0,0 0 0,-1 0 0,1 0 0,0 0 0,0 0 0,0 0 0,0-1 0,0 1 0,0 0 0,0-1 0,0 1 0,0 0 0,0-1 0,0 1 0,0-1 0,0 0 0,1 1 0,-1-1 0,0 0 0,0 0 0,2 0 0,39 5 0,-37-5 0,176 2 0,-179-2 0,1 0 0,-1 0 0,1 0 0,-1 1 0,0-1 0,1 1 0,-1 0 0,0 0 0,0 0 0,0 0 0,0 0 0,1 0 0,-1 0 0,-1 1 0,5 2 0,-5-2 0,0-1 0,-1 0 0,1 0 0,0 1 0,-1-1 0,1 0 0,-1 1 0,1-1 0,-1 1 0,1-1 0,-1 1 0,0-1 0,0 1 0,0-1 0,0 1 0,0-1 0,0 1 0,0-1 0,-1 2 0,0 2 0,-1-1 0,0 1 0,0-1 0,0 0 0,0 0 0,-1 0 0,1 0 0,-1 0 0,0 0 0,0-1 0,-1 1 0,1-1 0,-1 0 0,-5 4 0,-2 0 0,-44 32 0,53-38 0,0 1 0,0 0 0,0 0 0,0 0 0,0 0 0,0 0 0,0 1 0,0-1 0,1 0 0,-1 1 0,1 0 0,0-1 0,0 1 0,0 0 0,0-1 0,0 1 0,1 0 0,-1 4 0,2-5 0,0 0 0,0 0 0,0 0 0,0 0 0,0 0 0,1 0 0,-1 0 0,1 0 0,-1-1 0,1 1 0,0 0 0,0-1 0,-1 0 0,1 1 0,0-1 0,0 0 0,0 0 0,1 0 0,-1 0 0,0 0 0,3 0 0,50 13 0,-27-11 0,-22-3 0,0 0 0,0 1 0,0-1 0,0 1 0,-1 1 0,1-1 0,0 1 0,0 0 0,-1 0 0,1 0 0,8 6 0,-14-8 0,0 0 0,1 1 0,-1-1 0,1 0 0,-1 0 0,0 0 0,1 1 0,-1-1 0,0 0 0,1 1 0,-1-1 0,0 0 0,0 1 0,1-1 0,-1 0 0,0 1 0,0-1 0,0 1 0,1-1 0,-1 0 0,0 1 0,0-1 0,0 1 0,0-1 0,0 0 0,0 1 0,0-1 0,0 1 0,0-1 0,0 1 0,0-1 0,0 1 0,0-1 0,0 0 0,0 1 0,0-1 0,-1 1 0,1-1 0,0 0 0,0 1 0,0-1 0,-1 0 0,0 1 0,-23 9 0,-29-5 0,19-3-119,-64-2 370,89-1-438,-1 0 0,0 0 0,1-1 0,0 0-1,-1-1 1,1 0 0,-14-7 0,6 0-6639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47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24575,'56'-1'0,"64"3"0,-117-2 0,-1 0 0,1 1 0,0-1 0,0 1 0,-1 0 0,1 0 0,-1 0 0,1 0 0,-1 0 0,1 1 0,-1-1 0,0 1 0,0-1 0,0 1 0,1 0 0,-2 0 0,1 0 0,0 0 0,0 0 0,-1 0 0,1 1 0,-1-1 0,1 0 0,-1 1 0,0-1 0,0 1 0,0 0 0,-1-1 0,1 1 0,0 0 0,-1-1 0,0 1 0,0 0 0,0 0 0,0-1 0,0 1 0,-1 3 0,0 2 0,0 0 0,0 0 0,-1 0 0,0 0 0,0-1 0,-1 1 0,0-1 0,0 1 0,-1-1 0,0 0 0,-9 12 0,7-13 0,0 0 0,-1-1 0,0 0 0,0 0 0,-10 5 0,-26 21 0,43-31 0,1 1 0,-1-1 0,0 1 0,1-1 0,-1 1 0,0-1 0,1 1 0,-1-1 0,1 1 0,-1-1 0,0 0 0,1 1 0,-1-1 0,1 0 0,-1 0 0,1 1 0,-1-1 0,1 0 0,0 0 0,-1 1 0,1-1 0,-1 0 0,1 0 0,-1 0 0,1 0 0,0 0 0,-1 0 0,1 0 0,-1 0 0,1 0 0,-1 0 0,1-1 0,0 1 0,26 2 0,-3-2-1365,-1-1-5461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52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24575,'0'10'0,"-2"1"0,1-1 0,-2 0 0,-3 14 0,-7 36 0,11-37 0,0-9 0,1 0 0,1-1 0,0 1 0,0 0 0,1-1 0,1 1 0,4 17 0,-5-30 0,-1 1 0,1 0 0,0-1 0,-1 1 0,1-1 0,0 1 0,0-1 0,0 0 0,0 1 0,0-1 0,0 0 0,1 0 0,-1 1 0,0-1 0,1 0 0,-1 0 0,0-1 0,1 1 0,0 0 0,-1 0 0,1-1 0,-1 1 0,3 0 0,-1-1 0,0 0 0,-1 0 0,1-1 0,0 1 0,-1-1 0,1 1 0,0-1 0,-1 0 0,1 0 0,-1 0 0,1 0 0,-1 0 0,3-3 0,8-5 0,0-1 0,-1-1 0,20-22 0,-28 28 0,39-38 0,-26 27 0,-1-1 0,-1 0 0,17-23 0,-18 24 0,-4 17 0,-9 0 0,0 1 0,0 0 0,-1 0 0,1 0 0,-1 0 0,0-1 0,1 1 0,-1 0 0,0 0 0,0 0 0,0 0 0,0 0 0,-1 0 0,1 0 0,0 0 0,-1 0 0,0 1 0,-4 12-151,2 0-1,-1 0 0,2 0 0,0 0 1,1 0-1,0 1 0,2-1 1,2 28-1,3-27-6674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52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24575,'0'5'0,"0"5"0,0 5 0,0 5 0,0 4 0,0 1 0,0 1 0,0 0 0,0 1 0,0-1 0,0 0 0,0 0 0,0-1 0,0-3-8191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53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24575,'4'0'0,"6"0"0,5 0 0,5 0 0,4 0 0,1 0 0,1 0 0,0 0 0,1 0 0,-1 0 0,0 0 0,0 0 0,-1 0 0,1 0 0,-5 0-8191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53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24575,'0'5'0,"0"5"0,0 6 0,-4-1 0,-2 3 0,1 1 0,0 3 0,2 1 0,1 2 0,1 0 0,1-3-8191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53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24575,'4'0'0,"6"-4"0,6-2 0,4 0 0,3 2 0,2 1 0,1 1 0,0 1 0,1 0 0,-1 1 0,0 0 0,-4 1-8191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54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24575,'13'0'0,"-4"-1"0,1 1 0,-1 1 0,1-1 0,-1 1 0,1 1 0,12 3 0,-19-4 0,-1 1 0,0-1 0,1 0 0,-1 1 0,0-1 0,0 1 0,0 0 0,0-1 0,0 1 0,-1 0 0,1 0 0,0 0 0,-1 1 0,0-1 0,1 0 0,-1 1 0,0-1 0,0 0 0,0 1 0,0-1 0,-1 1 0,1 0 0,-1-1 0,0 1 0,1-1 0,-1 1 0,0 0 0,-1 2 0,0 8 0,0-1 0,-1 1 0,-1-1 0,0 0 0,-1 0 0,-8 20 0,8-24 0,0 0 0,1 1 0,0-1 0,1 1 0,-1 0 0,2 0 0,-1 0 0,1 0 0,1 0 0,-1 0 0,2 1 0,-1-1 0,1 0 0,2 9 0,10 11 0,-10-23 0,0 0 0,-1 0 0,0 0 0,1 0 0,-2 0 0,3 11 0,-4-16 0,-1 0 0,1 1 0,0-1 0,0 0 0,0 1 0,-1-1 0,1 0 0,-1 0 0,1 0 0,-1 1 0,0-1 0,1 0 0,-1 0 0,0 0 0,0 0 0,1 0 0,-1 0 0,0 0 0,0 0 0,0-1 0,0 1 0,0 0 0,0-1 0,-1 1 0,1 0 0,0-1 0,0 1 0,0-1 0,-1 0 0,1 1 0,0-1 0,0 0 0,-1 0 0,1 0 0,0 0 0,-1 0 0,1 0 0,-2 0 0,0 0-45,-1 0-1,1 0 1,0 0-1,0-1 1,0 1-1,0-1 1,0 0-1,0 1 1,0-1-1,0-1 1,0 1-1,0 0 1,1-1-1,-1 1 1,0-1-1,1 0 1,-1 0-1,1 0 1,0 0-1,-1-1 1,1 1-1,0 0 1,1-1-1,-1 0 0,0 1 1,1-1-1,-1 0 1,1 0-1,-1-3 1,-3-12-6781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54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24575,'0'4'0,"0"6"0,0 6 0,0 4 0,0 3 0,0 2 0,0 1 0,0 0 0,0 1 0,0-1 0,0 0 0,0 0 0,0 0 0,0-5-8191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55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0 24575,'-2'14'0,"0"-1"0,0 0 0,-1 0 0,-1 0 0,0-1 0,-1 1 0,0-1 0,-10 17 0,-16 41 0,22-40 0,2 0 0,0 0 0,-1 34 0,-16 64 0,12-36 0,6-65 0,2 0 0,0 30 0,5 15 0,-2 59 0,-5-107 0,6-21 0,5-10 0,0 2 0,18-23-1365,-12 13-5461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4:13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24575,'-4'0'0,"-2"4"0,1 6 0,0 6 0,2 3 0,1 4 0,1 2 0,0 2 0,1-1 0,-4 1 0,-1-1 0,0 0 0,1 0 0,1 0 0,1-1 0,1-8 0,1-7-8191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5:47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24575,'0'5'0,"0"5"0,0 5 0,0 5 0,4-1 0,2 0 0,-1-2-8191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55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24575,'30'-2'0,"-1"0"0,39-9 0,-37 6 0,27-8 0,-42 8 0,1 1 0,-1 0 0,1 2 0,0 0 0,31 1 0,-48 1 0,1 0 0,-1 0 0,0 0 0,1 0 0,-1 0 0,0 0 0,1 0 0,-1 0 0,0 0 0,1 0 0,-1 0 0,0 0 0,1 0 0,-1 1 0,0-1 0,1 0 0,-1 0 0,0 0 0,0 1 0,1-1 0,-1 0 0,0 0 0,0 1 0,0-1 0,1 0 0,-1 0 0,0 1 0,0-1 0,0 0 0,0 1 0,0-1 0,1 0 0,-1 1 0,0-1 0,0 0 0,0 1 0,0 0 0,-8 14 0,-20 14 0,25-26 0,-8 9 0,0 2 0,1-1 0,1 1 0,0 1 0,1-1 0,0 1 0,-9 29 0,-19 34 0,32-70 14,1 0-1,1 0 1,-1 0-1,1 0 1,0 0-1,1 0 1,-1 15-1,2-16-147,0 0 0,-1 1 1,0-1-1,0 0 0,-1 0 0,0 0 0,0-1 0,-1 1 0,0 0 0,-4 7 0,-2-2-6692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5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24575,'5'0'0,"5"0"0,5 0 0,5 0 0,3 0 0,2 0 0,1 0 0,1 0 0,-5-5 0,-1 0 0,-1-1 0,2 2 0,0 1 0,2 1 0,-4 1-8191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56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24575,'-4'0'0,"-2"5"0,0 5 0,2 5 0,1 5 0,1 3 0,0 3 0,-2-5 0,-2 0 0,1 0 0,1 1 0,1 1 0,1-4-8191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56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24575,'4'0'0,"6"0"0,6 0 0,4 0 0,3 0 0,-2 4 0,-6 6 0,-4 6 0,-4 4 0,-4 3 0,3-2 0,3-5 0,2-10 0,2-5 0,0-7 0,1-4 0,-2 1-8191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57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24575,'5'0'0,"5"0"0,5 0 0,1 4 0,-3 6 0,-3 6 0,-4 4 0,-3 3 0,-1 2 0,-2 1 0,0 1 0,-1-1 0,0 0 0,1 0 0,-1 0 0,-3-5 0,-7-5 0,0-6-8191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57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24575,'1'1'0,"0"-1"0,0 0 0,0 1 0,0-1 0,0 1 0,0 0 0,0-1 0,0 1 0,0 0 0,0 0 0,0-1 0,0 1 0,0 0 0,-1 0 0,1 0 0,0 0 0,-1 0 0,1 0 0,-1 0 0,1 1 0,-1-1 0,1 0 0,-1 0 0,0 0 0,0 0 0,1 1 0,-1 1 0,5 39 0,-5-38 0,0 0 0,0-1 0,0 1 0,0 0 0,1-1 0,0 1 0,-1-1 0,1 1 0,1-1 0,-1 0 0,0 1 0,1-1 0,0 0 0,-1 0 0,1 0 0,0 0 0,1 0 0,-1-1 0,5 6 0,-4-7 0,0 0 0,0 0 0,0 0 0,0 0 0,0-1 0,0 1 0,0-1 0,0 0 0,0 1 0,0-1 0,0-1 0,0 1 0,0 0 0,0-1 0,-1 0 0,1 1 0,0-1 0,0 0 0,0 0 0,0-1 0,-1 1 0,1-1 0,2-1 0,15-8-120,-12 8 24,1-1 1,-1 0-1,0-1 0,0 0 0,-1 0 0,0-1 1,0 0-1,0 0 0,0-1 0,-1 1 1,0-1-1,6-10 0,-5 2-6730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57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24575,'0'5'0,"-4"1"0,-2 3 0,1 6 0,0 4 0,-2-2 0,-1 2 0,2 1 0,1 1 0,1 3 0,3 0 0,0 1 0,1 0 0,-4-4 0,-2-5-8191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58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24575,'0'4'0,"4"2"0,6-1 0,1-4 0,4-8 0,-2-7 0,2-1 0,-2-1 0,-3-4 0,-3-2 0,-7 3 0,-8 4 0,-7 5 0,-6 4 0,2 3-8191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59:58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24575,'1'14'0,"2"0"0,0 0 0,1 0 0,0 0 0,1-1 0,11 23 0,7 21 0,-13-24 0,0-1 0,-3 1 0,-1 1 0,-1-1 0,1 58 0,-6-52 0,0-12 0,0 1 0,-9 49 0,7-68 0,0 1 0,-1-1 0,0 0 0,-1 0 0,0 0 0,-1 0 0,0-1 0,0 0 0,0 0 0,-1 0 0,-12 12 0,8-9 0,-1-1 0,1-1 0,-2 0 0,1 0 0,-1-1 0,-1-1 0,1 0 0,-1 0 0,-21 6 0,16-6-1365,4 1-5461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5:57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11 24575,'-2'0'0,"0"1"0,0-1 0,0 1 0,0 0 0,0-1 0,0 1 0,0 0 0,0 0 0,0 0 0,0 1 0,1-1 0,-1 0 0,0 1 0,1-1 0,-1 1 0,1-1 0,-1 1 0,1 0 0,0 0 0,0 0 0,0-1 0,0 1 0,0 0 0,0 0 0,0 0 0,1 1 0,-1-1 0,1 0 0,-1 3 0,0 1 0,0-1 0,0 1 0,1 0 0,-1-1 0,1 1 0,0 0 0,1-1 0,0 1 0,0 0 0,1 5 0,-1-9 0,-1 0 0,1-1 0,-1 1 0,1 0 0,0-1 0,-1 1 0,1-1 0,0 1 0,0-1 0,0 0 0,0 1 0,0-1 0,0 0 0,1 0 0,-1 0 0,0 1 0,1-1 0,-1-1 0,0 1 0,1 0 0,-1 0 0,1 0 0,2 0 0,-3-1 0,1-1 0,-1 1 0,1 0 0,-1-1 0,1 1 0,-1-1 0,1 1 0,-1-1 0,1 0 0,-1 0 0,0 0 0,0 0 0,1 0 0,-1 0 0,0 0 0,0 0 0,0 0 0,0 0 0,1-3 0,4-3 0,-2 0 0,1-1 0,-1 1 0,-1-1 0,1 0 0,-1-1 0,3-14 0,-5 18-195,0 0 0,-1 0 0,0 0 0,0 0 0,0 0 0,-2-9 0,-3-2-6631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5:58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21 24575,'-3'1'0,"1"-1"0,0 0 0,-1 1 0,1 0 0,0-1 0,0 1 0,-1 0 0,1 0 0,0 0 0,0 1 0,0-1 0,0 0 0,0 1 0,1-1 0,-1 1 0,0 0 0,1-1 0,-1 1 0,1 0 0,-1 0 0,1 0 0,0 0 0,0 0 0,0 0 0,0 1 0,0-1 0,1 0 0,-1 0 0,1 1 0,-1 3 0,0-3 0,1 0 0,-1 0 0,1-1 0,0 1 0,0 0 0,0 0 0,0-1 0,1 1 0,-1 0 0,1-1 0,-1 1 0,1 0 0,0-1 0,0 1 0,0-1 0,1 1 0,-1-1 0,0 0 0,1 1 0,0-1 0,-1 0 0,1 0 0,0 0 0,0 0 0,0-1 0,5 4 0,-4-3 0,1 0 0,-1-1 0,1 1 0,-1-1 0,1 0 0,0 0 0,0 0 0,-1 0 0,1-1 0,0 1 0,0-1 0,0 0 0,0 0 0,0-1 0,0 1 0,-1-1 0,1 0 0,0 0 0,0 0 0,-1 0 0,1-1 0,0 1 0,5-5 0,-6 4 0,0-1 0,0 0 0,-1-1 0,1 1 0,0 0 0,-1-1 0,0 1 0,0-1 0,0 0 0,0 0 0,-1 0 0,0 0 0,1 0 0,-1 0 0,-1 0 0,1 0 0,-1 0 0,1-1 0,-1 1 0,0 0 0,-1-6 0,0 7-105,1 0 0,-1 0 0,1 0 0,-1 1 0,0-1 0,0 0 0,0 0 0,0 1 0,0-1 0,-1 1 0,1-1 0,-4-2 0,-7-7-6721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5:59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24575,'-2'1'0,"-1"0"0,1-1 0,0 1 0,0 0 0,0 0 0,-1 0 0,1 0 0,0 1 0,0-1 0,1 1 0,-1-1 0,0 1 0,0-1 0,1 1 0,-1 0 0,1 0 0,-1 0 0,1 0 0,0 0 0,0 0 0,0 0 0,0 0 0,0 1 0,0-1 0,1 0 0,-1 1 0,0 3 0,0 0 0,-1 0 0,1 0 0,0 0 0,1 0 0,0 0 0,0 0 0,0 1 0,0-1 0,3 9 0,-2-12 0,1 0 0,-1-1 0,1 1 0,0-1 0,0 1 0,0-1 0,1 1 0,-1-1 0,1 0 0,-1 0 0,1 0 0,-1-1 0,1 1 0,0-1 0,0 1 0,0-1 0,0 0 0,0 0 0,0 0 0,0 0 0,0-1 0,1 1 0,-1-1 0,0 0 0,0 0 0,0 0 0,1 0 0,-1-1 0,0 1 0,4-2 0,-4 2 0,0-1 0,-1 1 0,1-1 0,0 1 0,0-1 0,-1 0 0,1 0 0,0-1 0,-1 1 0,1-1 0,-1 1 0,0-1 0,1 0 0,-1 1 0,0-1 0,0 0 0,0 0 0,0-1 0,-1 1 0,1 0 0,-1-1 0,1 1 0,-1-1 0,0 1 0,0-1 0,0 0 0,0 1 0,0-1 0,0 0 0,-1 0 0,0 0 0,1 0 0,-1 1 0,0-1 0,-1-3 0,1 3-52,-1 0-1,0 0 1,1 1-1,-1-1 1,0 0-1,-1 0 1,1 1-1,0-1 1,-1 1-1,0-1 1,1 1-1,-1 0 1,0 0-1,0 0 1,0 0-1,0 0 1,-1 0-1,1 0 1,-1 1-1,1-1 1,-1 1-1,1-1 0,-1 1 1,0 0-1,-2 0 1,-14-4-6774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00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24575,'163'14'0,"-108"-7"0,59-1 0,-14-6-1365,-78-1-5461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00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24575,'59'0'0,"-20"2"0,0-2 0,0-2 0,76-14 0,-88 11-220,0 2 0,0 0-1,47 3 1,-63 0-264,11 0-6342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01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24575,'17'1'0,"-1"1"0,1 0 0,-1 2 0,1 0 0,19 8 0,-18-6 0,0 0 0,0-1 0,1-1 0,18 1 0,116-5-1365,-131 0-5461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01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24575,'-2'1'0,"0"-1"0,-1 1 0,1 0 0,0-1 0,0 1 0,0 0 0,0 0 0,0 1 0,0-1 0,0 0 0,0 1 0,0-1 0,1 1 0,-1-1 0,1 1 0,-1 0 0,1 0 0,-1 0 0,1-1 0,0 1 0,0 1 0,0-1 0,0 0 0,0 0 0,1 0 0,-1 0 0,1 1 0,-1-1 0,1 3 0,-3 10 0,0 0 0,1 29 0,2-43 0,-13 98 0,8-71 0,-3 51 0,9-8 0,0-34 0,-1 1 0,-2 0 0,-12 68 0,5-40-1365,8-45-5461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01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24575,'91'-2'0,"98"4"0,-85 20-1365,-84-20-5461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02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24575,'0'4'0,"0"6"0,0 6 0,0 4 0,0 3 0,0 1 0,0 3 0,0-5-8191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3:56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24575,'-1'10'0,"0"1"0,-1 0 0,-1-1 0,-4 15 0,-2 8 0,1 1 0,2-8 0,0 1 0,2 0 0,-1 39 0,4-19 0,4 84 0,-3-129 0,0 0 0,0 0 0,1 1 0,-1-1 0,0 0 0,1 0 0,0 0 0,0 1 0,-1-1 0,1 0 0,0 0 0,1 0 0,-1 0 0,0-1 0,1 1 0,-1 0 0,1 0 0,-1-1 0,1 1 0,0-1 0,-1 1 0,3 0 0,-1-1 0,1 0 0,-1 0 0,0 0 0,0 0 0,0-1 0,0 0 0,0 1 0,1-1 0,-1 0 0,0-1 0,0 1 0,0-1 0,6-1 0,2-1 0,-1-1 0,0 0 0,0-1 0,0 0 0,0 0 0,-1-1 0,0 0 0,10-9 0,71-77 0,-81 81 0,0-1 0,-1 1 0,0-2 0,-1 1 0,0-1 0,9-25 0,6-21 0,-15 42 0,0 0 0,-2-1 0,8-35 0,-21 94 0,-18 59 0,11-51 0,-9 57 0,24-61-1365,5-29-5461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02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24575,'-2'0'0,"1"1"0,0-1 0,0 1 0,0-1 0,0 1 0,0 0 0,0-1 0,0 1 0,0 0 0,0 0 0,0-1 0,1 1 0,-1 0 0,0 0 0,1 0 0,-1 0 0,0 0 0,1 0 0,-1 0 0,1 1 0,-1-1 0,1 0 0,0 0 0,-1 0 0,1 0 0,0 1 0,0 1 0,-5 38 0,5-36 0,0-1 0,0 0 0,0-1 0,0 1 0,1 0 0,-1-1 0,1 1 0,0 0 0,0-1 0,0 1 0,1-1 0,-1 0 0,1 1 0,0-1 0,0 0 0,0 0 0,0 0 0,1 0 0,-1 0 0,5 3 0,-5-4 0,0-1 0,0 0 0,0 0 0,0 0 0,0 0 0,0 0 0,0 0 0,1-1 0,-1 1 0,0-1 0,1 1 0,-1-1 0,0 0 0,1 0 0,-1 0 0,0 0 0,1-1 0,-1 1 0,0 0 0,0-1 0,1 0 0,-1 1 0,0-1 0,0 0 0,0 0 0,0 0 0,0-1 0,0 1 0,0 0 0,0-1 0,0 1 0,2-4 0,-2 3 0,0-1 0,1 1 0,-2-1 0,1 0 0,0 0 0,0 1 0,-1-1 0,0 0 0,1 0 0,-1-1 0,0 1 0,0 0 0,-1 0 0,1 0 0,-1-1 0,0 1 0,0 0 0,0-1 0,0 1 0,0 0 0,-1 0 0,-1-7 0,2 8 0,-1 0 0,0 0 0,1 0 0,-1 1 0,0-1 0,0 0 0,0 0 0,0 1 0,-1-1 0,1 0 0,0 1 0,-1-1 0,1 1 0,-1 0 0,1-1 0,-1 1 0,0 0 0,1 0 0,-1 0 0,0 0 0,0 1 0,0-1 0,0 0 0,0 1 0,0-1 0,0 1 0,0-1 0,0 1 0,0 0 0,0 0 0,0 0 0,0 0 0,0 1 0,0-1 0,0 0 0,0 1 0,-2 0 0,-11 7-1365,3 3-5461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03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24575,'4'0'0,"6"0"0,6 0 0,4 0 0,3 0 0,2 0 0,1 0 0,0 0 0,1 0 0,-1 0 0,0 0 0,0 0 0,0 0 0,-1 0 0,1 0 0,-5 0-8191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03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24575,'-4'0'0,"-2"4"0,0 6 0,2 5 0,-4 1 0,1 1 0,0 3 0,3 1 0,1 3 0,1 0 0,1 2 0,1-1 0,0 1 0,0 0 0,1 0 0,-1-1 0,0-3-8191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03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24575,'0'4'0,"4"2"0,6-1 0,2 4 0,2 0 0,3-2 0,4-1 0,2-3 0,1-1 0,2-1 0,0-1 0,0 0 0,0 0 0,0-1 0,0 1 0,-5 0-8191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0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24575,'-19'54'0,"10"31"0,7-58 0,-9 47 0,6-45 0,-3 44 0,-4 28 0,8-79 25,2-1 0,0 0 0,2 25 0,1-28-318,-1 0 0,-1 0 0,-1 0 0,-8 34 0,5-36-6533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0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24575,'4'0'0,"6"0"0,5 0 0,1-4 0,1-2 0,3 0 0,2 2 0,-3-3 0,0-1 0,0 1 0,-2 2-8191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0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24575,'2'1'0,"1"0"0,-1-1 0,1 1 0,-1 0 0,0 0 0,1 0 0,-1 1 0,0-1 0,0 0 0,0 1 0,0 0 0,0-1 0,0 1 0,-1 0 0,1 0 0,0 0 0,-1 0 0,2 3 0,21 41 0,-20-35 0,-2 0 0,1 0 0,-2 0 0,1 0 0,-1 1 0,-1-1 0,0 0 0,-1 0 0,0 1 0,-1-1 0,0 0 0,-7 20 0,9-30 0,-1 1 0,0 0 0,1 0 0,-1 0 0,1-1 0,-1 1 0,1 0 0,0 0 0,0 0 0,0 0 0,0 0 0,0 0 0,0-1 0,1 1 0,-1 0 0,1 0 0,-1 0 0,1 0 0,0-1 0,-1 1 0,1 0 0,0-1 0,0 1 0,0 0 0,1-1 0,1 3 0,-1-3 0,0-1 0,1 1 0,-1 0 0,0-1 0,0 1 0,1-1 0,-1 0 0,0 0 0,1 0 0,-1 0 0,1 0 0,-1-1 0,0 1 0,0 0 0,1-1 0,-1 0 0,0 0 0,0 0 0,0 0 0,1 0 0,2-2 0,40-18 0,-32 15 0,0 0 0,0 0 0,0-1 0,-1-1 0,0 0 0,18-17 0,-27 23-73,3-4-142,0 0-1,0-1 1,0 1 0,-1-1-1,9-14 1,-8 5-6611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05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 24575,'-1'0'0,"-1"0"0,1 1 0,-1-1 0,1 1 0,0 0 0,-1-1 0,1 1 0,0 0 0,-1 0 0,1 0 0,0-1 0,0 1 0,0 1 0,0-1 0,0 0 0,0 0 0,0 0 0,0 0 0,-1 3 0,-16 31 0,12-21 0,3-9 0,0-1 0,1 1 0,0 0 0,0-1 0,1 1 0,-1 0 0,1 0 0,0 0 0,0 0 0,1 1 0,-1-1 0,1 0 0,1 8 0,0-11 0,-1 0 0,1 0 0,0 0 0,0 0 0,1 0 0,-1 0 0,0 0 0,1 0 0,-1 0 0,1-1 0,-1 1 0,1-1 0,0 1 0,0-1 0,0 0 0,-1 1 0,1-1 0,1 0 0,-1 0 0,0-1 0,0 1 0,0 0 0,0-1 0,1 1 0,-1-1 0,0 0 0,0 0 0,1 1 0,-1-2 0,0 1 0,0 0 0,4-1 0,-3 0 0,1 1 0,-1-1 0,1 0 0,0-1 0,-1 1 0,0-1 0,1 0 0,-1 1 0,0-1 0,0-1 0,0 1 0,0 0 0,0-1 0,-1 1 0,1-1 0,-1 0 0,1 0 0,-1 0 0,0 0 0,0-1 0,-1 1 0,3-7 0,-1 5 0,-1-1 0,0 1 0,0 0 0,0-1 0,-1 0 0,0 1 0,0-1 0,-1 0 0,1 1 0,-1-1 0,0 0 0,-1 1 0,1-1 0,-3-9 0,2 13-62,-1 0 0,1 0 0,0 0 0,-1 0 0,1 0 0,-1 0 0,0 1 0,1-1 0,-1 0 0,0 1 0,0-1 0,0 1-1,0 0 1,-1 0 0,1 0 0,0 0 0,0 0 0,-1 0 0,1 0 0,0 1 0,-4-1 0,-14-2-6764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05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24575,'35'0'0,"1"1"0,0-2 0,-1-1 0,63-12 0,-71 9-234,1 1-1,0 2 1,46 2-1,-65 0-192,13 0-6399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06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24575,'-4'0'0,"-2"4"0,0 6 0,2 6 0,0 4 0,2 3 0,1 2 0,1 1 0,0 0 0,0 1 0,0-1 0,1 0 0,-1 0 0,0 0 0,-4-5 0,-2-6-8191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3:56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24575,'20'54'0,"-14"-8"1,-3 0-1,-1 1 1,-5 48 0,1-1-1369,2-72-5458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06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24575,'559'0'-1365,"-537"0"-5461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06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24575,'-5'7'0,"-1"1"0,1 0 0,1 0 0,-1 0 0,1 1 0,1 0 0,0-1 0,-3 13 0,-7 16 0,7-18 0,1 0 0,0 1 0,2 0 0,0 0 0,1 0 0,1 28 0,1-21 0,-2 0 0,-8 47 0,4-52 0,-3 12 0,2 1 0,1 0 0,-3 57 0,5-46-1365,-1-30-5461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07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24575,'4'0'0,"6"0"0,6 0 0,0-4 0,1-2 0,3 0 0,1 2 0,3 0 0,0 2 0,1 1 0,1 1 0,-4-4 0,-2-2 0,-4 1-8191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07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24575,'2'0'0,"6"0"0,0 0 0,0 0 0,0 1 0,0 0 0,0 0 0,11 4 0,-17-4 0,0 0 0,0 0 0,-1 0 0,1 0 0,-1 0 0,1 0 0,-1 1 0,1-1 0,-1 0 0,0 1 0,1-1 0,-1 1 0,0-1 0,0 1 0,0 0 0,0 0 0,-1-1 0,1 1 0,0 0 0,-1 0 0,1 0 0,-1 0 0,0 0 0,1-1 0,-1 1 0,0 0 0,0 0 0,-1 0 0,1 0 0,0 0 0,0 0 0,-2 3 0,-12 127 0,9-73 0,4-55 7,0 1-1,0 0 0,-1-1 0,1 1 1,-1-1-1,0 1 0,0-1 1,-1 0-1,0 0 0,1 0 1,-1 0-1,0 0 0,-1-1 0,1 1 1,-1-1-1,0 0 0,1 0 1,-10 4-1,1 1-254,-1-2 1,0 1-1,0-2 1,-1 0-1,-14 3 1,7-2-6579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08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79 24575,'-1'0'0,"-1"0"0,0 0 0,0 0 0,0 0 0,0 1 0,0-1 0,1 0 0,-1 1 0,0 0 0,0-1 0,1 1 0,-1 0 0,0 0 0,1 0 0,-1 0 0,1 0 0,-1 0 0,1 0 0,-1 1 0,1-1 0,0 0 0,0 1 0,0-1 0,0 1 0,0 0 0,0-1 0,0 1 0,0 0 0,1-1 0,-1 1 0,1 0 0,-1 0 0,1 0 0,0 0 0,-1-1 0,1 1 0,0 2 0,0-1 0,1-1 0,-1 1 0,0-1 0,1 0 0,-1 1 0,1-1 0,0 1 0,0-1 0,0 0 0,0 0 0,0 0 0,0 1 0,1-1 0,-1 0 0,1 0 0,-1-1 0,1 1 0,0 0 0,0 0 0,0-1 0,0 1 0,0-1 0,0 0 0,0 0 0,0 0 0,0 0 0,1 0 0,3 1 0,3 0 0,0 0 0,0-1 0,0 0 0,0-1 0,0 0 0,1 0 0,-1-1 0,0 0 0,0-1 0,-1 0 0,1 0 0,0-1 0,11-5 0,-15 5 0,-1 1 0,1-1 0,-1 0 0,0 0 0,0 0 0,0-1 0,0 1 0,0-1 0,-1 0 0,0 0 0,0 0 0,0-1 0,0 1 0,-1-1 0,1 0 0,-1 1 0,0-1 0,-1 0 0,1 0 0,-1 0 0,0-1 0,0 1 0,-1 0 0,1-9 0,-1 12 0,0 0 0,0-1 0,-1 1 0,1 0 0,0 0 0,-1 0 0,0 0 0,1 0 0,-1 0 0,0 0 0,0 0 0,0 0 0,0 0 0,0 0 0,0 0 0,-1 1 0,1-1 0,-1 0 0,1 1 0,-1-1 0,0 1 0,1 0 0,-1-1 0,0 1 0,0 0 0,0 0 0,0 0 0,0 1 0,0-1 0,0 0 0,0 1 0,0-1 0,-1 1 0,1 0 0,0 0 0,0-1 0,0 2 0,0-1 0,-4 0 0,0 1 0,-1-1 0,0 1 0,0 1 0,1-1 0,-1 1 0,1 0 0,-1 0 0,1 1 0,0 0 0,0 0 0,-10 7 0,-57 47-1365,59-49-5461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08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24575,'0'-1'0,"1"0"0,-1 0 0,1 0 0,-1 0 0,1 0 0,-1 0 0,1 0 0,0 0 0,0 0 0,-1 0 0,1 0 0,0 0 0,0 0 0,0 0 0,0 1 0,0-1 0,0 1 0,0-1 0,0 0 0,1 1 0,-1 0 0,0-1 0,0 1 0,0 0 0,0-1 0,1 1 0,1 0 0,39-5 0,-38 5 0,36-2 0,-9 1 0,-1-2 0,36-7 0,-33 4 0,62-2 0,-58 6 0,42-8 0,-29 3-1365,-28 5-5461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09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24575,'0'4'0,"0"6"0,0 6 0,0 4 0,0 3 0,0 2 0,0 1 0,0 1 0,0-1 0,0 0 0,0 1 0,0-2 0,0 1 0,0 0 0,0-1 0,0-4-8191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09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24575,'107'2'0,"118"-5"0,-74-21-1365,-129 23-5461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09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24575,'-19'53'0,"15"-21"0,1 1 0,1 35 0,3-39 0,-2-1 0,-1 0 0,-8 43 0,5-44 0,1 0 0,1 0 0,1 33 0,2-32 0,-1 0 0,-10 54 0,4-40-1365,5-22-5461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10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24575,'-5'0'0,"4"0"0,5 0 0,7 0 0,6 0 0,4 0 0,3 0 0,2 0 0,0 0 0,1 0 0,0 0 0,-1 0 0,0 0 0,-5 0-8191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3:58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945 1 24575,'-23'0'0,"0"1"0,-28 4 0,42-3 0,1 0 0,0 0 0,0 1 0,0 0 0,0 0 0,1 1 0,-1 0 0,1 0 0,-10 8 0,-23 20 0,2-3 0,-37 38 0,-56 80 0,18-18 0,94-107 0,1 1 0,2 1 0,-17 32 0,-16 22 0,19-30 0,3 2 0,1 0 0,-21 64 0,-4 7 0,45-105 0,0 0 0,2 1 0,0-1 0,-1 18 0,-3 11 0,2-8 0,2 0 0,1 1 0,2-1 0,7 59 0,-4-83 0,0-1 0,1 1 0,1-1 0,0 0 0,1 0 0,0-1 0,1 1 0,0-1 0,13 18 0,0-4 0,1-1 0,42 39 0,-43-47 0,0-1 0,2 0 0,-1-2 0,2 0 0,37 15 0,121 36 0,-142-56 0,1-1 0,0-2 0,0-2 0,0-1 0,67-6 0,-4 1 0,-48 3 0,160-6 0,-185 2 0,0 0 0,0-2 0,-1-1 0,0-2 0,37-15 0,-27 7 0,-1-2 0,-1-2 0,39-28 0,-61 39 0,-1 0 0,-1-1 0,0-1 0,0 0 0,-1-1 0,-1 0 0,0-1 0,-1 0 0,0 0 0,11-28 0,-2-1 0,-11 27 0,0-1 0,0 0 0,-2-1 0,0 1 0,-1-1 0,-1 0 0,1-22 0,-3-22 0,-5-180 0,1 216 0,-2 1 0,0 0 0,-2 1 0,-1-1 0,-16-35 0,-67-111 0,77 147 0,-5-5 0,-2 1 0,-1 0 0,-1 2 0,-1 1 0,-28-22 0,8 6 0,27 27 0,0 2 0,-1 0 0,0 1 0,-1 1 0,0 0 0,-21-6 0,-22-12 0,49 23 0,0 0 0,-1 1 0,1 1 0,-1 0 0,1 0 0,-1 2 0,-23-1 0,-97 9 0,113-3-1365,4 2-5461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10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24575,'0'3'0,"-1"1"0,0-1 0,0 1 0,0-1 0,0 0 0,0 0 0,-1 1 0,0-1 0,1 0 0,-1 0 0,0 0 0,-5 4 0,-34 35 0,28-29 0,-16 10 0,-16 14 0,43-36 0,1 1 0,-1 0 0,1-1 0,-1 1 0,1 0 0,0 0 0,-1 0 0,1-1 0,0 1 0,0 1 0,0-1 0,1 0 0,-1 0 0,1 0 0,-1 0 0,1 0 0,-1 1 0,1-1 0,0 3 0,1-4 0,0 1 0,0 0 0,-1-1 0,1 1 0,1-1 0,-1 1 0,0-1 0,0 1 0,0-1 0,1 0 0,-1 0 0,1 0 0,-1 0 0,1 0 0,-1 0 0,1 0 0,0 0 0,0 0 0,-1-1 0,1 1 0,0-1 0,0 1 0,0-1 0,-1 0 0,1 0 0,3 1 0,57 0 0,-52-1 0,249-3-1365,-237 3-5461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10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24575,'-2'0'0,"0"1"0,0-1 0,0 1 0,0-1 0,0 1 0,1 0 0,-1 0 0,0 0 0,0 0 0,1 0 0,-1 1 0,1-1 0,-1 0 0,1 1 0,-1-1 0,1 1 0,0-1 0,0 1 0,0 0 0,0-1 0,-1 4 0,-20 45 0,18-40 0,-2 10 0,0 1 0,-4 36 0,1-5 0,-2 12 0,7-39 0,-11 44 0,12-68-54,2-11 189,-1-14-1581,2 4-5380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11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24575,'-3'0'0,"0"1"0,0-1 0,0 0 0,0 1 0,0 0 0,0-1 0,0 1 0,0 0 0,0 1 0,0-1 0,1 0 0,-1 1 0,0 0 0,1-1 0,0 1 0,-1 0 0,1 0 0,0 1 0,-3 2 0,2-1 0,0 1 0,0 0 0,1-1 0,-1 1 0,1 0 0,0 1 0,1-1 0,-1 0 0,1 0 0,-1 9 0,1-8 0,0 0 0,1-1 0,-1 1 0,2-1 0,-1 1 0,0 0 0,1-1 0,0 1 0,0-1 0,1 0 0,0 1 0,0-1 0,0 0 0,0 0 0,1 0 0,0 0 0,0 0 0,0-1 0,0 1 0,1-1 0,0 0 0,6 6 0,-4-6 0,0-1 0,1 0 0,-1 1 0,1-2 0,-1 1 0,1-1 0,12 2 0,-17-3 0,0-1 0,-1 0 0,1 0 0,0 0 0,0-1 0,0 1 0,-1 0 0,1-1 0,0 1 0,0-1 0,-1 0 0,1 1 0,-1-1 0,1 0 0,0 0 0,-1 0 0,1 0 0,-1 0 0,0 0 0,1-1 0,-1 1 0,0 0 0,0-1 0,0 1 0,0-1 0,0 1 0,0-1 0,0 0 0,-1 1 0,1-1 0,0 0 0,-1 1 0,0-1 0,1 0 0,-1-2 0,2-4-136,0 0-1,-1-1 1,0 1-1,-1 0 1,0-1-1,0 1 1,0-1-1,-1 1 0,-3-10 1,-2 1-6690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16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24575,'5'0'0,"5"0"0,6 0 0,4 0 0,3 0 0,2 0 0,1 0 0,0 0 0,1 0 0,-1 0 0,0 0 0,0 0 0,-5 0-8191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16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24575,'-1'0'0,"0"1"0,-1-1 0,1 1 0,0-1 0,0 1 0,0 0 0,0-1 0,0 1 0,0 0 0,1 0 0,-1 0 0,0 0 0,0-1 0,0 1 0,1 0 0,-1 0 0,1 0 0,-1 1 0,0-1 0,1 0 0,0 0 0,-1 0 0,1 0 0,0 0 0,0 1 0,-1-1 0,1 2 0,-4 38 0,3-36 0,-12 88 0,8-66 0,1 1 0,-1 31 0,3-32 30,-1 1 0,-1-1-1,-13 42 1,10-43-401,1 1 0,1 0 0,-2 46 0,7-52-6455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16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24575,'43'1'0,"52"11"0,-52-6 0,56 1 0,130-9-1365,-208 2-5461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17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24575,'0'4'0,"-4"2"0,-2 4 0,0 4 0,2 5 0,0 3 0,2 2 0,-3-3 0,-1-1 0,1 1 0,1 1 0,1 1 0,1 1 0,1-8 0,1-7-8191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23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6 0,0 4 0,0 3 0,0 2 0,0 1 0,0 1 0,0-5-8191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24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24575,'4'0'0,"6"0"0,6 0 0,4 0 0,3 0 0,2 0 0,1 0 0,0 0 0,1 0 0,-1 0 0,0 0 0,-4 0-8191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0:46:25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24575,'4'0'0,"6"0"0,6 0 0,4 0 0,3 0 0,2 0 0,1 0 0,0 0 0,-3-4 0,-3-2 0,1 0 0,0 2 0,2 1 0,0 1 0,-3 1-8191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96B7C-4659-5125-259A-375031131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480AE8-0F27-D3F8-A00F-C3A891C90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0B938B-0296-8130-A106-F31F489B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CB1693-B170-8DCD-D034-A8C3A062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1B17C-DCF0-51A0-E940-5CCBFDA7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69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AB74B-F9E5-23A8-C4C0-FA921E1A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DE8601-705D-9DAA-938C-897DCB862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A7A59-0F53-F0EB-9EFA-285DF5E9D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FD187-A331-E322-1719-2EC891E4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55325-3CE0-6A9F-82DD-6E348E0E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2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30FF37-82F1-E0E7-FCB0-EEE888799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C21CB1-A61B-286B-E3A2-A9205A768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D0E02B-B287-44DC-047D-E0818DB6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A93C83-B177-FFA9-4819-C163C86CA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8E1868-8C09-6DF4-A98C-51ACE7A8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844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校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4596" y="-152400"/>
            <a:ext cx="7162808" cy="7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6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C51D3-37C2-D3A9-D569-75D2E6F2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D7350-8181-0089-3A1C-BE67D3072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12BF9-8934-08DD-3D85-CDF0FC91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207A8-E353-10D5-573D-6BC54BE1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8F34F-31FB-2D14-9290-F74793D4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09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C7858-56B0-8A04-BF52-9E75A536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982AE0-58A0-4D2B-1503-64E5469AE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3542E-351B-952E-3F1C-6C686471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59BB2-0945-01C6-2F63-571D3A87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328979-C828-02F0-5487-C94ECE05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87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20765-C9DA-3018-5660-99B0DA51A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FB7F7-446B-6C92-EDD5-16F7B5161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8FF51B-0EA7-C1D6-B730-0B24CCE98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A406A6-E9DB-DECD-0D87-51A4097F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B49607-AF8C-E099-62F3-54B75C05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93F81D-44AF-7707-43D2-8FC1DC1A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61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9CF5A-E075-A4AB-40D8-551F6961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519F67-7C6A-567C-E0CD-CFF3A5375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19B338-BCA2-7AA5-B7C1-4128D45CF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51BE15-360B-4ED1-D791-BFF02271F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3853A7-84E8-2A9C-68DF-4144C6B5C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968901-A121-4757-D1B0-B30573EC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7F6D9A-7E9E-B0C3-3202-EE1DE953E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91ACFE-AA43-8247-59EB-DF4E4F9D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30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08678-9C30-DD6E-301B-0EF99F8F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F8CA6B-F8EB-818F-7FD4-408B0B49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D05E88-7192-6D99-8405-D136E7351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993FD6-1634-AB4B-EBAA-12334C67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18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851032-BC6A-5A59-3BE9-D84BFBAC1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A16E58-1C54-1429-6002-C31B727B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F4B2AB-6FA1-7246-81CE-88FEBF10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36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7D243-FA57-21F0-1FF2-821CEEBE7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CF1905-ED3C-AA66-78BE-C50FB4E0B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EC7D1B-1DC4-606D-2210-F97D4E8C5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8B0D48-6897-697B-2E31-F18695AFB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52185C-AB96-38A9-BEEE-B7FED0BC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900229-A433-4420-1EA9-DD14CBE5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68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E7387-51E8-6F48-87EE-D7F8CA7D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C87517-AABA-D004-2E87-9CE6D77DD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194E31-2998-6034-9FF5-3710E3DAA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E7B608-3B80-4AED-C484-ABB8F91E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3D605B-BD21-2B92-C667-6224C146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DA6236-E726-3DD8-1DC1-3DCA1EEE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46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88625B-44E9-AA1C-9EC0-D1D1349AA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F26985-1299-6844-31B7-77713AC62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C7D5E6-4DCD-7FB2-831C-7097C29A0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71D12-C335-4F07-B116-A428560C0EAD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48E2A7-D7E6-1877-2999-E15494134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2D57D-2802-1BAA-5CBD-3DAE088AD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80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1" Type="http://schemas.openxmlformats.org/officeDocument/2006/relationships/image" Target="../media/image21.png"/><Relationship Id="rId170" Type="http://schemas.openxmlformats.org/officeDocument/2006/relationships/customXml" Target="../ink/ink86.xml"/><Relationship Id="rId268" Type="http://schemas.openxmlformats.org/officeDocument/2006/relationships/image" Target="../media/image141.png"/><Relationship Id="rId475" Type="http://schemas.openxmlformats.org/officeDocument/2006/relationships/image" Target="../media/image238.png"/><Relationship Id="rId682" Type="http://schemas.openxmlformats.org/officeDocument/2006/relationships/image" Target="../media/image331.png"/><Relationship Id="rId128" Type="http://schemas.openxmlformats.org/officeDocument/2006/relationships/customXml" Target="../ink/ink64.xml"/><Relationship Id="rId335" Type="http://schemas.openxmlformats.org/officeDocument/2006/relationships/image" Target="../media/image174.png"/><Relationship Id="rId542" Type="http://schemas.openxmlformats.org/officeDocument/2006/relationships/customXml" Target="../ink/ink285.xml"/><Relationship Id="rId987" Type="http://schemas.openxmlformats.org/officeDocument/2006/relationships/customXml" Target="../ink/ink535.xml"/><Relationship Id="rId402" Type="http://schemas.openxmlformats.org/officeDocument/2006/relationships/image" Target="../media/image205.png"/><Relationship Id="rId847" Type="http://schemas.openxmlformats.org/officeDocument/2006/relationships/customXml" Target="../ink/ink456.xml"/><Relationship Id="rId1032" Type="http://schemas.openxmlformats.org/officeDocument/2006/relationships/image" Target="../media/image484.png"/><Relationship Id="rId707" Type="http://schemas.openxmlformats.org/officeDocument/2006/relationships/image" Target="../media/image343.png"/><Relationship Id="rId914" Type="http://schemas.openxmlformats.org/officeDocument/2006/relationships/customXml" Target="../ink/ink495.xml"/><Relationship Id="rId43" Type="http://schemas.openxmlformats.org/officeDocument/2006/relationships/image" Target="../media/image32.png"/><Relationship Id="rId192" Type="http://schemas.openxmlformats.org/officeDocument/2006/relationships/customXml" Target="../ink/ink97.xml"/><Relationship Id="rId497" Type="http://schemas.openxmlformats.org/officeDocument/2006/relationships/image" Target="../media/image248.png"/><Relationship Id="rId357" Type="http://schemas.openxmlformats.org/officeDocument/2006/relationships/customXml" Target="../ink/ink183.xml"/><Relationship Id="rId217" Type="http://schemas.openxmlformats.org/officeDocument/2006/relationships/customXml" Target="../ink/ink110.xml"/><Relationship Id="rId564" Type="http://schemas.openxmlformats.org/officeDocument/2006/relationships/customXml" Target="../ink/ink297.xml"/><Relationship Id="rId771" Type="http://schemas.openxmlformats.org/officeDocument/2006/relationships/customXml" Target="../ink/ink412.xml"/><Relationship Id="rId869" Type="http://schemas.openxmlformats.org/officeDocument/2006/relationships/customXml" Target="../ink/ink469.xml"/><Relationship Id="rId424" Type="http://schemas.openxmlformats.org/officeDocument/2006/relationships/image" Target="../media/image215.png"/><Relationship Id="rId631" Type="http://schemas.openxmlformats.org/officeDocument/2006/relationships/image" Target="../media/image309.png"/><Relationship Id="rId729" Type="http://schemas.openxmlformats.org/officeDocument/2006/relationships/image" Target="../media/image352.png"/><Relationship Id="rId1054" Type="http://schemas.openxmlformats.org/officeDocument/2006/relationships/customXml" Target="../ink/ink570.xml"/><Relationship Id="rId936" Type="http://schemas.openxmlformats.org/officeDocument/2006/relationships/image" Target="../media/image440.png"/><Relationship Id="rId1121" Type="http://schemas.openxmlformats.org/officeDocument/2006/relationships/customXml" Target="../ink/ink607.xml"/><Relationship Id="rId65" Type="http://schemas.openxmlformats.org/officeDocument/2006/relationships/image" Target="../media/image43.png"/><Relationship Id="rId281" Type="http://schemas.openxmlformats.org/officeDocument/2006/relationships/customXml" Target="../ink/ink144.xml"/><Relationship Id="rId141" Type="http://schemas.openxmlformats.org/officeDocument/2006/relationships/customXml" Target="../ink/ink71.xml"/><Relationship Id="rId379" Type="http://schemas.openxmlformats.org/officeDocument/2006/relationships/customXml" Target="../ink/ink195.xml"/><Relationship Id="rId586" Type="http://schemas.openxmlformats.org/officeDocument/2006/relationships/image" Target="../media/image288.png"/><Relationship Id="rId793" Type="http://schemas.openxmlformats.org/officeDocument/2006/relationships/customXml" Target="../ink/ink424.xml"/><Relationship Id="rId7" Type="http://schemas.openxmlformats.org/officeDocument/2006/relationships/image" Target="../media/image14.png"/><Relationship Id="rId239" Type="http://schemas.openxmlformats.org/officeDocument/2006/relationships/customXml" Target="../ink/ink122.xml"/><Relationship Id="rId446" Type="http://schemas.openxmlformats.org/officeDocument/2006/relationships/image" Target="../media/image225.png"/><Relationship Id="rId653" Type="http://schemas.openxmlformats.org/officeDocument/2006/relationships/image" Target="../media/image319.png"/><Relationship Id="rId1076" Type="http://schemas.openxmlformats.org/officeDocument/2006/relationships/customXml" Target="../ink/ink583.xml"/><Relationship Id="rId306" Type="http://schemas.openxmlformats.org/officeDocument/2006/relationships/customXml" Target="../ink/ink157.xml"/><Relationship Id="rId860" Type="http://schemas.openxmlformats.org/officeDocument/2006/relationships/customXml" Target="../ink/ink464.xml"/><Relationship Id="rId958" Type="http://schemas.openxmlformats.org/officeDocument/2006/relationships/customXml" Target="../ink/ink518.xml"/><Relationship Id="rId87" Type="http://schemas.openxmlformats.org/officeDocument/2006/relationships/image" Target="../media/image54.png"/><Relationship Id="rId513" Type="http://schemas.openxmlformats.org/officeDocument/2006/relationships/image" Target="../media/image255.png"/><Relationship Id="rId720" Type="http://schemas.openxmlformats.org/officeDocument/2006/relationships/customXml" Target="../ink/ink383.xml"/><Relationship Id="rId818" Type="http://schemas.openxmlformats.org/officeDocument/2006/relationships/image" Target="../media/image391.png"/><Relationship Id="rId1003" Type="http://schemas.openxmlformats.org/officeDocument/2006/relationships/image" Target="../media/image470.png"/><Relationship Id="rId14" Type="http://schemas.openxmlformats.org/officeDocument/2006/relationships/customXml" Target="../ink/ink7.xml"/><Relationship Id="rId163" Type="http://schemas.openxmlformats.org/officeDocument/2006/relationships/image" Target="../media/image91.png"/><Relationship Id="rId370" Type="http://schemas.openxmlformats.org/officeDocument/2006/relationships/image" Target="../media/image191.png"/><Relationship Id="rId230" Type="http://schemas.openxmlformats.org/officeDocument/2006/relationships/image" Target="../media/image123.png"/><Relationship Id="rId468" Type="http://schemas.openxmlformats.org/officeDocument/2006/relationships/customXml" Target="../ink/ink244.xml"/><Relationship Id="rId675" Type="http://schemas.openxmlformats.org/officeDocument/2006/relationships/image" Target="../media/image328.png"/><Relationship Id="rId882" Type="http://schemas.openxmlformats.org/officeDocument/2006/relationships/customXml" Target="../ink/ink477.xml"/><Relationship Id="rId1098" Type="http://schemas.openxmlformats.org/officeDocument/2006/relationships/customXml" Target="../ink/ink595.xml"/><Relationship Id="rId25" Type="http://schemas.openxmlformats.org/officeDocument/2006/relationships/image" Target="../media/image23.png"/><Relationship Id="rId328" Type="http://schemas.openxmlformats.org/officeDocument/2006/relationships/customXml" Target="../ink/ink168.xml"/><Relationship Id="rId535" Type="http://schemas.openxmlformats.org/officeDocument/2006/relationships/customXml" Target="../ink/ink281.xml"/><Relationship Id="rId742" Type="http://schemas.openxmlformats.org/officeDocument/2006/relationships/image" Target="../media/image357.png"/><Relationship Id="rId174" Type="http://schemas.openxmlformats.org/officeDocument/2006/relationships/customXml" Target="../ink/ink88.xml"/><Relationship Id="rId381" Type="http://schemas.openxmlformats.org/officeDocument/2006/relationships/customXml" Target="../ink/ink196.xml"/><Relationship Id="rId602" Type="http://schemas.openxmlformats.org/officeDocument/2006/relationships/image" Target="../media/image296.png"/><Relationship Id="rId1025" Type="http://schemas.openxmlformats.org/officeDocument/2006/relationships/customXml" Target="../ink/ink555.xml"/><Relationship Id="rId241" Type="http://schemas.openxmlformats.org/officeDocument/2006/relationships/customXml" Target="../ink/ink123.xml"/><Relationship Id="rId479" Type="http://schemas.openxmlformats.org/officeDocument/2006/relationships/customXml" Target="../ink/ink250.xml"/><Relationship Id="rId686" Type="http://schemas.openxmlformats.org/officeDocument/2006/relationships/image" Target="../media/image333.png"/><Relationship Id="rId893" Type="http://schemas.openxmlformats.org/officeDocument/2006/relationships/image" Target="../media/image421.png"/><Relationship Id="rId907" Type="http://schemas.openxmlformats.org/officeDocument/2006/relationships/customXml" Target="../ink/ink491.xml"/><Relationship Id="rId36" Type="http://schemas.openxmlformats.org/officeDocument/2006/relationships/customXml" Target="../ink/ink18.xml"/><Relationship Id="rId339" Type="http://schemas.openxmlformats.org/officeDocument/2006/relationships/image" Target="../media/image176.png"/><Relationship Id="rId546" Type="http://schemas.openxmlformats.org/officeDocument/2006/relationships/customXml" Target="../ink/ink287.xml"/><Relationship Id="rId753" Type="http://schemas.openxmlformats.org/officeDocument/2006/relationships/customXml" Target="../ink/ink402.xml"/><Relationship Id="rId101" Type="http://schemas.openxmlformats.org/officeDocument/2006/relationships/image" Target="../media/image61.png"/><Relationship Id="rId185" Type="http://schemas.openxmlformats.org/officeDocument/2006/relationships/image" Target="../media/image102.png"/><Relationship Id="rId406" Type="http://schemas.openxmlformats.org/officeDocument/2006/relationships/customXml" Target="../ink/ink210.xml"/><Relationship Id="rId960" Type="http://schemas.openxmlformats.org/officeDocument/2006/relationships/image" Target="../media/image451.png"/><Relationship Id="rId1036" Type="http://schemas.openxmlformats.org/officeDocument/2006/relationships/image" Target="../media/image486.png"/><Relationship Id="rId392" Type="http://schemas.openxmlformats.org/officeDocument/2006/relationships/image" Target="../media/image201.png"/><Relationship Id="rId613" Type="http://schemas.openxmlformats.org/officeDocument/2006/relationships/customXml" Target="../ink/ink322.xml"/><Relationship Id="rId697" Type="http://schemas.openxmlformats.org/officeDocument/2006/relationships/image" Target="../media/image338.png"/><Relationship Id="rId820" Type="http://schemas.openxmlformats.org/officeDocument/2006/relationships/customXml" Target="../ink/ink439.xml"/><Relationship Id="rId918" Type="http://schemas.openxmlformats.org/officeDocument/2006/relationships/customXml" Target="../ink/ink497.xml"/><Relationship Id="rId252" Type="http://schemas.openxmlformats.org/officeDocument/2006/relationships/customXml" Target="../ink/ink129.xml"/><Relationship Id="rId1103" Type="http://schemas.openxmlformats.org/officeDocument/2006/relationships/image" Target="../media/image516.png"/><Relationship Id="rId47" Type="http://schemas.openxmlformats.org/officeDocument/2006/relationships/image" Target="../media/image34.png"/><Relationship Id="rId112" Type="http://schemas.openxmlformats.org/officeDocument/2006/relationships/customXml" Target="../ink/ink56.xml"/><Relationship Id="rId557" Type="http://schemas.openxmlformats.org/officeDocument/2006/relationships/image" Target="../media/image274.png"/><Relationship Id="rId764" Type="http://schemas.openxmlformats.org/officeDocument/2006/relationships/image" Target="../media/image366.png"/><Relationship Id="rId971" Type="http://schemas.openxmlformats.org/officeDocument/2006/relationships/image" Target="../media/image456.png"/><Relationship Id="rId196" Type="http://schemas.openxmlformats.org/officeDocument/2006/relationships/customXml" Target="../ink/ink99.xml"/><Relationship Id="rId417" Type="http://schemas.openxmlformats.org/officeDocument/2006/relationships/image" Target="../media/image212.png"/><Relationship Id="rId624" Type="http://schemas.openxmlformats.org/officeDocument/2006/relationships/customXml" Target="../ink/ink329.xml"/><Relationship Id="rId831" Type="http://schemas.openxmlformats.org/officeDocument/2006/relationships/customXml" Target="../ink/ink446.xml"/><Relationship Id="rId1047" Type="http://schemas.openxmlformats.org/officeDocument/2006/relationships/image" Target="../media/image491.png"/><Relationship Id="rId263" Type="http://schemas.openxmlformats.org/officeDocument/2006/relationships/customXml" Target="../ink/ink135.xml"/><Relationship Id="rId470" Type="http://schemas.openxmlformats.org/officeDocument/2006/relationships/customXml" Target="../ink/ink245.xml"/><Relationship Id="rId929" Type="http://schemas.openxmlformats.org/officeDocument/2006/relationships/customXml" Target="../ink/ink503.xml"/><Relationship Id="rId1114" Type="http://schemas.openxmlformats.org/officeDocument/2006/relationships/image" Target="../media/image521.png"/><Relationship Id="rId58" Type="http://schemas.openxmlformats.org/officeDocument/2006/relationships/customXml" Target="../ink/ink29.xml"/><Relationship Id="rId123" Type="http://schemas.openxmlformats.org/officeDocument/2006/relationships/image" Target="../media/image72.png"/><Relationship Id="rId330" Type="http://schemas.openxmlformats.org/officeDocument/2006/relationships/customXml" Target="../ink/ink169.xml"/><Relationship Id="rId568" Type="http://schemas.openxmlformats.org/officeDocument/2006/relationships/customXml" Target="../ink/ink299.xml"/><Relationship Id="rId775" Type="http://schemas.openxmlformats.org/officeDocument/2006/relationships/customXml" Target="../ink/ink414.xml"/><Relationship Id="rId982" Type="http://schemas.openxmlformats.org/officeDocument/2006/relationships/customXml" Target="../ink/ink532.xml"/><Relationship Id="rId428" Type="http://schemas.openxmlformats.org/officeDocument/2006/relationships/customXml" Target="../ink/ink222.xml"/><Relationship Id="rId635" Type="http://schemas.openxmlformats.org/officeDocument/2006/relationships/image" Target="../media/image310.png"/><Relationship Id="rId842" Type="http://schemas.openxmlformats.org/officeDocument/2006/relationships/image" Target="../media/image399.png"/><Relationship Id="rId1058" Type="http://schemas.openxmlformats.org/officeDocument/2006/relationships/customXml" Target="../ink/ink573.xml"/><Relationship Id="rId274" Type="http://schemas.openxmlformats.org/officeDocument/2006/relationships/image" Target="../media/image144.png"/><Relationship Id="rId481" Type="http://schemas.openxmlformats.org/officeDocument/2006/relationships/customXml" Target="../ink/ink251.xml"/><Relationship Id="rId702" Type="http://schemas.openxmlformats.org/officeDocument/2006/relationships/customXml" Target="../ink/ink372.xml"/><Relationship Id="rId69" Type="http://schemas.openxmlformats.org/officeDocument/2006/relationships/image" Target="../media/image45.png"/><Relationship Id="rId134" Type="http://schemas.openxmlformats.org/officeDocument/2006/relationships/customXml" Target="../ink/ink67.xml"/><Relationship Id="rId579" Type="http://schemas.openxmlformats.org/officeDocument/2006/relationships/customXml" Target="../ink/ink305.xml"/><Relationship Id="rId786" Type="http://schemas.openxmlformats.org/officeDocument/2006/relationships/customXml" Target="../ink/ink420.xml"/><Relationship Id="rId993" Type="http://schemas.openxmlformats.org/officeDocument/2006/relationships/customXml" Target="../ink/ink538.xml"/><Relationship Id="rId341" Type="http://schemas.openxmlformats.org/officeDocument/2006/relationships/customXml" Target="../ink/ink175.xml"/><Relationship Id="rId439" Type="http://schemas.openxmlformats.org/officeDocument/2006/relationships/customXml" Target="../ink/ink228.xml"/><Relationship Id="rId646" Type="http://schemas.openxmlformats.org/officeDocument/2006/relationships/customXml" Target="../ink/ink341.xml"/><Relationship Id="rId1069" Type="http://schemas.openxmlformats.org/officeDocument/2006/relationships/customXml" Target="../ink/ink579.xml"/><Relationship Id="rId201" Type="http://schemas.openxmlformats.org/officeDocument/2006/relationships/customXml" Target="../ink/ink102.xml"/><Relationship Id="rId285" Type="http://schemas.openxmlformats.org/officeDocument/2006/relationships/customXml" Target="../ink/ink146.xml"/><Relationship Id="rId506" Type="http://schemas.openxmlformats.org/officeDocument/2006/relationships/customXml" Target="../ink/ink265.xml"/><Relationship Id="rId853" Type="http://schemas.openxmlformats.org/officeDocument/2006/relationships/image" Target="../media/image404.png"/><Relationship Id="rId492" Type="http://schemas.openxmlformats.org/officeDocument/2006/relationships/customXml" Target="../ink/ink257.xml"/><Relationship Id="rId713" Type="http://schemas.openxmlformats.org/officeDocument/2006/relationships/customXml" Target="../ink/ink378.xml"/><Relationship Id="rId797" Type="http://schemas.openxmlformats.org/officeDocument/2006/relationships/image" Target="../media/image381.png"/><Relationship Id="rId920" Type="http://schemas.openxmlformats.org/officeDocument/2006/relationships/customXml" Target="../ink/ink498.xml"/><Relationship Id="rId145" Type="http://schemas.openxmlformats.org/officeDocument/2006/relationships/image" Target="../media/image82.png"/><Relationship Id="rId352" Type="http://schemas.openxmlformats.org/officeDocument/2006/relationships/image" Target="../media/image182.png"/><Relationship Id="rId212" Type="http://schemas.openxmlformats.org/officeDocument/2006/relationships/image" Target="../media/image115.png"/><Relationship Id="rId657" Type="http://schemas.openxmlformats.org/officeDocument/2006/relationships/image" Target="../media/image321.png"/><Relationship Id="rId864" Type="http://schemas.openxmlformats.org/officeDocument/2006/relationships/image" Target="../media/image408.png"/><Relationship Id="rId296" Type="http://schemas.openxmlformats.org/officeDocument/2006/relationships/image" Target="../media/image155.png"/><Relationship Id="rId517" Type="http://schemas.openxmlformats.org/officeDocument/2006/relationships/image" Target="../media/image257.png"/><Relationship Id="rId724" Type="http://schemas.openxmlformats.org/officeDocument/2006/relationships/customXml" Target="../ink/ink385.xml"/><Relationship Id="rId931" Type="http://schemas.openxmlformats.org/officeDocument/2006/relationships/customXml" Target="../ink/ink504.xml"/><Relationship Id="rId60" Type="http://schemas.openxmlformats.org/officeDocument/2006/relationships/customXml" Target="../ink/ink30.xml"/><Relationship Id="rId156" Type="http://schemas.openxmlformats.org/officeDocument/2006/relationships/customXml" Target="../ink/ink79.xml"/><Relationship Id="rId363" Type="http://schemas.openxmlformats.org/officeDocument/2006/relationships/customXml" Target="../ink/ink186.xml"/><Relationship Id="rId570" Type="http://schemas.openxmlformats.org/officeDocument/2006/relationships/customXml" Target="../ink/ink300.xml"/><Relationship Id="rId1007" Type="http://schemas.openxmlformats.org/officeDocument/2006/relationships/image" Target="../media/image472.png"/><Relationship Id="rId223" Type="http://schemas.openxmlformats.org/officeDocument/2006/relationships/image" Target="../media/image120.png"/><Relationship Id="rId430" Type="http://schemas.openxmlformats.org/officeDocument/2006/relationships/customXml" Target="../ink/ink223.xml"/><Relationship Id="rId668" Type="http://schemas.openxmlformats.org/officeDocument/2006/relationships/image" Target="../media/image325.png"/><Relationship Id="rId875" Type="http://schemas.openxmlformats.org/officeDocument/2006/relationships/image" Target="../media/image413.png"/><Relationship Id="rId1060" Type="http://schemas.openxmlformats.org/officeDocument/2006/relationships/customXml" Target="../ink/ink574.xml"/><Relationship Id="rId18" Type="http://schemas.openxmlformats.org/officeDocument/2006/relationships/customXml" Target="../ink/ink9.xml"/><Relationship Id="rId528" Type="http://schemas.openxmlformats.org/officeDocument/2006/relationships/customXml" Target="../ink/ink277.xml"/><Relationship Id="rId735" Type="http://schemas.openxmlformats.org/officeDocument/2006/relationships/customXml" Target="../ink/ink392.xml"/><Relationship Id="rId942" Type="http://schemas.openxmlformats.org/officeDocument/2006/relationships/image" Target="../media/image443.png"/><Relationship Id="rId167" Type="http://schemas.openxmlformats.org/officeDocument/2006/relationships/image" Target="../media/image93.png"/><Relationship Id="rId374" Type="http://schemas.openxmlformats.org/officeDocument/2006/relationships/image" Target="../media/image193.png"/><Relationship Id="rId581" Type="http://schemas.openxmlformats.org/officeDocument/2006/relationships/customXml" Target="../ink/ink306.xml"/><Relationship Id="rId1018" Type="http://schemas.openxmlformats.org/officeDocument/2006/relationships/customXml" Target="../ink/ink551.xml"/><Relationship Id="rId71" Type="http://schemas.openxmlformats.org/officeDocument/2006/relationships/image" Target="../media/image46.png"/><Relationship Id="rId234" Type="http://schemas.openxmlformats.org/officeDocument/2006/relationships/image" Target="../media/image125.png"/><Relationship Id="rId679" Type="http://schemas.openxmlformats.org/officeDocument/2006/relationships/customXml" Target="../ink/ink360.xml"/><Relationship Id="rId802" Type="http://schemas.openxmlformats.org/officeDocument/2006/relationships/customXml" Target="../ink/ink429.xml"/><Relationship Id="rId886" Type="http://schemas.openxmlformats.org/officeDocument/2006/relationships/customXml" Target="../ink/ink479.xml"/><Relationship Id="rId2" Type="http://schemas.openxmlformats.org/officeDocument/2006/relationships/customXml" Target="../ink/ink1.xml"/><Relationship Id="rId29" Type="http://schemas.openxmlformats.org/officeDocument/2006/relationships/image" Target="../media/image25.png"/><Relationship Id="rId441" Type="http://schemas.openxmlformats.org/officeDocument/2006/relationships/customXml" Target="../ink/ink229.xml"/><Relationship Id="rId539" Type="http://schemas.openxmlformats.org/officeDocument/2006/relationships/image" Target="../media/image266.png"/><Relationship Id="rId746" Type="http://schemas.openxmlformats.org/officeDocument/2006/relationships/image" Target="../media/image359.png"/><Relationship Id="rId1071" Type="http://schemas.openxmlformats.org/officeDocument/2006/relationships/customXml" Target="../ink/ink580.xml"/><Relationship Id="rId178" Type="http://schemas.openxmlformats.org/officeDocument/2006/relationships/customXml" Target="../ink/ink90.xml"/><Relationship Id="rId301" Type="http://schemas.openxmlformats.org/officeDocument/2006/relationships/customXml" Target="../ink/ink154.xml"/><Relationship Id="rId953" Type="http://schemas.openxmlformats.org/officeDocument/2006/relationships/image" Target="../media/image448.png"/><Relationship Id="rId1029" Type="http://schemas.openxmlformats.org/officeDocument/2006/relationships/customXml" Target="../ink/ink557.xml"/><Relationship Id="rId82" Type="http://schemas.openxmlformats.org/officeDocument/2006/relationships/customXml" Target="../ink/ink41.xml"/><Relationship Id="rId385" Type="http://schemas.openxmlformats.org/officeDocument/2006/relationships/customXml" Target="../ink/ink198.xml"/><Relationship Id="rId592" Type="http://schemas.openxmlformats.org/officeDocument/2006/relationships/image" Target="../media/image291.png"/><Relationship Id="rId606" Type="http://schemas.openxmlformats.org/officeDocument/2006/relationships/image" Target="../media/image298.png"/><Relationship Id="rId813" Type="http://schemas.openxmlformats.org/officeDocument/2006/relationships/customXml" Target="../ink/ink435.xml"/><Relationship Id="rId245" Type="http://schemas.openxmlformats.org/officeDocument/2006/relationships/customXml" Target="../ink/ink125.xml"/><Relationship Id="rId452" Type="http://schemas.openxmlformats.org/officeDocument/2006/relationships/customXml" Target="../ink/ink235.xml"/><Relationship Id="rId897" Type="http://schemas.openxmlformats.org/officeDocument/2006/relationships/image" Target="../media/image423.png"/><Relationship Id="rId1082" Type="http://schemas.openxmlformats.org/officeDocument/2006/relationships/customXml" Target="../ink/ink586.xml"/><Relationship Id="rId105" Type="http://schemas.openxmlformats.org/officeDocument/2006/relationships/image" Target="../media/image63.png"/><Relationship Id="rId312" Type="http://schemas.openxmlformats.org/officeDocument/2006/relationships/customXml" Target="../ink/ink160.xml"/><Relationship Id="rId757" Type="http://schemas.openxmlformats.org/officeDocument/2006/relationships/customXml" Target="../ink/ink404.xml"/><Relationship Id="rId964" Type="http://schemas.openxmlformats.org/officeDocument/2006/relationships/image" Target="../media/image453.png"/><Relationship Id="rId93" Type="http://schemas.openxmlformats.org/officeDocument/2006/relationships/image" Target="../media/image57.png"/><Relationship Id="rId189" Type="http://schemas.openxmlformats.org/officeDocument/2006/relationships/image" Target="../media/image104.png"/><Relationship Id="rId396" Type="http://schemas.openxmlformats.org/officeDocument/2006/relationships/image" Target="../media/image203.png"/><Relationship Id="rId617" Type="http://schemas.openxmlformats.org/officeDocument/2006/relationships/customXml" Target="../ink/ink325.xml"/><Relationship Id="rId824" Type="http://schemas.openxmlformats.org/officeDocument/2006/relationships/customXml" Target="../ink/ink441.xml"/><Relationship Id="rId256" Type="http://schemas.openxmlformats.org/officeDocument/2006/relationships/customXml" Target="../ink/ink131.xml"/><Relationship Id="rId463" Type="http://schemas.openxmlformats.org/officeDocument/2006/relationships/customXml" Target="../ink/ink241.xml"/><Relationship Id="rId670" Type="http://schemas.openxmlformats.org/officeDocument/2006/relationships/image" Target="../media/image326.png"/><Relationship Id="rId1093" Type="http://schemas.openxmlformats.org/officeDocument/2006/relationships/image" Target="../media/image512.png"/><Relationship Id="rId1107" Type="http://schemas.openxmlformats.org/officeDocument/2006/relationships/customXml" Target="../ink/ink600.xml"/><Relationship Id="rId116" Type="http://schemas.openxmlformats.org/officeDocument/2006/relationships/customXml" Target="../ink/ink58.xml"/><Relationship Id="rId323" Type="http://schemas.openxmlformats.org/officeDocument/2006/relationships/image" Target="../media/image168.png"/><Relationship Id="rId530" Type="http://schemas.openxmlformats.org/officeDocument/2006/relationships/customXml" Target="../ink/ink278.xml"/><Relationship Id="rId768" Type="http://schemas.openxmlformats.org/officeDocument/2006/relationships/image" Target="../media/image368.png"/><Relationship Id="rId975" Type="http://schemas.openxmlformats.org/officeDocument/2006/relationships/image" Target="../media/image458.png"/><Relationship Id="rId20" Type="http://schemas.openxmlformats.org/officeDocument/2006/relationships/customXml" Target="../ink/ink10.xml"/><Relationship Id="rId628" Type="http://schemas.openxmlformats.org/officeDocument/2006/relationships/customXml" Target="../ink/ink331.xml"/><Relationship Id="rId835" Type="http://schemas.openxmlformats.org/officeDocument/2006/relationships/image" Target="../media/image397.png"/><Relationship Id="rId267" Type="http://schemas.openxmlformats.org/officeDocument/2006/relationships/customXml" Target="../ink/ink137.xml"/><Relationship Id="rId474" Type="http://schemas.openxmlformats.org/officeDocument/2006/relationships/customXml" Target="../ink/ink247.xml"/><Relationship Id="rId1020" Type="http://schemas.openxmlformats.org/officeDocument/2006/relationships/customXml" Target="../ink/ink552.xml"/><Relationship Id="rId1118" Type="http://schemas.openxmlformats.org/officeDocument/2006/relationships/image" Target="../media/image523.png"/><Relationship Id="rId127" Type="http://schemas.openxmlformats.org/officeDocument/2006/relationships/image" Target="../media/image74.png"/><Relationship Id="rId681" Type="http://schemas.openxmlformats.org/officeDocument/2006/relationships/customXml" Target="../ink/ink361.xml"/><Relationship Id="rId779" Type="http://schemas.openxmlformats.org/officeDocument/2006/relationships/customXml" Target="../ink/ink416.xml"/><Relationship Id="rId902" Type="http://schemas.openxmlformats.org/officeDocument/2006/relationships/image" Target="../media/image425.png"/><Relationship Id="rId986" Type="http://schemas.openxmlformats.org/officeDocument/2006/relationships/image" Target="../media/image462.png"/><Relationship Id="rId31" Type="http://schemas.openxmlformats.org/officeDocument/2006/relationships/image" Target="../media/image26.png"/><Relationship Id="rId334" Type="http://schemas.openxmlformats.org/officeDocument/2006/relationships/customXml" Target="../ink/ink171.xml"/><Relationship Id="rId541" Type="http://schemas.openxmlformats.org/officeDocument/2006/relationships/image" Target="../media/image267.png"/><Relationship Id="rId639" Type="http://schemas.openxmlformats.org/officeDocument/2006/relationships/image" Target="../media/image312.png"/><Relationship Id="rId180" Type="http://schemas.openxmlformats.org/officeDocument/2006/relationships/customXml" Target="../ink/ink91.xml"/><Relationship Id="rId278" Type="http://schemas.openxmlformats.org/officeDocument/2006/relationships/image" Target="../media/image146.png"/><Relationship Id="rId401" Type="http://schemas.openxmlformats.org/officeDocument/2006/relationships/customXml" Target="../ink/ink207.xml"/><Relationship Id="rId846" Type="http://schemas.openxmlformats.org/officeDocument/2006/relationships/image" Target="../media/image401.png"/><Relationship Id="rId1031" Type="http://schemas.openxmlformats.org/officeDocument/2006/relationships/customXml" Target="../ink/ink558.xml"/><Relationship Id="rId485" Type="http://schemas.openxmlformats.org/officeDocument/2006/relationships/customXml" Target="../ink/ink253.xml"/><Relationship Id="rId692" Type="http://schemas.openxmlformats.org/officeDocument/2006/relationships/customXml" Target="../ink/ink367.xml"/><Relationship Id="rId706" Type="http://schemas.openxmlformats.org/officeDocument/2006/relationships/customXml" Target="../ink/ink374.xml"/><Relationship Id="rId913" Type="http://schemas.openxmlformats.org/officeDocument/2006/relationships/image" Target="../media/image429.png"/><Relationship Id="rId42" Type="http://schemas.openxmlformats.org/officeDocument/2006/relationships/customXml" Target="../ink/ink21.xml"/><Relationship Id="rId138" Type="http://schemas.openxmlformats.org/officeDocument/2006/relationships/customXml" Target="../ink/ink69.xml"/><Relationship Id="rId345" Type="http://schemas.openxmlformats.org/officeDocument/2006/relationships/customXml" Target="../ink/ink177.xml"/><Relationship Id="rId552" Type="http://schemas.openxmlformats.org/officeDocument/2006/relationships/image" Target="../media/image272.png"/><Relationship Id="rId997" Type="http://schemas.openxmlformats.org/officeDocument/2006/relationships/image" Target="../media/image467.png"/><Relationship Id="rId191" Type="http://schemas.openxmlformats.org/officeDocument/2006/relationships/image" Target="../media/image105.png"/><Relationship Id="rId205" Type="http://schemas.openxmlformats.org/officeDocument/2006/relationships/customXml" Target="../ink/ink104.xml"/><Relationship Id="rId412" Type="http://schemas.openxmlformats.org/officeDocument/2006/relationships/customXml" Target="../ink/ink213.xml"/><Relationship Id="rId857" Type="http://schemas.openxmlformats.org/officeDocument/2006/relationships/customXml" Target="../ink/ink462.xml"/><Relationship Id="rId1042" Type="http://schemas.openxmlformats.org/officeDocument/2006/relationships/image" Target="../media/image489.png"/><Relationship Id="rId289" Type="http://schemas.openxmlformats.org/officeDocument/2006/relationships/customXml" Target="../ink/ink148.xml"/><Relationship Id="rId496" Type="http://schemas.openxmlformats.org/officeDocument/2006/relationships/customXml" Target="../ink/ink259.xml"/><Relationship Id="rId717" Type="http://schemas.openxmlformats.org/officeDocument/2006/relationships/customXml" Target="../ink/ink380.xml"/><Relationship Id="rId924" Type="http://schemas.openxmlformats.org/officeDocument/2006/relationships/customXml" Target="../ink/ink500.xml"/><Relationship Id="rId53" Type="http://schemas.openxmlformats.org/officeDocument/2006/relationships/image" Target="../media/image37.png"/><Relationship Id="rId149" Type="http://schemas.openxmlformats.org/officeDocument/2006/relationships/image" Target="../media/image84.png"/><Relationship Id="rId356" Type="http://schemas.openxmlformats.org/officeDocument/2006/relationships/image" Target="../media/image184.png"/><Relationship Id="rId563" Type="http://schemas.openxmlformats.org/officeDocument/2006/relationships/image" Target="../media/image277.png"/><Relationship Id="rId770" Type="http://schemas.openxmlformats.org/officeDocument/2006/relationships/image" Target="../media/image369.png"/><Relationship Id="rId216" Type="http://schemas.openxmlformats.org/officeDocument/2006/relationships/image" Target="../media/image117.png"/><Relationship Id="rId423" Type="http://schemas.openxmlformats.org/officeDocument/2006/relationships/customXml" Target="../ink/ink219.xml"/><Relationship Id="rId868" Type="http://schemas.openxmlformats.org/officeDocument/2006/relationships/image" Target="../media/image410.png"/><Relationship Id="rId1053" Type="http://schemas.openxmlformats.org/officeDocument/2006/relationships/image" Target="../media/image494.png"/><Relationship Id="rId630" Type="http://schemas.openxmlformats.org/officeDocument/2006/relationships/customXml" Target="../ink/ink332.xml"/><Relationship Id="rId728" Type="http://schemas.openxmlformats.org/officeDocument/2006/relationships/customXml" Target="../ink/ink387.xml"/><Relationship Id="rId935" Type="http://schemas.openxmlformats.org/officeDocument/2006/relationships/customXml" Target="../ink/ink506.xml"/><Relationship Id="rId64" Type="http://schemas.openxmlformats.org/officeDocument/2006/relationships/customXml" Target="../ink/ink32.xml"/><Relationship Id="rId367" Type="http://schemas.openxmlformats.org/officeDocument/2006/relationships/customXml" Target="../ink/ink188.xml"/><Relationship Id="rId574" Type="http://schemas.openxmlformats.org/officeDocument/2006/relationships/customXml" Target="../ink/ink302.xml"/><Relationship Id="rId1120" Type="http://schemas.openxmlformats.org/officeDocument/2006/relationships/image" Target="../media/image524.png"/><Relationship Id="rId227" Type="http://schemas.openxmlformats.org/officeDocument/2006/relationships/customXml" Target="../ink/ink116.xml"/><Relationship Id="rId781" Type="http://schemas.openxmlformats.org/officeDocument/2006/relationships/image" Target="../media/image374.png"/><Relationship Id="rId879" Type="http://schemas.openxmlformats.org/officeDocument/2006/relationships/customXml" Target="../ink/ink475.xml"/><Relationship Id="rId434" Type="http://schemas.openxmlformats.org/officeDocument/2006/relationships/image" Target="../media/image219.png"/><Relationship Id="rId641" Type="http://schemas.openxmlformats.org/officeDocument/2006/relationships/image" Target="../media/image313.png"/><Relationship Id="rId739" Type="http://schemas.openxmlformats.org/officeDocument/2006/relationships/customXml" Target="../ink/ink394.xml"/><Relationship Id="rId1064" Type="http://schemas.openxmlformats.org/officeDocument/2006/relationships/customXml" Target="../ink/ink576.xml"/><Relationship Id="rId280" Type="http://schemas.openxmlformats.org/officeDocument/2006/relationships/image" Target="../media/image147.png"/><Relationship Id="rId501" Type="http://schemas.openxmlformats.org/officeDocument/2006/relationships/image" Target="../media/image250.png"/><Relationship Id="rId946" Type="http://schemas.openxmlformats.org/officeDocument/2006/relationships/customXml" Target="../ink/ink512.xml"/><Relationship Id="rId75" Type="http://schemas.openxmlformats.org/officeDocument/2006/relationships/image" Target="../media/image48.png"/><Relationship Id="rId140" Type="http://schemas.openxmlformats.org/officeDocument/2006/relationships/image" Target="../media/image80.png"/><Relationship Id="rId378" Type="http://schemas.openxmlformats.org/officeDocument/2006/relationships/customXml" Target="../ink/ink194.xml"/><Relationship Id="rId585" Type="http://schemas.openxmlformats.org/officeDocument/2006/relationships/customXml" Target="../ink/ink308.xml"/><Relationship Id="rId792" Type="http://schemas.openxmlformats.org/officeDocument/2006/relationships/image" Target="../media/image379.png"/><Relationship Id="rId806" Type="http://schemas.openxmlformats.org/officeDocument/2006/relationships/customXml" Target="../ink/ink431.xml"/><Relationship Id="rId6" Type="http://schemas.openxmlformats.org/officeDocument/2006/relationships/customXml" Target="../ink/ink3.xml"/><Relationship Id="rId238" Type="http://schemas.openxmlformats.org/officeDocument/2006/relationships/image" Target="../media/image127.png"/><Relationship Id="rId445" Type="http://schemas.openxmlformats.org/officeDocument/2006/relationships/customXml" Target="../ink/ink231.xml"/><Relationship Id="rId652" Type="http://schemas.openxmlformats.org/officeDocument/2006/relationships/customXml" Target="../ink/ink344.xml"/><Relationship Id="rId1075" Type="http://schemas.openxmlformats.org/officeDocument/2006/relationships/image" Target="../media/image503.png"/><Relationship Id="rId291" Type="http://schemas.openxmlformats.org/officeDocument/2006/relationships/customXml" Target="../ink/ink149.xml"/><Relationship Id="rId305" Type="http://schemas.openxmlformats.org/officeDocument/2006/relationships/image" Target="../media/image159.png"/><Relationship Id="rId512" Type="http://schemas.openxmlformats.org/officeDocument/2006/relationships/customXml" Target="../ink/ink268.xml"/><Relationship Id="rId957" Type="http://schemas.openxmlformats.org/officeDocument/2006/relationships/image" Target="../media/image450.png"/><Relationship Id="rId86" Type="http://schemas.openxmlformats.org/officeDocument/2006/relationships/customXml" Target="../ink/ink43.xml"/><Relationship Id="rId151" Type="http://schemas.openxmlformats.org/officeDocument/2006/relationships/image" Target="../media/image85.png"/><Relationship Id="rId389" Type="http://schemas.openxmlformats.org/officeDocument/2006/relationships/customXml" Target="../ink/ink200.xml"/><Relationship Id="rId596" Type="http://schemas.openxmlformats.org/officeDocument/2006/relationships/image" Target="../media/image293.png"/><Relationship Id="rId817" Type="http://schemas.openxmlformats.org/officeDocument/2006/relationships/customXml" Target="../ink/ink437.xml"/><Relationship Id="rId1002" Type="http://schemas.openxmlformats.org/officeDocument/2006/relationships/customXml" Target="../ink/ink543.xml"/><Relationship Id="rId249" Type="http://schemas.openxmlformats.org/officeDocument/2006/relationships/customXml" Target="../ink/ink127.xml"/><Relationship Id="rId456" Type="http://schemas.openxmlformats.org/officeDocument/2006/relationships/image" Target="../media/image229.png"/><Relationship Id="rId663" Type="http://schemas.openxmlformats.org/officeDocument/2006/relationships/image" Target="../media/image323.png"/><Relationship Id="rId870" Type="http://schemas.openxmlformats.org/officeDocument/2006/relationships/customXml" Target="../ink/ink470.xml"/><Relationship Id="rId1086" Type="http://schemas.openxmlformats.org/officeDocument/2006/relationships/customXml" Target="../ink/ink588.xml"/><Relationship Id="rId13" Type="http://schemas.openxmlformats.org/officeDocument/2006/relationships/image" Target="../media/image17.png"/><Relationship Id="rId109" Type="http://schemas.openxmlformats.org/officeDocument/2006/relationships/image" Target="../media/image65.png"/><Relationship Id="rId316" Type="http://schemas.openxmlformats.org/officeDocument/2006/relationships/customXml" Target="../ink/ink162.xml"/><Relationship Id="rId523" Type="http://schemas.openxmlformats.org/officeDocument/2006/relationships/customXml" Target="../ink/ink274.xml"/><Relationship Id="rId968" Type="http://schemas.openxmlformats.org/officeDocument/2006/relationships/customXml" Target="../ink/ink524.xml"/><Relationship Id="rId97" Type="http://schemas.openxmlformats.org/officeDocument/2006/relationships/image" Target="../media/image59.png"/><Relationship Id="rId730" Type="http://schemas.openxmlformats.org/officeDocument/2006/relationships/customXml" Target="../ink/ink388.xml"/><Relationship Id="rId828" Type="http://schemas.openxmlformats.org/officeDocument/2006/relationships/customXml" Target="../ink/ink444.xml"/><Relationship Id="rId1013" Type="http://schemas.openxmlformats.org/officeDocument/2006/relationships/image" Target="../media/image475.png"/><Relationship Id="rId162" Type="http://schemas.openxmlformats.org/officeDocument/2006/relationships/customXml" Target="../ink/ink82.xml"/><Relationship Id="rId467" Type="http://schemas.openxmlformats.org/officeDocument/2006/relationships/image" Target="../media/image234.png"/><Relationship Id="rId1097" Type="http://schemas.openxmlformats.org/officeDocument/2006/relationships/customXml" Target="../ink/ink594.xml"/><Relationship Id="rId674" Type="http://schemas.openxmlformats.org/officeDocument/2006/relationships/customXml" Target="../ink/ink357.xml"/><Relationship Id="rId881" Type="http://schemas.openxmlformats.org/officeDocument/2006/relationships/image" Target="../media/image415.png"/><Relationship Id="rId979" Type="http://schemas.openxmlformats.org/officeDocument/2006/relationships/customXml" Target="../ink/ink530.xml"/><Relationship Id="rId24" Type="http://schemas.openxmlformats.org/officeDocument/2006/relationships/customXml" Target="../ink/ink12.xml"/><Relationship Id="rId327" Type="http://schemas.openxmlformats.org/officeDocument/2006/relationships/image" Target="../media/image170.png"/><Relationship Id="rId534" Type="http://schemas.openxmlformats.org/officeDocument/2006/relationships/image" Target="../media/image264.png"/><Relationship Id="rId741" Type="http://schemas.openxmlformats.org/officeDocument/2006/relationships/customXml" Target="../ink/ink395.xml"/><Relationship Id="rId839" Type="http://schemas.openxmlformats.org/officeDocument/2006/relationships/image" Target="../media/image398.png"/><Relationship Id="rId173" Type="http://schemas.openxmlformats.org/officeDocument/2006/relationships/image" Target="../media/image96.png"/><Relationship Id="rId380" Type="http://schemas.openxmlformats.org/officeDocument/2006/relationships/image" Target="../media/image195.png"/><Relationship Id="rId601" Type="http://schemas.openxmlformats.org/officeDocument/2006/relationships/customXml" Target="../ink/ink316.xml"/><Relationship Id="rId1024" Type="http://schemas.openxmlformats.org/officeDocument/2006/relationships/customXml" Target="../ink/ink554.xml"/><Relationship Id="rId240" Type="http://schemas.openxmlformats.org/officeDocument/2006/relationships/image" Target="../media/image128.png"/><Relationship Id="rId478" Type="http://schemas.openxmlformats.org/officeDocument/2006/relationships/customXml" Target="../ink/ink249.xml"/><Relationship Id="rId685" Type="http://schemas.openxmlformats.org/officeDocument/2006/relationships/customXml" Target="../ink/ink363.xml"/><Relationship Id="rId892" Type="http://schemas.openxmlformats.org/officeDocument/2006/relationships/customXml" Target="../ink/ink482.xml"/><Relationship Id="rId906" Type="http://schemas.openxmlformats.org/officeDocument/2006/relationships/customXml" Target="../ink/ink490.xml"/><Relationship Id="rId35" Type="http://schemas.openxmlformats.org/officeDocument/2006/relationships/image" Target="../media/image28.png"/><Relationship Id="rId100" Type="http://schemas.openxmlformats.org/officeDocument/2006/relationships/customXml" Target="../ink/ink50.xml"/><Relationship Id="rId338" Type="http://schemas.openxmlformats.org/officeDocument/2006/relationships/customXml" Target="../ink/ink173.xml"/><Relationship Id="rId545" Type="http://schemas.openxmlformats.org/officeDocument/2006/relationships/image" Target="../media/image269.png"/><Relationship Id="rId752" Type="http://schemas.openxmlformats.org/officeDocument/2006/relationships/image" Target="../media/image361.png"/><Relationship Id="rId184" Type="http://schemas.openxmlformats.org/officeDocument/2006/relationships/customXml" Target="../ink/ink93.xml"/><Relationship Id="rId391" Type="http://schemas.openxmlformats.org/officeDocument/2006/relationships/customXml" Target="../ink/ink201.xml"/><Relationship Id="rId405" Type="http://schemas.openxmlformats.org/officeDocument/2006/relationships/customXml" Target="../ink/ink209.xml"/><Relationship Id="rId612" Type="http://schemas.openxmlformats.org/officeDocument/2006/relationships/image" Target="../media/image301.png"/><Relationship Id="rId1035" Type="http://schemas.openxmlformats.org/officeDocument/2006/relationships/customXml" Target="../ink/ink560.xml"/><Relationship Id="rId251" Type="http://schemas.openxmlformats.org/officeDocument/2006/relationships/image" Target="../media/image133.png"/><Relationship Id="rId489" Type="http://schemas.openxmlformats.org/officeDocument/2006/relationships/customXml" Target="../ink/ink255.xml"/><Relationship Id="rId696" Type="http://schemas.openxmlformats.org/officeDocument/2006/relationships/customXml" Target="../ink/ink369.xml"/><Relationship Id="rId917" Type="http://schemas.openxmlformats.org/officeDocument/2006/relationships/image" Target="../media/image431.png"/><Relationship Id="rId1102" Type="http://schemas.openxmlformats.org/officeDocument/2006/relationships/customXml" Target="../ink/ink597.xml"/><Relationship Id="rId46" Type="http://schemas.openxmlformats.org/officeDocument/2006/relationships/customXml" Target="../ink/ink23.xml"/><Relationship Id="rId349" Type="http://schemas.openxmlformats.org/officeDocument/2006/relationships/customXml" Target="../ink/ink179.xml"/><Relationship Id="rId556" Type="http://schemas.openxmlformats.org/officeDocument/2006/relationships/customXml" Target="../ink/ink293.xml"/><Relationship Id="rId763" Type="http://schemas.openxmlformats.org/officeDocument/2006/relationships/customXml" Target="../ink/ink408.xml"/><Relationship Id="rId111" Type="http://schemas.openxmlformats.org/officeDocument/2006/relationships/image" Target="../media/image66.png"/><Relationship Id="rId195" Type="http://schemas.openxmlformats.org/officeDocument/2006/relationships/image" Target="../media/image107.png"/><Relationship Id="rId209" Type="http://schemas.openxmlformats.org/officeDocument/2006/relationships/customXml" Target="../ink/ink106.xml"/><Relationship Id="rId416" Type="http://schemas.openxmlformats.org/officeDocument/2006/relationships/customXml" Target="../ink/ink215.xml"/><Relationship Id="rId970" Type="http://schemas.openxmlformats.org/officeDocument/2006/relationships/customXml" Target="../ink/ink525.xml"/><Relationship Id="rId1046" Type="http://schemas.openxmlformats.org/officeDocument/2006/relationships/customXml" Target="../ink/ink566.xml"/><Relationship Id="rId623" Type="http://schemas.openxmlformats.org/officeDocument/2006/relationships/image" Target="../media/image305.png"/><Relationship Id="rId830" Type="http://schemas.openxmlformats.org/officeDocument/2006/relationships/image" Target="../media/image395.png"/><Relationship Id="rId928" Type="http://schemas.openxmlformats.org/officeDocument/2006/relationships/image" Target="../media/image436.png"/><Relationship Id="rId57" Type="http://schemas.openxmlformats.org/officeDocument/2006/relationships/image" Target="../media/image39.png"/><Relationship Id="rId262" Type="http://schemas.openxmlformats.org/officeDocument/2006/relationships/image" Target="../media/image138.png"/><Relationship Id="rId567" Type="http://schemas.openxmlformats.org/officeDocument/2006/relationships/image" Target="../media/image279.png"/><Relationship Id="rId1113" Type="http://schemas.openxmlformats.org/officeDocument/2006/relationships/customXml" Target="../ink/ink603.xml"/><Relationship Id="rId122" Type="http://schemas.openxmlformats.org/officeDocument/2006/relationships/customXml" Target="../ink/ink61.xml"/><Relationship Id="rId774" Type="http://schemas.openxmlformats.org/officeDocument/2006/relationships/image" Target="../media/image371.png"/><Relationship Id="rId981" Type="http://schemas.openxmlformats.org/officeDocument/2006/relationships/customXml" Target="../ink/ink531.xml"/><Relationship Id="rId1057" Type="http://schemas.openxmlformats.org/officeDocument/2006/relationships/image" Target="../media/image495.png"/><Relationship Id="rId427" Type="http://schemas.openxmlformats.org/officeDocument/2006/relationships/customXml" Target="../ink/ink221.xml"/><Relationship Id="rId634" Type="http://schemas.openxmlformats.org/officeDocument/2006/relationships/customXml" Target="../ink/ink335.xml"/><Relationship Id="rId841" Type="http://schemas.openxmlformats.org/officeDocument/2006/relationships/customXml" Target="../ink/ink453.xml"/><Relationship Id="rId273" Type="http://schemas.openxmlformats.org/officeDocument/2006/relationships/customXml" Target="../ink/ink140.xml"/><Relationship Id="rId480" Type="http://schemas.openxmlformats.org/officeDocument/2006/relationships/image" Target="../media/image240.png"/><Relationship Id="rId701" Type="http://schemas.openxmlformats.org/officeDocument/2006/relationships/image" Target="../media/image340.png"/><Relationship Id="rId939" Type="http://schemas.openxmlformats.org/officeDocument/2006/relationships/customXml" Target="../ink/ink508.xml"/><Relationship Id="rId1124" Type="http://schemas.openxmlformats.org/officeDocument/2006/relationships/image" Target="../media/image526.png"/><Relationship Id="rId68" Type="http://schemas.openxmlformats.org/officeDocument/2006/relationships/customXml" Target="../ink/ink34.xml"/><Relationship Id="rId133" Type="http://schemas.openxmlformats.org/officeDocument/2006/relationships/image" Target="../media/image77.png"/><Relationship Id="rId340" Type="http://schemas.openxmlformats.org/officeDocument/2006/relationships/customXml" Target="../ink/ink174.xml"/><Relationship Id="rId578" Type="http://schemas.openxmlformats.org/officeDocument/2006/relationships/image" Target="../media/image284.png"/><Relationship Id="rId785" Type="http://schemas.openxmlformats.org/officeDocument/2006/relationships/image" Target="../media/image376.png"/><Relationship Id="rId992" Type="http://schemas.openxmlformats.org/officeDocument/2006/relationships/image" Target="../media/image465.png"/><Relationship Id="rId200" Type="http://schemas.openxmlformats.org/officeDocument/2006/relationships/customXml" Target="../ink/ink101.xml"/><Relationship Id="rId438" Type="http://schemas.openxmlformats.org/officeDocument/2006/relationships/image" Target="../media/image221.png"/><Relationship Id="rId645" Type="http://schemas.openxmlformats.org/officeDocument/2006/relationships/image" Target="../media/image315.png"/><Relationship Id="rId852" Type="http://schemas.openxmlformats.org/officeDocument/2006/relationships/customXml" Target="../ink/ink459.xml"/><Relationship Id="rId1068" Type="http://schemas.openxmlformats.org/officeDocument/2006/relationships/customXml" Target="../ink/ink578.xml"/><Relationship Id="rId284" Type="http://schemas.openxmlformats.org/officeDocument/2006/relationships/image" Target="../media/image149.png"/><Relationship Id="rId491" Type="http://schemas.openxmlformats.org/officeDocument/2006/relationships/image" Target="../media/image245.png"/><Relationship Id="rId505" Type="http://schemas.openxmlformats.org/officeDocument/2006/relationships/customXml" Target="../ink/ink264.xml"/><Relationship Id="rId712" Type="http://schemas.openxmlformats.org/officeDocument/2006/relationships/image" Target="../media/image345.png"/><Relationship Id="rId79" Type="http://schemas.openxmlformats.org/officeDocument/2006/relationships/image" Target="../media/image50.png"/><Relationship Id="rId144" Type="http://schemas.openxmlformats.org/officeDocument/2006/relationships/customXml" Target="../ink/ink73.xml"/><Relationship Id="rId589" Type="http://schemas.openxmlformats.org/officeDocument/2006/relationships/customXml" Target="../ink/ink310.xml"/><Relationship Id="rId796" Type="http://schemas.openxmlformats.org/officeDocument/2006/relationships/customXml" Target="../ink/ink426.xml"/><Relationship Id="rId351" Type="http://schemas.openxmlformats.org/officeDocument/2006/relationships/customXml" Target="../ink/ink180.xml"/><Relationship Id="rId449" Type="http://schemas.openxmlformats.org/officeDocument/2006/relationships/customXml" Target="../ink/ink233.xml"/><Relationship Id="rId656" Type="http://schemas.openxmlformats.org/officeDocument/2006/relationships/customXml" Target="../ink/ink346.xml"/><Relationship Id="rId863" Type="http://schemas.openxmlformats.org/officeDocument/2006/relationships/customXml" Target="../ink/ink466.xml"/><Relationship Id="rId1079" Type="http://schemas.openxmlformats.org/officeDocument/2006/relationships/image" Target="../media/image505.png"/><Relationship Id="rId211" Type="http://schemas.openxmlformats.org/officeDocument/2006/relationships/customXml" Target="../ink/ink107.xml"/><Relationship Id="rId295" Type="http://schemas.openxmlformats.org/officeDocument/2006/relationships/customXml" Target="../ink/ink151.xml"/><Relationship Id="rId309" Type="http://schemas.openxmlformats.org/officeDocument/2006/relationships/image" Target="../media/image161.png"/><Relationship Id="rId516" Type="http://schemas.openxmlformats.org/officeDocument/2006/relationships/customXml" Target="../ink/ink270.xml"/><Relationship Id="rId723" Type="http://schemas.openxmlformats.org/officeDocument/2006/relationships/image" Target="../media/image349.png"/><Relationship Id="rId930" Type="http://schemas.openxmlformats.org/officeDocument/2006/relationships/image" Target="../media/image437.png"/><Relationship Id="rId1006" Type="http://schemas.openxmlformats.org/officeDocument/2006/relationships/customXml" Target="../ink/ink545.xml"/><Relationship Id="rId155" Type="http://schemas.openxmlformats.org/officeDocument/2006/relationships/image" Target="../media/image87.png"/><Relationship Id="rId362" Type="http://schemas.openxmlformats.org/officeDocument/2006/relationships/image" Target="../media/image187.png"/><Relationship Id="rId222" Type="http://schemas.openxmlformats.org/officeDocument/2006/relationships/customXml" Target="../ink/ink113.xml"/><Relationship Id="rId667" Type="http://schemas.openxmlformats.org/officeDocument/2006/relationships/customXml" Target="../ink/ink353.xml"/><Relationship Id="rId874" Type="http://schemas.openxmlformats.org/officeDocument/2006/relationships/customXml" Target="../ink/ink472.xml"/><Relationship Id="rId17" Type="http://schemas.openxmlformats.org/officeDocument/2006/relationships/image" Target="../media/image19.png"/><Relationship Id="rId527" Type="http://schemas.openxmlformats.org/officeDocument/2006/relationships/image" Target="../media/image261.png"/><Relationship Id="rId734" Type="http://schemas.openxmlformats.org/officeDocument/2006/relationships/customXml" Target="../ink/ink391.xml"/><Relationship Id="rId941" Type="http://schemas.openxmlformats.org/officeDocument/2006/relationships/customXml" Target="../ink/ink509.xml"/><Relationship Id="rId70" Type="http://schemas.openxmlformats.org/officeDocument/2006/relationships/customXml" Target="../ink/ink35.xml"/><Relationship Id="rId166" Type="http://schemas.openxmlformats.org/officeDocument/2006/relationships/customXml" Target="../ink/ink84.xml"/><Relationship Id="rId373" Type="http://schemas.openxmlformats.org/officeDocument/2006/relationships/customXml" Target="../ink/ink191.xml"/><Relationship Id="rId580" Type="http://schemas.openxmlformats.org/officeDocument/2006/relationships/image" Target="../media/image285.png"/><Relationship Id="rId801" Type="http://schemas.openxmlformats.org/officeDocument/2006/relationships/image" Target="../media/image383.png"/><Relationship Id="rId1017" Type="http://schemas.openxmlformats.org/officeDocument/2006/relationships/image" Target="../media/image477.png"/><Relationship Id="rId1" Type="http://schemas.openxmlformats.org/officeDocument/2006/relationships/slideLayout" Target="../slideLayouts/slideLayout12.xml"/><Relationship Id="rId233" Type="http://schemas.openxmlformats.org/officeDocument/2006/relationships/customXml" Target="../ink/ink119.xml"/><Relationship Id="rId440" Type="http://schemas.openxmlformats.org/officeDocument/2006/relationships/image" Target="../media/image222.png"/><Relationship Id="rId678" Type="http://schemas.openxmlformats.org/officeDocument/2006/relationships/image" Target="../media/image329.png"/><Relationship Id="rId885" Type="http://schemas.openxmlformats.org/officeDocument/2006/relationships/image" Target="../media/image417.png"/><Relationship Id="rId1070" Type="http://schemas.openxmlformats.org/officeDocument/2006/relationships/image" Target="../media/image501.png"/><Relationship Id="rId28" Type="http://schemas.openxmlformats.org/officeDocument/2006/relationships/customXml" Target="../ink/ink14.xml"/><Relationship Id="rId300" Type="http://schemas.openxmlformats.org/officeDocument/2006/relationships/image" Target="../media/image157.png"/><Relationship Id="rId538" Type="http://schemas.openxmlformats.org/officeDocument/2006/relationships/customXml" Target="../ink/ink283.xml"/><Relationship Id="rId745" Type="http://schemas.openxmlformats.org/officeDocument/2006/relationships/customXml" Target="../ink/ink397.xml"/><Relationship Id="rId952" Type="http://schemas.openxmlformats.org/officeDocument/2006/relationships/customXml" Target="../ink/ink515.xml"/><Relationship Id="rId81" Type="http://schemas.openxmlformats.org/officeDocument/2006/relationships/image" Target="../media/image51.png"/><Relationship Id="rId177" Type="http://schemas.openxmlformats.org/officeDocument/2006/relationships/image" Target="../media/image98.png"/><Relationship Id="rId384" Type="http://schemas.openxmlformats.org/officeDocument/2006/relationships/image" Target="../media/image197.png"/><Relationship Id="rId591" Type="http://schemas.openxmlformats.org/officeDocument/2006/relationships/customXml" Target="../ink/ink311.xml"/><Relationship Id="rId605" Type="http://schemas.openxmlformats.org/officeDocument/2006/relationships/customXml" Target="../ink/ink318.xml"/><Relationship Id="rId812" Type="http://schemas.openxmlformats.org/officeDocument/2006/relationships/image" Target="../media/image388.png"/><Relationship Id="rId1028" Type="http://schemas.openxmlformats.org/officeDocument/2006/relationships/image" Target="../media/image482.png"/><Relationship Id="rId244" Type="http://schemas.openxmlformats.org/officeDocument/2006/relationships/image" Target="../media/image130.png"/><Relationship Id="rId689" Type="http://schemas.openxmlformats.org/officeDocument/2006/relationships/customXml" Target="../ink/ink365.xml"/><Relationship Id="rId896" Type="http://schemas.openxmlformats.org/officeDocument/2006/relationships/customXml" Target="../ink/ink484.xml"/><Relationship Id="rId1081" Type="http://schemas.openxmlformats.org/officeDocument/2006/relationships/image" Target="../media/image506.png"/><Relationship Id="rId39" Type="http://schemas.openxmlformats.org/officeDocument/2006/relationships/image" Target="../media/image30.png"/><Relationship Id="rId451" Type="http://schemas.openxmlformats.org/officeDocument/2006/relationships/image" Target="../media/image227.png"/><Relationship Id="rId549" Type="http://schemas.openxmlformats.org/officeDocument/2006/relationships/image" Target="../media/image271.png"/><Relationship Id="rId756" Type="http://schemas.openxmlformats.org/officeDocument/2006/relationships/image" Target="../media/image363.png"/><Relationship Id="rId104" Type="http://schemas.openxmlformats.org/officeDocument/2006/relationships/customXml" Target="../ink/ink52.xml"/><Relationship Id="rId188" Type="http://schemas.openxmlformats.org/officeDocument/2006/relationships/customXml" Target="../ink/ink95.xml"/><Relationship Id="rId311" Type="http://schemas.openxmlformats.org/officeDocument/2006/relationships/image" Target="../media/image162.png"/><Relationship Id="rId395" Type="http://schemas.openxmlformats.org/officeDocument/2006/relationships/customXml" Target="../ink/ink203.xml"/><Relationship Id="rId409" Type="http://schemas.openxmlformats.org/officeDocument/2006/relationships/image" Target="../media/image208.png"/><Relationship Id="rId963" Type="http://schemas.openxmlformats.org/officeDocument/2006/relationships/customXml" Target="../ink/ink521.xml"/><Relationship Id="rId1039" Type="http://schemas.openxmlformats.org/officeDocument/2006/relationships/customXml" Target="../ink/ink562.xml"/><Relationship Id="rId92" Type="http://schemas.openxmlformats.org/officeDocument/2006/relationships/customXml" Target="../ink/ink46.xml"/><Relationship Id="rId616" Type="http://schemas.openxmlformats.org/officeDocument/2006/relationships/customXml" Target="../ink/ink324.xml"/><Relationship Id="rId823" Type="http://schemas.openxmlformats.org/officeDocument/2006/relationships/image" Target="../media/image393.png"/><Relationship Id="rId255" Type="http://schemas.openxmlformats.org/officeDocument/2006/relationships/image" Target="../media/image135.png"/><Relationship Id="rId462" Type="http://schemas.openxmlformats.org/officeDocument/2006/relationships/image" Target="../media/image232.png"/><Relationship Id="rId1092" Type="http://schemas.openxmlformats.org/officeDocument/2006/relationships/customXml" Target="../ink/ink591.xml"/><Relationship Id="rId1106" Type="http://schemas.openxmlformats.org/officeDocument/2006/relationships/image" Target="../media/image517.png"/><Relationship Id="rId115" Type="http://schemas.openxmlformats.org/officeDocument/2006/relationships/image" Target="../media/image68.png"/><Relationship Id="rId322" Type="http://schemas.openxmlformats.org/officeDocument/2006/relationships/customXml" Target="../ink/ink165.xml"/><Relationship Id="rId767" Type="http://schemas.openxmlformats.org/officeDocument/2006/relationships/customXml" Target="../ink/ink410.xml"/><Relationship Id="rId974" Type="http://schemas.openxmlformats.org/officeDocument/2006/relationships/customXml" Target="../ink/ink527.xml"/><Relationship Id="rId199" Type="http://schemas.openxmlformats.org/officeDocument/2006/relationships/image" Target="../media/image109.png"/><Relationship Id="rId627" Type="http://schemas.openxmlformats.org/officeDocument/2006/relationships/image" Target="../media/image307.png"/><Relationship Id="rId834" Type="http://schemas.openxmlformats.org/officeDocument/2006/relationships/customXml" Target="../ink/ink448.xml"/><Relationship Id="rId266" Type="http://schemas.openxmlformats.org/officeDocument/2006/relationships/image" Target="../media/image140.png"/><Relationship Id="rId473" Type="http://schemas.openxmlformats.org/officeDocument/2006/relationships/image" Target="../media/image237.png"/><Relationship Id="rId680" Type="http://schemas.openxmlformats.org/officeDocument/2006/relationships/image" Target="../media/image330.png"/><Relationship Id="rId901" Type="http://schemas.openxmlformats.org/officeDocument/2006/relationships/customXml" Target="../ink/ink487.xml"/><Relationship Id="rId1117" Type="http://schemas.openxmlformats.org/officeDocument/2006/relationships/customXml" Target="../ink/ink605.xml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333" Type="http://schemas.openxmlformats.org/officeDocument/2006/relationships/image" Target="../media/image173.png"/><Relationship Id="rId540" Type="http://schemas.openxmlformats.org/officeDocument/2006/relationships/customXml" Target="../ink/ink284.xml"/><Relationship Id="rId778" Type="http://schemas.openxmlformats.org/officeDocument/2006/relationships/image" Target="../media/image373.png"/><Relationship Id="rId985" Type="http://schemas.openxmlformats.org/officeDocument/2006/relationships/customXml" Target="../ink/ink534.xml"/><Relationship Id="rId638" Type="http://schemas.openxmlformats.org/officeDocument/2006/relationships/customXml" Target="../ink/ink337.xml"/><Relationship Id="rId845" Type="http://schemas.openxmlformats.org/officeDocument/2006/relationships/customXml" Target="../ink/ink455.xml"/><Relationship Id="rId1030" Type="http://schemas.openxmlformats.org/officeDocument/2006/relationships/image" Target="../media/image483.png"/><Relationship Id="rId277" Type="http://schemas.openxmlformats.org/officeDocument/2006/relationships/customXml" Target="../ink/ink142.xml"/><Relationship Id="rId400" Type="http://schemas.openxmlformats.org/officeDocument/2006/relationships/customXml" Target="../ink/ink206.xml"/><Relationship Id="rId484" Type="http://schemas.openxmlformats.org/officeDocument/2006/relationships/image" Target="../media/image242.png"/><Relationship Id="rId705" Type="http://schemas.openxmlformats.org/officeDocument/2006/relationships/image" Target="../media/image342.png"/><Relationship Id="rId137" Type="http://schemas.openxmlformats.org/officeDocument/2006/relationships/image" Target="../media/image79.png"/><Relationship Id="rId344" Type="http://schemas.openxmlformats.org/officeDocument/2006/relationships/image" Target="../media/image178.png"/><Relationship Id="rId691" Type="http://schemas.openxmlformats.org/officeDocument/2006/relationships/customXml" Target="../ink/ink366.xml"/><Relationship Id="rId789" Type="http://schemas.openxmlformats.org/officeDocument/2006/relationships/image" Target="../media/image378.png"/><Relationship Id="rId912" Type="http://schemas.openxmlformats.org/officeDocument/2006/relationships/customXml" Target="../ink/ink494.xml"/><Relationship Id="rId996" Type="http://schemas.openxmlformats.org/officeDocument/2006/relationships/customXml" Target="../ink/ink540.xml"/><Relationship Id="rId41" Type="http://schemas.openxmlformats.org/officeDocument/2006/relationships/image" Target="../media/image31.png"/><Relationship Id="rId551" Type="http://schemas.openxmlformats.org/officeDocument/2006/relationships/customXml" Target="../ink/ink290.xml"/><Relationship Id="rId649" Type="http://schemas.openxmlformats.org/officeDocument/2006/relationships/image" Target="../media/image317.png"/><Relationship Id="rId856" Type="http://schemas.openxmlformats.org/officeDocument/2006/relationships/customXml" Target="../ink/ink461.xml"/><Relationship Id="rId190" Type="http://schemas.openxmlformats.org/officeDocument/2006/relationships/customXml" Target="../ink/ink96.xml"/><Relationship Id="rId204" Type="http://schemas.openxmlformats.org/officeDocument/2006/relationships/image" Target="../media/image111.png"/><Relationship Id="rId288" Type="http://schemas.openxmlformats.org/officeDocument/2006/relationships/image" Target="../media/image151.png"/><Relationship Id="rId411" Type="http://schemas.openxmlformats.org/officeDocument/2006/relationships/image" Target="../media/image209.png"/><Relationship Id="rId509" Type="http://schemas.openxmlformats.org/officeDocument/2006/relationships/image" Target="../media/image253.png"/><Relationship Id="rId1041" Type="http://schemas.openxmlformats.org/officeDocument/2006/relationships/customXml" Target="../ink/ink563.xml"/><Relationship Id="rId495" Type="http://schemas.openxmlformats.org/officeDocument/2006/relationships/image" Target="../media/image247.png"/><Relationship Id="rId716" Type="http://schemas.openxmlformats.org/officeDocument/2006/relationships/image" Target="../media/image347.png"/><Relationship Id="rId923" Type="http://schemas.openxmlformats.org/officeDocument/2006/relationships/image" Target="../media/image434.png"/><Relationship Id="rId52" Type="http://schemas.openxmlformats.org/officeDocument/2006/relationships/customXml" Target="../ink/ink26.xml"/><Relationship Id="rId148" Type="http://schemas.openxmlformats.org/officeDocument/2006/relationships/customXml" Target="../ink/ink75.xml"/><Relationship Id="rId355" Type="http://schemas.openxmlformats.org/officeDocument/2006/relationships/customXml" Target="../ink/ink182.xml"/><Relationship Id="rId562" Type="http://schemas.openxmlformats.org/officeDocument/2006/relationships/customXml" Target="../ink/ink296.xml"/><Relationship Id="rId215" Type="http://schemas.openxmlformats.org/officeDocument/2006/relationships/customXml" Target="../ink/ink109.xml"/><Relationship Id="rId422" Type="http://schemas.openxmlformats.org/officeDocument/2006/relationships/image" Target="../media/image214.png"/><Relationship Id="rId867" Type="http://schemas.openxmlformats.org/officeDocument/2006/relationships/customXml" Target="../ink/ink468.xml"/><Relationship Id="rId1052" Type="http://schemas.openxmlformats.org/officeDocument/2006/relationships/customXml" Target="../ink/ink569.xml"/><Relationship Id="rId299" Type="http://schemas.openxmlformats.org/officeDocument/2006/relationships/customXml" Target="../ink/ink153.xml"/><Relationship Id="rId727" Type="http://schemas.openxmlformats.org/officeDocument/2006/relationships/image" Target="../media/image351.png"/><Relationship Id="rId934" Type="http://schemas.openxmlformats.org/officeDocument/2006/relationships/image" Target="../media/image439.png"/><Relationship Id="rId63" Type="http://schemas.openxmlformats.org/officeDocument/2006/relationships/image" Target="../media/image42.png"/><Relationship Id="rId159" Type="http://schemas.openxmlformats.org/officeDocument/2006/relationships/image" Target="../media/image89.png"/><Relationship Id="rId366" Type="http://schemas.openxmlformats.org/officeDocument/2006/relationships/image" Target="../media/image189.png"/><Relationship Id="rId573" Type="http://schemas.openxmlformats.org/officeDocument/2006/relationships/image" Target="../media/image282.png"/><Relationship Id="rId780" Type="http://schemas.openxmlformats.org/officeDocument/2006/relationships/customXml" Target="../ink/ink417.xml"/><Relationship Id="rId226" Type="http://schemas.openxmlformats.org/officeDocument/2006/relationships/image" Target="../media/image121.png"/><Relationship Id="rId433" Type="http://schemas.openxmlformats.org/officeDocument/2006/relationships/customXml" Target="../ink/ink225.xml"/><Relationship Id="rId878" Type="http://schemas.openxmlformats.org/officeDocument/2006/relationships/image" Target="../media/image414.png"/><Relationship Id="rId1063" Type="http://schemas.openxmlformats.org/officeDocument/2006/relationships/image" Target="../media/image498.png"/><Relationship Id="rId640" Type="http://schemas.openxmlformats.org/officeDocument/2006/relationships/customXml" Target="../ink/ink338.xml"/><Relationship Id="rId738" Type="http://schemas.openxmlformats.org/officeDocument/2006/relationships/image" Target="../media/image355.png"/><Relationship Id="rId945" Type="http://schemas.openxmlformats.org/officeDocument/2006/relationships/customXml" Target="../ink/ink511.xml"/><Relationship Id="rId74" Type="http://schemas.openxmlformats.org/officeDocument/2006/relationships/customXml" Target="../ink/ink37.xml"/><Relationship Id="rId377" Type="http://schemas.openxmlformats.org/officeDocument/2006/relationships/image" Target="../media/image194.png"/><Relationship Id="rId500" Type="http://schemas.openxmlformats.org/officeDocument/2006/relationships/customXml" Target="../ink/ink261.xml"/><Relationship Id="rId584" Type="http://schemas.openxmlformats.org/officeDocument/2006/relationships/image" Target="../media/image287.png"/><Relationship Id="rId805" Type="http://schemas.openxmlformats.org/officeDocument/2006/relationships/image" Target="../media/image385.png"/><Relationship Id="rId5" Type="http://schemas.openxmlformats.org/officeDocument/2006/relationships/image" Target="../media/image13.png"/><Relationship Id="rId237" Type="http://schemas.openxmlformats.org/officeDocument/2006/relationships/customXml" Target="../ink/ink121.xml"/><Relationship Id="rId791" Type="http://schemas.openxmlformats.org/officeDocument/2006/relationships/customXml" Target="../ink/ink423.xml"/><Relationship Id="rId889" Type="http://schemas.openxmlformats.org/officeDocument/2006/relationships/image" Target="../media/image419.png"/><Relationship Id="rId1074" Type="http://schemas.openxmlformats.org/officeDocument/2006/relationships/customXml" Target="../ink/ink582.xml"/><Relationship Id="rId444" Type="http://schemas.openxmlformats.org/officeDocument/2006/relationships/image" Target="../media/image224.png"/><Relationship Id="rId651" Type="http://schemas.openxmlformats.org/officeDocument/2006/relationships/image" Target="../media/image318.png"/><Relationship Id="rId749" Type="http://schemas.openxmlformats.org/officeDocument/2006/relationships/customXml" Target="../ink/ink400.xml"/><Relationship Id="rId290" Type="http://schemas.openxmlformats.org/officeDocument/2006/relationships/image" Target="../media/image152.png"/><Relationship Id="rId304" Type="http://schemas.openxmlformats.org/officeDocument/2006/relationships/customXml" Target="../ink/ink156.xml"/><Relationship Id="rId388" Type="http://schemas.openxmlformats.org/officeDocument/2006/relationships/image" Target="../media/image199.png"/><Relationship Id="rId511" Type="http://schemas.openxmlformats.org/officeDocument/2006/relationships/image" Target="../media/image254.png"/><Relationship Id="rId609" Type="http://schemas.openxmlformats.org/officeDocument/2006/relationships/customXml" Target="../ink/ink320.xml"/><Relationship Id="rId956" Type="http://schemas.openxmlformats.org/officeDocument/2006/relationships/customXml" Target="../ink/ink517.xml"/><Relationship Id="rId85" Type="http://schemas.openxmlformats.org/officeDocument/2006/relationships/image" Target="../media/image53.png"/><Relationship Id="rId150" Type="http://schemas.openxmlformats.org/officeDocument/2006/relationships/customXml" Target="../ink/ink76.xml"/><Relationship Id="rId595" Type="http://schemas.openxmlformats.org/officeDocument/2006/relationships/customXml" Target="../ink/ink313.xml"/><Relationship Id="rId816" Type="http://schemas.openxmlformats.org/officeDocument/2006/relationships/image" Target="../media/image390.png"/><Relationship Id="rId1001" Type="http://schemas.openxmlformats.org/officeDocument/2006/relationships/image" Target="../media/image469.png"/><Relationship Id="rId248" Type="http://schemas.openxmlformats.org/officeDocument/2006/relationships/image" Target="../media/image132.png"/><Relationship Id="rId455" Type="http://schemas.openxmlformats.org/officeDocument/2006/relationships/customXml" Target="../ink/ink237.xml"/><Relationship Id="rId662" Type="http://schemas.openxmlformats.org/officeDocument/2006/relationships/customXml" Target="../ink/ink350.xml"/><Relationship Id="rId1085" Type="http://schemas.openxmlformats.org/officeDocument/2006/relationships/image" Target="../media/image508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64.png"/><Relationship Id="rId522" Type="http://schemas.openxmlformats.org/officeDocument/2006/relationships/customXml" Target="../ink/ink273.xml"/><Relationship Id="rId967" Type="http://schemas.openxmlformats.org/officeDocument/2006/relationships/image" Target="../media/image454.png"/><Relationship Id="rId96" Type="http://schemas.openxmlformats.org/officeDocument/2006/relationships/customXml" Target="../ink/ink48.xml"/><Relationship Id="rId161" Type="http://schemas.openxmlformats.org/officeDocument/2006/relationships/image" Target="../media/image90.png"/><Relationship Id="rId399" Type="http://schemas.openxmlformats.org/officeDocument/2006/relationships/image" Target="../media/image204.png"/><Relationship Id="rId827" Type="http://schemas.openxmlformats.org/officeDocument/2006/relationships/customXml" Target="../ink/ink443.xml"/><Relationship Id="rId1012" Type="http://schemas.openxmlformats.org/officeDocument/2006/relationships/customXml" Target="../ink/ink548.xml"/><Relationship Id="rId259" Type="http://schemas.openxmlformats.org/officeDocument/2006/relationships/customXml" Target="../ink/ink133.xml"/><Relationship Id="rId466" Type="http://schemas.openxmlformats.org/officeDocument/2006/relationships/customXml" Target="../ink/ink243.xml"/><Relationship Id="rId673" Type="http://schemas.openxmlformats.org/officeDocument/2006/relationships/image" Target="../media/image327.png"/><Relationship Id="rId880" Type="http://schemas.openxmlformats.org/officeDocument/2006/relationships/customXml" Target="../ink/ink476.xml"/><Relationship Id="rId1096" Type="http://schemas.openxmlformats.org/officeDocument/2006/relationships/customXml" Target="../ink/ink593.xml"/><Relationship Id="rId23" Type="http://schemas.openxmlformats.org/officeDocument/2006/relationships/image" Target="../media/image22.png"/><Relationship Id="rId119" Type="http://schemas.openxmlformats.org/officeDocument/2006/relationships/image" Target="../media/image70.png"/><Relationship Id="rId326" Type="http://schemas.openxmlformats.org/officeDocument/2006/relationships/customXml" Target="../ink/ink167.xml"/><Relationship Id="rId533" Type="http://schemas.openxmlformats.org/officeDocument/2006/relationships/customXml" Target="../ink/ink280.xml"/><Relationship Id="rId978" Type="http://schemas.openxmlformats.org/officeDocument/2006/relationships/image" Target="../media/image459.png"/><Relationship Id="rId740" Type="http://schemas.openxmlformats.org/officeDocument/2006/relationships/image" Target="../media/image356.png"/><Relationship Id="rId838" Type="http://schemas.openxmlformats.org/officeDocument/2006/relationships/customXml" Target="../ink/ink451.xml"/><Relationship Id="rId1023" Type="http://schemas.openxmlformats.org/officeDocument/2006/relationships/image" Target="../media/image480.png"/><Relationship Id="rId172" Type="http://schemas.openxmlformats.org/officeDocument/2006/relationships/customXml" Target="../ink/ink87.xml"/><Relationship Id="rId477" Type="http://schemas.openxmlformats.org/officeDocument/2006/relationships/image" Target="../media/image239.png"/><Relationship Id="rId600" Type="http://schemas.openxmlformats.org/officeDocument/2006/relationships/image" Target="../media/image295.png"/><Relationship Id="rId684" Type="http://schemas.openxmlformats.org/officeDocument/2006/relationships/image" Target="../media/image332.png"/><Relationship Id="rId337" Type="http://schemas.openxmlformats.org/officeDocument/2006/relationships/image" Target="../media/image175.png"/><Relationship Id="rId891" Type="http://schemas.openxmlformats.org/officeDocument/2006/relationships/image" Target="../media/image420.png"/><Relationship Id="rId905" Type="http://schemas.openxmlformats.org/officeDocument/2006/relationships/image" Target="../media/image426.png"/><Relationship Id="rId989" Type="http://schemas.openxmlformats.org/officeDocument/2006/relationships/customXml" Target="../ink/ink536.xml"/><Relationship Id="rId34" Type="http://schemas.openxmlformats.org/officeDocument/2006/relationships/customXml" Target="../ink/ink17.xml"/><Relationship Id="rId544" Type="http://schemas.openxmlformats.org/officeDocument/2006/relationships/customXml" Target="../ink/ink286.xml"/><Relationship Id="rId751" Type="http://schemas.openxmlformats.org/officeDocument/2006/relationships/customXml" Target="../ink/ink401.xml"/><Relationship Id="rId849" Type="http://schemas.openxmlformats.org/officeDocument/2006/relationships/image" Target="../media/image402.png"/><Relationship Id="rId183" Type="http://schemas.openxmlformats.org/officeDocument/2006/relationships/image" Target="../media/image101.png"/><Relationship Id="rId390" Type="http://schemas.openxmlformats.org/officeDocument/2006/relationships/image" Target="../media/image200.png"/><Relationship Id="rId404" Type="http://schemas.openxmlformats.org/officeDocument/2006/relationships/image" Target="../media/image206.png"/><Relationship Id="rId611" Type="http://schemas.openxmlformats.org/officeDocument/2006/relationships/customXml" Target="../ink/ink321.xml"/><Relationship Id="rId1034" Type="http://schemas.openxmlformats.org/officeDocument/2006/relationships/image" Target="../media/image485.png"/><Relationship Id="rId250" Type="http://schemas.openxmlformats.org/officeDocument/2006/relationships/customXml" Target="../ink/ink128.xml"/><Relationship Id="rId488" Type="http://schemas.openxmlformats.org/officeDocument/2006/relationships/image" Target="../media/image244.png"/><Relationship Id="rId695" Type="http://schemas.openxmlformats.org/officeDocument/2006/relationships/image" Target="../media/image337.png"/><Relationship Id="rId709" Type="http://schemas.openxmlformats.org/officeDocument/2006/relationships/image" Target="../media/image344.png"/><Relationship Id="rId916" Type="http://schemas.openxmlformats.org/officeDocument/2006/relationships/customXml" Target="../ink/ink496.xml"/><Relationship Id="rId1101" Type="http://schemas.openxmlformats.org/officeDocument/2006/relationships/image" Target="../media/image515.png"/><Relationship Id="rId45" Type="http://schemas.openxmlformats.org/officeDocument/2006/relationships/image" Target="../media/image33.png"/><Relationship Id="rId110" Type="http://schemas.openxmlformats.org/officeDocument/2006/relationships/customXml" Target="../ink/ink55.xml"/><Relationship Id="rId348" Type="http://schemas.openxmlformats.org/officeDocument/2006/relationships/image" Target="../media/image180.png"/><Relationship Id="rId555" Type="http://schemas.openxmlformats.org/officeDocument/2006/relationships/customXml" Target="../ink/ink292.xml"/><Relationship Id="rId762" Type="http://schemas.openxmlformats.org/officeDocument/2006/relationships/customXml" Target="../ink/ink407.xml"/><Relationship Id="rId194" Type="http://schemas.openxmlformats.org/officeDocument/2006/relationships/customXml" Target="../ink/ink98.xml"/><Relationship Id="rId208" Type="http://schemas.openxmlformats.org/officeDocument/2006/relationships/image" Target="../media/image113.png"/><Relationship Id="rId415" Type="http://schemas.openxmlformats.org/officeDocument/2006/relationships/image" Target="../media/image211.png"/><Relationship Id="rId622" Type="http://schemas.openxmlformats.org/officeDocument/2006/relationships/customXml" Target="../ink/ink328.xml"/><Relationship Id="rId1045" Type="http://schemas.openxmlformats.org/officeDocument/2006/relationships/image" Target="../media/image490.png"/><Relationship Id="rId261" Type="http://schemas.openxmlformats.org/officeDocument/2006/relationships/customXml" Target="../ink/ink134.xml"/><Relationship Id="rId499" Type="http://schemas.openxmlformats.org/officeDocument/2006/relationships/image" Target="../media/image249.png"/><Relationship Id="rId927" Type="http://schemas.openxmlformats.org/officeDocument/2006/relationships/customXml" Target="../ink/ink502.xml"/><Relationship Id="rId1112" Type="http://schemas.openxmlformats.org/officeDocument/2006/relationships/image" Target="../media/image520.png"/><Relationship Id="rId56" Type="http://schemas.openxmlformats.org/officeDocument/2006/relationships/customXml" Target="../ink/ink28.xml"/><Relationship Id="rId359" Type="http://schemas.openxmlformats.org/officeDocument/2006/relationships/customXml" Target="../ink/ink184.xml"/><Relationship Id="rId566" Type="http://schemas.openxmlformats.org/officeDocument/2006/relationships/customXml" Target="../ink/ink298.xml"/><Relationship Id="rId773" Type="http://schemas.openxmlformats.org/officeDocument/2006/relationships/customXml" Target="../ink/ink413.xml"/><Relationship Id="rId121" Type="http://schemas.openxmlformats.org/officeDocument/2006/relationships/image" Target="../media/image71.png"/><Relationship Id="rId219" Type="http://schemas.openxmlformats.org/officeDocument/2006/relationships/image" Target="../media/image118.png"/><Relationship Id="rId426" Type="http://schemas.openxmlformats.org/officeDocument/2006/relationships/image" Target="../media/image216.png"/><Relationship Id="rId633" Type="http://schemas.openxmlformats.org/officeDocument/2006/relationships/customXml" Target="../ink/ink334.xml"/><Relationship Id="rId980" Type="http://schemas.openxmlformats.org/officeDocument/2006/relationships/image" Target="../media/image460.png"/><Relationship Id="rId1056" Type="http://schemas.openxmlformats.org/officeDocument/2006/relationships/customXml" Target="../ink/ink572.xml"/><Relationship Id="rId840" Type="http://schemas.openxmlformats.org/officeDocument/2006/relationships/customXml" Target="../ink/ink452.xml"/><Relationship Id="rId938" Type="http://schemas.openxmlformats.org/officeDocument/2006/relationships/image" Target="../media/image441.png"/><Relationship Id="rId67" Type="http://schemas.openxmlformats.org/officeDocument/2006/relationships/image" Target="../media/image44.png"/><Relationship Id="rId272" Type="http://schemas.openxmlformats.org/officeDocument/2006/relationships/image" Target="../media/image143.png"/><Relationship Id="rId577" Type="http://schemas.openxmlformats.org/officeDocument/2006/relationships/customXml" Target="../ink/ink304.xml"/><Relationship Id="rId700" Type="http://schemas.openxmlformats.org/officeDocument/2006/relationships/customXml" Target="../ink/ink371.xml"/><Relationship Id="rId1123" Type="http://schemas.openxmlformats.org/officeDocument/2006/relationships/customXml" Target="../ink/ink608.xml"/><Relationship Id="rId132" Type="http://schemas.openxmlformats.org/officeDocument/2006/relationships/customXml" Target="../ink/ink66.xml"/><Relationship Id="rId784" Type="http://schemas.openxmlformats.org/officeDocument/2006/relationships/customXml" Target="../ink/ink419.xml"/><Relationship Id="rId991" Type="http://schemas.openxmlformats.org/officeDocument/2006/relationships/customXml" Target="../ink/ink537.xml"/><Relationship Id="rId1067" Type="http://schemas.openxmlformats.org/officeDocument/2006/relationships/image" Target="../media/image500.png"/><Relationship Id="rId437" Type="http://schemas.openxmlformats.org/officeDocument/2006/relationships/customXml" Target="../ink/ink227.xml"/><Relationship Id="rId644" Type="http://schemas.openxmlformats.org/officeDocument/2006/relationships/customXml" Target="../ink/ink340.xml"/><Relationship Id="rId851" Type="http://schemas.openxmlformats.org/officeDocument/2006/relationships/image" Target="../media/image403.png"/><Relationship Id="rId283" Type="http://schemas.openxmlformats.org/officeDocument/2006/relationships/customXml" Target="../ink/ink145.xml"/><Relationship Id="rId490" Type="http://schemas.openxmlformats.org/officeDocument/2006/relationships/customXml" Target="../ink/ink256.xml"/><Relationship Id="rId504" Type="http://schemas.openxmlformats.org/officeDocument/2006/relationships/image" Target="../media/image251.png"/><Relationship Id="rId711" Type="http://schemas.openxmlformats.org/officeDocument/2006/relationships/customXml" Target="../ink/ink377.xml"/><Relationship Id="rId949" Type="http://schemas.openxmlformats.org/officeDocument/2006/relationships/image" Target="../media/image446.png"/><Relationship Id="rId78" Type="http://schemas.openxmlformats.org/officeDocument/2006/relationships/customXml" Target="../ink/ink39.xml"/><Relationship Id="rId143" Type="http://schemas.openxmlformats.org/officeDocument/2006/relationships/image" Target="../media/image81.png"/><Relationship Id="rId350" Type="http://schemas.openxmlformats.org/officeDocument/2006/relationships/image" Target="../media/image181.png"/><Relationship Id="rId588" Type="http://schemas.openxmlformats.org/officeDocument/2006/relationships/image" Target="../media/image289.png"/><Relationship Id="rId795" Type="http://schemas.openxmlformats.org/officeDocument/2006/relationships/image" Target="../media/image380.png"/><Relationship Id="rId809" Type="http://schemas.openxmlformats.org/officeDocument/2006/relationships/image" Target="../media/image387.png"/><Relationship Id="rId9" Type="http://schemas.openxmlformats.org/officeDocument/2006/relationships/image" Target="../media/image15.png"/><Relationship Id="rId210" Type="http://schemas.openxmlformats.org/officeDocument/2006/relationships/image" Target="../media/image114.png"/><Relationship Id="rId448" Type="http://schemas.openxmlformats.org/officeDocument/2006/relationships/image" Target="../media/image226.png"/><Relationship Id="rId655" Type="http://schemas.openxmlformats.org/officeDocument/2006/relationships/image" Target="../media/image320.png"/><Relationship Id="rId862" Type="http://schemas.openxmlformats.org/officeDocument/2006/relationships/customXml" Target="../ink/ink465.xml"/><Relationship Id="rId1078" Type="http://schemas.openxmlformats.org/officeDocument/2006/relationships/customXml" Target="../ink/ink584.xml"/><Relationship Id="rId294" Type="http://schemas.openxmlformats.org/officeDocument/2006/relationships/image" Target="../media/image154.png"/><Relationship Id="rId308" Type="http://schemas.openxmlformats.org/officeDocument/2006/relationships/customXml" Target="../ink/ink158.xml"/><Relationship Id="rId515" Type="http://schemas.openxmlformats.org/officeDocument/2006/relationships/image" Target="../media/image256.png"/><Relationship Id="rId722" Type="http://schemas.openxmlformats.org/officeDocument/2006/relationships/customXml" Target="../ink/ink384.xml"/><Relationship Id="rId89" Type="http://schemas.openxmlformats.org/officeDocument/2006/relationships/image" Target="../media/image55.png"/><Relationship Id="rId154" Type="http://schemas.openxmlformats.org/officeDocument/2006/relationships/customXml" Target="../ink/ink78.xml"/><Relationship Id="rId361" Type="http://schemas.openxmlformats.org/officeDocument/2006/relationships/customXml" Target="../ink/ink185.xml"/><Relationship Id="rId599" Type="http://schemas.openxmlformats.org/officeDocument/2006/relationships/customXml" Target="../ink/ink315.xml"/><Relationship Id="rId1005" Type="http://schemas.openxmlformats.org/officeDocument/2006/relationships/image" Target="../media/image471.png"/><Relationship Id="rId459" Type="http://schemas.openxmlformats.org/officeDocument/2006/relationships/customXml" Target="../ink/ink239.xml"/><Relationship Id="rId666" Type="http://schemas.openxmlformats.org/officeDocument/2006/relationships/image" Target="../media/image324.png"/><Relationship Id="rId873" Type="http://schemas.openxmlformats.org/officeDocument/2006/relationships/image" Target="../media/image412.png"/><Relationship Id="rId1089" Type="http://schemas.openxmlformats.org/officeDocument/2006/relationships/image" Target="../media/image510.png"/><Relationship Id="rId16" Type="http://schemas.openxmlformats.org/officeDocument/2006/relationships/customXml" Target="../ink/ink8.xml"/><Relationship Id="rId221" Type="http://schemas.openxmlformats.org/officeDocument/2006/relationships/image" Target="../media/image119.png"/><Relationship Id="rId319" Type="http://schemas.openxmlformats.org/officeDocument/2006/relationships/image" Target="../media/image166.png"/><Relationship Id="rId526" Type="http://schemas.openxmlformats.org/officeDocument/2006/relationships/customXml" Target="../ink/ink276.xml"/><Relationship Id="rId733" Type="http://schemas.openxmlformats.org/officeDocument/2006/relationships/customXml" Target="../ink/ink390.xml"/><Relationship Id="rId940" Type="http://schemas.openxmlformats.org/officeDocument/2006/relationships/image" Target="../media/image442.png"/><Relationship Id="rId1016" Type="http://schemas.openxmlformats.org/officeDocument/2006/relationships/customXml" Target="../ink/ink550.xml"/><Relationship Id="rId165" Type="http://schemas.openxmlformats.org/officeDocument/2006/relationships/image" Target="../media/image92.png"/><Relationship Id="rId372" Type="http://schemas.openxmlformats.org/officeDocument/2006/relationships/image" Target="../media/image192.png"/><Relationship Id="rId677" Type="http://schemas.openxmlformats.org/officeDocument/2006/relationships/customXml" Target="../ink/ink359.xml"/><Relationship Id="rId800" Type="http://schemas.openxmlformats.org/officeDocument/2006/relationships/customXml" Target="../ink/ink428.xml"/><Relationship Id="rId232" Type="http://schemas.openxmlformats.org/officeDocument/2006/relationships/image" Target="../media/image124.png"/><Relationship Id="rId884" Type="http://schemas.openxmlformats.org/officeDocument/2006/relationships/customXml" Target="../ink/ink478.xml"/><Relationship Id="rId27" Type="http://schemas.openxmlformats.org/officeDocument/2006/relationships/image" Target="../media/image24.png"/><Relationship Id="rId537" Type="http://schemas.openxmlformats.org/officeDocument/2006/relationships/customXml" Target="../ink/ink282.xml"/><Relationship Id="rId744" Type="http://schemas.openxmlformats.org/officeDocument/2006/relationships/image" Target="../media/image358.png"/><Relationship Id="rId951" Type="http://schemas.openxmlformats.org/officeDocument/2006/relationships/image" Target="../media/image447.png"/><Relationship Id="rId80" Type="http://schemas.openxmlformats.org/officeDocument/2006/relationships/customXml" Target="../ink/ink40.xml"/><Relationship Id="rId176" Type="http://schemas.openxmlformats.org/officeDocument/2006/relationships/customXml" Target="../ink/ink89.xml"/><Relationship Id="rId383" Type="http://schemas.openxmlformats.org/officeDocument/2006/relationships/customXml" Target="../ink/ink197.xml"/><Relationship Id="rId590" Type="http://schemas.openxmlformats.org/officeDocument/2006/relationships/image" Target="../media/image290.png"/><Relationship Id="rId604" Type="http://schemas.openxmlformats.org/officeDocument/2006/relationships/image" Target="../media/image297.png"/><Relationship Id="rId811" Type="http://schemas.openxmlformats.org/officeDocument/2006/relationships/customXml" Target="../ink/ink434.xml"/><Relationship Id="rId1027" Type="http://schemas.openxmlformats.org/officeDocument/2006/relationships/customXml" Target="../ink/ink556.xml"/><Relationship Id="rId243" Type="http://schemas.openxmlformats.org/officeDocument/2006/relationships/customXml" Target="../ink/ink124.xml"/><Relationship Id="rId450" Type="http://schemas.openxmlformats.org/officeDocument/2006/relationships/customXml" Target="../ink/ink234.xml"/><Relationship Id="rId688" Type="http://schemas.openxmlformats.org/officeDocument/2006/relationships/image" Target="../media/image334.png"/><Relationship Id="rId895" Type="http://schemas.openxmlformats.org/officeDocument/2006/relationships/image" Target="../media/image422.png"/><Relationship Id="rId909" Type="http://schemas.openxmlformats.org/officeDocument/2006/relationships/customXml" Target="../ink/ink492.xml"/><Relationship Id="rId1080" Type="http://schemas.openxmlformats.org/officeDocument/2006/relationships/customXml" Target="../ink/ink585.xml"/><Relationship Id="rId38" Type="http://schemas.openxmlformats.org/officeDocument/2006/relationships/customXml" Target="../ink/ink19.xml"/><Relationship Id="rId103" Type="http://schemas.openxmlformats.org/officeDocument/2006/relationships/image" Target="../media/image62.png"/><Relationship Id="rId310" Type="http://schemas.openxmlformats.org/officeDocument/2006/relationships/customXml" Target="../ink/ink159.xml"/><Relationship Id="rId548" Type="http://schemas.openxmlformats.org/officeDocument/2006/relationships/customXml" Target="../ink/ink288.xml"/><Relationship Id="rId755" Type="http://schemas.openxmlformats.org/officeDocument/2006/relationships/customXml" Target="../ink/ink403.xml"/><Relationship Id="rId962" Type="http://schemas.openxmlformats.org/officeDocument/2006/relationships/image" Target="../media/image452.png"/><Relationship Id="rId91" Type="http://schemas.openxmlformats.org/officeDocument/2006/relationships/image" Target="../media/image56.png"/><Relationship Id="rId187" Type="http://schemas.openxmlformats.org/officeDocument/2006/relationships/image" Target="../media/image103.png"/><Relationship Id="rId394" Type="http://schemas.openxmlformats.org/officeDocument/2006/relationships/image" Target="../media/image202.png"/><Relationship Id="rId408" Type="http://schemas.openxmlformats.org/officeDocument/2006/relationships/customXml" Target="../ink/ink211.xml"/><Relationship Id="rId615" Type="http://schemas.openxmlformats.org/officeDocument/2006/relationships/image" Target="../media/image302.png"/><Relationship Id="rId822" Type="http://schemas.openxmlformats.org/officeDocument/2006/relationships/customXml" Target="../ink/ink440.xml"/><Relationship Id="rId1038" Type="http://schemas.openxmlformats.org/officeDocument/2006/relationships/image" Target="../media/image487.png"/><Relationship Id="rId254" Type="http://schemas.openxmlformats.org/officeDocument/2006/relationships/customXml" Target="../ink/ink130.xml"/><Relationship Id="rId699" Type="http://schemas.openxmlformats.org/officeDocument/2006/relationships/image" Target="../media/image339.png"/><Relationship Id="rId1091" Type="http://schemas.openxmlformats.org/officeDocument/2006/relationships/image" Target="../media/image511.png"/><Relationship Id="rId1105" Type="http://schemas.openxmlformats.org/officeDocument/2006/relationships/customXml" Target="../ink/ink599.xml"/><Relationship Id="rId49" Type="http://schemas.openxmlformats.org/officeDocument/2006/relationships/image" Target="../media/image35.png"/><Relationship Id="rId114" Type="http://schemas.openxmlformats.org/officeDocument/2006/relationships/customXml" Target="../ink/ink57.xml"/><Relationship Id="rId461" Type="http://schemas.openxmlformats.org/officeDocument/2006/relationships/customXml" Target="../ink/ink240.xml"/><Relationship Id="rId559" Type="http://schemas.openxmlformats.org/officeDocument/2006/relationships/image" Target="../media/image275.png"/><Relationship Id="rId766" Type="http://schemas.openxmlformats.org/officeDocument/2006/relationships/image" Target="../media/image367.png"/><Relationship Id="rId198" Type="http://schemas.openxmlformats.org/officeDocument/2006/relationships/customXml" Target="../ink/ink100.xml"/><Relationship Id="rId321" Type="http://schemas.openxmlformats.org/officeDocument/2006/relationships/image" Target="../media/image167.png"/><Relationship Id="rId419" Type="http://schemas.openxmlformats.org/officeDocument/2006/relationships/customXml" Target="../ink/ink217.xml"/><Relationship Id="rId626" Type="http://schemas.openxmlformats.org/officeDocument/2006/relationships/customXml" Target="../ink/ink330.xml"/><Relationship Id="rId973" Type="http://schemas.openxmlformats.org/officeDocument/2006/relationships/image" Target="../media/image457.png"/><Relationship Id="rId1049" Type="http://schemas.openxmlformats.org/officeDocument/2006/relationships/image" Target="../media/image492.png"/><Relationship Id="rId833" Type="http://schemas.openxmlformats.org/officeDocument/2006/relationships/image" Target="../media/image396.png"/><Relationship Id="rId1116" Type="http://schemas.openxmlformats.org/officeDocument/2006/relationships/image" Target="../media/image522.png"/><Relationship Id="rId265" Type="http://schemas.openxmlformats.org/officeDocument/2006/relationships/customXml" Target="../ink/ink136.xml"/><Relationship Id="rId472" Type="http://schemas.openxmlformats.org/officeDocument/2006/relationships/customXml" Target="../ink/ink246.xml"/><Relationship Id="rId900" Type="http://schemas.openxmlformats.org/officeDocument/2006/relationships/image" Target="../media/image424.png"/><Relationship Id="rId125" Type="http://schemas.openxmlformats.org/officeDocument/2006/relationships/image" Target="../media/image73.png"/><Relationship Id="rId332" Type="http://schemas.openxmlformats.org/officeDocument/2006/relationships/customXml" Target="../ink/ink170.xml"/><Relationship Id="rId777" Type="http://schemas.openxmlformats.org/officeDocument/2006/relationships/customXml" Target="../ink/ink415.xml"/><Relationship Id="rId984" Type="http://schemas.openxmlformats.org/officeDocument/2006/relationships/image" Target="../media/image461.png"/><Relationship Id="rId637" Type="http://schemas.openxmlformats.org/officeDocument/2006/relationships/image" Target="../media/image311.png"/><Relationship Id="rId844" Type="http://schemas.openxmlformats.org/officeDocument/2006/relationships/image" Target="../media/image400.png"/><Relationship Id="rId276" Type="http://schemas.openxmlformats.org/officeDocument/2006/relationships/image" Target="../media/image145.png"/><Relationship Id="rId483" Type="http://schemas.openxmlformats.org/officeDocument/2006/relationships/customXml" Target="../ink/ink252.xml"/><Relationship Id="rId690" Type="http://schemas.openxmlformats.org/officeDocument/2006/relationships/image" Target="../media/image335.png"/><Relationship Id="rId704" Type="http://schemas.openxmlformats.org/officeDocument/2006/relationships/customXml" Target="../ink/ink373.xml"/><Relationship Id="rId911" Type="http://schemas.openxmlformats.org/officeDocument/2006/relationships/image" Target="../media/image428.png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343" Type="http://schemas.openxmlformats.org/officeDocument/2006/relationships/customXml" Target="../ink/ink176.xml"/><Relationship Id="rId550" Type="http://schemas.openxmlformats.org/officeDocument/2006/relationships/customXml" Target="../ink/ink289.xml"/><Relationship Id="rId788" Type="http://schemas.openxmlformats.org/officeDocument/2006/relationships/customXml" Target="../ink/ink421.xml"/><Relationship Id="rId995" Type="http://schemas.openxmlformats.org/officeDocument/2006/relationships/customXml" Target="../ink/ink539.xml"/><Relationship Id="rId203" Type="http://schemas.openxmlformats.org/officeDocument/2006/relationships/customXml" Target="../ink/ink103.xml"/><Relationship Id="rId648" Type="http://schemas.openxmlformats.org/officeDocument/2006/relationships/customXml" Target="../ink/ink342.xml"/><Relationship Id="rId855" Type="http://schemas.openxmlformats.org/officeDocument/2006/relationships/image" Target="../media/image405.png"/><Relationship Id="rId1040" Type="http://schemas.openxmlformats.org/officeDocument/2006/relationships/image" Target="../media/image488.png"/><Relationship Id="rId287" Type="http://schemas.openxmlformats.org/officeDocument/2006/relationships/customXml" Target="../ink/ink147.xml"/><Relationship Id="rId410" Type="http://schemas.openxmlformats.org/officeDocument/2006/relationships/customXml" Target="../ink/ink212.xml"/><Relationship Id="rId494" Type="http://schemas.openxmlformats.org/officeDocument/2006/relationships/customXml" Target="../ink/ink258.xml"/><Relationship Id="rId508" Type="http://schemas.openxmlformats.org/officeDocument/2006/relationships/customXml" Target="../ink/ink266.xml"/><Relationship Id="rId715" Type="http://schemas.openxmlformats.org/officeDocument/2006/relationships/customXml" Target="../ink/ink379.xml"/><Relationship Id="rId922" Type="http://schemas.openxmlformats.org/officeDocument/2006/relationships/customXml" Target="../ink/ink499.xml"/><Relationship Id="rId147" Type="http://schemas.openxmlformats.org/officeDocument/2006/relationships/image" Target="../media/image83.png"/><Relationship Id="rId354" Type="http://schemas.openxmlformats.org/officeDocument/2006/relationships/image" Target="../media/image183.png"/><Relationship Id="rId799" Type="http://schemas.openxmlformats.org/officeDocument/2006/relationships/image" Target="../media/image382.png"/><Relationship Id="rId51" Type="http://schemas.openxmlformats.org/officeDocument/2006/relationships/image" Target="../media/image36.png"/><Relationship Id="rId561" Type="http://schemas.openxmlformats.org/officeDocument/2006/relationships/image" Target="../media/image276.png"/><Relationship Id="rId659" Type="http://schemas.openxmlformats.org/officeDocument/2006/relationships/image" Target="../media/image322.png"/><Relationship Id="rId866" Type="http://schemas.openxmlformats.org/officeDocument/2006/relationships/image" Target="../media/image409.png"/><Relationship Id="rId214" Type="http://schemas.openxmlformats.org/officeDocument/2006/relationships/image" Target="../media/image116.png"/><Relationship Id="rId298" Type="http://schemas.openxmlformats.org/officeDocument/2006/relationships/image" Target="../media/image156.png"/><Relationship Id="rId421" Type="http://schemas.openxmlformats.org/officeDocument/2006/relationships/customXml" Target="../ink/ink218.xml"/><Relationship Id="rId519" Type="http://schemas.openxmlformats.org/officeDocument/2006/relationships/image" Target="../media/image258.png"/><Relationship Id="rId1051" Type="http://schemas.openxmlformats.org/officeDocument/2006/relationships/image" Target="../media/image493.png"/><Relationship Id="rId158" Type="http://schemas.openxmlformats.org/officeDocument/2006/relationships/customXml" Target="../ink/ink80.xml"/><Relationship Id="rId726" Type="http://schemas.openxmlformats.org/officeDocument/2006/relationships/customXml" Target="../ink/ink386.xml"/><Relationship Id="rId933" Type="http://schemas.openxmlformats.org/officeDocument/2006/relationships/customXml" Target="../ink/ink505.xml"/><Relationship Id="rId1009" Type="http://schemas.openxmlformats.org/officeDocument/2006/relationships/image" Target="../media/image473.png"/><Relationship Id="rId62" Type="http://schemas.openxmlformats.org/officeDocument/2006/relationships/customXml" Target="../ink/ink31.xml"/><Relationship Id="rId365" Type="http://schemas.openxmlformats.org/officeDocument/2006/relationships/customXml" Target="../ink/ink187.xml"/><Relationship Id="rId572" Type="http://schemas.openxmlformats.org/officeDocument/2006/relationships/customXml" Target="../ink/ink301.xml"/><Relationship Id="rId225" Type="http://schemas.openxmlformats.org/officeDocument/2006/relationships/customXml" Target="../ink/ink115.xml"/><Relationship Id="rId432" Type="http://schemas.openxmlformats.org/officeDocument/2006/relationships/customXml" Target="../ink/ink224.xml"/><Relationship Id="rId877" Type="http://schemas.openxmlformats.org/officeDocument/2006/relationships/customXml" Target="../ink/ink474.xml"/><Relationship Id="rId1062" Type="http://schemas.openxmlformats.org/officeDocument/2006/relationships/customXml" Target="../ink/ink575.xml"/><Relationship Id="rId737" Type="http://schemas.openxmlformats.org/officeDocument/2006/relationships/customXml" Target="../ink/ink393.xml"/><Relationship Id="rId944" Type="http://schemas.openxmlformats.org/officeDocument/2006/relationships/image" Target="../media/image444.png"/><Relationship Id="rId73" Type="http://schemas.openxmlformats.org/officeDocument/2006/relationships/image" Target="../media/image47.png"/><Relationship Id="rId169" Type="http://schemas.openxmlformats.org/officeDocument/2006/relationships/image" Target="../media/image94.png"/><Relationship Id="rId376" Type="http://schemas.openxmlformats.org/officeDocument/2006/relationships/customXml" Target="../ink/ink193.xml"/><Relationship Id="rId583" Type="http://schemas.openxmlformats.org/officeDocument/2006/relationships/customXml" Target="../ink/ink307.xml"/><Relationship Id="rId790" Type="http://schemas.openxmlformats.org/officeDocument/2006/relationships/customXml" Target="../ink/ink422.xml"/><Relationship Id="rId804" Type="http://schemas.openxmlformats.org/officeDocument/2006/relationships/customXml" Target="../ink/ink430.xml"/><Relationship Id="rId4" Type="http://schemas.openxmlformats.org/officeDocument/2006/relationships/customXml" Target="../ink/ink2.xml"/><Relationship Id="rId236" Type="http://schemas.openxmlformats.org/officeDocument/2006/relationships/image" Target="../media/image126.png"/><Relationship Id="rId443" Type="http://schemas.openxmlformats.org/officeDocument/2006/relationships/customXml" Target="../ink/ink230.xml"/><Relationship Id="rId650" Type="http://schemas.openxmlformats.org/officeDocument/2006/relationships/customXml" Target="../ink/ink343.xml"/><Relationship Id="rId888" Type="http://schemas.openxmlformats.org/officeDocument/2006/relationships/customXml" Target="../ink/ink480.xml"/><Relationship Id="rId1073" Type="http://schemas.openxmlformats.org/officeDocument/2006/relationships/image" Target="../media/image502.png"/><Relationship Id="rId303" Type="http://schemas.openxmlformats.org/officeDocument/2006/relationships/customXml" Target="../ink/ink155.xml"/><Relationship Id="rId748" Type="http://schemas.openxmlformats.org/officeDocument/2006/relationships/customXml" Target="../ink/ink399.xml"/><Relationship Id="rId955" Type="http://schemas.openxmlformats.org/officeDocument/2006/relationships/image" Target="../media/image449.png"/><Relationship Id="rId84" Type="http://schemas.openxmlformats.org/officeDocument/2006/relationships/customXml" Target="../ink/ink42.xml"/><Relationship Id="rId387" Type="http://schemas.openxmlformats.org/officeDocument/2006/relationships/customXml" Target="../ink/ink199.xml"/><Relationship Id="rId510" Type="http://schemas.openxmlformats.org/officeDocument/2006/relationships/customXml" Target="../ink/ink267.xml"/><Relationship Id="rId594" Type="http://schemas.openxmlformats.org/officeDocument/2006/relationships/image" Target="../media/image292.png"/><Relationship Id="rId608" Type="http://schemas.openxmlformats.org/officeDocument/2006/relationships/image" Target="../media/image299.png"/><Relationship Id="rId815" Type="http://schemas.openxmlformats.org/officeDocument/2006/relationships/customXml" Target="../ink/ink436.xml"/><Relationship Id="rId247" Type="http://schemas.openxmlformats.org/officeDocument/2006/relationships/customXml" Target="../ink/ink126.xml"/><Relationship Id="rId899" Type="http://schemas.openxmlformats.org/officeDocument/2006/relationships/customXml" Target="../ink/ink486.xml"/><Relationship Id="rId1000" Type="http://schemas.openxmlformats.org/officeDocument/2006/relationships/customXml" Target="../ink/ink542.xml"/><Relationship Id="rId1084" Type="http://schemas.openxmlformats.org/officeDocument/2006/relationships/customXml" Target="../ink/ink587.xml"/><Relationship Id="rId107" Type="http://schemas.openxmlformats.org/officeDocument/2006/relationships/image" Target="../media/image64.png"/><Relationship Id="rId454" Type="http://schemas.openxmlformats.org/officeDocument/2006/relationships/customXml" Target="../ink/ink236.xml"/><Relationship Id="rId661" Type="http://schemas.openxmlformats.org/officeDocument/2006/relationships/customXml" Target="../ink/ink349.xml"/><Relationship Id="rId759" Type="http://schemas.openxmlformats.org/officeDocument/2006/relationships/customXml" Target="../ink/ink405.xml"/><Relationship Id="rId966" Type="http://schemas.openxmlformats.org/officeDocument/2006/relationships/customXml" Target="../ink/ink523.xml"/><Relationship Id="rId11" Type="http://schemas.openxmlformats.org/officeDocument/2006/relationships/image" Target="../media/image16.png"/><Relationship Id="rId314" Type="http://schemas.openxmlformats.org/officeDocument/2006/relationships/customXml" Target="../ink/ink161.xml"/><Relationship Id="rId398" Type="http://schemas.openxmlformats.org/officeDocument/2006/relationships/customXml" Target="../ink/ink205.xml"/><Relationship Id="rId521" Type="http://schemas.openxmlformats.org/officeDocument/2006/relationships/image" Target="../media/image259.png"/><Relationship Id="rId619" Type="http://schemas.openxmlformats.org/officeDocument/2006/relationships/customXml" Target="../ink/ink326.xml"/><Relationship Id="rId95" Type="http://schemas.openxmlformats.org/officeDocument/2006/relationships/image" Target="../media/image58.png"/><Relationship Id="rId160" Type="http://schemas.openxmlformats.org/officeDocument/2006/relationships/customXml" Target="../ink/ink81.xml"/><Relationship Id="rId826" Type="http://schemas.openxmlformats.org/officeDocument/2006/relationships/image" Target="../media/image394.png"/><Relationship Id="rId1011" Type="http://schemas.openxmlformats.org/officeDocument/2006/relationships/image" Target="../media/image474.png"/><Relationship Id="rId1109" Type="http://schemas.openxmlformats.org/officeDocument/2006/relationships/customXml" Target="../ink/ink601.xml"/><Relationship Id="rId258" Type="http://schemas.openxmlformats.org/officeDocument/2006/relationships/customXml" Target="../ink/ink132.xml"/><Relationship Id="rId465" Type="http://schemas.openxmlformats.org/officeDocument/2006/relationships/image" Target="../media/image233.png"/><Relationship Id="rId672" Type="http://schemas.openxmlformats.org/officeDocument/2006/relationships/customXml" Target="../ink/ink356.xml"/><Relationship Id="rId1095" Type="http://schemas.openxmlformats.org/officeDocument/2006/relationships/image" Target="../media/image513.png"/><Relationship Id="rId22" Type="http://schemas.openxmlformats.org/officeDocument/2006/relationships/customXml" Target="../ink/ink11.xml"/><Relationship Id="rId118" Type="http://schemas.openxmlformats.org/officeDocument/2006/relationships/customXml" Target="../ink/ink59.xml"/><Relationship Id="rId325" Type="http://schemas.openxmlformats.org/officeDocument/2006/relationships/image" Target="../media/image169.png"/><Relationship Id="rId532" Type="http://schemas.openxmlformats.org/officeDocument/2006/relationships/customXml" Target="../ink/ink279.xml"/><Relationship Id="rId977" Type="http://schemas.openxmlformats.org/officeDocument/2006/relationships/customXml" Target="../ink/ink529.xml"/><Relationship Id="rId171" Type="http://schemas.openxmlformats.org/officeDocument/2006/relationships/image" Target="../media/image95.png"/><Relationship Id="rId837" Type="http://schemas.openxmlformats.org/officeDocument/2006/relationships/customXml" Target="../ink/ink450.xml"/><Relationship Id="rId1022" Type="http://schemas.openxmlformats.org/officeDocument/2006/relationships/customXml" Target="../ink/ink553.xml"/><Relationship Id="rId269" Type="http://schemas.openxmlformats.org/officeDocument/2006/relationships/customXml" Target="../ink/ink138.xml"/><Relationship Id="rId476" Type="http://schemas.openxmlformats.org/officeDocument/2006/relationships/customXml" Target="../ink/ink248.xml"/><Relationship Id="rId683" Type="http://schemas.openxmlformats.org/officeDocument/2006/relationships/customXml" Target="../ink/ink362.xml"/><Relationship Id="rId890" Type="http://schemas.openxmlformats.org/officeDocument/2006/relationships/customXml" Target="../ink/ink481.xml"/><Relationship Id="rId904" Type="http://schemas.openxmlformats.org/officeDocument/2006/relationships/customXml" Target="../ink/ink489.xml"/><Relationship Id="rId33" Type="http://schemas.openxmlformats.org/officeDocument/2006/relationships/image" Target="../media/image27.png"/><Relationship Id="rId129" Type="http://schemas.openxmlformats.org/officeDocument/2006/relationships/image" Target="../media/image75.png"/><Relationship Id="rId336" Type="http://schemas.openxmlformats.org/officeDocument/2006/relationships/customXml" Target="../ink/ink172.xml"/><Relationship Id="rId543" Type="http://schemas.openxmlformats.org/officeDocument/2006/relationships/image" Target="../media/image268.png"/><Relationship Id="rId988" Type="http://schemas.openxmlformats.org/officeDocument/2006/relationships/image" Target="../media/image463.png"/><Relationship Id="rId182" Type="http://schemas.openxmlformats.org/officeDocument/2006/relationships/customXml" Target="../ink/ink92.xml"/><Relationship Id="rId403" Type="http://schemas.openxmlformats.org/officeDocument/2006/relationships/customXml" Target="../ink/ink208.xml"/><Relationship Id="rId750" Type="http://schemas.openxmlformats.org/officeDocument/2006/relationships/image" Target="../media/image360.png"/><Relationship Id="rId848" Type="http://schemas.openxmlformats.org/officeDocument/2006/relationships/customXml" Target="../ink/ink457.xml"/><Relationship Id="rId1033" Type="http://schemas.openxmlformats.org/officeDocument/2006/relationships/customXml" Target="../ink/ink559.xml"/><Relationship Id="rId487" Type="http://schemas.openxmlformats.org/officeDocument/2006/relationships/customXml" Target="../ink/ink254.xml"/><Relationship Id="rId610" Type="http://schemas.openxmlformats.org/officeDocument/2006/relationships/image" Target="../media/image300.png"/><Relationship Id="rId694" Type="http://schemas.openxmlformats.org/officeDocument/2006/relationships/customXml" Target="../ink/ink368.xml"/><Relationship Id="rId708" Type="http://schemas.openxmlformats.org/officeDocument/2006/relationships/customXml" Target="../ink/ink375.xml"/><Relationship Id="rId915" Type="http://schemas.openxmlformats.org/officeDocument/2006/relationships/image" Target="../media/image430.png"/><Relationship Id="rId347" Type="http://schemas.openxmlformats.org/officeDocument/2006/relationships/customXml" Target="../ink/ink178.xml"/><Relationship Id="rId999" Type="http://schemas.openxmlformats.org/officeDocument/2006/relationships/image" Target="../media/image468.png"/><Relationship Id="rId1100" Type="http://schemas.openxmlformats.org/officeDocument/2006/relationships/customXml" Target="../ink/ink596.xml"/><Relationship Id="rId44" Type="http://schemas.openxmlformats.org/officeDocument/2006/relationships/customXml" Target="../ink/ink22.xml"/><Relationship Id="rId554" Type="http://schemas.openxmlformats.org/officeDocument/2006/relationships/image" Target="../media/image273.png"/><Relationship Id="rId761" Type="http://schemas.openxmlformats.org/officeDocument/2006/relationships/customXml" Target="../ink/ink406.xml"/><Relationship Id="rId859" Type="http://schemas.openxmlformats.org/officeDocument/2006/relationships/customXml" Target="../ink/ink463.xml"/><Relationship Id="rId193" Type="http://schemas.openxmlformats.org/officeDocument/2006/relationships/image" Target="../media/image106.png"/><Relationship Id="rId207" Type="http://schemas.openxmlformats.org/officeDocument/2006/relationships/customXml" Target="../ink/ink105.xml"/><Relationship Id="rId414" Type="http://schemas.openxmlformats.org/officeDocument/2006/relationships/customXml" Target="../ink/ink214.xml"/><Relationship Id="rId498" Type="http://schemas.openxmlformats.org/officeDocument/2006/relationships/customXml" Target="../ink/ink260.xml"/><Relationship Id="rId621" Type="http://schemas.openxmlformats.org/officeDocument/2006/relationships/customXml" Target="../ink/ink327.xml"/><Relationship Id="rId1044" Type="http://schemas.openxmlformats.org/officeDocument/2006/relationships/customXml" Target="../ink/ink565.xml"/><Relationship Id="rId260" Type="http://schemas.openxmlformats.org/officeDocument/2006/relationships/image" Target="../media/image137.png"/><Relationship Id="rId719" Type="http://schemas.openxmlformats.org/officeDocument/2006/relationships/customXml" Target="../ink/ink382.xml"/><Relationship Id="rId926" Type="http://schemas.openxmlformats.org/officeDocument/2006/relationships/image" Target="../media/image435.png"/><Relationship Id="rId1111" Type="http://schemas.openxmlformats.org/officeDocument/2006/relationships/customXml" Target="../ink/ink602.xml"/><Relationship Id="rId55" Type="http://schemas.openxmlformats.org/officeDocument/2006/relationships/image" Target="../media/image38.png"/><Relationship Id="rId120" Type="http://schemas.openxmlformats.org/officeDocument/2006/relationships/customXml" Target="../ink/ink60.xml"/><Relationship Id="rId358" Type="http://schemas.openxmlformats.org/officeDocument/2006/relationships/image" Target="../media/image185.png"/><Relationship Id="rId565" Type="http://schemas.openxmlformats.org/officeDocument/2006/relationships/image" Target="../media/image278.png"/><Relationship Id="rId772" Type="http://schemas.openxmlformats.org/officeDocument/2006/relationships/image" Target="../media/image370.png"/><Relationship Id="rId218" Type="http://schemas.openxmlformats.org/officeDocument/2006/relationships/customXml" Target="../ink/ink111.xml"/><Relationship Id="rId425" Type="http://schemas.openxmlformats.org/officeDocument/2006/relationships/customXml" Target="../ink/ink220.xml"/><Relationship Id="rId632" Type="http://schemas.openxmlformats.org/officeDocument/2006/relationships/customXml" Target="../ink/ink333.xml"/><Relationship Id="rId1055" Type="http://schemas.openxmlformats.org/officeDocument/2006/relationships/customXml" Target="../ink/ink571.xml"/><Relationship Id="rId271" Type="http://schemas.openxmlformats.org/officeDocument/2006/relationships/customXml" Target="../ink/ink139.xml"/><Relationship Id="rId937" Type="http://schemas.openxmlformats.org/officeDocument/2006/relationships/customXml" Target="../ink/ink507.xml"/><Relationship Id="rId1122" Type="http://schemas.openxmlformats.org/officeDocument/2006/relationships/image" Target="../media/image525.png"/><Relationship Id="rId66" Type="http://schemas.openxmlformats.org/officeDocument/2006/relationships/customXml" Target="../ink/ink33.xml"/><Relationship Id="rId131" Type="http://schemas.openxmlformats.org/officeDocument/2006/relationships/image" Target="../media/image76.png"/><Relationship Id="rId369" Type="http://schemas.openxmlformats.org/officeDocument/2006/relationships/customXml" Target="../ink/ink189.xml"/><Relationship Id="rId576" Type="http://schemas.openxmlformats.org/officeDocument/2006/relationships/image" Target="../media/image283.png"/><Relationship Id="rId783" Type="http://schemas.openxmlformats.org/officeDocument/2006/relationships/image" Target="../media/image375.png"/><Relationship Id="rId990" Type="http://schemas.openxmlformats.org/officeDocument/2006/relationships/image" Target="../media/image464.png"/><Relationship Id="rId229" Type="http://schemas.openxmlformats.org/officeDocument/2006/relationships/customXml" Target="../ink/ink117.xml"/><Relationship Id="rId436" Type="http://schemas.openxmlformats.org/officeDocument/2006/relationships/image" Target="../media/image220.png"/><Relationship Id="rId643" Type="http://schemas.openxmlformats.org/officeDocument/2006/relationships/image" Target="../media/image314.png"/><Relationship Id="rId1066" Type="http://schemas.openxmlformats.org/officeDocument/2006/relationships/customXml" Target="../ink/ink577.xml"/><Relationship Id="rId850" Type="http://schemas.openxmlformats.org/officeDocument/2006/relationships/customXml" Target="../ink/ink458.xml"/><Relationship Id="rId948" Type="http://schemas.openxmlformats.org/officeDocument/2006/relationships/customXml" Target="../ink/ink513.xml"/><Relationship Id="rId77" Type="http://schemas.openxmlformats.org/officeDocument/2006/relationships/image" Target="../media/image49.png"/><Relationship Id="rId282" Type="http://schemas.openxmlformats.org/officeDocument/2006/relationships/image" Target="../media/image148.png"/><Relationship Id="rId503" Type="http://schemas.openxmlformats.org/officeDocument/2006/relationships/customXml" Target="../ink/ink263.xml"/><Relationship Id="rId587" Type="http://schemas.openxmlformats.org/officeDocument/2006/relationships/customXml" Target="../ink/ink309.xml"/><Relationship Id="rId710" Type="http://schemas.openxmlformats.org/officeDocument/2006/relationships/customXml" Target="../ink/ink376.xml"/><Relationship Id="rId808" Type="http://schemas.openxmlformats.org/officeDocument/2006/relationships/customXml" Target="../ink/ink432.xml"/><Relationship Id="rId8" Type="http://schemas.openxmlformats.org/officeDocument/2006/relationships/customXml" Target="../ink/ink4.xml"/><Relationship Id="rId142" Type="http://schemas.openxmlformats.org/officeDocument/2006/relationships/customXml" Target="../ink/ink72.xml"/><Relationship Id="rId447" Type="http://schemas.openxmlformats.org/officeDocument/2006/relationships/customXml" Target="../ink/ink232.xml"/><Relationship Id="rId794" Type="http://schemas.openxmlformats.org/officeDocument/2006/relationships/customXml" Target="../ink/ink425.xml"/><Relationship Id="rId1077" Type="http://schemas.openxmlformats.org/officeDocument/2006/relationships/image" Target="../media/image504.png"/><Relationship Id="rId654" Type="http://schemas.openxmlformats.org/officeDocument/2006/relationships/customXml" Target="../ink/ink345.xml"/><Relationship Id="rId861" Type="http://schemas.openxmlformats.org/officeDocument/2006/relationships/image" Target="../media/image407.png"/><Relationship Id="rId959" Type="http://schemas.openxmlformats.org/officeDocument/2006/relationships/customXml" Target="../ink/ink519.xml"/><Relationship Id="rId293" Type="http://schemas.openxmlformats.org/officeDocument/2006/relationships/customXml" Target="../ink/ink150.xml"/><Relationship Id="rId307" Type="http://schemas.openxmlformats.org/officeDocument/2006/relationships/image" Target="../media/image160.png"/><Relationship Id="rId514" Type="http://schemas.openxmlformats.org/officeDocument/2006/relationships/customXml" Target="../ink/ink269.xml"/><Relationship Id="rId721" Type="http://schemas.openxmlformats.org/officeDocument/2006/relationships/image" Target="../media/image348.png"/><Relationship Id="rId88" Type="http://schemas.openxmlformats.org/officeDocument/2006/relationships/customXml" Target="../ink/ink44.xml"/><Relationship Id="rId153" Type="http://schemas.openxmlformats.org/officeDocument/2006/relationships/image" Target="../media/image86.png"/><Relationship Id="rId360" Type="http://schemas.openxmlformats.org/officeDocument/2006/relationships/image" Target="../media/image186.png"/><Relationship Id="rId598" Type="http://schemas.openxmlformats.org/officeDocument/2006/relationships/image" Target="../media/image294.png"/><Relationship Id="rId819" Type="http://schemas.openxmlformats.org/officeDocument/2006/relationships/customXml" Target="../ink/ink438.xml"/><Relationship Id="rId1004" Type="http://schemas.openxmlformats.org/officeDocument/2006/relationships/customXml" Target="../ink/ink544.xml"/><Relationship Id="rId220" Type="http://schemas.openxmlformats.org/officeDocument/2006/relationships/customXml" Target="../ink/ink112.xml"/><Relationship Id="rId458" Type="http://schemas.openxmlformats.org/officeDocument/2006/relationships/image" Target="../media/image230.png"/><Relationship Id="rId665" Type="http://schemas.openxmlformats.org/officeDocument/2006/relationships/customXml" Target="../ink/ink352.xml"/><Relationship Id="rId872" Type="http://schemas.openxmlformats.org/officeDocument/2006/relationships/customXml" Target="../ink/ink471.xml"/><Relationship Id="rId1088" Type="http://schemas.openxmlformats.org/officeDocument/2006/relationships/customXml" Target="../ink/ink589.xml"/><Relationship Id="rId15" Type="http://schemas.openxmlformats.org/officeDocument/2006/relationships/image" Target="../media/image18.png"/><Relationship Id="rId318" Type="http://schemas.openxmlformats.org/officeDocument/2006/relationships/customXml" Target="../ink/ink163.xml"/><Relationship Id="rId525" Type="http://schemas.openxmlformats.org/officeDocument/2006/relationships/image" Target="../media/image260.png"/><Relationship Id="rId732" Type="http://schemas.openxmlformats.org/officeDocument/2006/relationships/image" Target="../media/image353.png"/><Relationship Id="rId99" Type="http://schemas.openxmlformats.org/officeDocument/2006/relationships/image" Target="../media/image60.png"/><Relationship Id="rId164" Type="http://schemas.openxmlformats.org/officeDocument/2006/relationships/customXml" Target="../ink/ink83.xml"/><Relationship Id="rId371" Type="http://schemas.openxmlformats.org/officeDocument/2006/relationships/customXml" Target="../ink/ink190.xml"/><Relationship Id="rId1015" Type="http://schemas.openxmlformats.org/officeDocument/2006/relationships/image" Target="../media/image476.png"/><Relationship Id="rId469" Type="http://schemas.openxmlformats.org/officeDocument/2006/relationships/image" Target="../media/image235.png"/><Relationship Id="rId676" Type="http://schemas.openxmlformats.org/officeDocument/2006/relationships/customXml" Target="../ink/ink358.xml"/><Relationship Id="rId883" Type="http://schemas.openxmlformats.org/officeDocument/2006/relationships/image" Target="../media/image416.png"/><Relationship Id="rId1099" Type="http://schemas.openxmlformats.org/officeDocument/2006/relationships/image" Target="../media/image514.png"/><Relationship Id="rId26" Type="http://schemas.openxmlformats.org/officeDocument/2006/relationships/customXml" Target="../ink/ink13.xml"/><Relationship Id="rId231" Type="http://schemas.openxmlformats.org/officeDocument/2006/relationships/customXml" Target="../ink/ink118.xml"/><Relationship Id="rId329" Type="http://schemas.openxmlformats.org/officeDocument/2006/relationships/image" Target="../media/image171.png"/><Relationship Id="rId536" Type="http://schemas.openxmlformats.org/officeDocument/2006/relationships/image" Target="../media/image265.png"/><Relationship Id="rId175" Type="http://schemas.openxmlformats.org/officeDocument/2006/relationships/image" Target="../media/image97.png"/><Relationship Id="rId743" Type="http://schemas.openxmlformats.org/officeDocument/2006/relationships/customXml" Target="../ink/ink396.xml"/><Relationship Id="rId950" Type="http://schemas.openxmlformats.org/officeDocument/2006/relationships/customXml" Target="../ink/ink514.xml"/><Relationship Id="rId1026" Type="http://schemas.openxmlformats.org/officeDocument/2006/relationships/image" Target="../media/image481.png"/><Relationship Id="rId382" Type="http://schemas.openxmlformats.org/officeDocument/2006/relationships/image" Target="../media/image196.png"/><Relationship Id="rId603" Type="http://schemas.openxmlformats.org/officeDocument/2006/relationships/customXml" Target="../ink/ink317.xml"/><Relationship Id="rId687" Type="http://schemas.openxmlformats.org/officeDocument/2006/relationships/customXml" Target="../ink/ink364.xml"/><Relationship Id="rId810" Type="http://schemas.openxmlformats.org/officeDocument/2006/relationships/customXml" Target="../ink/ink433.xml"/><Relationship Id="rId908" Type="http://schemas.openxmlformats.org/officeDocument/2006/relationships/image" Target="../media/image427.png"/><Relationship Id="rId242" Type="http://schemas.openxmlformats.org/officeDocument/2006/relationships/image" Target="../media/image129.png"/><Relationship Id="rId894" Type="http://schemas.openxmlformats.org/officeDocument/2006/relationships/customXml" Target="../ink/ink483.xml"/><Relationship Id="rId37" Type="http://schemas.openxmlformats.org/officeDocument/2006/relationships/image" Target="../media/image29.png"/><Relationship Id="rId102" Type="http://schemas.openxmlformats.org/officeDocument/2006/relationships/customXml" Target="../ink/ink51.xml"/><Relationship Id="rId547" Type="http://schemas.openxmlformats.org/officeDocument/2006/relationships/image" Target="../media/image270.png"/><Relationship Id="rId754" Type="http://schemas.openxmlformats.org/officeDocument/2006/relationships/image" Target="../media/image362.png"/><Relationship Id="rId961" Type="http://schemas.openxmlformats.org/officeDocument/2006/relationships/customXml" Target="../ink/ink520.xml"/><Relationship Id="rId90" Type="http://schemas.openxmlformats.org/officeDocument/2006/relationships/customXml" Target="../ink/ink45.xml"/><Relationship Id="rId186" Type="http://schemas.openxmlformats.org/officeDocument/2006/relationships/customXml" Target="../ink/ink94.xml"/><Relationship Id="rId393" Type="http://schemas.openxmlformats.org/officeDocument/2006/relationships/customXml" Target="../ink/ink202.xml"/><Relationship Id="rId407" Type="http://schemas.openxmlformats.org/officeDocument/2006/relationships/image" Target="../media/image207.png"/><Relationship Id="rId614" Type="http://schemas.openxmlformats.org/officeDocument/2006/relationships/customXml" Target="../ink/ink323.xml"/><Relationship Id="rId821" Type="http://schemas.openxmlformats.org/officeDocument/2006/relationships/image" Target="../media/image392.png"/><Relationship Id="rId1037" Type="http://schemas.openxmlformats.org/officeDocument/2006/relationships/customXml" Target="../ink/ink561.xml"/><Relationship Id="rId253" Type="http://schemas.openxmlformats.org/officeDocument/2006/relationships/image" Target="../media/image134.png"/><Relationship Id="rId460" Type="http://schemas.openxmlformats.org/officeDocument/2006/relationships/image" Target="../media/image231.png"/><Relationship Id="rId698" Type="http://schemas.openxmlformats.org/officeDocument/2006/relationships/customXml" Target="../ink/ink370.xml"/><Relationship Id="rId919" Type="http://schemas.openxmlformats.org/officeDocument/2006/relationships/image" Target="../media/image432.png"/><Relationship Id="rId1090" Type="http://schemas.openxmlformats.org/officeDocument/2006/relationships/customXml" Target="../ink/ink590.xml"/><Relationship Id="rId1104" Type="http://schemas.openxmlformats.org/officeDocument/2006/relationships/customXml" Target="../ink/ink598.xml"/><Relationship Id="rId48" Type="http://schemas.openxmlformats.org/officeDocument/2006/relationships/customXml" Target="../ink/ink24.xml"/><Relationship Id="rId113" Type="http://schemas.openxmlformats.org/officeDocument/2006/relationships/image" Target="../media/image67.png"/><Relationship Id="rId320" Type="http://schemas.openxmlformats.org/officeDocument/2006/relationships/customXml" Target="../ink/ink164.xml"/><Relationship Id="rId558" Type="http://schemas.openxmlformats.org/officeDocument/2006/relationships/customXml" Target="../ink/ink294.xml"/><Relationship Id="rId765" Type="http://schemas.openxmlformats.org/officeDocument/2006/relationships/customXml" Target="../ink/ink409.xml"/><Relationship Id="rId972" Type="http://schemas.openxmlformats.org/officeDocument/2006/relationships/customXml" Target="../ink/ink526.xml"/><Relationship Id="rId197" Type="http://schemas.openxmlformats.org/officeDocument/2006/relationships/image" Target="../media/image108.png"/><Relationship Id="rId418" Type="http://schemas.openxmlformats.org/officeDocument/2006/relationships/customXml" Target="../ink/ink216.xml"/><Relationship Id="rId625" Type="http://schemas.openxmlformats.org/officeDocument/2006/relationships/image" Target="../media/image306.png"/><Relationship Id="rId832" Type="http://schemas.openxmlformats.org/officeDocument/2006/relationships/customXml" Target="../ink/ink447.xml"/><Relationship Id="rId1048" Type="http://schemas.openxmlformats.org/officeDocument/2006/relationships/customXml" Target="../ink/ink567.xml"/><Relationship Id="rId264" Type="http://schemas.openxmlformats.org/officeDocument/2006/relationships/image" Target="../media/image139.png"/><Relationship Id="rId471" Type="http://schemas.openxmlformats.org/officeDocument/2006/relationships/image" Target="../media/image236.png"/><Relationship Id="rId1115" Type="http://schemas.openxmlformats.org/officeDocument/2006/relationships/customXml" Target="../ink/ink604.xml"/><Relationship Id="rId59" Type="http://schemas.openxmlformats.org/officeDocument/2006/relationships/image" Target="../media/image40.png"/><Relationship Id="rId124" Type="http://schemas.openxmlformats.org/officeDocument/2006/relationships/customXml" Target="../ink/ink62.xml"/><Relationship Id="rId569" Type="http://schemas.openxmlformats.org/officeDocument/2006/relationships/image" Target="../media/image280.png"/><Relationship Id="rId776" Type="http://schemas.openxmlformats.org/officeDocument/2006/relationships/image" Target="../media/image372.png"/><Relationship Id="rId983" Type="http://schemas.openxmlformats.org/officeDocument/2006/relationships/customXml" Target="../ink/ink533.xml"/><Relationship Id="rId331" Type="http://schemas.openxmlformats.org/officeDocument/2006/relationships/image" Target="../media/image172.png"/><Relationship Id="rId429" Type="http://schemas.openxmlformats.org/officeDocument/2006/relationships/image" Target="../media/image217.png"/><Relationship Id="rId636" Type="http://schemas.openxmlformats.org/officeDocument/2006/relationships/customXml" Target="../ink/ink336.xml"/><Relationship Id="rId1059" Type="http://schemas.openxmlformats.org/officeDocument/2006/relationships/image" Target="../media/image496.png"/><Relationship Id="rId843" Type="http://schemas.openxmlformats.org/officeDocument/2006/relationships/customXml" Target="../ink/ink454.xml"/><Relationship Id="rId275" Type="http://schemas.openxmlformats.org/officeDocument/2006/relationships/customXml" Target="../ink/ink141.xml"/><Relationship Id="rId482" Type="http://schemas.openxmlformats.org/officeDocument/2006/relationships/image" Target="../media/image241.png"/><Relationship Id="rId703" Type="http://schemas.openxmlformats.org/officeDocument/2006/relationships/image" Target="../media/image341.png"/><Relationship Id="rId910" Type="http://schemas.openxmlformats.org/officeDocument/2006/relationships/customXml" Target="../ink/ink493.xml"/><Relationship Id="rId135" Type="http://schemas.openxmlformats.org/officeDocument/2006/relationships/image" Target="../media/image78.png"/><Relationship Id="rId342" Type="http://schemas.openxmlformats.org/officeDocument/2006/relationships/image" Target="../media/image177.png"/><Relationship Id="rId787" Type="http://schemas.openxmlformats.org/officeDocument/2006/relationships/image" Target="../media/image377.png"/><Relationship Id="rId994" Type="http://schemas.openxmlformats.org/officeDocument/2006/relationships/image" Target="../media/image466.png"/><Relationship Id="rId202" Type="http://schemas.openxmlformats.org/officeDocument/2006/relationships/image" Target="../media/image110.png"/><Relationship Id="rId647" Type="http://schemas.openxmlformats.org/officeDocument/2006/relationships/image" Target="../media/image316.png"/><Relationship Id="rId854" Type="http://schemas.openxmlformats.org/officeDocument/2006/relationships/customXml" Target="../ink/ink460.xml"/><Relationship Id="rId286" Type="http://schemas.openxmlformats.org/officeDocument/2006/relationships/image" Target="../media/image150.png"/><Relationship Id="rId493" Type="http://schemas.openxmlformats.org/officeDocument/2006/relationships/image" Target="../media/image246.png"/><Relationship Id="rId507" Type="http://schemas.openxmlformats.org/officeDocument/2006/relationships/image" Target="../media/image252.png"/><Relationship Id="rId714" Type="http://schemas.openxmlformats.org/officeDocument/2006/relationships/image" Target="../media/image346.png"/><Relationship Id="rId921" Type="http://schemas.openxmlformats.org/officeDocument/2006/relationships/image" Target="../media/image433.png"/><Relationship Id="rId50" Type="http://schemas.openxmlformats.org/officeDocument/2006/relationships/customXml" Target="../ink/ink25.xml"/><Relationship Id="rId146" Type="http://schemas.openxmlformats.org/officeDocument/2006/relationships/customXml" Target="../ink/ink74.xml"/><Relationship Id="rId353" Type="http://schemas.openxmlformats.org/officeDocument/2006/relationships/customXml" Target="../ink/ink181.xml"/><Relationship Id="rId560" Type="http://schemas.openxmlformats.org/officeDocument/2006/relationships/customXml" Target="../ink/ink295.xml"/><Relationship Id="rId798" Type="http://schemas.openxmlformats.org/officeDocument/2006/relationships/customXml" Target="../ink/ink427.xml"/><Relationship Id="rId213" Type="http://schemas.openxmlformats.org/officeDocument/2006/relationships/customXml" Target="../ink/ink108.xml"/><Relationship Id="rId420" Type="http://schemas.openxmlformats.org/officeDocument/2006/relationships/image" Target="../media/image213.png"/><Relationship Id="rId658" Type="http://schemas.openxmlformats.org/officeDocument/2006/relationships/customXml" Target="../ink/ink347.xml"/><Relationship Id="rId865" Type="http://schemas.openxmlformats.org/officeDocument/2006/relationships/customXml" Target="../ink/ink467.xml"/><Relationship Id="rId1050" Type="http://schemas.openxmlformats.org/officeDocument/2006/relationships/customXml" Target="../ink/ink568.xml"/><Relationship Id="rId297" Type="http://schemas.openxmlformats.org/officeDocument/2006/relationships/customXml" Target="../ink/ink152.xml"/><Relationship Id="rId518" Type="http://schemas.openxmlformats.org/officeDocument/2006/relationships/customXml" Target="../ink/ink271.xml"/><Relationship Id="rId725" Type="http://schemas.openxmlformats.org/officeDocument/2006/relationships/image" Target="../media/image350.png"/><Relationship Id="rId932" Type="http://schemas.openxmlformats.org/officeDocument/2006/relationships/image" Target="../media/image438.png"/><Relationship Id="rId157" Type="http://schemas.openxmlformats.org/officeDocument/2006/relationships/image" Target="../media/image88.png"/><Relationship Id="rId364" Type="http://schemas.openxmlformats.org/officeDocument/2006/relationships/image" Target="../media/image188.png"/><Relationship Id="rId1008" Type="http://schemas.openxmlformats.org/officeDocument/2006/relationships/customXml" Target="../ink/ink546.xml"/><Relationship Id="rId61" Type="http://schemas.openxmlformats.org/officeDocument/2006/relationships/image" Target="../media/image41.png"/><Relationship Id="rId571" Type="http://schemas.openxmlformats.org/officeDocument/2006/relationships/image" Target="../media/image281.png"/><Relationship Id="rId669" Type="http://schemas.openxmlformats.org/officeDocument/2006/relationships/customXml" Target="../ink/ink354.xml"/><Relationship Id="rId876" Type="http://schemas.openxmlformats.org/officeDocument/2006/relationships/customXml" Target="../ink/ink473.xml"/><Relationship Id="rId19" Type="http://schemas.openxmlformats.org/officeDocument/2006/relationships/image" Target="../media/image20.png"/><Relationship Id="rId224" Type="http://schemas.openxmlformats.org/officeDocument/2006/relationships/customXml" Target="../ink/ink114.xml"/><Relationship Id="rId431" Type="http://schemas.openxmlformats.org/officeDocument/2006/relationships/image" Target="../media/image218.png"/><Relationship Id="rId529" Type="http://schemas.openxmlformats.org/officeDocument/2006/relationships/image" Target="../media/image262.png"/><Relationship Id="rId736" Type="http://schemas.openxmlformats.org/officeDocument/2006/relationships/image" Target="../media/image354.png"/><Relationship Id="rId1061" Type="http://schemas.openxmlformats.org/officeDocument/2006/relationships/image" Target="../media/image497.png"/><Relationship Id="rId168" Type="http://schemas.openxmlformats.org/officeDocument/2006/relationships/customXml" Target="../ink/ink85.xml"/><Relationship Id="rId943" Type="http://schemas.openxmlformats.org/officeDocument/2006/relationships/customXml" Target="../ink/ink510.xml"/><Relationship Id="rId1019" Type="http://schemas.openxmlformats.org/officeDocument/2006/relationships/image" Target="../media/image478.png"/><Relationship Id="rId72" Type="http://schemas.openxmlformats.org/officeDocument/2006/relationships/customXml" Target="../ink/ink36.xml"/><Relationship Id="rId375" Type="http://schemas.openxmlformats.org/officeDocument/2006/relationships/customXml" Target="../ink/ink192.xml"/><Relationship Id="rId582" Type="http://schemas.openxmlformats.org/officeDocument/2006/relationships/image" Target="../media/image286.png"/><Relationship Id="rId803" Type="http://schemas.openxmlformats.org/officeDocument/2006/relationships/image" Target="../media/image384.png"/><Relationship Id="rId3" Type="http://schemas.openxmlformats.org/officeDocument/2006/relationships/image" Target="../media/image12.png"/><Relationship Id="rId235" Type="http://schemas.openxmlformats.org/officeDocument/2006/relationships/customXml" Target="../ink/ink120.xml"/><Relationship Id="rId442" Type="http://schemas.openxmlformats.org/officeDocument/2006/relationships/image" Target="../media/image223.png"/><Relationship Id="rId887" Type="http://schemas.openxmlformats.org/officeDocument/2006/relationships/image" Target="../media/image418.png"/><Relationship Id="rId1072" Type="http://schemas.openxmlformats.org/officeDocument/2006/relationships/customXml" Target="../ink/ink581.xml"/><Relationship Id="rId302" Type="http://schemas.openxmlformats.org/officeDocument/2006/relationships/image" Target="../media/image158.png"/><Relationship Id="rId747" Type="http://schemas.openxmlformats.org/officeDocument/2006/relationships/customXml" Target="../ink/ink398.xml"/><Relationship Id="rId954" Type="http://schemas.openxmlformats.org/officeDocument/2006/relationships/customXml" Target="../ink/ink516.xml"/><Relationship Id="rId83" Type="http://schemas.openxmlformats.org/officeDocument/2006/relationships/image" Target="../media/image52.png"/><Relationship Id="rId179" Type="http://schemas.openxmlformats.org/officeDocument/2006/relationships/image" Target="../media/image99.png"/><Relationship Id="rId386" Type="http://schemas.openxmlformats.org/officeDocument/2006/relationships/image" Target="../media/image198.png"/><Relationship Id="rId593" Type="http://schemas.openxmlformats.org/officeDocument/2006/relationships/customXml" Target="../ink/ink312.xml"/><Relationship Id="rId607" Type="http://schemas.openxmlformats.org/officeDocument/2006/relationships/customXml" Target="../ink/ink319.xml"/><Relationship Id="rId814" Type="http://schemas.openxmlformats.org/officeDocument/2006/relationships/image" Target="../media/image389.png"/><Relationship Id="rId246" Type="http://schemas.openxmlformats.org/officeDocument/2006/relationships/image" Target="../media/image131.png"/><Relationship Id="rId453" Type="http://schemas.openxmlformats.org/officeDocument/2006/relationships/image" Target="../media/image228.png"/><Relationship Id="rId660" Type="http://schemas.openxmlformats.org/officeDocument/2006/relationships/customXml" Target="../ink/ink348.xml"/><Relationship Id="rId898" Type="http://schemas.openxmlformats.org/officeDocument/2006/relationships/customXml" Target="../ink/ink485.xml"/><Relationship Id="rId1083" Type="http://schemas.openxmlformats.org/officeDocument/2006/relationships/image" Target="../media/image507.png"/><Relationship Id="rId106" Type="http://schemas.openxmlformats.org/officeDocument/2006/relationships/customXml" Target="../ink/ink53.xml"/><Relationship Id="rId313" Type="http://schemas.openxmlformats.org/officeDocument/2006/relationships/image" Target="../media/image163.png"/><Relationship Id="rId758" Type="http://schemas.openxmlformats.org/officeDocument/2006/relationships/image" Target="../media/image364.png"/><Relationship Id="rId965" Type="http://schemas.openxmlformats.org/officeDocument/2006/relationships/customXml" Target="../ink/ink522.xml"/><Relationship Id="rId10" Type="http://schemas.openxmlformats.org/officeDocument/2006/relationships/customXml" Target="../ink/ink5.xml"/><Relationship Id="rId94" Type="http://schemas.openxmlformats.org/officeDocument/2006/relationships/customXml" Target="../ink/ink47.xml"/><Relationship Id="rId397" Type="http://schemas.openxmlformats.org/officeDocument/2006/relationships/customXml" Target="../ink/ink204.xml"/><Relationship Id="rId520" Type="http://schemas.openxmlformats.org/officeDocument/2006/relationships/customXml" Target="../ink/ink272.xml"/><Relationship Id="rId618" Type="http://schemas.openxmlformats.org/officeDocument/2006/relationships/image" Target="../media/image303.png"/><Relationship Id="rId825" Type="http://schemas.openxmlformats.org/officeDocument/2006/relationships/customXml" Target="../ink/ink442.xml"/><Relationship Id="rId257" Type="http://schemas.openxmlformats.org/officeDocument/2006/relationships/image" Target="../media/image136.png"/><Relationship Id="rId464" Type="http://schemas.openxmlformats.org/officeDocument/2006/relationships/customXml" Target="../ink/ink242.xml"/><Relationship Id="rId1010" Type="http://schemas.openxmlformats.org/officeDocument/2006/relationships/customXml" Target="../ink/ink547.xml"/><Relationship Id="rId1094" Type="http://schemas.openxmlformats.org/officeDocument/2006/relationships/customXml" Target="../ink/ink592.xml"/><Relationship Id="rId1108" Type="http://schemas.openxmlformats.org/officeDocument/2006/relationships/image" Target="../media/image518.png"/><Relationship Id="rId117" Type="http://schemas.openxmlformats.org/officeDocument/2006/relationships/image" Target="../media/image69.png"/><Relationship Id="rId671" Type="http://schemas.openxmlformats.org/officeDocument/2006/relationships/customXml" Target="../ink/ink355.xml"/><Relationship Id="rId769" Type="http://schemas.openxmlformats.org/officeDocument/2006/relationships/customXml" Target="../ink/ink411.xml"/><Relationship Id="rId976" Type="http://schemas.openxmlformats.org/officeDocument/2006/relationships/customXml" Target="../ink/ink528.xml"/><Relationship Id="rId324" Type="http://schemas.openxmlformats.org/officeDocument/2006/relationships/customXml" Target="../ink/ink166.xml"/><Relationship Id="rId531" Type="http://schemas.openxmlformats.org/officeDocument/2006/relationships/image" Target="../media/image263.png"/><Relationship Id="rId629" Type="http://schemas.openxmlformats.org/officeDocument/2006/relationships/image" Target="../media/image308.png"/><Relationship Id="rId836" Type="http://schemas.openxmlformats.org/officeDocument/2006/relationships/customXml" Target="../ink/ink449.xml"/><Relationship Id="rId1021" Type="http://schemas.openxmlformats.org/officeDocument/2006/relationships/image" Target="../media/image479.png"/><Relationship Id="rId1119" Type="http://schemas.openxmlformats.org/officeDocument/2006/relationships/customXml" Target="../ink/ink606.xml"/><Relationship Id="rId903" Type="http://schemas.openxmlformats.org/officeDocument/2006/relationships/customXml" Target="../ink/ink488.xml"/><Relationship Id="rId32" Type="http://schemas.openxmlformats.org/officeDocument/2006/relationships/customXml" Target="../ink/ink16.xml"/><Relationship Id="rId181" Type="http://schemas.openxmlformats.org/officeDocument/2006/relationships/image" Target="../media/image100.png"/><Relationship Id="rId279" Type="http://schemas.openxmlformats.org/officeDocument/2006/relationships/customXml" Target="../ink/ink143.xml"/><Relationship Id="rId486" Type="http://schemas.openxmlformats.org/officeDocument/2006/relationships/image" Target="../media/image243.png"/><Relationship Id="rId693" Type="http://schemas.openxmlformats.org/officeDocument/2006/relationships/image" Target="../media/image336.png"/><Relationship Id="rId139" Type="http://schemas.openxmlformats.org/officeDocument/2006/relationships/customXml" Target="../ink/ink70.xml"/><Relationship Id="rId346" Type="http://schemas.openxmlformats.org/officeDocument/2006/relationships/image" Target="../media/image179.png"/><Relationship Id="rId553" Type="http://schemas.openxmlformats.org/officeDocument/2006/relationships/customXml" Target="../ink/ink291.xml"/><Relationship Id="rId760" Type="http://schemas.openxmlformats.org/officeDocument/2006/relationships/image" Target="../media/image365.png"/><Relationship Id="rId998" Type="http://schemas.openxmlformats.org/officeDocument/2006/relationships/customXml" Target="../ink/ink541.xml"/><Relationship Id="rId206" Type="http://schemas.openxmlformats.org/officeDocument/2006/relationships/image" Target="../media/image112.png"/><Relationship Id="rId413" Type="http://schemas.openxmlformats.org/officeDocument/2006/relationships/image" Target="../media/image210.png"/><Relationship Id="rId858" Type="http://schemas.openxmlformats.org/officeDocument/2006/relationships/image" Target="../media/image406.png"/><Relationship Id="rId1043" Type="http://schemas.openxmlformats.org/officeDocument/2006/relationships/customXml" Target="../ink/ink564.xml"/><Relationship Id="rId620" Type="http://schemas.openxmlformats.org/officeDocument/2006/relationships/image" Target="../media/image304.png"/><Relationship Id="rId718" Type="http://schemas.openxmlformats.org/officeDocument/2006/relationships/customXml" Target="../ink/ink381.xml"/><Relationship Id="rId925" Type="http://schemas.openxmlformats.org/officeDocument/2006/relationships/customXml" Target="../ink/ink501.xml"/><Relationship Id="rId1110" Type="http://schemas.openxmlformats.org/officeDocument/2006/relationships/image" Target="../media/image519.png"/><Relationship Id="rId54" Type="http://schemas.openxmlformats.org/officeDocument/2006/relationships/customXml" Target="../ink/ink27.xml"/><Relationship Id="rId270" Type="http://schemas.openxmlformats.org/officeDocument/2006/relationships/image" Target="../media/image142.png"/><Relationship Id="rId130" Type="http://schemas.openxmlformats.org/officeDocument/2006/relationships/customXml" Target="../ink/ink65.xml"/><Relationship Id="rId368" Type="http://schemas.openxmlformats.org/officeDocument/2006/relationships/image" Target="../media/image190.png"/><Relationship Id="rId575" Type="http://schemas.openxmlformats.org/officeDocument/2006/relationships/customXml" Target="../ink/ink303.xml"/><Relationship Id="rId782" Type="http://schemas.openxmlformats.org/officeDocument/2006/relationships/customXml" Target="../ink/ink418.xml"/><Relationship Id="rId228" Type="http://schemas.openxmlformats.org/officeDocument/2006/relationships/image" Target="../media/image122.png"/><Relationship Id="rId435" Type="http://schemas.openxmlformats.org/officeDocument/2006/relationships/customXml" Target="../ink/ink226.xml"/><Relationship Id="rId642" Type="http://schemas.openxmlformats.org/officeDocument/2006/relationships/customXml" Target="../ink/ink339.xml"/><Relationship Id="rId1065" Type="http://schemas.openxmlformats.org/officeDocument/2006/relationships/image" Target="../media/image499.png"/><Relationship Id="rId502" Type="http://schemas.openxmlformats.org/officeDocument/2006/relationships/customXml" Target="../ink/ink262.xml"/><Relationship Id="rId947" Type="http://schemas.openxmlformats.org/officeDocument/2006/relationships/image" Target="../media/image445.png"/><Relationship Id="rId76" Type="http://schemas.openxmlformats.org/officeDocument/2006/relationships/customXml" Target="../ink/ink38.xml"/><Relationship Id="rId807" Type="http://schemas.openxmlformats.org/officeDocument/2006/relationships/image" Target="../media/image386.png"/><Relationship Id="rId292" Type="http://schemas.openxmlformats.org/officeDocument/2006/relationships/image" Target="../media/image153.png"/><Relationship Id="rId597" Type="http://schemas.openxmlformats.org/officeDocument/2006/relationships/customXml" Target="../ink/ink314.xml"/><Relationship Id="rId152" Type="http://schemas.openxmlformats.org/officeDocument/2006/relationships/customXml" Target="../ink/ink77.xml"/><Relationship Id="rId457" Type="http://schemas.openxmlformats.org/officeDocument/2006/relationships/customXml" Target="../ink/ink238.xml"/><Relationship Id="rId1087" Type="http://schemas.openxmlformats.org/officeDocument/2006/relationships/image" Target="../media/image509.png"/><Relationship Id="rId664" Type="http://schemas.openxmlformats.org/officeDocument/2006/relationships/customXml" Target="../ink/ink351.xml"/><Relationship Id="rId871" Type="http://schemas.openxmlformats.org/officeDocument/2006/relationships/image" Target="../media/image411.png"/><Relationship Id="rId969" Type="http://schemas.openxmlformats.org/officeDocument/2006/relationships/image" Target="../media/image455.png"/><Relationship Id="rId317" Type="http://schemas.openxmlformats.org/officeDocument/2006/relationships/image" Target="../media/image165.png"/><Relationship Id="rId524" Type="http://schemas.openxmlformats.org/officeDocument/2006/relationships/customXml" Target="../ink/ink275.xml"/><Relationship Id="rId731" Type="http://schemas.openxmlformats.org/officeDocument/2006/relationships/customXml" Target="../ink/ink389.xml"/><Relationship Id="rId98" Type="http://schemas.openxmlformats.org/officeDocument/2006/relationships/customXml" Target="../ink/ink49.xml"/><Relationship Id="rId829" Type="http://schemas.openxmlformats.org/officeDocument/2006/relationships/customXml" Target="../ink/ink445.xml"/><Relationship Id="rId1014" Type="http://schemas.openxmlformats.org/officeDocument/2006/relationships/customXml" Target="../ink/ink5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AF6158D1-2ED1-B942-21C4-E927D704CDDF}"/>
              </a:ext>
            </a:extLst>
          </p:cNvPr>
          <p:cNvSpPr txBox="1"/>
          <p:nvPr/>
        </p:nvSpPr>
        <p:spPr>
          <a:xfrm>
            <a:off x="9206762" y="4891959"/>
            <a:ext cx="1806906" cy="999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srgbClr val="003F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董正</a:t>
            </a:r>
            <a:endParaRPr kumimoji="0" lang="en-US" altLang="zh-CN" sz="2000" b="0" i="0" u="none" strike="noStrike" kern="1200" cap="none" spc="300" normalizeH="0" baseline="0" noProof="0" dirty="0">
              <a:ln>
                <a:noFill/>
              </a:ln>
              <a:solidFill>
                <a:srgbClr val="003F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z="2000" spc="300" dirty="0">
                <a:solidFill>
                  <a:srgbClr val="003F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2022-6-27</a:t>
            </a:r>
            <a:endParaRPr kumimoji="0" lang="en-US" altLang="zh-CN" sz="2000" b="0" i="0" u="none" strike="noStrike" kern="1200" cap="none" spc="300" normalizeH="0" baseline="0" noProof="0" dirty="0">
              <a:ln>
                <a:noFill/>
              </a:ln>
              <a:solidFill>
                <a:srgbClr val="003F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4513D28-739A-0D67-A8AB-6F8B87A3D5BF}"/>
              </a:ext>
            </a:extLst>
          </p:cNvPr>
          <p:cNvSpPr txBox="1"/>
          <p:nvPr/>
        </p:nvSpPr>
        <p:spPr>
          <a:xfrm>
            <a:off x="5144457" y="4392335"/>
            <a:ext cx="1903085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SIGIR</a:t>
            </a:r>
            <a:r>
              <a:rPr kumimoji="0" lang="en-US" altLang="zh-CN" sz="20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2020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8577C7-1180-1527-47E8-28BA3AA37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736" y="1314675"/>
            <a:ext cx="9326880" cy="29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7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AF7557-FEE1-FF38-AC6B-8B393728513A}"/>
              </a:ext>
            </a:extLst>
          </p:cNvPr>
          <p:cNvSpPr txBox="1"/>
          <p:nvPr/>
        </p:nvSpPr>
        <p:spPr>
          <a:xfrm>
            <a:off x="987614" y="1329095"/>
            <a:ext cx="10216771" cy="1366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推荐系统：预测</a:t>
            </a:r>
            <a:r>
              <a:rPr kumimoji="0" lang="en-US" altLang="zh-CN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kumimoji="0" lang="zh-CN" altLang="en-US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是否会和</a:t>
            </a:r>
            <a:r>
              <a:rPr kumimoji="0" lang="en-US" altLang="zh-CN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kumimoji="0" lang="zh-CN" altLang="en-US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endParaRPr kumimoji="0" lang="en-US" altLang="zh-CN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协同过滤</a:t>
            </a:r>
            <a:r>
              <a:rPr kumimoji="0" lang="en-US" altLang="zh-CN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(CF)</a:t>
            </a:r>
            <a:r>
              <a:rPr kumimoji="0" lang="zh-CN" altLang="en-US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：对每个</a:t>
            </a:r>
            <a:r>
              <a:rPr kumimoji="0" lang="en-US" altLang="zh-CN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kumimoji="0" lang="zh-CN" altLang="en-US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0" lang="en-US" altLang="zh-CN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kumimoji="0" lang="zh-CN" altLang="en-US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kumimoji="0" lang="en-US" altLang="zh-CN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r>
              <a:rPr kumimoji="0" lang="zh-CN" altLang="en-US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来预测交互</a:t>
            </a:r>
            <a:endParaRPr kumimoji="0" lang="en-US" altLang="zh-CN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behaviorally similar users would exhibit similar preference on items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A2D6F9-67E1-E28B-DAA2-BB09E0BFE9C6}"/>
              </a:ext>
            </a:extLst>
          </p:cNvPr>
          <p:cNvSpPr txBox="1"/>
          <p:nvPr/>
        </p:nvSpPr>
        <p:spPr>
          <a:xfrm>
            <a:off x="597809" y="594527"/>
            <a:ext cx="2820452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 Introduction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725AB4-9D81-D008-FF33-0374A13EF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06" y="2849455"/>
            <a:ext cx="6131257" cy="35734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D749716-340A-7653-5D71-1A31743403DC}"/>
              </a:ext>
            </a:extLst>
          </p:cNvPr>
          <p:cNvSpPr txBox="1"/>
          <p:nvPr/>
        </p:nvSpPr>
        <p:spPr>
          <a:xfrm>
            <a:off x="6614727" y="3000267"/>
            <a:ext cx="5702138" cy="2274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Learn embeddings: 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GCN on User-item Interaction Graph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(NGCF)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30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LightGCN</a:t>
            </a:r>
            <a:r>
              <a:rPr kumimoji="0" lang="en-US" altLang="zh-CN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: neighborhood aggregation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去掉</a:t>
            </a:r>
            <a:r>
              <a:rPr kumimoji="0" lang="en-US" altLang="zh-CN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kumimoji="0" lang="zh-CN" altLang="en-US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0" lang="en-US" altLang="zh-CN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76F8BDC-3006-03DF-5E53-7115498DD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438" y="4014516"/>
            <a:ext cx="3982022" cy="42965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BD27E67-16D1-8A78-8B9D-FF88DA278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019" y="5425869"/>
            <a:ext cx="3837638" cy="62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6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50566EA-F0D1-3D81-251A-9F15838AE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55850"/>
            <a:ext cx="5782742" cy="59021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65C25B-A96E-0C01-67F6-97154AE4E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80" y="964994"/>
            <a:ext cx="5366520" cy="548264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DE8078F-EF55-B72F-7593-243DE9718642}"/>
              </a:ext>
            </a:extLst>
          </p:cNvPr>
          <p:cNvSpPr txBox="1"/>
          <p:nvPr/>
        </p:nvSpPr>
        <p:spPr>
          <a:xfrm>
            <a:off x="597809" y="594527"/>
            <a:ext cx="1938351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z="24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Method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3FD7CDD-87C9-980A-15E4-CC9A68F34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021" y="554631"/>
            <a:ext cx="2610214" cy="119079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69ACADB-276B-DDE9-CACB-375BA3CCEE3A}"/>
              </a:ext>
            </a:extLst>
          </p:cNvPr>
          <p:cNvSpPr txBox="1"/>
          <p:nvPr/>
        </p:nvSpPr>
        <p:spPr>
          <a:xfrm>
            <a:off x="9524394" y="1175584"/>
            <a:ext cx="2069797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实际应用：均值</a:t>
            </a:r>
            <a:endParaRPr kumimoji="0" lang="en-US" altLang="zh-CN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61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2A9C71A-0ADD-17F6-8912-C0D6CC5BB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45" y="1175584"/>
            <a:ext cx="10459910" cy="55538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2042D5A-B5D5-549C-93A5-EB317F4FB4C2}"/>
              </a:ext>
            </a:extLst>
          </p:cNvPr>
          <p:cNvSpPr txBox="1"/>
          <p:nvPr/>
        </p:nvSpPr>
        <p:spPr>
          <a:xfrm>
            <a:off x="597809" y="594527"/>
            <a:ext cx="2763898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 Experiments</a:t>
            </a:r>
          </a:p>
        </p:txBody>
      </p:sp>
    </p:spTree>
    <p:extLst>
      <p:ext uri="{BB962C8B-B14F-4D97-AF65-F5344CB8AC3E}">
        <p14:creationId xmlns:p14="http://schemas.microsoft.com/office/powerpoint/2010/main" val="41667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F3DFAB-A8B4-ED7A-750F-6D46A299B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2" y="1385729"/>
            <a:ext cx="10945774" cy="542239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CB5D521-0ED3-9310-6EC8-518D01606714}"/>
              </a:ext>
            </a:extLst>
          </p:cNvPr>
          <p:cNvSpPr txBox="1"/>
          <p:nvPr/>
        </p:nvSpPr>
        <p:spPr>
          <a:xfrm>
            <a:off x="597809" y="594527"/>
            <a:ext cx="3243773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z="24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Ablation Study</a:t>
            </a:r>
          </a:p>
        </p:txBody>
      </p:sp>
    </p:spTree>
    <p:extLst>
      <p:ext uri="{BB962C8B-B14F-4D97-AF65-F5344CB8AC3E}">
        <p14:creationId xmlns:p14="http://schemas.microsoft.com/office/powerpoint/2010/main" val="394909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64322407-7AE4-788F-6A1F-3AEDF7B99FD4}"/>
              </a:ext>
            </a:extLst>
          </p:cNvPr>
          <p:cNvGrpSpPr/>
          <p:nvPr/>
        </p:nvGrpSpPr>
        <p:grpSpPr>
          <a:xfrm>
            <a:off x="463068" y="452034"/>
            <a:ext cx="2446560" cy="3650400"/>
            <a:chOff x="463068" y="1731924"/>
            <a:chExt cx="2446560" cy="365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80059290-AAF1-2682-B3CE-BC0E33439828}"/>
                    </a:ext>
                  </a:extLst>
                </p14:cNvPr>
                <p14:cNvContentPartPr/>
                <p14:nvPr/>
              </p14:nvContentPartPr>
              <p14:xfrm>
                <a:off x="463068" y="2363364"/>
                <a:ext cx="634680" cy="486000"/>
              </p14:xfrm>
            </p:contentPart>
          </mc:Choice>
          <mc:Fallback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80059290-AAF1-2682-B3CE-BC0E3343982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4068" y="2354724"/>
                  <a:ext cx="652320" cy="5036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4D74E492-2EEA-08EE-8392-46F851C4DFBC}"/>
                </a:ext>
              </a:extLst>
            </p:cNvPr>
            <p:cNvGrpSpPr/>
            <p:nvPr/>
          </p:nvGrpSpPr>
          <p:grpSpPr>
            <a:xfrm>
              <a:off x="490788" y="1731924"/>
              <a:ext cx="2418840" cy="3650400"/>
              <a:chOff x="1762848" y="145584"/>
              <a:chExt cx="2418840" cy="3650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">
                <p14:nvContentPartPr>
                  <p14:cNvPr id="22" name="墨迹 21">
                    <a:extLst>
                      <a:ext uri="{FF2B5EF4-FFF2-40B4-BE49-F238E27FC236}">
                        <a16:creationId xmlns:a16="http://schemas.microsoft.com/office/drawing/2014/main" id="{94C09305-D84C-4A3D-7154-A55B944D9006}"/>
                      </a:ext>
                    </a:extLst>
                  </p14:cNvPr>
                  <p14:cNvContentPartPr/>
                  <p14:nvPr/>
                </p14:nvContentPartPr>
                <p14:xfrm>
                  <a:off x="3619728" y="3198024"/>
                  <a:ext cx="561960" cy="597960"/>
                </p14:xfrm>
              </p:contentPart>
            </mc:Choice>
            <mc:Fallback>
              <p:pic>
                <p:nvPicPr>
                  <p:cNvPr id="22" name="墨迹 21">
                    <a:extLst>
                      <a:ext uri="{FF2B5EF4-FFF2-40B4-BE49-F238E27FC236}">
                        <a16:creationId xmlns:a16="http://schemas.microsoft.com/office/drawing/2014/main" id="{94C09305-D84C-4A3D-7154-A55B944D900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10728" y="3189384"/>
                    <a:ext cx="579600" cy="61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">
                <p14:nvContentPartPr>
                  <p14:cNvPr id="23" name="墨迹 22">
                    <a:extLst>
                      <a:ext uri="{FF2B5EF4-FFF2-40B4-BE49-F238E27FC236}">
                        <a16:creationId xmlns:a16="http://schemas.microsoft.com/office/drawing/2014/main" id="{BEBBD6A9-2B28-92DE-2EBE-5F7B94709AB2}"/>
                      </a:ext>
                    </a:extLst>
                  </p14:cNvPr>
                  <p14:cNvContentPartPr/>
                  <p14:nvPr/>
                </p14:nvContentPartPr>
                <p14:xfrm>
                  <a:off x="3730248" y="3355704"/>
                  <a:ext cx="153360" cy="246240"/>
                </p14:xfrm>
              </p:contentPart>
            </mc:Choice>
            <mc:Fallback>
              <p:pic>
                <p:nvPicPr>
                  <p:cNvPr id="23" name="墨迹 22">
                    <a:extLst>
                      <a:ext uri="{FF2B5EF4-FFF2-40B4-BE49-F238E27FC236}">
                        <a16:creationId xmlns:a16="http://schemas.microsoft.com/office/drawing/2014/main" id="{BEBBD6A9-2B28-92DE-2EBE-5F7B94709AB2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721608" y="3346704"/>
                    <a:ext cx="171000" cy="26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">
                <p14:nvContentPartPr>
                  <p14:cNvPr id="24" name="墨迹 23">
                    <a:extLst>
                      <a:ext uri="{FF2B5EF4-FFF2-40B4-BE49-F238E27FC236}">
                        <a16:creationId xmlns:a16="http://schemas.microsoft.com/office/drawing/2014/main" id="{E01F2490-1516-B10E-2B50-D1760A4C36D1}"/>
                      </a:ext>
                    </a:extLst>
                  </p14:cNvPr>
                  <p14:cNvContentPartPr/>
                  <p14:nvPr/>
                </p14:nvContentPartPr>
                <p14:xfrm>
                  <a:off x="3739608" y="3610944"/>
                  <a:ext cx="200160" cy="19440"/>
                </p14:xfrm>
              </p:contentPart>
            </mc:Choice>
            <mc:Fallback>
              <p:pic>
                <p:nvPicPr>
                  <p:cNvPr id="24" name="墨迹 23">
                    <a:extLst>
                      <a:ext uri="{FF2B5EF4-FFF2-40B4-BE49-F238E27FC236}">
                        <a16:creationId xmlns:a16="http://schemas.microsoft.com/office/drawing/2014/main" id="{E01F2490-1516-B10E-2B50-D1760A4C36D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730968" y="3602304"/>
                    <a:ext cx="217800" cy="3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">
                <p14:nvContentPartPr>
                  <p14:cNvPr id="25" name="墨迹 24">
                    <a:extLst>
                      <a:ext uri="{FF2B5EF4-FFF2-40B4-BE49-F238E27FC236}">
                        <a16:creationId xmlns:a16="http://schemas.microsoft.com/office/drawing/2014/main" id="{12021270-9BE4-E4A8-8FA2-9076EE54A126}"/>
                      </a:ext>
                    </a:extLst>
                  </p14:cNvPr>
                  <p14:cNvContentPartPr/>
                  <p14:nvPr/>
                </p14:nvContentPartPr>
                <p14:xfrm>
                  <a:off x="3958848" y="3492864"/>
                  <a:ext cx="153000" cy="122400"/>
                </p14:xfrm>
              </p:contentPart>
            </mc:Choice>
            <mc:Fallback>
              <p:pic>
                <p:nvPicPr>
                  <p:cNvPr id="25" name="墨迹 24">
                    <a:extLst>
                      <a:ext uri="{FF2B5EF4-FFF2-40B4-BE49-F238E27FC236}">
                        <a16:creationId xmlns:a16="http://schemas.microsoft.com/office/drawing/2014/main" id="{12021270-9BE4-E4A8-8FA2-9076EE54A126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950208" y="3483864"/>
                    <a:ext cx="17064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">
                <p14:nvContentPartPr>
                  <p14:cNvPr id="26" name="墨迹 25">
                    <a:extLst>
                      <a:ext uri="{FF2B5EF4-FFF2-40B4-BE49-F238E27FC236}">
                        <a16:creationId xmlns:a16="http://schemas.microsoft.com/office/drawing/2014/main" id="{87D55C1A-95AF-176B-7AAD-9B82B6C7F723}"/>
                      </a:ext>
                    </a:extLst>
                  </p14:cNvPr>
                  <p14:cNvContentPartPr/>
                  <p14:nvPr/>
                </p14:nvContentPartPr>
                <p14:xfrm>
                  <a:off x="4059288" y="3529224"/>
                  <a:ext cx="19080" cy="120240"/>
                </p14:xfrm>
              </p:contentPart>
            </mc:Choice>
            <mc:Fallback>
              <p:pic>
                <p:nvPicPr>
                  <p:cNvPr id="26" name="墨迹 25">
                    <a:extLst>
                      <a:ext uri="{FF2B5EF4-FFF2-40B4-BE49-F238E27FC236}">
                        <a16:creationId xmlns:a16="http://schemas.microsoft.com/office/drawing/2014/main" id="{87D55C1A-95AF-176B-7AAD-9B82B6C7F723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50648" y="3520584"/>
                    <a:ext cx="36720" cy="13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">
                <p14:nvContentPartPr>
                  <p14:cNvPr id="3" name="墨迹 2">
                    <a:extLst>
                      <a:ext uri="{FF2B5EF4-FFF2-40B4-BE49-F238E27FC236}">
                        <a16:creationId xmlns:a16="http://schemas.microsoft.com/office/drawing/2014/main" id="{CDBAB476-0C3C-A470-6EF8-EFC9054EC65E}"/>
                      </a:ext>
                    </a:extLst>
                  </p14:cNvPr>
                  <p14:cNvContentPartPr/>
                  <p14:nvPr/>
                </p14:nvContentPartPr>
                <p14:xfrm>
                  <a:off x="1937448" y="904824"/>
                  <a:ext cx="138600" cy="183600"/>
                </p14:xfrm>
              </p:contentPart>
            </mc:Choice>
            <mc:Fallback>
              <p:pic>
                <p:nvPicPr>
                  <p:cNvPr id="3" name="墨迹 2">
                    <a:extLst>
                      <a:ext uri="{FF2B5EF4-FFF2-40B4-BE49-F238E27FC236}">
                        <a16:creationId xmlns:a16="http://schemas.microsoft.com/office/drawing/2014/main" id="{CDBAB476-0C3C-A470-6EF8-EFC9054EC65E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1928448" y="896184"/>
                    <a:ext cx="156240" cy="20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">
                <p14:nvContentPartPr>
                  <p14:cNvPr id="4" name="墨迹 3">
                    <a:extLst>
                      <a:ext uri="{FF2B5EF4-FFF2-40B4-BE49-F238E27FC236}">
                        <a16:creationId xmlns:a16="http://schemas.microsoft.com/office/drawing/2014/main" id="{00E4FCAB-5735-BE27-CD8C-8F29046CDBF3}"/>
                      </a:ext>
                    </a:extLst>
                  </p14:cNvPr>
                  <p14:cNvContentPartPr/>
                  <p14:nvPr/>
                </p14:nvContentPartPr>
                <p14:xfrm>
                  <a:off x="2130048" y="1023624"/>
                  <a:ext cx="11520" cy="145800"/>
                </p14:xfrm>
              </p:contentPart>
            </mc:Choice>
            <mc:Fallback>
              <p:pic>
                <p:nvPicPr>
                  <p:cNvPr id="4" name="墨迹 3">
                    <a:extLst>
                      <a:ext uri="{FF2B5EF4-FFF2-40B4-BE49-F238E27FC236}">
                        <a16:creationId xmlns:a16="http://schemas.microsoft.com/office/drawing/2014/main" id="{00E4FCAB-5735-BE27-CD8C-8F29046CDBF3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21408" y="1014984"/>
                    <a:ext cx="29160" cy="16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">
                <p14:nvContentPartPr>
                  <p14:cNvPr id="6" name="墨迹 5">
                    <a:extLst>
                      <a:ext uri="{FF2B5EF4-FFF2-40B4-BE49-F238E27FC236}">
                        <a16:creationId xmlns:a16="http://schemas.microsoft.com/office/drawing/2014/main" id="{7FF0C2A5-EFBA-11F7-916B-B36925A82A97}"/>
                      </a:ext>
                    </a:extLst>
                  </p14:cNvPr>
                  <p14:cNvContentPartPr/>
                  <p14:nvPr/>
                </p14:nvContentPartPr>
                <p14:xfrm>
                  <a:off x="1762848" y="1928664"/>
                  <a:ext cx="633960" cy="670680"/>
                </p14:xfrm>
              </p:contentPart>
            </mc:Choice>
            <mc:Fallback>
              <p:pic>
                <p:nvPicPr>
                  <p:cNvPr id="6" name="墨迹 5">
                    <a:extLst>
                      <a:ext uri="{FF2B5EF4-FFF2-40B4-BE49-F238E27FC236}">
                        <a16:creationId xmlns:a16="http://schemas.microsoft.com/office/drawing/2014/main" id="{7FF0C2A5-EFBA-11F7-916B-B36925A82A97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1753848" y="1920024"/>
                    <a:ext cx="651600" cy="68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">
                <p14:nvContentPartPr>
                  <p14:cNvPr id="7" name="墨迹 6">
                    <a:extLst>
                      <a:ext uri="{FF2B5EF4-FFF2-40B4-BE49-F238E27FC236}">
                        <a16:creationId xmlns:a16="http://schemas.microsoft.com/office/drawing/2014/main" id="{FB31571A-AACD-7BC2-0CDE-EAB77551C9C4}"/>
                      </a:ext>
                    </a:extLst>
                  </p14:cNvPr>
                  <p14:cNvContentPartPr/>
                  <p14:nvPr/>
                </p14:nvContentPartPr>
                <p14:xfrm>
                  <a:off x="1946088" y="2203344"/>
                  <a:ext cx="173160" cy="253800"/>
                </p14:xfrm>
              </p:contentPart>
            </mc:Choice>
            <mc:Fallback>
              <p:pic>
                <p:nvPicPr>
                  <p:cNvPr id="7" name="墨迹 6">
                    <a:extLst>
                      <a:ext uri="{FF2B5EF4-FFF2-40B4-BE49-F238E27FC236}">
                        <a16:creationId xmlns:a16="http://schemas.microsoft.com/office/drawing/2014/main" id="{FB31571A-AACD-7BC2-0CDE-EAB77551C9C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1937448" y="2194344"/>
                    <a:ext cx="190800" cy="27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">
                <p14:nvContentPartPr>
                  <p14:cNvPr id="8" name="墨迹 7">
                    <a:extLst>
                      <a:ext uri="{FF2B5EF4-FFF2-40B4-BE49-F238E27FC236}">
                        <a16:creationId xmlns:a16="http://schemas.microsoft.com/office/drawing/2014/main" id="{CCF6F76E-D500-8F92-5011-1257FED141FC}"/>
                      </a:ext>
                    </a:extLst>
                  </p14:cNvPr>
                  <p14:cNvContentPartPr/>
                  <p14:nvPr/>
                </p14:nvContentPartPr>
                <p14:xfrm>
                  <a:off x="2148408" y="2349864"/>
                  <a:ext cx="176400" cy="81360"/>
                </p14:xfrm>
              </p:contentPart>
            </mc:Choice>
            <mc:Fallback>
              <p:pic>
                <p:nvPicPr>
                  <p:cNvPr id="8" name="墨迹 7">
                    <a:extLst>
                      <a:ext uri="{FF2B5EF4-FFF2-40B4-BE49-F238E27FC236}">
                        <a16:creationId xmlns:a16="http://schemas.microsoft.com/office/drawing/2014/main" id="{CCF6F76E-D500-8F92-5011-1257FED141FC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2139768" y="2340864"/>
                    <a:ext cx="194040" cy="9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">
                <p14:nvContentPartPr>
                  <p14:cNvPr id="10" name="墨迹 9">
                    <a:extLst>
                      <a:ext uri="{FF2B5EF4-FFF2-40B4-BE49-F238E27FC236}">
                        <a16:creationId xmlns:a16="http://schemas.microsoft.com/office/drawing/2014/main" id="{1727D872-4EDD-04B2-46BF-B8BBCEF00464}"/>
                      </a:ext>
                    </a:extLst>
                  </p14:cNvPr>
                  <p14:cNvContentPartPr/>
                  <p14:nvPr/>
                </p14:nvContentPartPr>
                <p14:xfrm>
                  <a:off x="3638808" y="145584"/>
                  <a:ext cx="432360" cy="386640"/>
                </p14:xfrm>
              </p:contentPart>
            </mc:Choice>
            <mc:Fallback>
              <p:pic>
                <p:nvPicPr>
                  <p:cNvPr id="10" name="墨迹 9">
                    <a:extLst>
                      <a:ext uri="{FF2B5EF4-FFF2-40B4-BE49-F238E27FC236}">
                        <a16:creationId xmlns:a16="http://schemas.microsoft.com/office/drawing/2014/main" id="{1727D872-4EDD-04B2-46BF-B8BBCEF00464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3630168" y="136944"/>
                    <a:ext cx="450000" cy="40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">
                <p14:nvContentPartPr>
                  <p14:cNvPr id="11" name="墨迹 10">
                    <a:extLst>
                      <a:ext uri="{FF2B5EF4-FFF2-40B4-BE49-F238E27FC236}">
                        <a16:creationId xmlns:a16="http://schemas.microsoft.com/office/drawing/2014/main" id="{62B18C8D-A34C-3F69-B228-E73A2D48687D}"/>
                      </a:ext>
                    </a:extLst>
                  </p14:cNvPr>
                  <p14:cNvContentPartPr/>
                  <p14:nvPr/>
                </p14:nvContentPartPr>
                <p14:xfrm>
                  <a:off x="3766968" y="226944"/>
                  <a:ext cx="75600" cy="231480"/>
                </p14:xfrm>
              </p:contentPart>
            </mc:Choice>
            <mc:Fallback>
              <p:pic>
                <p:nvPicPr>
                  <p:cNvPr id="11" name="墨迹 10">
                    <a:extLst>
                      <a:ext uri="{FF2B5EF4-FFF2-40B4-BE49-F238E27FC236}">
                        <a16:creationId xmlns:a16="http://schemas.microsoft.com/office/drawing/2014/main" id="{62B18C8D-A34C-3F69-B228-E73A2D48687D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3757968" y="217944"/>
                    <a:ext cx="93240" cy="24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">
                <p14:nvContentPartPr>
                  <p14:cNvPr id="12" name="墨迹 11">
                    <a:extLst>
                      <a:ext uri="{FF2B5EF4-FFF2-40B4-BE49-F238E27FC236}">
                        <a16:creationId xmlns:a16="http://schemas.microsoft.com/office/drawing/2014/main" id="{DA3DBEDA-2CF0-BA06-B7AB-523BCE6B2E2D}"/>
                      </a:ext>
                    </a:extLst>
                  </p14:cNvPr>
                  <p14:cNvContentPartPr/>
                  <p14:nvPr/>
                </p14:nvContentPartPr>
                <p14:xfrm>
                  <a:off x="3885768" y="374904"/>
                  <a:ext cx="360" cy="90720"/>
                </p14:xfrm>
              </p:contentPart>
            </mc:Choice>
            <mc:Fallback>
              <p:pic>
                <p:nvPicPr>
                  <p:cNvPr id="12" name="墨迹 11">
                    <a:extLst>
                      <a:ext uri="{FF2B5EF4-FFF2-40B4-BE49-F238E27FC236}">
                        <a16:creationId xmlns:a16="http://schemas.microsoft.com/office/drawing/2014/main" id="{DA3DBEDA-2CF0-BA06-B7AB-523BCE6B2E2D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3877128" y="365904"/>
                    <a:ext cx="18000" cy="10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">
                <p14:nvContentPartPr>
                  <p14:cNvPr id="14" name="墨迹 13">
                    <a:extLst>
                      <a:ext uri="{FF2B5EF4-FFF2-40B4-BE49-F238E27FC236}">
                        <a16:creationId xmlns:a16="http://schemas.microsoft.com/office/drawing/2014/main" id="{959F3D90-1EF5-7A45-95B8-D0DD4FFD61A4}"/>
                      </a:ext>
                    </a:extLst>
                  </p14:cNvPr>
                  <p14:cNvContentPartPr/>
                  <p14:nvPr/>
                </p14:nvContentPartPr>
                <p14:xfrm>
                  <a:off x="3709728" y="1077624"/>
                  <a:ext cx="387000" cy="496080"/>
                </p14:xfrm>
              </p:contentPart>
            </mc:Choice>
            <mc:Fallback>
              <p:pic>
                <p:nvPicPr>
                  <p:cNvPr id="14" name="墨迹 13">
                    <a:extLst>
                      <a:ext uri="{FF2B5EF4-FFF2-40B4-BE49-F238E27FC236}">
                        <a16:creationId xmlns:a16="http://schemas.microsoft.com/office/drawing/2014/main" id="{959F3D90-1EF5-7A45-95B8-D0DD4FFD61A4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3701088" y="1068984"/>
                    <a:ext cx="404640" cy="51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">
                <p14:nvContentPartPr>
                  <p14:cNvPr id="15" name="墨迹 14">
                    <a:extLst>
                      <a:ext uri="{FF2B5EF4-FFF2-40B4-BE49-F238E27FC236}">
                        <a16:creationId xmlns:a16="http://schemas.microsoft.com/office/drawing/2014/main" id="{926FB28E-1517-06E5-BD35-94E90A6D253A}"/>
                      </a:ext>
                    </a:extLst>
                  </p14:cNvPr>
                  <p14:cNvContentPartPr/>
                  <p14:nvPr/>
                </p14:nvContentPartPr>
                <p14:xfrm>
                  <a:off x="3779928" y="1242144"/>
                  <a:ext cx="77400" cy="214200"/>
                </p14:xfrm>
              </p:contentPart>
            </mc:Choice>
            <mc:Fallback>
              <p:pic>
                <p:nvPicPr>
                  <p:cNvPr id="15" name="墨迹 14">
                    <a:extLst>
                      <a:ext uri="{FF2B5EF4-FFF2-40B4-BE49-F238E27FC236}">
                        <a16:creationId xmlns:a16="http://schemas.microsoft.com/office/drawing/2014/main" id="{926FB28E-1517-06E5-BD35-94E90A6D253A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3771288" y="1233144"/>
                    <a:ext cx="95040" cy="23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">
                <p14:nvContentPartPr>
                  <p14:cNvPr id="16" name="墨迹 15">
                    <a:extLst>
                      <a:ext uri="{FF2B5EF4-FFF2-40B4-BE49-F238E27FC236}">
                        <a16:creationId xmlns:a16="http://schemas.microsoft.com/office/drawing/2014/main" id="{FCE3D7A6-43C5-5299-8697-50B19C4A6C82}"/>
                      </a:ext>
                    </a:extLst>
                  </p14:cNvPr>
                  <p14:cNvContentPartPr/>
                  <p14:nvPr/>
                </p14:nvContentPartPr>
                <p14:xfrm>
                  <a:off x="3876768" y="1415664"/>
                  <a:ext cx="118080" cy="84600"/>
                </p14:xfrm>
              </p:contentPart>
            </mc:Choice>
            <mc:Fallback>
              <p:pic>
                <p:nvPicPr>
                  <p:cNvPr id="16" name="墨迹 15">
                    <a:extLst>
                      <a:ext uri="{FF2B5EF4-FFF2-40B4-BE49-F238E27FC236}">
                        <a16:creationId xmlns:a16="http://schemas.microsoft.com/office/drawing/2014/main" id="{FCE3D7A6-43C5-5299-8697-50B19C4A6C82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3868128" y="1407024"/>
                    <a:ext cx="135720" cy="1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">
                <p14:nvContentPartPr>
                  <p14:cNvPr id="18" name="墨迹 17">
                    <a:extLst>
                      <a:ext uri="{FF2B5EF4-FFF2-40B4-BE49-F238E27FC236}">
                        <a16:creationId xmlns:a16="http://schemas.microsoft.com/office/drawing/2014/main" id="{98FF943D-78FF-A5CA-8AE3-4B16831B4BD1}"/>
                      </a:ext>
                    </a:extLst>
                  </p14:cNvPr>
                  <p14:cNvContentPartPr/>
                  <p14:nvPr/>
                </p14:nvContentPartPr>
                <p14:xfrm>
                  <a:off x="3637728" y="2182824"/>
                  <a:ext cx="459720" cy="624960"/>
                </p14:xfrm>
              </p:contentPart>
            </mc:Choice>
            <mc:Fallback>
              <p:pic>
                <p:nvPicPr>
                  <p:cNvPr id="18" name="墨迹 17">
                    <a:extLst>
                      <a:ext uri="{FF2B5EF4-FFF2-40B4-BE49-F238E27FC236}">
                        <a16:creationId xmlns:a16="http://schemas.microsoft.com/office/drawing/2014/main" id="{98FF943D-78FF-A5CA-8AE3-4B16831B4BD1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3629088" y="2174184"/>
                    <a:ext cx="477360" cy="64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">
                <p14:nvContentPartPr>
                  <p14:cNvPr id="19" name="墨迹 18">
                    <a:extLst>
                      <a:ext uri="{FF2B5EF4-FFF2-40B4-BE49-F238E27FC236}">
                        <a16:creationId xmlns:a16="http://schemas.microsoft.com/office/drawing/2014/main" id="{DD71C3D2-8424-5367-4963-E76E4AC82FE4}"/>
                      </a:ext>
                    </a:extLst>
                  </p14:cNvPr>
                  <p14:cNvContentPartPr/>
                  <p14:nvPr/>
                </p14:nvContentPartPr>
                <p14:xfrm>
                  <a:off x="3734928" y="2376864"/>
                  <a:ext cx="151920" cy="282600"/>
                </p14:xfrm>
              </p:contentPart>
            </mc:Choice>
            <mc:Fallback>
              <p:pic>
                <p:nvPicPr>
                  <p:cNvPr id="19" name="墨迹 18">
                    <a:extLst>
                      <a:ext uri="{FF2B5EF4-FFF2-40B4-BE49-F238E27FC236}">
                        <a16:creationId xmlns:a16="http://schemas.microsoft.com/office/drawing/2014/main" id="{DD71C3D2-8424-5367-4963-E76E4AC82FE4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3725928" y="2367864"/>
                    <a:ext cx="169560" cy="30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">
                <p14:nvContentPartPr>
                  <p14:cNvPr id="20" name="墨迹 19">
                    <a:extLst>
                      <a:ext uri="{FF2B5EF4-FFF2-40B4-BE49-F238E27FC236}">
                        <a16:creationId xmlns:a16="http://schemas.microsoft.com/office/drawing/2014/main" id="{29D5D43E-4D73-A1A9-A9A8-652A33C562E7}"/>
                      </a:ext>
                    </a:extLst>
                  </p14:cNvPr>
                  <p14:cNvContentPartPr/>
                  <p14:nvPr/>
                </p14:nvContentPartPr>
                <p14:xfrm>
                  <a:off x="3885768" y="2550744"/>
                  <a:ext cx="81360" cy="229680"/>
                </p14:xfrm>
              </p:contentPart>
            </mc:Choice>
            <mc:Fallback>
              <p:pic>
                <p:nvPicPr>
                  <p:cNvPr id="20" name="墨迹 19">
                    <a:extLst>
                      <a:ext uri="{FF2B5EF4-FFF2-40B4-BE49-F238E27FC236}">
                        <a16:creationId xmlns:a16="http://schemas.microsoft.com/office/drawing/2014/main" id="{29D5D43E-4D73-A1A9-A9A8-652A33C562E7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877128" y="2541744"/>
                    <a:ext cx="99000" cy="24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">
                <p14:nvContentPartPr>
                  <p14:cNvPr id="28" name="墨迹 27">
                    <a:extLst>
                      <a:ext uri="{FF2B5EF4-FFF2-40B4-BE49-F238E27FC236}">
                        <a16:creationId xmlns:a16="http://schemas.microsoft.com/office/drawing/2014/main" id="{9AC8D653-2B38-A1AB-BA99-9F871E44231E}"/>
                      </a:ext>
                    </a:extLst>
                  </p14:cNvPr>
                  <p14:cNvContentPartPr/>
                  <p14:nvPr/>
                </p14:nvContentPartPr>
                <p14:xfrm>
                  <a:off x="2349648" y="458064"/>
                  <a:ext cx="1280880" cy="511200"/>
                </p14:xfrm>
              </p:contentPart>
            </mc:Choice>
            <mc:Fallback>
              <p:pic>
                <p:nvPicPr>
                  <p:cNvPr id="28" name="墨迹 27">
                    <a:extLst>
                      <a:ext uri="{FF2B5EF4-FFF2-40B4-BE49-F238E27FC236}">
                        <a16:creationId xmlns:a16="http://schemas.microsoft.com/office/drawing/2014/main" id="{9AC8D653-2B38-A1AB-BA99-9F871E44231E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2340648" y="449064"/>
                    <a:ext cx="1298520" cy="52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">
                <p14:nvContentPartPr>
                  <p14:cNvPr id="29" name="墨迹 28">
                    <a:extLst>
                      <a:ext uri="{FF2B5EF4-FFF2-40B4-BE49-F238E27FC236}">
                        <a16:creationId xmlns:a16="http://schemas.microsoft.com/office/drawing/2014/main" id="{26D87D1C-D227-2EE7-C9BA-7C6F3CD597D8}"/>
                      </a:ext>
                    </a:extLst>
                  </p14:cNvPr>
                  <p14:cNvContentPartPr/>
                  <p14:nvPr/>
                </p14:nvContentPartPr>
                <p14:xfrm>
                  <a:off x="2340648" y="1114704"/>
                  <a:ext cx="1328760" cy="144000"/>
                </p14:xfrm>
              </p:contentPart>
            </mc:Choice>
            <mc:Fallback>
              <p:pic>
                <p:nvPicPr>
                  <p:cNvPr id="29" name="墨迹 28">
                    <a:extLst>
                      <a:ext uri="{FF2B5EF4-FFF2-40B4-BE49-F238E27FC236}">
                        <a16:creationId xmlns:a16="http://schemas.microsoft.com/office/drawing/2014/main" id="{26D87D1C-D227-2EE7-C9BA-7C6F3CD597D8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2332008" y="1106064"/>
                    <a:ext cx="1346400" cy="16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">
                <p14:nvContentPartPr>
                  <p14:cNvPr id="30" name="墨迹 29">
                    <a:extLst>
                      <a:ext uri="{FF2B5EF4-FFF2-40B4-BE49-F238E27FC236}">
                        <a16:creationId xmlns:a16="http://schemas.microsoft.com/office/drawing/2014/main" id="{55784128-31BD-C385-6617-202577E49513}"/>
                      </a:ext>
                    </a:extLst>
                  </p14:cNvPr>
                  <p14:cNvContentPartPr/>
                  <p14:nvPr/>
                </p14:nvContentPartPr>
                <p14:xfrm>
                  <a:off x="2203488" y="1188144"/>
                  <a:ext cx="1438560" cy="1350360"/>
                </p14:xfrm>
              </p:contentPart>
            </mc:Choice>
            <mc:Fallback>
              <p:pic>
                <p:nvPicPr>
                  <p:cNvPr id="30" name="墨迹 29">
                    <a:extLst>
                      <a:ext uri="{FF2B5EF4-FFF2-40B4-BE49-F238E27FC236}">
                        <a16:creationId xmlns:a16="http://schemas.microsoft.com/office/drawing/2014/main" id="{55784128-31BD-C385-6617-202577E49513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2194488" y="1179504"/>
                    <a:ext cx="1456200" cy="136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">
                <p14:nvContentPartPr>
                  <p14:cNvPr id="32" name="墨迹 31">
                    <a:extLst>
                      <a:ext uri="{FF2B5EF4-FFF2-40B4-BE49-F238E27FC236}">
                        <a16:creationId xmlns:a16="http://schemas.microsoft.com/office/drawing/2014/main" id="{1D31F6D7-60CE-EF6E-4F6A-2EB31F76D818}"/>
                      </a:ext>
                    </a:extLst>
                  </p14:cNvPr>
                  <p14:cNvContentPartPr/>
                  <p14:nvPr/>
                </p14:nvContentPartPr>
                <p14:xfrm>
                  <a:off x="2368008" y="507384"/>
                  <a:ext cx="1267920" cy="1733040"/>
                </p14:xfrm>
              </p:contentPart>
            </mc:Choice>
            <mc:Fallback>
              <p:pic>
                <p:nvPicPr>
                  <p:cNvPr id="32" name="墨迹 31">
                    <a:extLst>
                      <a:ext uri="{FF2B5EF4-FFF2-40B4-BE49-F238E27FC236}">
                        <a16:creationId xmlns:a16="http://schemas.microsoft.com/office/drawing/2014/main" id="{1D31F6D7-60CE-EF6E-4F6A-2EB31F76D818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2359008" y="498384"/>
                    <a:ext cx="1285560" cy="175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">
                <p14:nvContentPartPr>
                  <p14:cNvPr id="33" name="墨迹 32">
                    <a:extLst>
                      <a:ext uri="{FF2B5EF4-FFF2-40B4-BE49-F238E27FC236}">
                        <a16:creationId xmlns:a16="http://schemas.microsoft.com/office/drawing/2014/main" id="{CAE4B1C6-85EC-3281-948D-95642F1501BC}"/>
                      </a:ext>
                    </a:extLst>
                  </p14:cNvPr>
                  <p14:cNvContentPartPr/>
                  <p14:nvPr/>
                </p14:nvContentPartPr>
                <p14:xfrm>
                  <a:off x="2395368" y="1527984"/>
                  <a:ext cx="1308240" cy="831240"/>
                </p14:xfrm>
              </p:contentPart>
            </mc:Choice>
            <mc:Fallback>
              <p:pic>
                <p:nvPicPr>
                  <p:cNvPr id="33" name="墨迹 32">
                    <a:extLst>
                      <a:ext uri="{FF2B5EF4-FFF2-40B4-BE49-F238E27FC236}">
                        <a16:creationId xmlns:a16="http://schemas.microsoft.com/office/drawing/2014/main" id="{CAE4B1C6-85EC-3281-948D-95642F1501BC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386368" y="1518984"/>
                    <a:ext cx="1325880" cy="84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">
                <p14:nvContentPartPr>
                  <p14:cNvPr id="34" name="墨迹 33">
                    <a:extLst>
                      <a:ext uri="{FF2B5EF4-FFF2-40B4-BE49-F238E27FC236}">
                        <a16:creationId xmlns:a16="http://schemas.microsoft.com/office/drawing/2014/main" id="{EEBD74A9-25CE-8A70-D0F3-71E2ADE49378}"/>
                      </a:ext>
                    </a:extLst>
                  </p14:cNvPr>
                  <p14:cNvContentPartPr/>
                  <p14:nvPr/>
                </p14:nvContentPartPr>
                <p14:xfrm>
                  <a:off x="2386368" y="2313144"/>
                  <a:ext cx="1127160" cy="280440"/>
                </p14:xfrm>
              </p:contentPart>
            </mc:Choice>
            <mc:Fallback>
              <p:pic>
                <p:nvPicPr>
                  <p:cNvPr id="34" name="墨迹 33">
                    <a:extLst>
                      <a:ext uri="{FF2B5EF4-FFF2-40B4-BE49-F238E27FC236}">
                        <a16:creationId xmlns:a16="http://schemas.microsoft.com/office/drawing/2014/main" id="{EEBD74A9-25CE-8A70-D0F3-71E2ADE49378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377368" y="2304504"/>
                    <a:ext cx="1144800" cy="29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">
                <p14:nvContentPartPr>
                  <p14:cNvPr id="35" name="墨迹 34">
                    <a:extLst>
                      <a:ext uri="{FF2B5EF4-FFF2-40B4-BE49-F238E27FC236}">
                        <a16:creationId xmlns:a16="http://schemas.microsoft.com/office/drawing/2014/main" id="{A63E9BD1-3606-9CCE-95C2-B3C3297AEF3F}"/>
                      </a:ext>
                    </a:extLst>
                  </p14:cNvPr>
                  <p14:cNvContentPartPr/>
                  <p14:nvPr/>
                </p14:nvContentPartPr>
                <p14:xfrm>
                  <a:off x="2395368" y="2340504"/>
                  <a:ext cx="1281600" cy="1091880"/>
                </p14:xfrm>
              </p:contentPart>
            </mc:Choice>
            <mc:Fallback>
              <p:pic>
                <p:nvPicPr>
                  <p:cNvPr id="35" name="墨迹 34">
                    <a:extLst>
                      <a:ext uri="{FF2B5EF4-FFF2-40B4-BE49-F238E27FC236}">
                        <a16:creationId xmlns:a16="http://schemas.microsoft.com/office/drawing/2014/main" id="{A63E9BD1-3606-9CCE-95C2-B3C3297AEF3F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386368" y="2331504"/>
                    <a:ext cx="1299240" cy="110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">
                <p14:nvContentPartPr>
                  <p14:cNvPr id="39" name="墨迹 38">
                    <a:extLst>
                      <a:ext uri="{FF2B5EF4-FFF2-40B4-BE49-F238E27FC236}">
                        <a16:creationId xmlns:a16="http://schemas.microsoft.com/office/drawing/2014/main" id="{C0F83CE5-E543-DCEE-C79D-3F82920C0B16}"/>
                      </a:ext>
                    </a:extLst>
                  </p14:cNvPr>
                  <p14:cNvContentPartPr/>
                  <p14:nvPr/>
                </p14:nvContentPartPr>
                <p14:xfrm>
                  <a:off x="3492648" y="2569464"/>
                  <a:ext cx="148680" cy="70920"/>
                </p14:xfrm>
              </p:contentPart>
            </mc:Choice>
            <mc:Fallback>
              <p:pic>
                <p:nvPicPr>
                  <p:cNvPr id="39" name="墨迹 38">
                    <a:extLst>
                      <a:ext uri="{FF2B5EF4-FFF2-40B4-BE49-F238E27FC236}">
                        <a16:creationId xmlns:a16="http://schemas.microsoft.com/office/drawing/2014/main" id="{C0F83CE5-E543-DCEE-C79D-3F82920C0B16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3483648" y="2560464"/>
                    <a:ext cx="166320" cy="885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FBE3AD3E-81E1-8BFC-DF45-CE8835A359C4}"/>
              </a:ext>
            </a:extLst>
          </p:cNvPr>
          <p:cNvGrpSpPr/>
          <p:nvPr/>
        </p:nvGrpSpPr>
        <p:grpSpPr>
          <a:xfrm>
            <a:off x="3447468" y="206514"/>
            <a:ext cx="2980440" cy="3750120"/>
            <a:chOff x="3447468" y="1486404"/>
            <a:chExt cx="2980440" cy="3750120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FE093265-7AD8-9408-C2F3-C26BD33D16CE}"/>
                </a:ext>
              </a:extLst>
            </p:cNvPr>
            <p:cNvGrpSpPr/>
            <p:nvPr/>
          </p:nvGrpSpPr>
          <p:grpSpPr>
            <a:xfrm>
              <a:off x="3655908" y="1486404"/>
              <a:ext cx="1575000" cy="558000"/>
              <a:chOff x="4569768" y="511704"/>
              <a:chExt cx="1575000" cy="5580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8">
                <p14:nvContentPartPr>
                  <p14:cNvPr id="42" name="墨迹 41">
                    <a:extLst>
                      <a:ext uri="{FF2B5EF4-FFF2-40B4-BE49-F238E27FC236}">
                        <a16:creationId xmlns:a16="http://schemas.microsoft.com/office/drawing/2014/main" id="{7E6A343B-399A-5EE8-BEFD-292EA2A4B217}"/>
                      </a:ext>
                    </a:extLst>
                  </p14:cNvPr>
                  <p14:cNvContentPartPr/>
                  <p14:nvPr/>
                </p14:nvContentPartPr>
                <p14:xfrm>
                  <a:off x="4569768" y="511704"/>
                  <a:ext cx="211680" cy="412200"/>
                </p14:xfrm>
              </p:contentPart>
            </mc:Choice>
            <mc:Fallback>
              <p:pic>
                <p:nvPicPr>
                  <p:cNvPr id="42" name="墨迹 41">
                    <a:extLst>
                      <a:ext uri="{FF2B5EF4-FFF2-40B4-BE49-F238E27FC236}">
                        <a16:creationId xmlns:a16="http://schemas.microsoft.com/office/drawing/2014/main" id="{7E6A343B-399A-5EE8-BEFD-292EA2A4B217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4560768" y="502704"/>
                    <a:ext cx="229320" cy="42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">
                <p14:nvContentPartPr>
                  <p14:cNvPr id="43" name="墨迹 42">
                    <a:extLst>
                      <a:ext uri="{FF2B5EF4-FFF2-40B4-BE49-F238E27FC236}">
                        <a16:creationId xmlns:a16="http://schemas.microsoft.com/office/drawing/2014/main" id="{39212359-9746-1779-1EFB-BD1E5302A3AE}"/>
                      </a:ext>
                    </a:extLst>
                  </p14:cNvPr>
                  <p14:cNvContentPartPr/>
                  <p14:nvPr/>
                </p14:nvContentPartPr>
                <p14:xfrm>
                  <a:off x="4874328" y="731664"/>
                  <a:ext cx="144000" cy="164520"/>
                </p14:xfrm>
              </p:contentPart>
            </mc:Choice>
            <mc:Fallback>
              <p:pic>
                <p:nvPicPr>
                  <p:cNvPr id="43" name="墨迹 42">
                    <a:extLst>
                      <a:ext uri="{FF2B5EF4-FFF2-40B4-BE49-F238E27FC236}">
                        <a16:creationId xmlns:a16="http://schemas.microsoft.com/office/drawing/2014/main" id="{39212359-9746-1779-1EFB-BD1E5302A3AE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4865328" y="722664"/>
                    <a:ext cx="161640" cy="18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44" name="墨迹 43">
                    <a:extLst>
                      <a:ext uri="{FF2B5EF4-FFF2-40B4-BE49-F238E27FC236}">
                        <a16:creationId xmlns:a16="http://schemas.microsoft.com/office/drawing/2014/main" id="{AAF3B00B-481E-72F6-3374-C5690F00A1C1}"/>
                      </a:ext>
                    </a:extLst>
                  </p14:cNvPr>
                  <p14:cNvContentPartPr/>
                  <p14:nvPr/>
                </p14:nvContentPartPr>
                <p14:xfrm>
                  <a:off x="5028048" y="694584"/>
                  <a:ext cx="228960" cy="375120"/>
                </p14:xfrm>
              </p:contentPart>
            </mc:Choice>
            <mc:Fallback>
              <p:pic>
                <p:nvPicPr>
                  <p:cNvPr id="44" name="墨迹 43">
                    <a:extLst>
                      <a:ext uri="{FF2B5EF4-FFF2-40B4-BE49-F238E27FC236}">
                        <a16:creationId xmlns:a16="http://schemas.microsoft.com/office/drawing/2014/main" id="{AAF3B00B-481E-72F6-3374-C5690F00A1C1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019048" y="685944"/>
                    <a:ext cx="246600" cy="39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45" name="墨迹 44">
                    <a:extLst>
                      <a:ext uri="{FF2B5EF4-FFF2-40B4-BE49-F238E27FC236}">
                        <a16:creationId xmlns:a16="http://schemas.microsoft.com/office/drawing/2014/main" id="{B4B720B1-20FF-F4F8-8089-E4CC53E75BD0}"/>
                      </a:ext>
                    </a:extLst>
                  </p14:cNvPr>
                  <p14:cNvContentPartPr/>
                  <p14:nvPr/>
                </p14:nvContentPartPr>
                <p14:xfrm>
                  <a:off x="5337648" y="721224"/>
                  <a:ext cx="222120" cy="203040"/>
                </p14:xfrm>
              </p:contentPart>
            </mc:Choice>
            <mc:Fallback>
              <p:pic>
                <p:nvPicPr>
                  <p:cNvPr id="45" name="墨迹 44">
                    <a:extLst>
                      <a:ext uri="{FF2B5EF4-FFF2-40B4-BE49-F238E27FC236}">
                        <a16:creationId xmlns:a16="http://schemas.microsoft.com/office/drawing/2014/main" id="{B4B720B1-20FF-F4F8-8089-E4CC53E75BD0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329008" y="712224"/>
                    <a:ext cx="23976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46" name="墨迹 45">
                    <a:extLst>
                      <a:ext uri="{FF2B5EF4-FFF2-40B4-BE49-F238E27FC236}">
                        <a16:creationId xmlns:a16="http://schemas.microsoft.com/office/drawing/2014/main" id="{ECDE8050-BABE-7998-E2A4-C02B1D7A2236}"/>
                      </a:ext>
                    </a:extLst>
                  </p14:cNvPr>
                  <p14:cNvContentPartPr/>
                  <p14:nvPr/>
                </p14:nvContentPartPr>
                <p14:xfrm>
                  <a:off x="5686848" y="730224"/>
                  <a:ext cx="99360" cy="130320"/>
                </p14:xfrm>
              </p:contentPart>
            </mc:Choice>
            <mc:Fallback>
              <p:pic>
                <p:nvPicPr>
                  <p:cNvPr id="46" name="墨迹 45">
                    <a:extLst>
                      <a:ext uri="{FF2B5EF4-FFF2-40B4-BE49-F238E27FC236}">
                        <a16:creationId xmlns:a16="http://schemas.microsoft.com/office/drawing/2014/main" id="{ECDE8050-BABE-7998-E2A4-C02B1D7A2236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678208" y="721224"/>
                    <a:ext cx="117000" cy="147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47" name="墨迹 46">
                    <a:extLst>
                      <a:ext uri="{FF2B5EF4-FFF2-40B4-BE49-F238E27FC236}">
                        <a16:creationId xmlns:a16="http://schemas.microsoft.com/office/drawing/2014/main" id="{792B781A-BBF6-FC35-572F-53FAE99F6C38}"/>
                      </a:ext>
                    </a:extLst>
                  </p14:cNvPr>
                  <p14:cNvContentPartPr/>
                  <p14:nvPr/>
                </p14:nvContentPartPr>
                <p14:xfrm>
                  <a:off x="6144408" y="566424"/>
                  <a:ext cx="360" cy="383400"/>
                </p14:xfrm>
              </p:contentPart>
            </mc:Choice>
            <mc:Fallback>
              <p:pic>
                <p:nvPicPr>
                  <p:cNvPr id="47" name="墨迹 46">
                    <a:extLst>
                      <a:ext uri="{FF2B5EF4-FFF2-40B4-BE49-F238E27FC236}">
                        <a16:creationId xmlns:a16="http://schemas.microsoft.com/office/drawing/2014/main" id="{792B781A-BBF6-FC35-572F-53FAE99F6C3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6135408" y="557784"/>
                    <a:ext cx="18000" cy="40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">
                <p14:nvContentPartPr>
                  <p14:cNvPr id="48" name="墨迹 47">
                    <a:extLst>
                      <a:ext uri="{FF2B5EF4-FFF2-40B4-BE49-F238E27FC236}">
                        <a16:creationId xmlns:a16="http://schemas.microsoft.com/office/drawing/2014/main" id="{EBF1FB64-8D58-9702-AA94-5977CD44D4A8}"/>
                      </a:ext>
                    </a:extLst>
                  </p14:cNvPr>
                  <p14:cNvContentPartPr/>
                  <p14:nvPr/>
                </p14:nvContentPartPr>
                <p14:xfrm>
                  <a:off x="5375808" y="786024"/>
                  <a:ext cx="119880" cy="26280"/>
                </p14:xfrm>
              </p:contentPart>
            </mc:Choice>
            <mc:Fallback>
              <p:pic>
                <p:nvPicPr>
                  <p:cNvPr id="48" name="墨迹 47">
                    <a:extLst>
                      <a:ext uri="{FF2B5EF4-FFF2-40B4-BE49-F238E27FC236}">
                        <a16:creationId xmlns:a16="http://schemas.microsoft.com/office/drawing/2014/main" id="{EBF1FB64-8D58-9702-AA94-5977CD44D4A8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5366808" y="777024"/>
                    <a:ext cx="137520" cy="439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342A990E-F1D9-A88E-7D5E-C571ED50362B}"/>
                    </a:ext>
                  </a:extLst>
                </p14:cNvPr>
                <p14:cNvContentPartPr/>
                <p14:nvPr/>
              </p14:nvContentPartPr>
              <p14:xfrm>
                <a:off x="3473028" y="2419164"/>
                <a:ext cx="231120" cy="24840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342A990E-F1D9-A88E-7D5E-C571ED50362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64028" y="2410164"/>
                  <a:ext cx="2487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CF236F77-1316-78F8-D6C7-1FF1D99858EA}"/>
                    </a:ext>
                  </a:extLst>
                </p14:cNvPr>
                <p14:cNvContentPartPr/>
                <p14:nvPr/>
              </p14:nvContentPartPr>
              <p14:xfrm>
                <a:off x="3767508" y="2583684"/>
                <a:ext cx="360" cy="5328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CF236F77-1316-78F8-D6C7-1FF1D99858E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58868" y="2574684"/>
                  <a:ext cx="180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0FAFCEA8-7654-D913-BC58-33C18B882E19}"/>
                    </a:ext>
                  </a:extLst>
                </p14:cNvPr>
                <p14:cNvContentPartPr/>
                <p14:nvPr/>
              </p14:nvContentPartPr>
              <p14:xfrm>
                <a:off x="3785868" y="2336724"/>
                <a:ext cx="360" cy="14580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0FAFCEA8-7654-D913-BC58-33C18B882E1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776868" y="2328084"/>
                  <a:ext cx="18000" cy="1634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2E05CDD4-853A-4E85-E8B1-7BE32A8D1A72}"/>
                </a:ext>
              </a:extLst>
            </p:cNvPr>
            <p:cNvGrpSpPr/>
            <p:nvPr/>
          </p:nvGrpSpPr>
          <p:grpSpPr>
            <a:xfrm>
              <a:off x="3482748" y="2894724"/>
              <a:ext cx="330120" cy="311400"/>
              <a:chOff x="4396608" y="1920024"/>
              <a:chExt cx="330120" cy="311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8">
                <p14:nvContentPartPr>
                  <p14:cNvPr id="77" name="墨迹 76">
                    <a:extLst>
                      <a:ext uri="{FF2B5EF4-FFF2-40B4-BE49-F238E27FC236}">
                        <a16:creationId xmlns:a16="http://schemas.microsoft.com/office/drawing/2014/main" id="{A0EDCADC-5CB4-0EBC-9D3F-6859A5A73406}"/>
                      </a:ext>
                    </a:extLst>
                  </p14:cNvPr>
                  <p14:cNvContentPartPr/>
                  <p14:nvPr/>
                </p14:nvContentPartPr>
                <p14:xfrm>
                  <a:off x="4396608" y="1983744"/>
                  <a:ext cx="190800" cy="222480"/>
                </p14:xfrm>
              </p:contentPart>
            </mc:Choice>
            <mc:Fallback>
              <p:pic>
                <p:nvPicPr>
                  <p:cNvPr id="77" name="墨迹 76">
                    <a:extLst>
                      <a:ext uri="{FF2B5EF4-FFF2-40B4-BE49-F238E27FC236}">
                        <a16:creationId xmlns:a16="http://schemas.microsoft.com/office/drawing/2014/main" id="{A0EDCADC-5CB4-0EBC-9D3F-6859A5A73406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4387608" y="1975104"/>
                    <a:ext cx="208440" cy="24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0">
                <p14:nvContentPartPr>
                  <p14:cNvPr id="78" name="墨迹 77">
                    <a:extLst>
                      <a:ext uri="{FF2B5EF4-FFF2-40B4-BE49-F238E27FC236}">
                        <a16:creationId xmlns:a16="http://schemas.microsoft.com/office/drawing/2014/main" id="{46FFA77C-6C5F-5255-9EF6-E50B1098965B}"/>
                      </a:ext>
                    </a:extLst>
                  </p14:cNvPr>
                  <p14:cNvContentPartPr/>
                  <p14:nvPr/>
                </p14:nvContentPartPr>
                <p14:xfrm>
                  <a:off x="4589928" y="2129184"/>
                  <a:ext cx="136800" cy="102240"/>
                </p14:xfrm>
              </p:contentPart>
            </mc:Choice>
            <mc:Fallback>
              <p:pic>
                <p:nvPicPr>
                  <p:cNvPr id="78" name="墨迹 77">
                    <a:extLst>
                      <a:ext uri="{FF2B5EF4-FFF2-40B4-BE49-F238E27FC236}">
                        <a16:creationId xmlns:a16="http://schemas.microsoft.com/office/drawing/2014/main" id="{46FFA77C-6C5F-5255-9EF6-E50B1098965B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4580928" y="2120544"/>
                    <a:ext cx="154440" cy="11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79" name="墨迹 78">
                    <a:extLst>
                      <a:ext uri="{FF2B5EF4-FFF2-40B4-BE49-F238E27FC236}">
                        <a16:creationId xmlns:a16="http://schemas.microsoft.com/office/drawing/2014/main" id="{4BA800AE-F14E-8B23-46D2-ABCB04A93231}"/>
                      </a:ext>
                    </a:extLst>
                  </p14:cNvPr>
                  <p14:cNvContentPartPr/>
                  <p14:nvPr/>
                </p14:nvContentPartPr>
                <p14:xfrm>
                  <a:off x="4671648" y="1920024"/>
                  <a:ext cx="28440" cy="63000"/>
                </p14:xfrm>
              </p:contentPart>
            </mc:Choice>
            <mc:Fallback>
              <p:pic>
                <p:nvPicPr>
                  <p:cNvPr id="79" name="墨迹 78">
                    <a:extLst>
                      <a:ext uri="{FF2B5EF4-FFF2-40B4-BE49-F238E27FC236}">
                        <a16:creationId xmlns:a16="http://schemas.microsoft.com/office/drawing/2014/main" id="{4BA800AE-F14E-8B23-46D2-ABCB04A93231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4663008" y="1911024"/>
                    <a:ext cx="46080" cy="80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6B7A058C-D00E-27E4-7C6F-3BF642F6D001}"/>
                </a:ext>
              </a:extLst>
            </p:cNvPr>
            <p:cNvGrpSpPr/>
            <p:nvPr/>
          </p:nvGrpSpPr>
          <p:grpSpPr>
            <a:xfrm>
              <a:off x="3959748" y="2217924"/>
              <a:ext cx="1810440" cy="452880"/>
              <a:chOff x="4873608" y="1243224"/>
              <a:chExt cx="1810440" cy="452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4">
                <p14:nvContentPartPr>
                  <p14:cNvPr id="55" name="墨迹 54">
                    <a:extLst>
                      <a:ext uri="{FF2B5EF4-FFF2-40B4-BE49-F238E27FC236}">
                        <a16:creationId xmlns:a16="http://schemas.microsoft.com/office/drawing/2014/main" id="{D5A1B0AF-0311-425C-6A09-E80FCA09EFEC}"/>
                      </a:ext>
                    </a:extLst>
                  </p14:cNvPr>
                  <p14:cNvContentPartPr/>
                  <p14:nvPr/>
                </p14:nvContentPartPr>
                <p14:xfrm>
                  <a:off x="4882608" y="1508184"/>
                  <a:ext cx="109080" cy="360"/>
                </p14:xfrm>
              </p:contentPart>
            </mc:Choice>
            <mc:Fallback>
              <p:pic>
                <p:nvPicPr>
                  <p:cNvPr id="55" name="墨迹 54">
                    <a:extLst>
                      <a:ext uri="{FF2B5EF4-FFF2-40B4-BE49-F238E27FC236}">
                        <a16:creationId xmlns:a16="http://schemas.microsoft.com/office/drawing/2014/main" id="{D5A1B0AF-0311-425C-6A09-E80FCA09EFEC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4873608" y="1499544"/>
                    <a:ext cx="12672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6">
                <p14:nvContentPartPr>
                  <p14:cNvPr id="56" name="墨迹 55">
                    <a:extLst>
                      <a:ext uri="{FF2B5EF4-FFF2-40B4-BE49-F238E27FC236}">
                        <a16:creationId xmlns:a16="http://schemas.microsoft.com/office/drawing/2014/main" id="{D1F231C6-DDAE-472D-9E8A-D0861CB81D75}"/>
                      </a:ext>
                    </a:extLst>
                  </p14:cNvPr>
                  <p14:cNvContentPartPr/>
                  <p14:nvPr/>
                </p14:nvContentPartPr>
                <p14:xfrm>
                  <a:off x="4873608" y="1566504"/>
                  <a:ext cx="185760" cy="16200"/>
                </p14:xfrm>
              </p:contentPart>
            </mc:Choice>
            <mc:Fallback>
              <p:pic>
                <p:nvPicPr>
                  <p:cNvPr id="56" name="墨迹 55">
                    <a:extLst>
                      <a:ext uri="{FF2B5EF4-FFF2-40B4-BE49-F238E27FC236}">
                        <a16:creationId xmlns:a16="http://schemas.microsoft.com/office/drawing/2014/main" id="{D1F231C6-DDAE-472D-9E8A-D0861CB81D75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4864608" y="1557864"/>
                    <a:ext cx="203400" cy="3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8">
                <p14:nvContentPartPr>
                  <p14:cNvPr id="58" name="墨迹 57">
                    <a:extLst>
                      <a:ext uri="{FF2B5EF4-FFF2-40B4-BE49-F238E27FC236}">
                        <a16:creationId xmlns:a16="http://schemas.microsoft.com/office/drawing/2014/main" id="{58710F3A-3BC1-7409-E41E-3F091AEE584F}"/>
                      </a:ext>
                    </a:extLst>
                  </p14:cNvPr>
                  <p14:cNvContentPartPr/>
                  <p14:nvPr/>
                </p14:nvContentPartPr>
                <p14:xfrm>
                  <a:off x="5092848" y="1325304"/>
                  <a:ext cx="209520" cy="11160"/>
                </p14:xfrm>
              </p:contentPart>
            </mc:Choice>
            <mc:Fallback>
              <p:pic>
                <p:nvPicPr>
                  <p:cNvPr id="58" name="墨迹 57">
                    <a:extLst>
                      <a:ext uri="{FF2B5EF4-FFF2-40B4-BE49-F238E27FC236}">
                        <a16:creationId xmlns:a16="http://schemas.microsoft.com/office/drawing/2014/main" id="{58710F3A-3BC1-7409-E41E-3F091AEE584F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5084208" y="1316664"/>
                    <a:ext cx="227160" cy="2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0">
                <p14:nvContentPartPr>
                  <p14:cNvPr id="59" name="墨迹 58">
                    <a:extLst>
                      <a:ext uri="{FF2B5EF4-FFF2-40B4-BE49-F238E27FC236}">
                        <a16:creationId xmlns:a16="http://schemas.microsoft.com/office/drawing/2014/main" id="{40D9EBF4-6453-8518-9CEC-6D26C9D3C5D7}"/>
                      </a:ext>
                    </a:extLst>
                  </p14:cNvPr>
                  <p14:cNvContentPartPr/>
                  <p14:nvPr/>
                </p14:nvContentPartPr>
                <p14:xfrm>
                  <a:off x="5253408" y="1334664"/>
                  <a:ext cx="22680" cy="306000"/>
                </p14:xfrm>
              </p:contentPart>
            </mc:Choice>
            <mc:Fallback>
              <p:pic>
                <p:nvPicPr>
                  <p:cNvPr id="59" name="墨迹 58">
                    <a:extLst>
                      <a:ext uri="{FF2B5EF4-FFF2-40B4-BE49-F238E27FC236}">
                        <a16:creationId xmlns:a16="http://schemas.microsoft.com/office/drawing/2014/main" id="{40D9EBF4-6453-8518-9CEC-6D26C9D3C5D7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5244768" y="1326024"/>
                    <a:ext cx="40320" cy="32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2">
                <p14:nvContentPartPr>
                  <p14:cNvPr id="60" name="墨迹 59">
                    <a:extLst>
                      <a:ext uri="{FF2B5EF4-FFF2-40B4-BE49-F238E27FC236}">
                        <a16:creationId xmlns:a16="http://schemas.microsoft.com/office/drawing/2014/main" id="{AA7EC105-B945-2496-45FA-B8F43D2E214A}"/>
                      </a:ext>
                    </a:extLst>
                  </p14:cNvPr>
                  <p14:cNvContentPartPr/>
                  <p14:nvPr/>
                </p14:nvContentPartPr>
                <p14:xfrm>
                  <a:off x="5175288" y="1654704"/>
                  <a:ext cx="154800" cy="360"/>
                </p14:xfrm>
              </p:contentPart>
            </mc:Choice>
            <mc:Fallback>
              <p:pic>
                <p:nvPicPr>
                  <p:cNvPr id="60" name="墨迹 59">
                    <a:extLst>
                      <a:ext uri="{FF2B5EF4-FFF2-40B4-BE49-F238E27FC236}">
                        <a16:creationId xmlns:a16="http://schemas.microsoft.com/office/drawing/2014/main" id="{AA7EC105-B945-2496-45FA-B8F43D2E214A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5166288" y="1646064"/>
                    <a:ext cx="17244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4">
                <p14:nvContentPartPr>
                  <p14:cNvPr id="61" name="墨迹 60">
                    <a:extLst>
                      <a:ext uri="{FF2B5EF4-FFF2-40B4-BE49-F238E27FC236}">
                        <a16:creationId xmlns:a16="http://schemas.microsoft.com/office/drawing/2014/main" id="{17517BDC-99BD-85DC-D5ED-0CC29F11C29D}"/>
                      </a:ext>
                    </a:extLst>
                  </p14:cNvPr>
                  <p14:cNvContentPartPr/>
                  <p14:nvPr/>
                </p14:nvContentPartPr>
                <p14:xfrm>
                  <a:off x="5385528" y="1627344"/>
                  <a:ext cx="360" cy="25200"/>
                </p14:xfrm>
              </p:contentPart>
            </mc:Choice>
            <mc:Fallback>
              <p:pic>
                <p:nvPicPr>
                  <p:cNvPr id="61" name="墨迹 60">
                    <a:extLst>
                      <a:ext uri="{FF2B5EF4-FFF2-40B4-BE49-F238E27FC236}">
                        <a16:creationId xmlns:a16="http://schemas.microsoft.com/office/drawing/2014/main" id="{17517BDC-99BD-85DC-D5ED-0CC29F11C29D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5376528" y="1618344"/>
                    <a:ext cx="18000" cy="4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6">
                <p14:nvContentPartPr>
                  <p14:cNvPr id="62" name="墨迹 61">
                    <a:extLst>
                      <a:ext uri="{FF2B5EF4-FFF2-40B4-BE49-F238E27FC236}">
                        <a16:creationId xmlns:a16="http://schemas.microsoft.com/office/drawing/2014/main" id="{250A119A-1171-CA56-FA3D-B9221C1EEB87}"/>
                      </a:ext>
                    </a:extLst>
                  </p14:cNvPr>
                  <p14:cNvContentPartPr/>
                  <p14:nvPr/>
                </p14:nvContentPartPr>
                <p14:xfrm>
                  <a:off x="5467608" y="1489464"/>
                  <a:ext cx="118440" cy="10080"/>
                </p14:xfrm>
              </p:contentPart>
            </mc:Choice>
            <mc:Fallback>
              <p:pic>
                <p:nvPicPr>
                  <p:cNvPr id="62" name="墨迹 61">
                    <a:extLst>
                      <a:ext uri="{FF2B5EF4-FFF2-40B4-BE49-F238E27FC236}">
                        <a16:creationId xmlns:a16="http://schemas.microsoft.com/office/drawing/2014/main" id="{250A119A-1171-CA56-FA3D-B9221C1EEB87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5458968" y="1480824"/>
                    <a:ext cx="136080" cy="2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8">
                <p14:nvContentPartPr>
                  <p14:cNvPr id="63" name="墨迹 62">
                    <a:extLst>
                      <a:ext uri="{FF2B5EF4-FFF2-40B4-BE49-F238E27FC236}">
                        <a16:creationId xmlns:a16="http://schemas.microsoft.com/office/drawing/2014/main" id="{26E89063-4C4E-0E4F-A06C-93EB70E0B4CF}"/>
                      </a:ext>
                    </a:extLst>
                  </p14:cNvPr>
                  <p14:cNvContentPartPr/>
                  <p14:nvPr/>
                </p14:nvContentPartPr>
                <p14:xfrm>
                  <a:off x="5541048" y="1389384"/>
                  <a:ext cx="360" cy="155160"/>
                </p14:xfrm>
              </p:contentPart>
            </mc:Choice>
            <mc:Fallback>
              <p:pic>
                <p:nvPicPr>
                  <p:cNvPr id="63" name="墨迹 62">
                    <a:extLst>
                      <a:ext uri="{FF2B5EF4-FFF2-40B4-BE49-F238E27FC236}">
                        <a16:creationId xmlns:a16="http://schemas.microsoft.com/office/drawing/2014/main" id="{26E89063-4C4E-0E4F-A06C-93EB70E0B4CF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5532048" y="1380744"/>
                    <a:ext cx="18000" cy="17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0">
                <p14:nvContentPartPr>
                  <p14:cNvPr id="64" name="墨迹 63">
                    <a:extLst>
                      <a:ext uri="{FF2B5EF4-FFF2-40B4-BE49-F238E27FC236}">
                        <a16:creationId xmlns:a16="http://schemas.microsoft.com/office/drawing/2014/main" id="{8858BA40-A330-92B8-4D12-C8DD0FEC7849}"/>
                      </a:ext>
                    </a:extLst>
                  </p14:cNvPr>
                  <p14:cNvContentPartPr/>
                  <p14:nvPr/>
                </p14:nvContentPartPr>
                <p14:xfrm>
                  <a:off x="5650848" y="1288944"/>
                  <a:ext cx="200520" cy="360"/>
                </p14:xfrm>
              </p:contentPart>
            </mc:Choice>
            <mc:Fallback>
              <p:pic>
                <p:nvPicPr>
                  <p:cNvPr id="64" name="墨迹 63">
                    <a:extLst>
                      <a:ext uri="{FF2B5EF4-FFF2-40B4-BE49-F238E27FC236}">
                        <a16:creationId xmlns:a16="http://schemas.microsoft.com/office/drawing/2014/main" id="{8858BA40-A330-92B8-4D12-C8DD0FEC7849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5641848" y="1279944"/>
                    <a:ext cx="21816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2">
                <p14:nvContentPartPr>
                  <p14:cNvPr id="65" name="墨迹 64">
                    <a:extLst>
                      <a:ext uri="{FF2B5EF4-FFF2-40B4-BE49-F238E27FC236}">
                        <a16:creationId xmlns:a16="http://schemas.microsoft.com/office/drawing/2014/main" id="{472C8FF5-409F-A187-3FAF-A5C913EE3844}"/>
                      </a:ext>
                    </a:extLst>
                  </p14:cNvPr>
                  <p14:cNvContentPartPr/>
                  <p14:nvPr/>
                </p14:nvContentPartPr>
                <p14:xfrm>
                  <a:off x="5770008" y="1288944"/>
                  <a:ext cx="45720" cy="338400"/>
                </p14:xfrm>
              </p:contentPart>
            </mc:Choice>
            <mc:Fallback>
              <p:pic>
                <p:nvPicPr>
                  <p:cNvPr id="65" name="墨迹 64">
                    <a:extLst>
                      <a:ext uri="{FF2B5EF4-FFF2-40B4-BE49-F238E27FC236}">
                        <a16:creationId xmlns:a16="http://schemas.microsoft.com/office/drawing/2014/main" id="{472C8FF5-409F-A187-3FAF-A5C913EE3844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5761368" y="1279944"/>
                    <a:ext cx="63360" cy="35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4">
                <p14:nvContentPartPr>
                  <p14:cNvPr id="66" name="墨迹 65">
                    <a:extLst>
                      <a:ext uri="{FF2B5EF4-FFF2-40B4-BE49-F238E27FC236}">
                        <a16:creationId xmlns:a16="http://schemas.microsoft.com/office/drawing/2014/main" id="{37CB49AE-47B4-5C83-1FEE-72A49E34FF41}"/>
                      </a:ext>
                    </a:extLst>
                  </p14:cNvPr>
                  <p14:cNvContentPartPr/>
                  <p14:nvPr/>
                </p14:nvContentPartPr>
                <p14:xfrm>
                  <a:off x="5659848" y="1608624"/>
                  <a:ext cx="173160" cy="10080"/>
                </p14:xfrm>
              </p:contentPart>
            </mc:Choice>
            <mc:Fallback>
              <p:pic>
                <p:nvPicPr>
                  <p:cNvPr id="66" name="墨迹 65">
                    <a:extLst>
                      <a:ext uri="{FF2B5EF4-FFF2-40B4-BE49-F238E27FC236}">
                        <a16:creationId xmlns:a16="http://schemas.microsoft.com/office/drawing/2014/main" id="{37CB49AE-47B4-5C83-1FEE-72A49E34FF41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5650848" y="1599984"/>
                    <a:ext cx="190800" cy="2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6">
                <p14:nvContentPartPr>
                  <p14:cNvPr id="67" name="墨迹 66">
                    <a:extLst>
                      <a:ext uri="{FF2B5EF4-FFF2-40B4-BE49-F238E27FC236}">
                        <a16:creationId xmlns:a16="http://schemas.microsoft.com/office/drawing/2014/main" id="{DC6B915E-B8BC-1520-0F14-B0411D861262}"/>
                      </a:ext>
                    </a:extLst>
                  </p14:cNvPr>
                  <p14:cNvContentPartPr/>
                  <p14:nvPr/>
                </p14:nvContentPartPr>
                <p14:xfrm>
                  <a:off x="5861088" y="1544904"/>
                  <a:ext cx="154440" cy="102960"/>
                </p14:xfrm>
              </p:contentPart>
            </mc:Choice>
            <mc:Fallback>
              <p:pic>
                <p:nvPicPr>
                  <p:cNvPr id="67" name="墨迹 66">
                    <a:extLst>
                      <a:ext uri="{FF2B5EF4-FFF2-40B4-BE49-F238E27FC236}">
                        <a16:creationId xmlns:a16="http://schemas.microsoft.com/office/drawing/2014/main" id="{DC6B915E-B8BC-1520-0F14-B0411D861262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5852088" y="1536264"/>
                    <a:ext cx="172080" cy="12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8">
                <p14:nvContentPartPr>
                  <p14:cNvPr id="68" name="墨迹 67">
                    <a:extLst>
                      <a:ext uri="{FF2B5EF4-FFF2-40B4-BE49-F238E27FC236}">
                        <a16:creationId xmlns:a16="http://schemas.microsoft.com/office/drawing/2014/main" id="{6B7A89B4-08DE-9911-674D-DC299C229E38}"/>
                      </a:ext>
                    </a:extLst>
                  </p14:cNvPr>
                  <p14:cNvContentPartPr/>
                  <p14:nvPr/>
                </p14:nvContentPartPr>
                <p14:xfrm>
                  <a:off x="6025608" y="1459224"/>
                  <a:ext cx="187920" cy="14040"/>
                </p14:xfrm>
              </p:contentPart>
            </mc:Choice>
            <mc:Fallback>
              <p:pic>
                <p:nvPicPr>
                  <p:cNvPr id="68" name="墨迹 67">
                    <a:extLst>
                      <a:ext uri="{FF2B5EF4-FFF2-40B4-BE49-F238E27FC236}">
                        <a16:creationId xmlns:a16="http://schemas.microsoft.com/office/drawing/2014/main" id="{6B7A89B4-08DE-9911-674D-DC299C229E38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6016608" y="1450584"/>
                    <a:ext cx="20556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0">
                <p14:nvContentPartPr>
                  <p14:cNvPr id="69" name="墨迹 68">
                    <a:extLst>
                      <a:ext uri="{FF2B5EF4-FFF2-40B4-BE49-F238E27FC236}">
                        <a16:creationId xmlns:a16="http://schemas.microsoft.com/office/drawing/2014/main" id="{DB0B75C6-04ED-80F4-BF1D-89B00B8ADEA0}"/>
                      </a:ext>
                    </a:extLst>
                  </p14:cNvPr>
                  <p14:cNvContentPartPr/>
                  <p14:nvPr/>
                </p14:nvContentPartPr>
                <p14:xfrm>
                  <a:off x="6135408" y="1407744"/>
                  <a:ext cx="18720" cy="155160"/>
                </p14:xfrm>
              </p:contentPart>
            </mc:Choice>
            <mc:Fallback>
              <p:pic>
                <p:nvPicPr>
                  <p:cNvPr id="69" name="墨迹 68">
                    <a:extLst>
                      <a:ext uri="{FF2B5EF4-FFF2-40B4-BE49-F238E27FC236}">
                        <a16:creationId xmlns:a16="http://schemas.microsoft.com/office/drawing/2014/main" id="{DB0B75C6-04ED-80F4-BF1D-89B00B8ADEA0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6126768" y="1398744"/>
                    <a:ext cx="36360" cy="17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2">
                <p14:nvContentPartPr>
                  <p14:cNvPr id="70" name="墨迹 69">
                    <a:extLst>
                      <a:ext uri="{FF2B5EF4-FFF2-40B4-BE49-F238E27FC236}">
                        <a16:creationId xmlns:a16="http://schemas.microsoft.com/office/drawing/2014/main" id="{141EC11B-895B-D206-D9F2-7ADA97DB2545}"/>
                      </a:ext>
                    </a:extLst>
                  </p14:cNvPr>
                  <p14:cNvContentPartPr/>
                  <p14:nvPr/>
                </p14:nvContentPartPr>
                <p14:xfrm>
                  <a:off x="6272568" y="1270584"/>
                  <a:ext cx="273600" cy="360"/>
                </p14:xfrm>
              </p:contentPart>
            </mc:Choice>
            <mc:Fallback>
              <p:pic>
                <p:nvPicPr>
                  <p:cNvPr id="70" name="墨迹 69">
                    <a:extLst>
                      <a:ext uri="{FF2B5EF4-FFF2-40B4-BE49-F238E27FC236}">
                        <a16:creationId xmlns:a16="http://schemas.microsoft.com/office/drawing/2014/main" id="{141EC11B-895B-D206-D9F2-7ADA97DB2545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6263568" y="1261584"/>
                    <a:ext cx="29124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4">
                <p14:nvContentPartPr>
                  <p14:cNvPr id="71" name="墨迹 70">
                    <a:extLst>
                      <a:ext uri="{FF2B5EF4-FFF2-40B4-BE49-F238E27FC236}">
                        <a16:creationId xmlns:a16="http://schemas.microsoft.com/office/drawing/2014/main" id="{F32FFFCD-BA34-9E80-F1E0-6E6A20265427}"/>
                      </a:ext>
                    </a:extLst>
                  </p14:cNvPr>
                  <p14:cNvContentPartPr/>
                  <p14:nvPr/>
                </p14:nvContentPartPr>
                <p14:xfrm>
                  <a:off x="6482448" y="1288944"/>
                  <a:ext cx="18720" cy="264600"/>
                </p14:xfrm>
              </p:contentPart>
            </mc:Choice>
            <mc:Fallback>
              <p:pic>
                <p:nvPicPr>
                  <p:cNvPr id="71" name="墨迹 70">
                    <a:extLst>
                      <a:ext uri="{FF2B5EF4-FFF2-40B4-BE49-F238E27FC236}">
                        <a16:creationId xmlns:a16="http://schemas.microsoft.com/office/drawing/2014/main" id="{F32FFFCD-BA34-9E80-F1E0-6E6A20265427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6473808" y="1279944"/>
                    <a:ext cx="36360" cy="28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6">
                <p14:nvContentPartPr>
                  <p14:cNvPr id="72" name="墨迹 71">
                    <a:extLst>
                      <a:ext uri="{FF2B5EF4-FFF2-40B4-BE49-F238E27FC236}">
                        <a16:creationId xmlns:a16="http://schemas.microsoft.com/office/drawing/2014/main" id="{447DCCAF-CFDC-96C7-3B3F-3DAEA16D0396}"/>
                      </a:ext>
                    </a:extLst>
                  </p14:cNvPr>
                  <p14:cNvContentPartPr/>
                  <p14:nvPr/>
                </p14:nvContentPartPr>
                <p14:xfrm>
                  <a:off x="6382008" y="1554264"/>
                  <a:ext cx="127440" cy="360"/>
                </p14:xfrm>
              </p:contentPart>
            </mc:Choice>
            <mc:Fallback>
              <p:pic>
                <p:nvPicPr>
                  <p:cNvPr id="72" name="墨迹 71">
                    <a:extLst>
                      <a:ext uri="{FF2B5EF4-FFF2-40B4-BE49-F238E27FC236}">
                        <a16:creationId xmlns:a16="http://schemas.microsoft.com/office/drawing/2014/main" id="{447DCCAF-CFDC-96C7-3B3F-3DAEA16D0396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6373368" y="1545264"/>
                    <a:ext cx="14508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8">
                <p14:nvContentPartPr>
                  <p14:cNvPr id="73" name="墨迹 72">
                    <a:extLst>
                      <a:ext uri="{FF2B5EF4-FFF2-40B4-BE49-F238E27FC236}">
                        <a16:creationId xmlns:a16="http://schemas.microsoft.com/office/drawing/2014/main" id="{8F367FF8-CBFB-5FF3-279B-98CA53020628}"/>
                      </a:ext>
                    </a:extLst>
                  </p14:cNvPr>
                  <p14:cNvContentPartPr/>
                  <p14:nvPr/>
                </p14:nvContentPartPr>
                <p14:xfrm>
                  <a:off x="6533568" y="1480464"/>
                  <a:ext cx="105840" cy="215640"/>
                </p14:xfrm>
              </p:contentPart>
            </mc:Choice>
            <mc:Fallback>
              <p:pic>
                <p:nvPicPr>
                  <p:cNvPr id="73" name="墨迹 72">
                    <a:extLst>
                      <a:ext uri="{FF2B5EF4-FFF2-40B4-BE49-F238E27FC236}">
                        <a16:creationId xmlns:a16="http://schemas.microsoft.com/office/drawing/2014/main" id="{8F367FF8-CBFB-5FF3-279B-98CA53020628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6524568" y="1471464"/>
                    <a:ext cx="123480" cy="233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0">
                <p14:nvContentPartPr>
                  <p14:cNvPr id="75" name="墨迹 74">
                    <a:extLst>
                      <a:ext uri="{FF2B5EF4-FFF2-40B4-BE49-F238E27FC236}">
                        <a16:creationId xmlns:a16="http://schemas.microsoft.com/office/drawing/2014/main" id="{A3683D92-171F-A7B9-1D36-04A70F9B0AC9}"/>
                      </a:ext>
                    </a:extLst>
                  </p14:cNvPr>
                  <p14:cNvContentPartPr/>
                  <p14:nvPr/>
                </p14:nvContentPartPr>
                <p14:xfrm>
                  <a:off x="5376528" y="1608984"/>
                  <a:ext cx="5760" cy="38160"/>
                </p14:xfrm>
              </p:contentPart>
            </mc:Choice>
            <mc:Fallback>
              <p:pic>
                <p:nvPicPr>
                  <p:cNvPr id="75" name="墨迹 74">
                    <a:extLst>
                      <a:ext uri="{FF2B5EF4-FFF2-40B4-BE49-F238E27FC236}">
                        <a16:creationId xmlns:a16="http://schemas.microsoft.com/office/drawing/2014/main" id="{A3683D92-171F-A7B9-1D36-04A70F9B0AC9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5367528" y="1599984"/>
                    <a:ext cx="23400" cy="5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2">
                <p14:nvContentPartPr>
                  <p14:cNvPr id="81" name="墨迹 80">
                    <a:extLst>
                      <a:ext uri="{FF2B5EF4-FFF2-40B4-BE49-F238E27FC236}">
                        <a16:creationId xmlns:a16="http://schemas.microsoft.com/office/drawing/2014/main" id="{E9EB5373-C0E1-FC45-3490-B8FA253F9600}"/>
                      </a:ext>
                    </a:extLst>
                  </p14:cNvPr>
                  <p14:cNvContentPartPr/>
                  <p14:nvPr/>
                </p14:nvContentPartPr>
                <p14:xfrm>
                  <a:off x="5322888" y="1303344"/>
                  <a:ext cx="35280" cy="56160"/>
                </p14:xfrm>
              </p:contentPart>
            </mc:Choice>
            <mc:Fallback>
              <p:pic>
                <p:nvPicPr>
                  <p:cNvPr id="81" name="墨迹 80">
                    <a:extLst>
                      <a:ext uri="{FF2B5EF4-FFF2-40B4-BE49-F238E27FC236}">
                        <a16:creationId xmlns:a16="http://schemas.microsoft.com/office/drawing/2014/main" id="{E9EB5373-C0E1-FC45-3490-B8FA253F9600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5313888" y="1294704"/>
                    <a:ext cx="52920" cy="7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4">
                <p14:nvContentPartPr>
                  <p14:cNvPr id="82" name="墨迹 81">
                    <a:extLst>
                      <a:ext uri="{FF2B5EF4-FFF2-40B4-BE49-F238E27FC236}">
                        <a16:creationId xmlns:a16="http://schemas.microsoft.com/office/drawing/2014/main" id="{18BEE957-F7BF-E0B1-C587-9F9025BE521E}"/>
                      </a:ext>
                    </a:extLst>
                  </p14:cNvPr>
                  <p14:cNvContentPartPr/>
                  <p14:nvPr/>
                </p14:nvContentPartPr>
                <p14:xfrm>
                  <a:off x="5906088" y="1245024"/>
                  <a:ext cx="57600" cy="55440"/>
                </p14:xfrm>
              </p:contentPart>
            </mc:Choice>
            <mc:Fallback>
              <p:pic>
                <p:nvPicPr>
                  <p:cNvPr id="82" name="墨迹 81">
                    <a:extLst>
                      <a:ext uri="{FF2B5EF4-FFF2-40B4-BE49-F238E27FC236}">
                        <a16:creationId xmlns:a16="http://schemas.microsoft.com/office/drawing/2014/main" id="{18BEE957-F7BF-E0B1-C587-9F9025BE521E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5897448" y="1236384"/>
                    <a:ext cx="75240" cy="7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6">
                <p14:nvContentPartPr>
                  <p14:cNvPr id="83" name="墨迹 82">
                    <a:extLst>
                      <a:ext uri="{FF2B5EF4-FFF2-40B4-BE49-F238E27FC236}">
                        <a16:creationId xmlns:a16="http://schemas.microsoft.com/office/drawing/2014/main" id="{55C51C89-98E6-4449-198A-BD786E16988C}"/>
                      </a:ext>
                    </a:extLst>
                  </p14:cNvPr>
                  <p14:cNvContentPartPr/>
                  <p14:nvPr/>
                </p14:nvContentPartPr>
                <p14:xfrm>
                  <a:off x="6629328" y="1243224"/>
                  <a:ext cx="54720" cy="58320"/>
                </p14:xfrm>
              </p:contentPart>
            </mc:Choice>
            <mc:Fallback>
              <p:pic>
                <p:nvPicPr>
                  <p:cNvPr id="83" name="墨迹 82">
                    <a:extLst>
                      <a:ext uri="{FF2B5EF4-FFF2-40B4-BE49-F238E27FC236}">
                        <a16:creationId xmlns:a16="http://schemas.microsoft.com/office/drawing/2014/main" id="{55C51C89-98E6-4449-198A-BD786E16988C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6620688" y="1234224"/>
                    <a:ext cx="72360" cy="75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51BE7627-430B-A385-6A22-EA38AD7E42C3}"/>
                </a:ext>
              </a:extLst>
            </p:cNvPr>
            <p:cNvGrpSpPr/>
            <p:nvPr/>
          </p:nvGrpSpPr>
          <p:grpSpPr>
            <a:xfrm>
              <a:off x="3959748" y="2711844"/>
              <a:ext cx="2468160" cy="447840"/>
              <a:chOff x="4873608" y="1737144"/>
              <a:chExt cx="2468160" cy="4478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28">
                <p14:nvContentPartPr>
                  <p14:cNvPr id="84" name="墨迹 83">
                    <a:extLst>
                      <a:ext uri="{FF2B5EF4-FFF2-40B4-BE49-F238E27FC236}">
                        <a16:creationId xmlns:a16="http://schemas.microsoft.com/office/drawing/2014/main" id="{E8807590-39B6-413C-71F7-559E2C72C3F8}"/>
                      </a:ext>
                    </a:extLst>
                  </p14:cNvPr>
                  <p14:cNvContentPartPr/>
                  <p14:nvPr/>
                </p14:nvContentPartPr>
                <p14:xfrm>
                  <a:off x="4873608" y="2029464"/>
                  <a:ext cx="163800" cy="10080"/>
                </p14:xfrm>
              </p:contentPart>
            </mc:Choice>
            <mc:Fallback>
              <p:pic>
                <p:nvPicPr>
                  <p:cNvPr id="84" name="墨迹 83">
                    <a:extLst>
                      <a:ext uri="{FF2B5EF4-FFF2-40B4-BE49-F238E27FC236}">
                        <a16:creationId xmlns:a16="http://schemas.microsoft.com/office/drawing/2014/main" id="{E8807590-39B6-413C-71F7-559E2C72C3F8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4864608" y="2020464"/>
                    <a:ext cx="181440" cy="2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0">
                <p14:nvContentPartPr>
                  <p14:cNvPr id="85" name="墨迹 84">
                    <a:extLst>
                      <a:ext uri="{FF2B5EF4-FFF2-40B4-BE49-F238E27FC236}">
                        <a16:creationId xmlns:a16="http://schemas.microsoft.com/office/drawing/2014/main" id="{911A20E8-91EE-099D-51E1-C985469CD366}"/>
                      </a:ext>
                    </a:extLst>
                  </p14:cNvPr>
                  <p14:cNvContentPartPr/>
                  <p14:nvPr/>
                </p14:nvContentPartPr>
                <p14:xfrm>
                  <a:off x="4937328" y="2120544"/>
                  <a:ext cx="172800" cy="10800"/>
                </p14:xfrm>
              </p:contentPart>
            </mc:Choice>
            <mc:Fallback>
              <p:pic>
                <p:nvPicPr>
                  <p:cNvPr id="85" name="墨迹 84">
                    <a:extLst>
                      <a:ext uri="{FF2B5EF4-FFF2-40B4-BE49-F238E27FC236}">
                        <a16:creationId xmlns:a16="http://schemas.microsoft.com/office/drawing/2014/main" id="{911A20E8-91EE-099D-51E1-C985469CD366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4928688" y="2111904"/>
                    <a:ext cx="190440" cy="2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2">
                <p14:nvContentPartPr>
                  <p14:cNvPr id="86" name="墨迹 85">
                    <a:extLst>
                      <a:ext uri="{FF2B5EF4-FFF2-40B4-BE49-F238E27FC236}">
                        <a16:creationId xmlns:a16="http://schemas.microsoft.com/office/drawing/2014/main" id="{CF860074-98A8-57EF-9723-3D7BDA6858F7}"/>
                      </a:ext>
                    </a:extLst>
                  </p14:cNvPr>
                  <p14:cNvContentPartPr/>
                  <p14:nvPr/>
                </p14:nvContentPartPr>
                <p14:xfrm>
                  <a:off x="5230008" y="1855944"/>
                  <a:ext cx="145800" cy="18720"/>
                </p14:xfrm>
              </p:contentPart>
            </mc:Choice>
            <mc:Fallback>
              <p:pic>
                <p:nvPicPr>
                  <p:cNvPr id="86" name="墨迹 85">
                    <a:extLst>
                      <a:ext uri="{FF2B5EF4-FFF2-40B4-BE49-F238E27FC236}">
                        <a16:creationId xmlns:a16="http://schemas.microsoft.com/office/drawing/2014/main" id="{CF860074-98A8-57EF-9723-3D7BDA6858F7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5221008" y="1847304"/>
                    <a:ext cx="16344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4">
                <p14:nvContentPartPr>
                  <p14:cNvPr id="87" name="墨迹 86">
                    <a:extLst>
                      <a:ext uri="{FF2B5EF4-FFF2-40B4-BE49-F238E27FC236}">
                        <a16:creationId xmlns:a16="http://schemas.microsoft.com/office/drawing/2014/main" id="{F54A9A44-B3CB-3656-AB3B-129CDBE77EC3}"/>
                      </a:ext>
                    </a:extLst>
                  </p14:cNvPr>
                  <p14:cNvContentPartPr/>
                  <p14:nvPr/>
                </p14:nvContentPartPr>
                <p14:xfrm>
                  <a:off x="5339448" y="1874304"/>
                  <a:ext cx="37080" cy="255240"/>
                </p14:xfrm>
              </p:contentPart>
            </mc:Choice>
            <mc:Fallback>
              <p:pic>
                <p:nvPicPr>
                  <p:cNvPr id="87" name="墨迹 86">
                    <a:extLst>
                      <a:ext uri="{FF2B5EF4-FFF2-40B4-BE49-F238E27FC236}">
                        <a16:creationId xmlns:a16="http://schemas.microsoft.com/office/drawing/2014/main" id="{F54A9A44-B3CB-3656-AB3B-129CDBE77EC3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5330808" y="1865304"/>
                    <a:ext cx="54720" cy="27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6">
                <p14:nvContentPartPr>
                  <p14:cNvPr id="88" name="墨迹 87">
                    <a:extLst>
                      <a:ext uri="{FF2B5EF4-FFF2-40B4-BE49-F238E27FC236}">
                        <a16:creationId xmlns:a16="http://schemas.microsoft.com/office/drawing/2014/main" id="{61A7688D-3A74-4DB1-0AB6-FC2076974578}"/>
                      </a:ext>
                    </a:extLst>
                  </p14:cNvPr>
                  <p14:cNvContentPartPr/>
                  <p14:nvPr/>
                </p14:nvContentPartPr>
                <p14:xfrm>
                  <a:off x="5212008" y="2175264"/>
                  <a:ext cx="145440" cy="9720"/>
                </p14:xfrm>
              </p:contentPart>
            </mc:Choice>
            <mc:Fallback>
              <p:pic>
                <p:nvPicPr>
                  <p:cNvPr id="88" name="墨迹 87">
                    <a:extLst>
                      <a:ext uri="{FF2B5EF4-FFF2-40B4-BE49-F238E27FC236}">
                        <a16:creationId xmlns:a16="http://schemas.microsoft.com/office/drawing/2014/main" id="{61A7688D-3A74-4DB1-0AB6-FC2076974578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5203008" y="2166624"/>
                    <a:ext cx="163080" cy="2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8">
                <p14:nvContentPartPr>
                  <p14:cNvPr id="89" name="墨迹 88">
                    <a:extLst>
                      <a:ext uri="{FF2B5EF4-FFF2-40B4-BE49-F238E27FC236}">
                        <a16:creationId xmlns:a16="http://schemas.microsoft.com/office/drawing/2014/main" id="{00939BCA-01CB-E89B-4B57-512AB30CF616}"/>
                      </a:ext>
                    </a:extLst>
                  </p14:cNvPr>
                  <p14:cNvContentPartPr/>
                  <p14:nvPr/>
                </p14:nvContentPartPr>
                <p14:xfrm>
                  <a:off x="5467608" y="2111904"/>
                  <a:ext cx="360" cy="52920"/>
                </p14:xfrm>
              </p:contentPart>
            </mc:Choice>
            <mc:Fallback>
              <p:pic>
                <p:nvPicPr>
                  <p:cNvPr id="89" name="墨迹 88">
                    <a:extLst>
                      <a:ext uri="{FF2B5EF4-FFF2-40B4-BE49-F238E27FC236}">
                        <a16:creationId xmlns:a16="http://schemas.microsoft.com/office/drawing/2014/main" id="{00939BCA-01CB-E89B-4B57-512AB30CF61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5458968" y="2103264"/>
                    <a:ext cx="18000" cy="7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9">
                <p14:nvContentPartPr>
                  <p14:cNvPr id="90" name="墨迹 89">
                    <a:extLst>
                      <a:ext uri="{FF2B5EF4-FFF2-40B4-BE49-F238E27FC236}">
                        <a16:creationId xmlns:a16="http://schemas.microsoft.com/office/drawing/2014/main" id="{0A13E960-E911-71C5-F00A-0DF52D78AE91}"/>
                      </a:ext>
                    </a:extLst>
                  </p14:cNvPr>
                  <p14:cNvContentPartPr/>
                  <p14:nvPr/>
                </p14:nvContentPartPr>
                <p14:xfrm>
                  <a:off x="5458608" y="1800864"/>
                  <a:ext cx="45720" cy="56160"/>
                </p14:xfrm>
              </p:contentPart>
            </mc:Choice>
            <mc:Fallback>
              <p:pic>
                <p:nvPicPr>
                  <p:cNvPr id="90" name="墨迹 89">
                    <a:extLst>
                      <a:ext uri="{FF2B5EF4-FFF2-40B4-BE49-F238E27FC236}">
                        <a16:creationId xmlns:a16="http://schemas.microsoft.com/office/drawing/2014/main" id="{0A13E960-E911-71C5-F00A-0DF52D78AE91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5449968" y="1792224"/>
                    <a:ext cx="63360" cy="7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1">
                <p14:nvContentPartPr>
                  <p14:cNvPr id="91" name="墨迹 90">
                    <a:extLst>
                      <a:ext uri="{FF2B5EF4-FFF2-40B4-BE49-F238E27FC236}">
                        <a16:creationId xmlns:a16="http://schemas.microsoft.com/office/drawing/2014/main" id="{287CE987-2757-8B09-E497-D1666F593E44}"/>
                      </a:ext>
                    </a:extLst>
                  </p14:cNvPr>
                  <p14:cNvContentPartPr/>
                  <p14:nvPr/>
                </p14:nvContentPartPr>
                <p14:xfrm>
                  <a:off x="5577408" y="2038824"/>
                  <a:ext cx="127440" cy="360"/>
                </p14:xfrm>
              </p:contentPart>
            </mc:Choice>
            <mc:Fallback>
              <p:pic>
                <p:nvPicPr>
                  <p:cNvPr id="91" name="墨迹 90">
                    <a:extLst>
                      <a:ext uri="{FF2B5EF4-FFF2-40B4-BE49-F238E27FC236}">
                        <a16:creationId xmlns:a16="http://schemas.microsoft.com/office/drawing/2014/main" id="{287CE987-2757-8B09-E497-D1666F593E44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5568768" y="2029824"/>
                    <a:ext cx="14508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2">
                <p14:nvContentPartPr>
                  <p14:cNvPr id="92" name="墨迹 91">
                    <a:extLst>
                      <a:ext uri="{FF2B5EF4-FFF2-40B4-BE49-F238E27FC236}">
                        <a16:creationId xmlns:a16="http://schemas.microsoft.com/office/drawing/2014/main" id="{244EB006-A2EE-4D03-731B-924C739E8396}"/>
                      </a:ext>
                    </a:extLst>
                  </p14:cNvPr>
                  <p14:cNvContentPartPr/>
                  <p14:nvPr/>
                </p14:nvContentPartPr>
                <p14:xfrm>
                  <a:off x="5659128" y="1993104"/>
                  <a:ext cx="19080" cy="118080"/>
                </p14:xfrm>
              </p:contentPart>
            </mc:Choice>
            <mc:Fallback>
              <p:pic>
                <p:nvPicPr>
                  <p:cNvPr id="92" name="墨迹 91">
                    <a:extLst>
                      <a:ext uri="{FF2B5EF4-FFF2-40B4-BE49-F238E27FC236}">
                        <a16:creationId xmlns:a16="http://schemas.microsoft.com/office/drawing/2014/main" id="{244EB006-A2EE-4D03-731B-924C739E8396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5650488" y="1984464"/>
                    <a:ext cx="367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4">
                <p14:nvContentPartPr>
                  <p14:cNvPr id="93" name="墨迹 92">
                    <a:extLst>
                      <a:ext uri="{FF2B5EF4-FFF2-40B4-BE49-F238E27FC236}">
                        <a16:creationId xmlns:a16="http://schemas.microsoft.com/office/drawing/2014/main" id="{816D5D0F-85B9-ACD2-2A67-60975D4A21DD}"/>
                      </a:ext>
                    </a:extLst>
                  </p14:cNvPr>
                  <p14:cNvContentPartPr/>
                  <p14:nvPr/>
                </p14:nvContentPartPr>
                <p14:xfrm>
                  <a:off x="5741928" y="1837584"/>
                  <a:ext cx="109080" cy="19440"/>
                </p14:xfrm>
              </p:contentPart>
            </mc:Choice>
            <mc:Fallback>
              <p:pic>
                <p:nvPicPr>
                  <p:cNvPr id="93" name="墨迹 92">
                    <a:extLst>
                      <a:ext uri="{FF2B5EF4-FFF2-40B4-BE49-F238E27FC236}">
                        <a16:creationId xmlns:a16="http://schemas.microsoft.com/office/drawing/2014/main" id="{816D5D0F-85B9-ACD2-2A67-60975D4A21DD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5733288" y="1828944"/>
                    <a:ext cx="126720" cy="3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6">
                <p14:nvContentPartPr>
                  <p14:cNvPr id="94" name="墨迹 93">
                    <a:extLst>
                      <a:ext uri="{FF2B5EF4-FFF2-40B4-BE49-F238E27FC236}">
                        <a16:creationId xmlns:a16="http://schemas.microsoft.com/office/drawing/2014/main" id="{135CD155-0B02-5992-EED3-AA25919D4F8F}"/>
                      </a:ext>
                    </a:extLst>
                  </p14:cNvPr>
                  <p14:cNvContentPartPr/>
                  <p14:nvPr/>
                </p14:nvContentPartPr>
                <p14:xfrm>
                  <a:off x="5791248" y="1883304"/>
                  <a:ext cx="33480" cy="249840"/>
                </p14:xfrm>
              </p:contentPart>
            </mc:Choice>
            <mc:Fallback>
              <p:pic>
                <p:nvPicPr>
                  <p:cNvPr id="94" name="墨迹 93">
                    <a:extLst>
                      <a:ext uri="{FF2B5EF4-FFF2-40B4-BE49-F238E27FC236}">
                        <a16:creationId xmlns:a16="http://schemas.microsoft.com/office/drawing/2014/main" id="{135CD155-0B02-5992-EED3-AA25919D4F8F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5782608" y="1874304"/>
                    <a:ext cx="51120" cy="26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8">
                <p14:nvContentPartPr>
                  <p14:cNvPr id="95" name="墨迹 94">
                    <a:extLst>
                      <a:ext uri="{FF2B5EF4-FFF2-40B4-BE49-F238E27FC236}">
                        <a16:creationId xmlns:a16="http://schemas.microsoft.com/office/drawing/2014/main" id="{3BBB0880-9C3D-9AD5-8328-D154E244CF79}"/>
                      </a:ext>
                    </a:extLst>
                  </p14:cNvPr>
                  <p14:cNvContentPartPr/>
                  <p14:nvPr/>
                </p14:nvContentPartPr>
                <p14:xfrm>
                  <a:off x="5778648" y="2122704"/>
                  <a:ext cx="64800" cy="16920"/>
                </p14:xfrm>
              </p:contentPart>
            </mc:Choice>
            <mc:Fallback>
              <p:pic>
                <p:nvPicPr>
                  <p:cNvPr id="95" name="墨迹 94">
                    <a:extLst>
                      <a:ext uri="{FF2B5EF4-FFF2-40B4-BE49-F238E27FC236}">
                        <a16:creationId xmlns:a16="http://schemas.microsoft.com/office/drawing/2014/main" id="{3BBB0880-9C3D-9AD5-8328-D154E244CF79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5770008" y="2113704"/>
                    <a:ext cx="82440" cy="3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0">
                <p14:nvContentPartPr>
                  <p14:cNvPr id="96" name="墨迹 95">
                    <a:extLst>
                      <a:ext uri="{FF2B5EF4-FFF2-40B4-BE49-F238E27FC236}">
                        <a16:creationId xmlns:a16="http://schemas.microsoft.com/office/drawing/2014/main" id="{16305919-25DF-46B5-AA9F-C08A9CED5914}"/>
                      </a:ext>
                    </a:extLst>
                  </p14:cNvPr>
                  <p14:cNvContentPartPr/>
                  <p14:nvPr/>
                </p14:nvContentPartPr>
                <p14:xfrm>
                  <a:off x="5906448" y="2047824"/>
                  <a:ext cx="118080" cy="106560"/>
                </p14:xfrm>
              </p:contentPart>
            </mc:Choice>
            <mc:Fallback>
              <p:pic>
                <p:nvPicPr>
                  <p:cNvPr id="96" name="墨迹 95">
                    <a:extLst>
                      <a:ext uri="{FF2B5EF4-FFF2-40B4-BE49-F238E27FC236}">
                        <a16:creationId xmlns:a16="http://schemas.microsoft.com/office/drawing/2014/main" id="{16305919-25DF-46B5-AA9F-C08A9CED5914}"/>
                      </a:ext>
                    </a:extLst>
                  </p:cNvPr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5897808" y="2038824"/>
                    <a:ext cx="135720" cy="12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2">
                <p14:nvContentPartPr>
                  <p14:cNvPr id="97" name="墨迹 96">
                    <a:extLst>
                      <a:ext uri="{FF2B5EF4-FFF2-40B4-BE49-F238E27FC236}">
                        <a16:creationId xmlns:a16="http://schemas.microsoft.com/office/drawing/2014/main" id="{5CD100AE-1FE7-3452-64B7-6E46D9481300}"/>
                      </a:ext>
                    </a:extLst>
                  </p14:cNvPr>
                  <p14:cNvContentPartPr/>
                  <p14:nvPr/>
                </p14:nvContentPartPr>
                <p14:xfrm>
                  <a:off x="5992128" y="1817784"/>
                  <a:ext cx="52560" cy="67320"/>
                </p14:xfrm>
              </p:contentPart>
            </mc:Choice>
            <mc:Fallback>
              <p:pic>
                <p:nvPicPr>
                  <p:cNvPr id="97" name="墨迹 96">
                    <a:extLst>
                      <a:ext uri="{FF2B5EF4-FFF2-40B4-BE49-F238E27FC236}">
                        <a16:creationId xmlns:a16="http://schemas.microsoft.com/office/drawing/2014/main" id="{5CD100AE-1FE7-3452-64B7-6E46D9481300}"/>
                      </a:ext>
                    </a:extLst>
                  </p:cNvPr>
                  <p:cNvPicPr/>
                  <p:nvPr/>
                </p:nvPicPr>
                <p:blipFill>
                  <a:blip r:embed="rId153"/>
                  <a:stretch>
                    <a:fillRect/>
                  </a:stretch>
                </p:blipFill>
                <p:spPr>
                  <a:xfrm>
                    <a:off x="5983128" y="1809144"/>
                    <a:ext cx="70200" cy="8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4">
                <p14:nvContentPartPr>
                  <p14:cNvPr id="98" name="墨迹 97">
                    <a:extLst>
                      <a:ext uri="{FF2B5EF4-FFF2-40B4-BE49-F238E27FC236}">
                        <a16:creationId xmlns:a16="http://schemas.microsoft.com/office/drawing/2014/main" id="{FF926C88-04FD-9FF7-D36D-48D0AA316D1B}"/>
                      </a:ext>
                    </a:extLst>
                  </p14:cNvPr>
                  <p14:cNvContentPartPr/>
                  <p14:nvPr/>
                </p14:nvContentPartPr>
                <p14:xfrm>
                  <a:off x="6080328" y="2001744"/>
                  <a:ext cx="154440" cy="10440"/>
                </p14:xfrm>
              </p:contentPart>
            </mc:Choice>
            <mc:Fallback>
              <p:pic>
                <p:nvPicPr>
                  <p:cNvPr id="98" name="墨迹 97">
                    <a:extLst>
                      <a:ext uri="{FF2B5EF4-FFF2-40B4-BE49-F238E27FC236}">
                        <a16:creationId xmlns:a16="http://schemas.microsoft.com/office/drawing/2014/main" id="{FF926C88-04FD-9FF7-D36D-48D0AA316D1B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6071688" y="1993104"/>
                    <a:ext cx="172080" cy="2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6">
                <p14:nvContentPartPr>
                  <p14:cNvPr id="99" name="墨迹 98">
                    <a:extLst>
                      <a:ext uri="{FF2B5EF4-FFF2-40B4-BE49-F238E27FC236}">
                        <a16:creationId xmlns:a16="http://schemas.microsoft.com/office/drawing/2014/main" id="{12F0AED1-FD05-9EF7-3533-134DFBF0FE33}"/>
                      </a:ext>
                    </a:extLst>
                  </p14:cNvPr>
                  <p14:cNvContentPartPr/>
                  <p14:nvPr/>
                </p14:nvContentPartPr>
                <p14:xfrm>
                  <a:off x="6177528" y="1956384"/>
                  <a:ext cx="13320" cy="114480"/>
                </p14:xfrm>
              </p:contentPart>
            </mc:Choice>
            <mc:Fallback>
              <p:pic>
                <p:nvPicPr>
                  <p:cNvPr id="99" name="墨迹 98">
                    <a:extLst>
                      <a:ext uri="{FF2B5EF4-FFF2-40B4-BE49-F238E27FC236}">
                        <a16:creationId xmlns:a16="http://schemas.microsoft.com/office/drawing/2014/main" id="{12F0AED1-FD05-9EF7-3533-134DFBF0FE33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6168528" y="1947744"/>
                    <a:ext cx="30960" cy="13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8">
                <p14:nvContentPartPr>
                  <p14:cNvPr id="100" name="墨迹 99">
                    <a:extLst>
                      <a:ext uri="{FF2B5EF4-FFF2-40B4-BE49-F238E27FC236}">
                        <a16:creationId xmlns:a16="http://schemas.microsoft.com/office/drawing/2014/main" id="{6FB9CCED-3911-3C30-0D44-96865071901C}"/>
                      </a:ext>
                    </a:extLst>
                  </p14:cNvPr>
                  <p14:cNvContentPartPr/>
                  <p14:nvPr/>
                </p14:nvContentPartPr>
                <p14:xfrm>
                  <a:off x="6309288" y="1819224"/>
                  <a:ext cx="209520" cy="360"/>
                </p14:xfrm>
              </p:contentPart>
            </mc:Choice>
            <mc:Fallback>
              <p:pic>
                <p:nvPicPr>
                  <p:cNvPr id="100" name="墨迹 99">
                    <a:extLst>
                      <a:ext uri="{FF2B5EF4-FFF2-40B4-BE49-F238E27FC236}">
                        <a16:creationId xmlns:a16="http://schemas.microsoft.com/office/drawing/2014/main" id="{6FB9CCED-3911-3C30-0D44-96865071901C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6300288" y="1810584"/>
                    <a:ext cx="22716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0">
                <p14:nvContentPartPr>
                  <p14:cNvPr id="101" name="墨迹 100">
                    <a:extLst>
                      <a:ext uri="{FF2B5EF4-FFF2-40B4-BE49-F238E27FC236}">
                        <a16:creationId xmlns:a16="http://schemas.microsoft.com/office/drawing/2014/main" id="{26409BDD-2419-C3F2-8E1B-A56B735289E6}"/>
                      </a:ext>
                    </a:extLst>
                  </p14:cNvPr>
                  <p14:cNvContentPartPr/>
                  <p14:nvPr/>
                </p14:nvContentPartPr>
                <p14:xfrm>
                  <a:off x="6415128" y="1855944"/>
                  <a:ext cx="49680" cy="251640"/>
                </p14:xfrm>
              </p:contentPart>
            </mc:Choice>
            <mc:Fallback>
              <p:pic>
                <p:nvPicPr>
                  <p:cNvPr id="101" name="墨迹 100">
                    <a:extLst>
                      <a:ext uri="{FF2B5EF4-FFF2-40B4-BE49-F238E27FC236}">
                        <a16:creationId xmlns:a16="http://schemas.microsoft.com/office/drawing/2014/main" id="{26409BDD-2419-C3F2-8E1B-A56B735289E6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6406128" y="1847304"/>
                    <a:ext cx="6732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2">
                <p14:nvContentPartPr>
                  <p14:cNvPr id="102" name="墨迹 101">
                    <a:extLst>
                      <a:ext uri="{FF2B5EF4-FFF2-40B4-BE49-F238E27FC236}">
                        <a16:creationId xmlns:a16="http://schemas.microsoft.com/office/drawing/2014/main" id="{C77EC1A2-24C9-3A35-B0A2-75D81EA23E6D}"/>
                      </a:ext>
                    </a:extLst>
                  </p14:cNvPr>
                  <p14:cNvContentPartPr/>
                  <p14:nvPr/>
                </p14:nvContentPartPr>
                <p14:xfrm>
                  <a:off x="6363648" y="2097144"/>
                  <a:ext cx="94320" cy="15480"/>
                </p14:xfrm>
              </p:contentPart>
            </mc:Choice>
            <mc:Fallback>
              <p:pic>
                <p:nvPicPr>
                  <p:cNvPr id="102" name="墨迹 101">
                    <a:extLst>
                      <a:ext uri="{FF2B5EF4-FFF2-40B4-BE49-F238E27FC236}">
                        <a16:creationId xmlns:a16="http://schemas.microsoft.com/office/drawing/2014/main" id="{C77EC1A2-24C9-3A35-B0A2-75D81EA23E6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6355008" y="2088144"/>
                    <a:ext cx="111960" cy="3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4">
                <p14:nvContentPartPr>
                  <p14:cNvPr id="103" name="墨迹 102">
                    <a:extLst>
                      <a:ext uri="{FF2B5EF4-FFF2-40B4-BE49-F238E27FC236}">
                        <a16:creationId xmlns:a16="http://schemas.microsoft.com/office/drawing/2014/main" id="{73A6F028-4F25-0DB7-F54A-CC2A404C5693}"/>
                      </a:ext>
                    </a:extLst>
                  </p14:cNvPr>
                  <p14:cNvContentPartPr/>
                  <p14:nvPr/>
                </p14:nvContentPartPr>
                <p14:xfrm>
                  <a:off x="6466248" y="2047464"/>
                  <a:ext cx="69840" cy="136800"/>
                </p14:xfrm>
              </p:contentPart>
            </mc:Choice>
            <mc:Fallback>
              <p:pic>
                <p:nvPicPr>
                  <p:cNvPr id="103" name="墨迹 102">
                    <a:extLst>
                      <a:ext uri="{FF2B5EF4-FFF2-40B4-BE49-F238E27FC236}">
                        <a16:creationId xmlns:a16="http://schemas.microsoft.com/office/drawing/2014/main" id="{73A6F028-4F25-0DB7-F54A-CC2A404C5693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6457608" y="2038824"/>
                    <a:ext cx="8748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6">
                <p14:nvContentPartPr>
                  <p14:cNvPr id="104" name="墨迹 103">
                    <a:extLst>
                      <a:ext uri="{FF2B5EF4-FFF2-40B4-BE49-F238E27FC236}">
                        <a16:creationId xmlns:a16="http://schemas.microsoft.com/office/drawing/2014/main" id="{DECE549F-6654-33AA-5B1D-85A3B322F66C}"/>
                      </a:ext>
                    </a:extLst>
                  </p14:cNvPr>
                  <p14:cNvContentPartPr/>
                  <p14:nvPr/>
                </p14:nvContentPartPr>
                <p14:xfrm>
                  <a:off x="6566688" y="1772784"/>
                  <a:ext cx="90000" cy="66960"/>
                </p14:xfrm>
              </p:contentPart>
            </mc:Choice>
            <mc:Fallback>
              <p:pic>
                <p:nvPicPr>
                  <p:cNvPr id="104" name="墨迹 103">
                    <a:extLst>
                      <a:ext uri="{FF2B5EF4-FFF2-40B4-BE49-F238E27FC236}">
                        <a16:creationId xmlns:a16="http://schemas.microsoft.com/office/drawing/2014/main" id="{DECE549F-6654-33AA-5B1D-85A3B322F66C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6557688" y="1763784"/>
                    <a:ext cx="107640" cy="8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8">
                <p14:nvContentPartPr>
                  <p14:cNvPr id="105" name="墨迹 104">
                    <a:extLst>
                      <a:ext uri="{FF2B5EF4-FFF2-40B4-BE49-F238E27FC236}">
                        <a16:creationId xmlns:a16="http://schemas.microsoft.com/office/drawing/2014/main" id="{20E0A6FC-28D9-FB45-EC68-EEA41D8EC8CA}"/>
                      </a:ext>
                    </a:extLst>
                  </p14:cNvPr>
                  <p14:cNvContentPartPr/>
                  <p14:nvPr/>
                </p14:nvContentPartPr>
                <p14:xfrm>
                  <a:off x="6683688" y="2029464"/>
                  <a:ext cx="200520" cy="27720"/>
                </p14:xfrm>
              </p:contentPart>
            </mc:Choice>
            <mc:Fallback>
              <p:pic>
                <p:nvPicPr>
                  <p:cNvPr id="105" name="墨迹 104">
                    <a:extLst>
                      <a:ext uri="{FF2B5EF4-FFF2-40B4-BE49-F238E27FC236}">
                        <a16:creationId xmlns:a16="http://schemas.microsoft.com/office/drawing/2014/main" id="{20E0A6FC-28D9-FB45-EC68-EEA41D8EC8CA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6675048" y="2020824"/>
                    <a:ext cx="218160" cy="4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0">
                <p14:nvContentPartPr>
                  <p14:cNvPr id="106" name="墨迹 105">
                    <a:extLst>
                      <a:ext uri="{FF2B5EF4-FFF2-40B4-BE49-F238E27FC236}">
                        <a16:creationId xmlns:a16="http://schemas.microsoft.com/office/drawing/2014/main" id="{F2DFEF1B-61A2-4A58-49B7-761E72D8F65F}"/>
                      </a:ext>
                    </a:extLst>
                  </p14:cNvPr>
                  <p14:cNvContentPartPr/>
                  <p14:nvPr/>
                </p14:nvContentPartPr>
                <p14:xfrm>
                  <a:off x="6811848" y="1965384"/>
                  <a:ext cx="360" cy="127440"/>
                </p14:xfrm>
              </p:contentPart>
            </mc:Choice>
            <mc:Fallback>
              <p:pic>
                <p:nvPicPr>
                  <p:cNvPr id="106" name="墨迹 105">
                    <a:extLst>
                      <a:ext uri="{FF2B5EF4-FFF2-40B4-BE49-F238E27FC236}">
                        <a16:creationId xmlns:a16="http://schemas.microsoft.com/office/drawing/2014/main" id="{F2DFEF1B-61A2-4A58-49B7-761E72D8F65F}"/>
                      </a:ext>
                    </a:extLst>
                  </p:cNvPr>
                  <p:cNvPicPr/>
                  <p:nvPr/>
                </p:nvPicPr>
                <p:blipFill>
                  <a:blip r:embed="rId171"/>
                  <a:stretch>
                    <a:fillRect/>
                  </a:stretch>
                </p:blipFill>
                <p:spPr>
                  <a:xfrm>
                    <a:off x="6803208" y="1956744"/>
                    <a:ext cx="18000" cy="14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2">
                <p14:nvContentPartPr>
                  <p14:cNvPr id="107" name="墨迹 106">
                    <a:extLst>
                      <a:ext uri="{FF2B5EF4-FFF2-40B4-BE49-F238E27FC236}">
                        <a16:creationId xmlns:a16="http://schemas.microsoft.com/office/drawing/2014/main" id="{83F77093-3428-AA07-7223-0EF8AD61AE65}"/>
                      </a:ext>
                    </a:extLst>
                  </p14:cNvPr>
                  <p14:cNvContentPartPr/>
                  <p14:nvPr/>
                </p14:nvContentPartPr>
                <p14:xfrm>
                  <a:off x="6976368" y="1800864"/>
                  <a:ext cx="182160" cy="10080"/>
                </p14:xfrm>
              </p:contentPart>
            </mc:Choice>
            <mc:Fallback>
              <p:pic>
                <p:nvPicPr>
                  <p:cNvPr id="107" name="墨迹 106">
                    <a:extLst>
                      <a:ext uri="{FF2B5EF4-FFF2-40B4-BE49-F238E27FC236}">
                        <a16:creationId xmlns:a16="http://schemas.microsoft.com/office/drawing/2014/main" id="{83F77093-3428-AA07-7223-0EF8AD61AE65}"/>
                      </a:ext>
                    </a:extLst>
                  </p:cNvPr>
                  <p:cNvPicPr/>
                  <p:nvPr/>
                </p:nvPicPr>
                <p:blipFill>
                  <a:blip r:embed="rId173"/>
                  <a:stretch>
                    <a:fillRect/>
                  </a:stretch>
                </p:blipFill>
                <p:spPr>
                  <a:xfrm>
                    <a:off x="6967728" y="1791864"/>
                    <a:ext cx="199800" cy="2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4">
                <p14:nvContentPartPr>
                  <p14:cNvPr id="108" name="墨迹 107">
                    <a:extLst>
                      <a:ext uri="{FF2B5EF4-FFF2-40B4-BE49-F238E27FC236}">
                        <a16:creationId xmlns:a16="http://schemas.microsoft.com/office/drawing/2014/main" id="{6B129E48-1085-D638-6E27-1DD86A00EA5D}"/>
                      </a:ext>
                    </a:extLst>
                  </p14:cNvPr>
                  <p14:cNvContentPartPr/>
                  <p14:nvPr/>
                </p14:nvContentPartPr>
                <p14:xfrm>
                  <a:off x="7077168" y="1819224"/>
                  <a:ext cx="27360" cy="246240"/>
                </p14:xfrm>
              </p:contentPart>
            </mc:Choice>
            <mc:Fallback>
              <p:pic>
                <p:nvPicPr>
                  <p:cNvPr id="108" name="墨迹 107">
                    <a:extLst>
                      <a:ext uri="{FF2B5EF4-FFF2-40B4-BE49-F238E27FC236}">
                        <a16:creationId xmlns:a16="http://schemas.microsoft.com/office/drawing/2014/main" id="{6B129E48-1085-D638-6E27-1DD86A00EA5D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7068528" y="1810584"/>
                    <a:ext cx="45000" cy="26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6">
                <p14:nvContentPartPr>
                  <p14:cNvPr id="109" name="墨迹 108">
                    <a:extLst>
                      <a:ext uri="{FF2B5EF4-FFF2-40B4-BE49-F238E27FC236}">
                        <a16:creationId xmlns:a16="http://schemas.microsoft.com/office/drawing/2014/main" id="{A6ECA00C-3FD1-3CD7-8209-3E405E6C0AE7}"/>
                      </a:ext>
                    </a:extLst>
                  </p14:cNvPr>
                  <p14:cNvContentPartPr/>
                  <p14:nvPr/>
                </p14:nvContentPartPr>
                <p14:xfrm>
                  <a:off x="7029288" y="2075544"/>
                  <a:ext cx="92880" cy="360"/>
                </p14:xfrm>
              </p:contentPart>
            </mc:Choice>
            <mc:Fallback>
              <p:pic>
                <p:nvPicPr>
                  <p:cNvPr id="109" name="墨迹 108">
                    <a:extLst>
                      <a:ext uri="{FF2B5EF4-FFF2-40B4-BE49-F238E27FC236}">
                        <a16:creationId xmlns:a16="http://schemas.microsoft.com/office/drawing/2014/main" id="{A6ECA00C-3FD1-3CD7-8209-3E405E6C0AE7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7020648" y="2066544"/>
                    <a:ext cx="11052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8">
                <p14:nvContentPartPr>
                  <p14:cNvPr id="110" name="墨迹 109">
                    <a:extLst>
                      <a:ext uri="{FF2B5EF4-FFF2-40B4-BE49-F238E27FC236}">
                        <a16:creationId xmlns:a16="http://schemas.microsoft.com/office/drawing/2014/main" id="{63369204-78B6-04E8-3340-68B33130FFCE}"/>
                      </a:ext>
                    </a:extLst>
                  </p14:cNvPr>
                  <p14:cNvContentPartPr/>
                  <p14:nvPr/>
                </p14:nvContentPartPr>
                <p14:xfrm>
                  <a:off x="7199208" y="1974744"/>
                  <a:ext cx="142560" cy="83880"/>
                </p14:xfrm>
              </p:contentPart>
            </mc:Choice>
            <mc:Fallback>
              <p:pic>
                <p:nvPicPr>
                  <p:cNvPr id="110" name="墨迹 109">
                    <a:extLst>
                      <a:ext uri="{FF2B5EF4-FFF2-40B4-BE49-F238E27FC236}">
                        <a16:creationId xmlns:a16="http://schemas.microsoft.com/office/drawing/2014/main" id="{63369204-78B6-04E8-3340-68B33130FFCE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7190208" y="1966104"/>
                    <a:ext cx="160200" cy="101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0">
                <p14:nvContentPartPr>
                  <p14:cNvPr id="111" name="墨迹 110">
                    <a:extLst>
                      <a:ext uri="{FF2B5EF4-FFF2-40B4-BE49-F238E27FC236}">
                        <a16:creationId xmlns:a16="http://schemas.microsoft.com/office/drawing/2014/main" id="{FC555872-23A8-74E9-2DCE-455F77D1B7F8}"/>
                      </a:ext>
                    </a:extLst>
                  </p14:cNvPr>
                  <p14:cNvContentPartPr/>
                  <p14:nvPr/>
                </p14:nvContentPartPr>
                <p14:xfrm>
                  <a:off x="7259688" y="1993104"/>
                  <a:ext cx="46440" cy="143280"/>
                </p14:xfrm>
              </p:contentPart>
            </mc:Choice>
            <mc:Fallback>
              <p:pic>
                <p:nvPicPr>
                  <p:cNvPr id="111" name="墨迹 110">
                    <a:extLst>
                      <a:ext uri="{FF2B5EF4-FFF2-40B4-BE49-F238E27FC236}">
                        <a16:creationId xmlns:a16="http://schemas.microsoft.com/office/drawing/2014/main" id="{FC555872-23A8-74E9-2DCE-455F77D1B7F8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7250688" y="1984464"/>
                    <a:ext cx="64080" cy="16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2">
                <p14:nvContentPartPr>
                  <p14:cNvPr id="112" name="墨迹 111">
                    <a:extLst>
                      <a:ext uri="{FF2B5EF4-FFF2-40B4-BE49-F238E27FC236}">
                        <a16:creationId xmlns:a16="http://schemas.microsoft.com/office/drawing/2014/main" id="{095B11F7-DD81-F750-DF33-8AC564560B20}"/>
                      </a:ext>
                    </a:extLst>
                  </p14:cNvPr>
                  <p14:cNvContentPartPr/>
                  <p14:nvPr/>
                </p14:nvContentPartPr>
                <p14:xfrm>
                  <a:off x="7220808" y="1737144"/>
                  <a:ext cx="59040" cy="86760"/>
                </p14:xfrm>
              </p:contentPart>
            </mc:Choice>
            <mc:Fallback>
              <p:pic>
                <p:nvPicPr>
                  <p:cNvPr id="112" name="墨迹 111">
                    <a:extLst>
                      <a:ext uri="{FF2B5EF4-FFF2-40B4-BE49-F238E27FC236}">
                        <a16:creationId xmlns:a16="http://schemas.microsoft.com/office/drawing/2014/main" id="{095B11F7-DD81-F750-DF33-8AC564560B20}"/>
                      </a:ext>
                    </a:extLst>
                  </p:cNvPr>
                  <p:cNvPicPr/>
                  <p:nvPr/>
                </p:nvPicPr>
                <p:blipFill>
                  <a:blip r:embed="rId183"/>
                  <a:stretch>
                    <a:fillRect/>
                  </a:stretch>
                </p:blipFill>
                <p:spPr>
                  <a:xfrm>
                    <a:off x="7211808" y="1728144"/>
                    <a:ext cx="76680" cy="1044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5" name="墨迹 114">
                  <a:extLst>
                    <a:ext uri="{FF2B5EF4-FFF2-40B4-BE49-F238E27FC236}">
                      <a16:creationId xmlns:a16="http://schemas.microsoft.com/office/drawing/2014/main" id="{96ED3383-C5C1-E470-A248-F4EAFE2076EE}"/>
                    </a:ext>
                  </a:extLst>
                </p14:cNvPr>
                <p14:cNvContentPartPr/>
                <p14:nvPr/>
              </p14:nvContentPartPr>
              <p14:xfrm>
                <a:off x="3493188" y="3507444"/>
                <a:ext cx="100080" cy="360"/>
              </p14:xfrm>
            </p:contentPart>
          </mc:Choice>
          <mc:Fallback>
            <p:pic>
              <p:nvPicPr>
                <p:cNvPr id="115" name="墨迹 114">
                  <a:extLst>
                    <a:ext uri="{FF2B5EF4-FFF2-40B4-BE49-F238E27FC236}">
                      <a16:creationId xmlns:a16="http://schemas.microsoft.com/office/drawing/2014/main" id="{96ED3383-C5C1-E470-A248-F4EAFE2076E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484188" y="3498444"/>
                  <a:ext cx="117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6" name="墨迹 115">
                  <a:extLst>
                    <a:ext uri="{FF2B5EF4-FFF2-40B4-BE49-F238E27FC236}">
                      <a16:creationId xmlns:a16="http://schemas.microsoft.com/office/drawing/2014/main" id="{19D0FF71-D706-9C9B-3B1A-5E181F69F580}"/>
                    </a:ext>
                  </a:extLst>
                </p14:cNvPr>
                <p14:cNvContentPartPr/>
                <p14:nvPr/>
              </p14:nvContentPartPr>
              <p14:xfrm>
                <a:off x="3538188" y="3525804"/>
                <a:ext cx="37440" cy="218160"/>
              </p14:xfrm>
            </p:contentPart>
          </mc:Choice>
          <mc:Fallback>
            <p:pic>
              <p:nvPicPr>
                <p:cNvPr id="116" name="墨迹 115">
                  <a:extLst>
                    <a:ext uri="{FF2B5EF4-FFF2-40B4-BE49-F238E27FC236}">
                      <a16:creationId xmlns:a16="http://schemas.microsoft.com/office/drawing/2014/main" id="{19D0FF71-D706-9C9B-3B1A-5E181F69F58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529548" y="3516804"/>
                  <a:ext cx="550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7" name="墨迹 116">
                  <a:extLst>
                    <a:ext uri="{FF2B5EF4-FFF2-40B4-BE49-F238E27FC236}">
                      <a16:creationId xmlns:a16="http://schemas.microsoft.com/office/drawing/2014/main" id="{B02D4B04-1188-B850-542D-A8AF43D2095B}"/>
                    </a:ext>
                  </a:extLst>
                </p14:cNvPr>
                <p14:cNvContentPartPr/>
                <p14:nvPr/>
              </p14:nvContentPartPr>
              <p14:xfrm>
                <a:off x="3456468" y="3772404"/>
                <a:ext cx="191520" cy="9720"/>
              </p14:xfrm>
            </p:contentPart>
          </mc:Choice>
          <mc:Fallback>
            <p:pic>
              <p:nvPicPr>
                <p:cNvPr id="117" name="墨迹 116">
                  <a:extLst>
                    <a:ext uri="{FF2B5EF4-FFF2-40B4-BE49-F238E27FC236}">
                      <a16:creationId xmlns:a16="http://schemas.microsoft.com/office/drawing/2014/main" id="{B02D4B04-1188-B850-542D-A8AF43D2095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447828" y="3763764"/>
                  <a:ext cx="209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8" name="墨迹 117">
                  <a:extLst>
                    <a:ext uri="{FF2B5EF4-FFF2-40B4-BE49-F238E27FC236}">
                      <a16:creationId xmlns:a16="http://schemas.microsoft.com/office/drawing/2014/main" id="{C07CAF89-C64B-77B8-BFF3-11E725A6AD3E}"/>
                    </a:ext>
                  </a:extLst>
                </p14:cNvPr>
                <p14:cNvContentPartPr/>
                <p14:nvPr/>
              </p14:nvContentPartPr>
              <p14:xfrm>
                <a:off x="3684708" y="3735684"/>
                <a:ext cx="19080" cy="92520"/>
              </p14:xfrm>
            </p:contentPart>
          </mc:Choice>
          <mc:Fallback>
            <p:pic>
              <p:nvPicPr>
                <p:cNvPr id="118" name="墨迹 117">
                  <a:extLst>
                    <a:ext uri="{FF2B5EF4-FFF2-40B4-BE49-F238E27FC236}">
                      <a16:creationId xmlns:a16="http://schemas.microsoft.com/office/drawing/2014/main" id="{C07CAF89-C64B-77B8-BFF3-11E725A6AD3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676068" y="3727044"/>
                  <a:ext cx="367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2" name="墨迹 121">
                  <a:extLst>
                    <a:ext uri="{FF2B5EF4-FFF2-40B4-BE49-F238E27FC236}">
                      <a16:creationId xmlns:a16="http://schemas.microsoft.com/office/drawing/2014/main" id="{1272CE21-4A2D-E30B-8185-3B98F5D05BE3}"/>
                    </a:ext>
                  </a:extLst>
                </p14:cNvPr>
                <p14:cNvContentPartPr/>
                <p14:nvPr/>
              </p14:nvContentPartPr>
              <p14:xfrm>
                <a:off x="3685428" y="3443004"/>
                <a:ext cx="360" cy="62640"/>
              </p14:xfrm>
            </p:contentPart>
          </mc:Choice>
          <mc:Fallback>
            <p:pic>
              <p:nvPicPr>
                <p:cNvPr id="122" name="墨迹 121">
                  <a:extLst>
                    <a:ext uri="{FF2B5EF4-FFF2-40B4-BE49-F238E27FC236}">
                      <a16:creationId xmlns:a16="http://schemas.microsoft.com/office/drawing/2014/main" id="{1272CE21-4A2D-E30B-8185-3B98F5D05BE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676428" y="3434364"/>
                  <a:ext cx="18000" cy="802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9D6CE4DE-5BE4-7A02-3DFC-AFE009A0DF76}"/>
                </a:ext>
              </a:extLst>
            </p:cNvPr>
            <p:cNvGrpSpPr/>
            <p:nvPr/>
          </p:nvGrpSpPr>
          <p:grpSpPr>
            <a:xfrm>
              <a:off x="3886308" y="3404124"/>
              <a:ext cx="1117440" cy="363240"/>
              <a:chOff x="4800168" y="2429424"/>
              <a:chExt cx="1117440" cy="3632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94">
                <p14:nvContentPartPr>
                  <p14:cNvPr id="123" name="墨迹 122">
                    <a:extLst>
                      <a:ext uri="{FF2B5EF4-FFF2-40B4-BE49-F238E27FC236}">
                        <a16:creationId xmlns:a16="http://schemas.microsoft.com/office/drawing/2014/main" id="{3DF812D4-FB40-389F-47ED-F4C38F8AF70F}"/>
                      </a:ext>
                    </a:extLst>
                  </p14:cNvPr>
                  <p14:cNvContentPartPr/>
                  <p14:nvPr/>
                </p14:nvContentPartPr>
                <p14:xfrm>
                  <a:off x="4800168" y="2623824"/>
                  <a:ext cx="90720" cy="360"/>
                </p14:xfrm>
              </p:contentPart>
            </mc:Choice>
            <mc:Fallback>
              <p:pic>
                <p:nvPicPr>
                  <p:cNvPr id="123" name="墨迹 122">
                    <a:extLst>
                      <a:ext uri="{FF2B5EF4-FFF2-40B4-BE49-F238E27FC236}">
                        <a16:creationId xmlns:a16="http://schemas.microsoft.com/office/drawing/2014/main" id="{3DF812D4-FB40-389F-47ED-F4C38F8AF70F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4791528" y="2615184"/>
                    <a:ext cx="10836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6">
                <p14:nvContentPartPr>
                  <p14:cNvPr id="124" name="墨迹 123">
                    <a:extLst>
                      <a:ext uri="{FF2B5EF4-FFF2-40B4-BE49-F238E27FC236}">
                        <a16:creationId xmlns:a16="http://schemas.microsoft.com/office/drawing/2014/main" id="{791EF308-1120-2199-77DC-9450E4E9AC7E}"/>
                      </a:ext>
                    </a:extLst>
                  </p14:cNvPr>
                  <p14:cNvContentPartPr/>
                  <p14:nvPr/>
                </p14:nvContentPartPr>
                <p14:xfrm>
                  <a:off x="4800168" y="2687544"/>
                  <a:ext cx="108720" cy="10080"/>
                </p14:xfrm>
              </p:contentPart>
            </mc:Choice>
            <mc:Fallback>
              <p:pic>
                <p:nvPicPr>
                  <p:cNvPr id="124" name="墨迹 123">
                    <a:extLst>
                      <a:ext uri="{FF2B5EF4-FFF2-40B4-BE49-F238E27FC236}">
                        <a16:creationId xmlns:a16="http://schemas.microsoft.com/office/drawing/2014/main" id="{791EF308-1120-2199-77DC-9450E4E9AC7E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4791528" y="2678904"/>
                    <a:ext cx="126360" cy="2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8">
                <p14:nvContentPartPr>
                  <p14:cNvPr id="126" name="墨迹 125">
                    <a:extLst>
                      <a:ext uri="{FF2B5EF4-FFF2-40B4-BE49-F238E27FC236}">
                        <a16:creationId xmlns:a16="http://schemas.microsoft.com/office/drawing/2014/main" id="{86FDAE5B-A7CD-5772-054C-4A3C225453EB}"/>
                      </a:ext>
                    </a:extLst>
                  </p14:cNvPr>
                  <p14:cNvContentPartPr/>
                  <p14:nvPr/>
                </p14:nvContentPartPr>
                <p14:xfrm>
                  <a:off x="5000328" y="2541744"/>
                  <a:ext cx="186120" cy="250920"/>
                </p14:xfrm>
              </p:contentPart>
            </mc:Choice>
            <mc:Fallback>
              <p:pic>
                <p:nvPicPr>
                  <p:cNvPr id="126" name="墨迹 125">
                    <a:extLst>
                      <a:ext uri="{FF2B5EF4-FFF2-40B4-BE49-F238E27FC236}">
                        <a16:creationId xmlns:a16="http://schemas.microsoft.com/office/drawing/2014/main" id="{86FDAE5B-A7CD-5772-054C-4A3C225453EB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4991328" y="2532744"/>
                    <a:ext cx="203760" cy="26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0">
                <p14:nvContentPartPr>
                  <p14:cNvPr id="127" name="墨迹 126">
                    <a:extLst>
                      <a:ext uri="{FF2B5EF4-FFF2-40B4-BE49-F238E27FC236}">
                        <a16:creationId xmlns:a16="http://schemas.microsoft.com/office/drawing/2014/main" id="{B23C6512-D81F-86AF-36A5-B2D4CAA24A30}"/>
                      </a:ext>
                    </a:extLst>
                  </p14:cNvPr>
                  <p14:cNvContentPartPr/>
                  <p14:nvPr/>
                </p14:nvContentPartPr>
                <p14:xfrm>
                  <a:off x="5230008" y="2678904"/>
                  <a:ext cx="360" cy="91080"/>
                </p14:xfrm>
              </p:contentPart>
            </mc:Choice>
            <mc:Fallback>
              <p:pic>
                <p:nvPicPr>
                  <p:cNvPr id="127" name="墨迹 126">
                    <a:extLst>
                      <a:ext uri="{FF2B5EF4-FFF2-40B4-BE49-F238E27FC236}">
                        <a16:creationId xmlns:a16="http://schemas.microsoft.com/office/drawing/2014/main" id="{B23C6512-D81F-86AF-36A5-B2D4CAA24A30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5221008" y="2669904"/>
                    <a:ext cx="18000" cy="10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1">
                <p14:nvContentPartPr>
                  <p14:cNvPr id="128" name="墨迹 127">
                    <a:extLst>
                      <a:ext uri="{FF2B5EF4-FFF2-40B4-BE49-F238E27FC236}">
                        <a16:creationId xmlns:a16="http://schemas.microsoft.com/office/drawing/2014/main" id="{729DD7C1-766A-70E2-A2D2-7519821E6A8C}"/>
                      </a:ext>
                    </a:extLst>
                  </p14:cNvPr>
                  <p14:cNvContentPartPr/>
                  <p14:nvPr/>
                </p14:nvContentPartPr>
                <p14:xfrm>
                  <a:off x="5249088" y="2467224"/>
                  <a:ext cx="53280" cy="91080"/>
                </p14:xfrm>
              </p:contentPart>
            </mc:Choice>
            <mc:Fallback>
              <p:pic>
                <p:nvPicPr>
                  <p:cNvPr id="128" name="墨迹 127">
                    <a:extLst>
                      <a:ext uri="{FF2B5EF4-FFF2-40B4-BE49-F238E27FC236}">
                        <a16:creationId xmlns:a16="http://schemas.microsoft.com/office/drawing/2014/main" id="{729DD7C1-766A-70E2-A2D2-7519821E6A8C}"/>
                      </a:ext>
                    </a:extLst>
                  </p:cNvPr>
                  <p:cNvPicPr/>
                  <p:nvPr/>
                </p:nvPicPr>
                <p:blipFill>
                  <a:blip r:embed="rId202"/>
                  <a:stretch>
                    <a:fillRect/>
                  </a:stretch>
                </p:blipFill>
                <p:spPr>
                  <a:xfrm>
                    <a:off x="5240448" y="2458584"/>
                    <a:ext cx="70920" cy="10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3">
                <p14:nvContentPartPr>
                  <p14:cNvPr id="129" name="墨迹 128">
                    <a:extLst>
                      <a:ext uri="{FF2B5EF4-FFF2-40B4-BE49-F238E27FC236}">
                        <a16:creationId xmlns:a16="http://schemas.microsoft.com/office/drawing/2014/main" id="{1C20A279-DED4-34F8-BF3F-EDA0DE520315}"/>
                      </a:ext>
                    </a:extLst>
                  </p14:cNvPr>
                  <p14:cNvContentPartPr/>
                  <p14:nvPr/>
                </p14:nvContentPartPr>
                <p14:xfrm>
                  <a:off x="5358168" y="2587104"/>
                  <a:ext cx="123480" cy="10080"/>
                </p14:xfrm>
              </p:contentPart>
            </mc:Choice>
            <mc:Fallback>
              <p:pic>
                <p:nvPicPr>
                  <p:cNvPr id="129" name="墨迹 128">
                    <a:extLst>
                      <a:ext uri="{FF2B5EF4-FFF2-40B4-BE49-F238E27FC236}">
                        <a16:creationId xmlns:a16="http://schemas.microsoft.com/office/drawing/2014/main" id="{1C20A279-DED4-34F8-BF3F-EDA0DE520315}"/>
                      </a:ext>
                    </a:extLst>
                  </p:cNvPr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5349168" y="2578464"/>
                    <a:ext cx="141120" cy="2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5">
                <p14:nvContentPartPr>
                  <p14:cNvPr id="130" name="墨迹 129">
                    <a:extLst>
                      <a:ext uri="{FF2B5EF4-FFF2-40B4-BE49-F238E27FC236}">
                        <a16:creationId xmlns:a16="http://schemas.microsoft.com/office/drawing/2014/main" id="{A0D4EF7E-A70F-89AF-BC54-65A9A45C8B93}"/>
                      </a:ext>
                    </a:extLst>
                  </p14:cNvPr>
                  <p14:cNvContentPartPr/>
                  <p14:nvPr/>
                </p14:nvContentPartPr>
                <p14:xfrm>
                  <a:off x="5439528" y="2541744"/>
                  <a:ext cx="28440" cy="123840"/>
                </p14:xfrm>
              </p:contentPart>
            </mc:Choice>
            <mc:Fallback>
              <p:pic>
                <p:nvPicPr>
                  <p:cNvPr id="130" name="墨迹 129">
                    <a:extLst>
                      <a:ext uri="{FF2B5EF4-FFF2-40B4-BE49-F238E27FC236}">
                        <a16:creationId xmlns:a16="http://schemas.microsoft.com/office/drawing/2014/main" id="{A0D4EF7E-A70F-89AF-BC54-65A9A45C8B93}"/>
                      </a:ext>
                    </a:extLst>
                  </p:cNvPr>
                  <p:cNvPicPr/>
                  <p:nvPr/>
                </p:nvPicPr>
                <p:blipFill>
                  <a:blip r:embed="rId206"/>
                  <a:stretch>
                    <a:fillRect/>
                  </a:stretch>
                </p:blipFill>
                <p:spPr>
                  <a:xfrm>
                    <a:off x="5430888" y="2532744"/>
                    <a:ext cx="46080" cy="14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7">
                <p14:nvContentPartPr>
                  <p14:cNvPr id="131" name="墨迹 130">
                    <a:extLst>
                      <a:ext uri="{FF2B5EF4-FFF2-40B4-BE49-F238E27FC236}">
                        <a16:creationId xmlns:a16="http://schemas.microsoft.com/office/drawing/2014/main" id="{95786246-C672-8D0C-FE4C-4074D70EC638}"/>
                      </a:ext>
                    </a:extLst>
                  </p14:cNvPr>
                  <p14:cNvContentPartPr/>
                  <p14:nvPr/>
                </p14:nvContentPartPr>
                <p14:xfrm>
                  <a:off x="5548608" y="2508264"/>
                  <a:ext cx="175320" cy="196560"/>
                </p14:xfrm>
              </p:contentPart>
            </mc:Choice>
            <mc:Fallback>
              <p:pic>
                <p:nvPicPr>
                  <p:cNvPr id="131" name="墨迹 130">
                    <a:extLst>
                      <a:ext uri="{FF2B5EF4-FFF2-40B4-BE49-F238E27FC236}">
                        <a16:creationId xmlns:a16="http://schemas.microsoft.com/office/drawing/2014/main" id="{95786246-C672-8D0C-FE4C-4074D70EC638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5539968" y="2499624"/>
                    <a:ext cx="192960" cy="21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9">
                <p14:nvContentPartPr>
                  <p14:cNvPr id="132" name="墨迹 131">
                    <a:extLst>
                      <a:ext uri="{FF2B5EF4-FFF2-40B4-BE49-F238E27FC236}">
                        <a16:creationId xmlns:a16="http://schemas.microsoft.com/office/drawing/2014/main" id="{06F1165C-AFF6-A833-E783-D04F56871259}"/>
                      </a:ext>
                    </a:extLst>
                  </p14:cNvPr>
                  <p14:cNvContentPartPr/>
                  <p14:nvPr/>
                </p14:nvContentPartPr>
                <p14:xfrm>
                  <a:off x="5760288" y="2623824"/>
                  <a:ext cx="127080" cy="95760"/>
                </p14:xfrm>
              </p:contentPart>
            </mc:Choice>
            <mc:Fallback>
              <p:pic>
                <p:nvPicPr>
                  <p:cNvPr id="132" name="墨迹 131">
                    <a:extLst>
                      <a:ext uri="{FF2B5EF4-FFF2-40B4-BE49-F238E27FC236}">
                        <a16:creationId xmlns:a16="http://schemas.microsoft.com/office/drawing/2014/main" id="{06F1165C-AFF6-A833-E783-D04F56871259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5751648" y="2615184"/>
                    <a:ext cx="144720" cy="11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1">
                <p14:nvContentPartPr>
                  <p14:cNvPr id="133" name="墨迹 132">
                    <a:extLst>
                      <a:ext uri="{FF2B5EF4-FFF2-40B4-BE49-F238E27FC236}">
                        <a16:creationId xmlns:a16="http://schemas.microsoft.com/office/drawing/2014/main" id="{C4A7425D-72DC-5D62-46C2-668C11D10AA8}"/>
                      </a:ext>
                    </a:extLst>
                  </p14:cNvPr>
                  <p14:cNvContentPartPr/>
                  <p14:nvPr/>
                </p14:nvContentPartPr>
                <p14:xfrm>
                  <a:off x="5844888" y="2429424"/>
                  <a:ext cx="72720" cy="76680"/>
                </p14:xfrm>
              </p:contentPart>
            </mc:Choice>
            <mc:Fallback>
              <p:pic>
                <p:nvPicPr>
                  <p:cNvPr id="133" name="墨迹 132">
                    <a:extLst>
                      <a:ext uri="{FF2B5EF4-FFF2-40B4-BE49-F238E27FC236}">
                        <a16:creationId xmlns:a16="http://schemas.microsoft.com/office/drawing/2014/main" id="{C4A7425D-72DC-5D62-46C2-668C11D10AA8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5835888" y="2420424"/>
                    <a:ext cx="90360" cy="94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3C0E52D4-EBC3-593B-2972-3021BB11E918}"/>
                </a:ext>
              </a:extLst>
            </p:cNvPr>
            <p:cNvGrpSpPr/>
            <p:nvPr/>
          </p:nvGrpSpPr>
          <p:grpSpPr>
            <a:xfrm>
              <a:off x="3447468" y="3871044"/>
              <a:ext cx="1564200" cy="862560"/>
              <a:chOff x="4361328" y="2896344"/>
              <a:chExt cx="1564200" cy="8625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13">
                <p14:nvContentPartPr>
                  <p14:cNvPr id="135" name="墨迹 134">
                    <a:extLst>
                      <a:ext uri="{FF2B5EF4-FFF2-40B4-BE49-F238E27FC236}">
                        <a16:creationId xmlns:a16="http://schemas.microsoft.com/office/drawing/2014/main" id="{CABFB019-7B54-ED2B-919D-CCD71E276E62}"/>
                      </a:ext>
                    </a:extLst>
                  </p14:cNvPr>
                  <p14:cNvContentPartPr/>
                  <p14:nvPr/>
                </p14:nvContentPartPr>
                <p14:xfrm>
                  <a:off x="4370328" y="3016224"/>
                  <a:ext cx="191160" cy="10440"/>
                </p14:xfrm>
              </p:contentPart>
            </mc:Choice>
            <mc:Fallback>
              <p:pic>
                <p:nvPicPr>
                  <p:cNvPr id="135" name="墨迹 134">
                    <a:extLst>
                      <a:ext uri="{FF2B5EF4-FFF2-40B4-BE49-F238E27FC236}">
                        <a16:creationId xmlns:a16="http://schemas.microsoft.com/office/drawing/2014/main" id="{CABFB019-7B54-ED2B-919D-CCD71E276E62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4361688" y="3007584"/>
                    <a:ext cx="208800" cy="2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5">
                <p14:nvContentPartPr>
                  <p14:cNvPr id="136" name="墨迹 135">
                    <a:extLst>
                      <a:ext uri="{FF2B5EF4-FFF2-40B4-BE49-F238E27FC236}">
                        <a16:creationId xmlns:a16="http://schemas.microsoft.com/office/drawing/2014/main" id="{1186265E-626C-7107-1D33-5AFC7F703663}"/>
                      </a:ext>
                    </a:extLst>
                  </p14:cNvPr>
                  <p14:cNvContentPartPr/>
                  <p14:nvPr/>
                </p14:nvContentPartPr>
                <p14:xfrm>
                  <a:off x="4464648" y="3017304"/>
                  <a:ext cx="61560" cy="212400"/>
                </p14:xfrm>
              </p:contentPart>
            </mc:Choice>
            <mc:Fallback>
              <p:pic>
                <p:nvPicPr>
                  <p:cNvPr id="136" name="墨迹 135">
                    <a:extLst>
                      <a:ext uri="{FF2B5EF4-FFF2-40B4-BE49-F238E27FC236}">
                        <a16:creationId xmlns:a16="http://schemas.microsoft.com/office/drawing/2014/main" id="{1186265E-626C-7107-1D33-5AFC7F703663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4455648" y="3008304"/>
                    <a:ext cx="79200" cy="23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7">
                <p14:nvContentPartPr>
                  <p14:cNvPr id="137" name="墨迹 136">
                    <a:extLst>
                      <a:ext uri="{FF2B5EF4-FFF2-40B4-BE49-F238E27FC236}">
                        <a16:creationId xmlns:a16="http://schemas.microsoft.com/office/drawing/2014/main" id="{4CA1B795-5FA4-B089-19E6-AF7028AABD84}"/>
                      </a:ext>
                    </a:extLst>
                  </p14:cNvPr>
                  <p14:cNvContentPartPr/>
                  <p14:nvPr/>
                </p14:nvContentPartPr>
                <p14:xfrm>
                  <a:off x="4361328" y="3263904"/>
                  <a:ext cx="154800" cy="360"/>
                </p14:xfrm>
              </p:contentPart>
            </mc:Choice>
            <mc:Fallback>
              <p:pic>
                <p:nvPicPr>
                  <p:cNvPr id="137" name="墨迹 136">
                    <a:extLst>
                      <a:ext uri="{FF2B5EF4-FFF2-40B4-BE49-F238E27FC236}">
                        <a16:creationId xmlns:a16="http://schemas.microsoft.com/office/drawing/2014/main" id="{4CA1B795-5FA4-B089-19E6-AF7028AABD84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4352688" y="3255264"/>
                    <a:ext cx="17244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8">
                <p14:nvContentPartPr>
                  <p14:cNvPr id="138" name="墨迹 137">
                    <a:extLst>
                      <a:ext uri="{FF2B5EF4-FFF2-40B4-BE49-F238E27FC236}">
                        <a16:creationId xmlns:a16="http://schemas.microsoft.com/office/drawing/2014/main" id="{1093FBA1-35C6-1E43-EF2C-672E82EAB4E6}"/>
                      </a:ext>
                    </a:extLst>
                  </p14:cNvPr>
                  <p14:cNvContentPartPr/>
                  <p14:nvPr/>
                </p14:nvContentPartPr>
                <p14:xfrm>
                  <a:off x="4525848" y="3208824"/>
                  <a:ext cx="101880" cy="98640"/>
                </p14:xfrm>
              </p:contentPart>
            </mc:Choice>
            <mc:Fallback>
              <p:pic>
                <p:nvPicPr>
                  <p:cNvPr id="138" name="墨迹 137">
                    <a:extLst>
                      <a:ext uri="{FF2B5EF4-FFF2-40B4-BE49-F238E27FC236}">
                        <a16:creationId xmlns:a16="http://schemas.microsoft.com/office/drawing/2014/main" id="{1093FBA1-35C6-1E43-EF2C-672E82EAB4E6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4517208" y="3200184"/>
                    <a:ext cx="119520" cy="11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0">
                <p14:nvContentPartPr>
                  <p14:cNvPr id="141" name="墨迹 140">
                    <a:extLst>
                      <a:ext uri="{FF2B5EF4-FFF2-40B4-BE49-F238E27FC236}">
                        <a16:creationId xmlns:a16="http://schemas.microsoft.com/office/drawing/2014/main" id="{C07902F3-182D-B503-1D6F-3B1A573499B4}"/>
                      </a:ext>
                    </a:extLst>
                  </p14:cNvPr>
                  <p14:cNvContentPartPr/>
                  <p14:nvPr/>
                </p14:nvContentPartPr>
                <p14:xfrm>
                  <a:off x="4626288" y="2971584"/>
                  <a:ext cx="360" cy="118080"/>
                </p14:xfrm>
              </p:contentPart>
            </mc:Choice>
            <mc:Fallback>
              <p:pic>
                <p:nvPicPr>
                  <p:cNvPr id="141" name="墨迹 140">
                    <a:extLst>
                      <a:ext uri="{FF2B5EF4-FFF2-40B4-BE49-F238E27FC236}">
                        <a16:creationId xmlns:a16="http://schemas.microsoft.com/office/drawing/2014/main" id="{C07902F3-182D-B503-1D6F-3B1A573499B4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4617648" y="2962584"/>
                    <a:ext cx="1800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2">
                <p14:nvContentPartPr>
                  <p14:cNvPr id="142" name="墨迹 141">
                    <a:extLst>
                      <a:ext uri="{FF2B5EF4-FFF2-40B4-BE49-F238E27FC236}">
                        <a16:creationId xmlns:a16="http://schemas.microsoft.com/office/drawing/2014/main" id="{54136811-5BAC-6376-C77D-108BB570695F}"/>
                      </a:ext>
                    </a:extLst>
                  </p14:cNvPr>
                  <p14:cNvContentPartPr/>
                  <p14:nvPr/>
                </p14:nvContentPartPr>
                <p14:xfrm>
                  <a:off x="4786848" y="3081024"/>
                  <a:ext cx="85680" cy="10080"/>
                </p14:xfrm>
              </p:contentPart>
            </mc:Choice>
            <mc:Fallback>
              <p:pic>
                <p:nvPicPr>
                  <p:cNvPr id="142" name="墨迹 141">
                    <a:extLst>
                      <a:ext uri="{FF2B5EF4-FFF2-40B4-BE49-F238E27FC236}">
                        <a16:creationId xmlns:a16="http://schemas.microsoft.com/office/drawing/2014/main" id="{54136811-5BAC-6376-C77D-108BB570695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4778208" y="3072384"/>
                    <a:ext cx="103320" cy="2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4">
                <p14:nvContentPartPr>
                  <p14:cNvPr id="143" name="墨迹 142">
                    <a:extLst>
                      <a:ext uri="{FF2B5EF4-FFF2-40B4-BE49-F238E27FC236}">
                        <a16:creationId xmlns:a16="http://schemas.microsoft.com/office/drawing/2014/main" id="{8E0F047B-8586-4167-DBFA-8801B2CAECC0}"/>
                      </a:ext>
                    </a:extLst>
                  </p14:cNvPr>
                  <p14:cNvContentPartPr/>
                  <p14:nvPr/>
                </p14:nvContentPartPr>
                <p14:xfrm>
                  <a:off x="4727088" y="3163464"/>
                  <a:ext cx="109080" cy="360"/>
                </p14:xfrm>
              </p:contentPart>
            </mc:Choice>
            <mc:Fallback>
              <p:pic>
                <p:nvPicPr>
                  <p:cNvPr id="143" name="墨迹 142">
                    <a:extLst>
                      <a:ext uri="{FF2B5EF4-FFF2-40B4-BE49-F238E27FC236}">
                        <a16:creationId xmlns:a16="http://schemas.microsoft.com/office/drawing/2014/main" id="{8E0F047B-8586-4167-DBFA-8801B2CAECC0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4718088" y="3154464"/>
                    <a:ext cx="12672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5">
                <p14:nvContentPartPr>
                  <p14:cNvPr id="145" name="墨迹 144">
                    <a:extLst>
                      <a:ext uri="{FF2B5EF4-FFF2-40B4-BE49-F238E27FC236}">
                        <a16:creationId xmlns:a16="http://schemas.microsoft.com/office/drawing/2014/main" id="{EBDF7284-62C5-5A0F-D9AE-14B5F6B6BFED}"/>
                      </a:ext>
                    </a:extLst>
                  </p14:cNvPr>
                  <p14:cNvContentPartPr/>
                  <p14:nvPr/>
                </p14:nvContentPartPr>
                <p14:xfrm>
                  <a:off x="4927608" y="3017304"/>
                  <a:ext cx="284040" cy="175320"/>
                </p14:xfrm>
              </p:contentPart>
            </mc:Choice>
            <mc:Fallback>
              <p:pic>
                <p:nvPicPr>
                  <p:cNvPr id="145" name="墨迹 144">
                    <a:extLst>
                      <a:ext uri="{FF2B5EF4-FFF2-40B4-BE49-F238E27FC236}">
                        <a16:creationId xmlns:a16="http://schemas.microsoft.com/office/drawing/2014/main" id="{EBDF7284-62C5-5A0F-D9AE-14B5F6B6BFED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4918608" y="3008304"/>
                    <a:ext cx="301680" cy="19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7">
                <p14:nvContentPartPr>
                  <p14:cNvPr id="146" name="墨迹 145">
                    <a:extLst>
                      <a:ext uri="{FF2B5EF4-FFF2-40B4-BE49-F238E27FC236}">
                        <a16:creationId xmlns:a16="http://schemas.microsoft.com/office/drawing/2014/main" id="{4C9836E5-EF42-1FAC-DD15-C4DBC1DD2C17}"/>
                      </a:ext>
                    </a:extLst>
                  </p14:cNvPr>
                  <p14:cNvContentPartPr/>
                  <p14:nvPr/>
                </p14:nvContentPartPr>
                <p14:xfrm>
                  <a:off x="5212008" y="3090384"/>
                  <a:ext cx="360" cy="110880"/>
                </p14:xfrm>
              </p:contentPart>
            </mc:Choice>
            <mc:Fallback>
              <p:pic>
                <p:nvPicPr>
                  <p:cNvPr id="146" name="墨迹 145">
                    <a:extLst>
                      <a:ext uri="{FF2B5EF4-FFF2-40B4-BE49-F238E27FC236}">
                        <a16:creationId xmlns:a16="http://schemas.microsoft.com/office/drawing/2014/main" id="{4C9836E5-EF42-1FAC-DD15-C4DBC1DD2C17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5203008" y="3081744"/>
                    <a:ext cx="1800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9">
                <p14:nvContentPartPr>
                  <p14:cNvPr id="147" name="墨迹 146">
                    <a:extLst>
                      <a:ext uri="{FF2B5EF4-FFF2-40B4-BE49-F238E27FC236}">
                        <a16:creationId xmlns:a16="http://schemas.microsoft.com/office/drawing/2014/main" id="{1692BBE9-0550-D729-F75F-52E3283CFE23}"/>
                      </a:ext>
                    </a:extLst>
                  </p14:cNvPr>
                  <p14:cNvContentPartPr/>
                  <p14:nvPr/>
                </p14:nvContentPartPr>
                <p14:xfrm>
                  <a:off x="5220648" y="2957904"/>
                  <a:ext cx="57600" cy="69120"/>
                </p14:xfrm>
              </p:contentPart>
            </mc:Choice>
            <mc:Fallback>
              <p:pic>
                <p:nvPicPr>
                  <p:cNvPr id="147" name="墨迹 146">
                    <a:extLst>
                      <a:ext uri="{FF2B5EF4-FFF2-40B4-BE49-F238E27FC236}">
                        <a16:creationId xmlns:a16="http://schemas.microsoft.com/office/drawing/2014/main" id="{1692BBE9-0550-D729-F75F-52E3283CFE23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5212008" y="2948904"/>
                    <a:ext cx="75240" cy="8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1">
                <p14:nvContentPartPr>
                  <p14:cNvPr id="148" name="墨迹 147">
                    <a:extLst>
                      <a:ext uri="{FF2B5EF4-FFF2-40B4-BE49-F238E27FC236}">
                        <a16:creationId xmlns:a16="http://schemas.microsoft.com/office/drawing/2014/main" id="{022C622A-6B57-D4EA-F8AD-C0B911191998}"/>
                      </a:ext>
                    </a:extLst>
                  </p14:cNvPr>
                  <p14:cNvContentPartPr/>
                  <p14:nvPr/>
                </p14:nvContentPartPr>
                <p14:xfrm>
                  <a:off x="5358168" y="3077424"/>
                  <a:ext cx="114480" cy="3960"/>
                </p14:xfrm>
              </p:contentPart>
            </mc:Choice>
            <mc:Fallback>
              <p:pic>
                <p:nvPicPr>
                  <p:cNvPr id="148" name="墨迹 147">
                    <a:extLst>
                      <a:ext uri="{FF2B5EF4-FFF2-40B4-BE49-F238E27FC236}">
                        <a16:creationId xmlns:a16="http://schemas.microsoft.com/office/drawing/2014/main" id="{022C622A-6B57-D4EA-F8AD-C0B911191998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5349168" y="3068784"/>
                    <a:ext cx="13212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3">
                <p14:nvContentPartPr>
                  <p14:cNvPr id="149" name="墨迹 148">
                    <a:extLst>
                      <a:ext uri="{FF2B5EF4-FFF2-40B4-BE49-F238E27FC236}">
                        <a16:creationId xmlns:a16="http://schemas.microsoft.com/office/drawing/2014/main" id="{C0B19550-FFE1-BECB-6156-03F5CAF3920B}"/>
                      </a:ext>
                    </a:extLst>
                  </p14:cNvPr>
                  <p14:cNvContentPartPr/>
                  <p14:nvPr/>
                </p14:nvContentPartPr>
                <p14:xfrm>
                  <a:off x="5431608" y="3017304"/>
                  <a:ext cx="9360" cy="96120"/>
                </p14:xfrm>
              </p:contentPart>
            </mc:Choice>
            <mc:Fallback>
              <p:pic>
                <p:nvPicPr>
                  <p:cNvPr id="149" name="墨迹 148">
                    <a:extLst>
                      <a:ext uri="{FF2B5EF4-FFF2-40B4-BE49-F238E27FC236}">
                        <a16:creationId xmlns:a16="http://schemas.microsoft.com/office/drawing/2014/main" id="{C0B19550-FFE1-BECB-6156-03F5CAF3920B}"/>
                      </a:ext>
                    </a:extLst>
                  </p:cNvPr>
                  <p:cNvPicPr/>
                  <p:nvPr/>
                </p:nvPicPr>
                <p:blipFill>
                  <a:blip r:embed="rId234"/>
                  <a:stretch>
                    <a:fillRect/>
                  </a:stretch>
                </p:blipFill>
                <p:spPr>
                  <a:xfrm>
                    <a:off x="5422608" y="3008304"/>
                    <a:ext cx="27000" cy="11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5">
                <p14:nvContentPartPr>
                  <p14:cNvPr id="150" name="墨迹 149">
                    <a:extLst>
                      <a:ext uri="{FF2B5EF4-FFF2-40B4-BE49-F238E27FC236}">
                        <a16:creationId xmlns:a16="http://schemas.microsoft.com/office/drawing/2014/main" id="{4D1BE263-90D9-C585-E45F-9078C4175D48}"/>
                      </a:ext>
                    </a:extLst>
                  </p14:cNvPr>
                  <p14:cNvContentPartPr/>
                  <p14:nvPr/>
                </p14:nvContentPartPr>
                <p14:xfrm>
                  <a:off x="5549688" y="2938464"/>
                  <a:ext cx="162000" cy="224280"/>
                </p14:xfrm>
              </p:contentPart>
            </mc:Choice>
            <mc:Fallback>
              <p:pic>
                <p:nvPicPr>
                  <p:cNvPr id="150" name="墨迹 149">
                    <a:extLst>
                      <a:ext uri="{FF2B5EF4-FFF2-40B4-BE49-F238E27FC236}">
                        <a16:creationId xmlns:a16="http://schemas.microsoft.com/office/drawing/2014/main" id="{4D1BE263-90D9-C585-E45F-9078C4175D48}"/>
                      </a:ext>
                    </a:extLst>
                  </p:cNvPr>
                  <p:cNvPicPr/>
                  <p:nvPr/>
                </p:nvPicPr>
                <p:blipFill>
                  <a:blip r:embed="rId236"/>
                  <a:stretch>
                    <a:fillRect/>
                  </a:stretch>
                </p:blipFill>
                <p:spPr>
                  <a:xfrm>
                    <a:off x="5541048" y="2929824"/>
                    <a:ext cx="179640" cy="24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7">
                <p14:nvContentPartPr>
                  <p14:cNvPr id="151" name="墨迹 150">
                    <a:extLst>
                      <a:ext uri="{FF2B5EF4-FFF2-40B4-BE49-F238E27FC236}">
                        <a16:creationId xmlns:a16="http://schemas.microsoft.com/office/drawing/2014/main" id="{01233183-C69A-1E4F-04D7-372F5A81708E}"/>
                      </a:ext>
                    </a:extLst>
                  </p14:cNvPr>
                  <p14:cNvContentPartPr/>
                  <p14:nvPr/>
                </p14:nvContentPartPr>
                <p14:xfrm>
                  <a:off x="5723568" y="3081024"/>
                  <a:ext cx="135000" cy="83880"/>
                </p14:xfrm>
              </p:contentPart>
            </mc:Choice>
            <mc:Fallback>
              <p:pic>
                <p:nvPicPr>
                  <p:cNvPr id="151" name="墨迹 150">
                    <a:extLst>
                      <a:ext uri="{FF2B5EF4-FFF2-40B4-BE49-F238E27FC236}">
                        <a16:creationId xmlns:a16="http://schemas.microsoft.com/office/drawing/2014/main" id="{01233183-C69A-1E4F-04D7-372F5A81708E}"/>
                      </a:ext>
                    </a:extLst>
                  </p:cNvPr>
                  <p:cNvPicPr/>
                  <p:nvPr/>
                </p:nvPicPr>
                <p:blipFill>
                  <a:blip r:embed="rId238"/>
                  <a:stretch>
                    <a:fillRect/>
                  </a:stretch>
                </p:blipFill>
                <p:spPr>
                  <a:xfrm>
                    <a:off x="5714928" y="3072024"/>
                    <a:ext cx="152640" cy="101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9">
                <p14:nvContentPartPr>
                  <p14:cNvPr id="152" name="墨迹 151">
                    <a:extLst>
                      <a:ext uri="{FF2B5EF4-FFF2-40B4-BE49-F238E27FC236}">
                        <a16:creationId xmlns:a16="http://schemas.microsoft.com/office/drawing/2014/main" id="{42732DEF-C06B-CB42-7B8F-C438C29C0EB9}"/>
                      </a:ext>
                    </a:extLst>
                  </p14:cNvPr>
                  <p14:cNvContentPartPr/>
                  <p14:nvPr/>
                </p14:nvContentPartPr>
                <p14:xfrm>
                  <a:off x="5784048" y="2896344"/>
                  <a:ext cx="111240" cy="57600"/>
                </p14:xfrm>
              </p:contentPart>
            </mc:Choice>
            <mc:Fallback>
              <p:pic>
                <p:nvPicPr>
                  <p:cNvPr id="152" name="墨迹 151">
                    <a:extLst>
                      <a:ext uri="{FF2B5EF4-FFF2-40B4-BE49-F238E27FC236}">
                        <a16:creationId xmlns:a16="http://schemas.microsoft.com/office/drawing/2014/main" id="{42732DEF-C06B-CB42-7B8F-C438C29C0EB9}"/>
                      </a:ext>
                    </a:extLst>
                  </p:cNvPr>
                  <p:cNvPicPr/>
                  <p:nvPr/>
                </p:nvPicPr>
                <p:blipFill>
                  <a:blip r:embed="rId240"/>
                  <a:stretch>
                    <a:fillRect/>
                  </a:stretch>
                </p:blipFill>
                <p:spPr>
                  <a:xfrm>
                    <a:off x="5775048" y="2887344"/>
                    <a:ext cx="12888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1">
                <p14:nvContentPartPr>
                  <p14:cNvPr id="153" name="墨迹 152">
                    <a:extLst>
                      <a:ext uri="{FF2B5EF4-FFF2-40B4-BE49-F238E27FC236}">
                        <a16:creationId xmlns:a16="http://schemas.microsoft.com/office/drawing/2014/main" id="{B1B08151-D682-0168-04C9-9DF5FE782877}"/>
                      </a:ext>
                    </a:extLst>
                  </p14:cNvPr>
                  <p14:cNvContentPartPr/>
                  <p14:nvPr/>
                </p14:nvContentPartPr>
                <p14:xfrm>
                  <a:off x="4388688" y="3410424"/>
                  <a:ext cx="238680" cy="256680"/>
                </p14:xfrm>
              </p:contentPart>
            </mc:Choice>
            <mc:Fallback>
              <p:pic>
                <p:nvPicPr>
                  <p:cNvPr id="153" name="墨迹 152">
                    <a:extLst>
                      <a:ext uri="{FF2B5EF4-FFF2-40B4-BE49-F238E27FC236}">
                        <a16:creationId xmlns:a16="http://schemas.microsoft.com/office/drawing/2014/main" id="{B1B08151-D682-0168-04C9-9DF5FE782877}"/>
                      </a:ext>
                    </a:extLst>
                  </p:cNvPr>
                  <p:cNvPicPr/>
                  <p:nvPr/>
                </p:nvPicPr>
                <p:blipFill>
                  <a:blip r:embed="rId242"/>
                  <a:stretch>
                    <a:fillRect/>
                  </a:stretch>
                </p:blipFill>
                <p:spPr>
                  <a:xfrm>
                    <a:off x="4379688" y="3401784"/>
                    <a:ext cx="256320" cy="27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3">
                <p14:nvContentPartPr>
                  <p14:cNvPr id="154" name="墨迹 153">
                    <a:extLst>
                      <a:ext uri="{FF2B5EF4-FFF2-40B4-BE49-F238E27FC236}">
                        <a16:creationId xmlns:a16="http://schemas.microsoft.com/office/drawing/2014/main" id="{27251141-3BC0-EE22-010E-C9A3299D13E4}"/>
                      </a:ext>
                    </a:extLst>
                  </p14:cNvPr>
                  <p14:cNvContentPartPr/>
                  <p14:nvPr/>
                </p14:nvContentPartPr>
                <p14:xfrm>
                  <a:off x="4570848" y="3602304"/>
                  <a:ext cx="92520" cy="156600"/>
                </p14:xfrm>
              </p:contentPart>
            </mc:Choice>
            <mc:Fallback>
              <p:pic>
                <p:nvPicPr>
                  <p:cNvPr id="154" name="墨迹 153">
                    <a:extLst>
                      <a:ext uri="{FF2B5EF4-FFF2-40B4-BE49-F238E27FC236}">
                        <a16:creationId xmlns:a16="http://schemas.microsoft.com/office/drawing/2014/main" id="{27251141-3BC0-EE22-010E-C9A3299D13E4}"/>
                      </a:ext>
                    </a:extLst>
                  </p:cNvPr>
                  <p:cNvPicPr/>
                  <p:nvPr/>
                </p:nvPicPr>
                <p:blipFill>
                  <a:blip r:embed="rId244"/>
                  <a:stretch>
                    <a:fillRect/>
                  </a:stretch>
                </p:blipFill>
                <p:spPr>
                  <a:xfrm>
                    <a:off x="4561848" y="3593304"/>
                    <a:ext cx="1101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5">
                <p14:nvContentPartPr>
                  <p14:cNvPr id="158" name="墨迹 157">
                    <a:extLst>
                      <a:ext uri="{FF2B5EF4-FFF2-40B4-BE49-F238E27FC236}">
                        <a16:creationId xmlns:a16="http://schemas.microsoft.com/office/drawing/2014/main" id="{95D55053-C5F9-0637-AA64-60566DEDC9E3}"/>
                      </a:ext>
                    </a:extLst>
                  </p14:cNvPr>
                  <p14:cNvContentPartPr/>
                  <p14:nvPr/>
                </p14:nvContentPartPr>
                <p14:xfrm>
                  <a:off x="4644648" y="3364344"/>
                  <a:ext cx="6120" cy="122040"/>
                </p14:xfrm>
              </p:contentPart>
            </mc:Choice>
            <mc:Fallback>
              <p:pic>
                <p:nvPicPr>
                  <p:cNvPr id="158" name="墨迹 157">
                    <a:extLst>
                      <a:ext uri="{FF2B5EF4-FFF2-40B4-BE49-F238E27FC236}">
                        <a16:creationId xmlns:a16="http://schemas.microsoft.com/office/drawing/2014/main" id="{95D55053-C5F9-0637-AA64-60566DEDC9E3}"/>
                      </a:ext>
                    </a:extLst>
                  </p:cNvPr>
                  <p:cNvPicPr/>
                  <p:nvPr/>
                </p:nvPicPr>
                <p:blipFill>
                  <a:blip r:embed="rId246"/>
                  <a:stretch>
                    <a:fillRect/>
                  </a:stretch>
                </p:blipFill>
                <p:spPr>
                  <a:xfrm>
                    <a:off x="4636008" y="3355704"/>
                    <a:ext cx="23760" cy="13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7">
                <p14:nvContentPartPr>
                  <p14:cNvPr id="159" name="墨迹 158">
                    <a:extLst>
                      <a:ext uri="{FF2B5EF4-FFF2-40B4-BE49-F238E27FC236}">
                        <a16:creationId xmlns:a16="http://schemas.microsoft.com/office/drawing/2014/main" id="{96C2301C-BAFD-FC50-5F9E-EC3474FCAF9C}"/>
                      </a:ext>
                    </a:extLst>
                  </p14:cNvPr>
                  <p14:cNvContentPartPr/>
                  <p14:nvPr/>
                </p14:nvContentPartPr>
                <p14:xfrm>
                  <a:off x="4825728" y="3511224"/>
                  <a:ext cx="120600" cy="360"/>
                </p14:xfrm>
              </p:contentPart>
            </mc:Choice>
            <mc:Fallback>
              <p:pic>
                <p:nvPicPr>
                  <p:cNvPr id="159" name="墨迹 158">
                    <a:extLst>
                      <a:ext uri="{FF2B5EF4-FFF2-40B4-BE49-F238E27FC236}">
                        <a16:creationId xmlns:a16="http://schemas.microsoft.com/office/drawing/2014/main" id="{96C2301C-BAFD-FC50-5F9E-EC3474FCAF9C}"/>
                      </a:ext>
                    </a:extLst>
                  </p:cNvPr>
                  <p:cNvPicPr/>
                  <p:nvPr/>
                </p:nvPicPr>
                <p:blipFill>
                  <a:blip r:embed="rId248"/>
                  <a:stretch>
                    <a:fillRect/>
                  </a:stretch>
                </p:blipFill>
                <p:spPr>
                  <a:xfrm>
                    <a:off x="4816728" y="3502224"/>
                    <a:ext cx="13824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9">
                <p14:nvContentPartPr>
                  <p14:cNvPr id="160" name="墨迹 159">
                    <a:extLst>
                      <a:ext uri="{FF2B5EF4-FFF2-40B4-BE49-F238E27FC236}">
                        <a16:creationId xmlns:a16="http://schemas.microsoft.com/office/drawing/2014/main" id="{F5EB2567-019C-2492-A07D-3258B27BDEB1}"/>
                      </a:ext>
                    </a:extLst>
                  </p14:cNvPr>
                  <p14:cNvContentPartPr/>
                  <p14:nvPr/>
                </p14:nvContentPartPr>
                <p14:xfrm>
                  <a:off x="4855248" y="3574944"/>
                  <a:ext cx="127440" cy="360"/>
                </p14:xfrm>
              </p:contentPart>
            </mc:Choice>
            <mc:Fallback>
              <p:pic>
                <p:nvPicPr>
                  <p:cNvPr id="160" name="墨迹 159">
                    <a:extLst>
                      <a:ext uri="{FF2B5EF4-FFF2-40B4-BE49-F238E27FC236}">
                        <a16:creationId xmlns:a16="http://schemas.microsoft.com/office/drawing/2014/main" id="{F5EB2567-019C-2492-A07D-3258B27BDEB1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4846248" y="3566304"/>
                    <a:ext cx="14508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0">
                <p14:nvContentPartPr>
                  <p14:cNvPr id="161" name="墨迹 160">
                    <a:extLst>
                      <a:ext uri="{FF2B5EF4-FFF2-40B4-BE49-F238E27FC236}">
                        <a16:creationId xmlns:a16="http://schemas.microsoft.com/office/drawing/2014/main" id="{47FFB388-3E08-802B-237A-A8905B7D96EA}"/>
                      </a:ext>
                    </a:extLst>
                  </p14:cNvPr>
                  <p14:cNvContentPartPr/>
                  <p14:nvPr/>
                </p14:nvContentPartPr>
                <p14:xfrm>
                  <a:off x="5027688" y="3419424"/>
                  <a:ext cx="207360" cy="205920"/>
                </p14:xfrm>
              </p:contentPart>
            </mc:Choice>
            <mc:Fallback>
              <p:pic>
                <p:nvPicPr>
                  <p:cNvPr id="161" name="墨迹 160">
                    <a:extLst>
                      <a:ext uri="{FF2B5EF4-FFF2-40B4-BE49-F238E27FC236}">
                        <a16:creationId xmlns:a16="http://schemas.microsoft.com/office/drawing/2014/main" id="{47FFB388-3E08-802B-237A-A8905B7D96EA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5018688" y="3410784"/>
                    <a:ext cx="225000" cy="22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2">
                <p14:nvContentPartPr>
                  <p14:cNvPr id="162" name="墨迹 161">
                    <a:extLst>
                      <a:ext uri="{FF2B5EF4-FFF2-40B4-BE49-F238E27FC236}">
                        <a16:creationId xmlns:a16="http://schemas.microsoft.com/office/drawing/2014/main" id="{4BE40375-8AAF-EED6-DEB4-C8CFAE5C36D2}"/>
                      </a:ext>
                    </a:extLst>
                  </p14:cNvPr>
                  <p14:cNvContentPartPr/>
                  <p14:nvPr/>
                </p14:nvContentPartPr>
                <p14:xfrm>
                  <a:off x="5248368" y="3519864"/>
                  <a:ext cx="360" cy="101880"/>
                </p14:xfrm>
              </p:contentPart>
            </mc:Choice>
            <mc:Fallback>
              <p:pic>
                <p:nvPicPr>
                  <p:cNvPr id="162" name="墨迹 161">
                    <a:extLst>
                      <a:ext uri="{FF2B5EF4-FFF2-40B4-BE49-F238E27FC236}">
                        <a16:creationId xmlns:a16="http://schemas.microsoft.com/office/drawing/2014/main" id="{4BE40375-8AAF-EED6-DEB4-C8CFAE5C36D2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5239368" y="3511224"/>
                    <a:ext cx="18000" cy="11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4">
                <p14:nvContentPartPr>
                  <p14:cNvPr id="163" name="墨迹 162">
                    <a:extLst>
                      <a:ext uri="{FF2B5EF4-FFF2-40B4-BE49-F238E27FC236}">
                        <a16:creationId xmlns:a16="http://schemas.microsoft.com/office/drawing/2014/main" id="{477B01A4-0434-9D11-991E-5F93F4FFEA47}"/>
                      </a:ext>
                    </a:extLst>
                  </p14:cNvPr>
                  <p14:cNvContentPartPr/>
                  <p14:nvPr/>
                </p14:nvContentPartPr>
                <p14:xfrm>
                  <a:off x="5247648" y="3376224"/>
                  <a:ext cx="54720" cy="79200"/>
                </p14:xfrm>
              </p:contentPart>
            </mc:Choice>
            <mc:Fallback>
              <p:pic>
                <p:nvPicPr>
                  <p:cNvPr id="163" name="墨迹 162">
                    <a:extLst>
                      <a:ext uri="{FF2B5EF4-FFF2-40B4-BE49-F238E27FC236}">
                        <a16:creationId xmlns:a16="http://schemas.microsoft.com/office/drawing/2014/main" id="{477B01A4-0434-9D11-991E-5F93F4FFEA47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5238648" y="3367224"/>
                    <a:ext cx="72360" cy="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6">
                <p14:nvContentPartPr>
                  <p14:cNvPr id="164" name="墨迹 163">
                    <a:extLst>
                      <a:ext uri="{FF2B5EF4-FFF2-40B4-BE49-F238E27FC236}">
                        <a16:creationId xmlns:a16="http://schemas.microsoft.com/office/drawing/2014/main" id="{299E6E48-CC1C-7862-744B-5D637151F257}"/>
                      </a:ext>
                    </a:extLst>
                  </p14:cNvPr>
                  <p14:cNvContentPartPr/>
                  <p14:nvPr/>
                </p14:nvContentPartPr>
                <p14:xfrm>
                  <a:off x="5348808" y="3465144"/>
                  <a:ext cx="178920" cy="21240"/>
                </p14:xfrm>
              </p:contentPart>
            </mc:Choice>
            <mc:Fallback>
              <p:pic>
                <p:nvPicPr>
                  <p:cNvPr id="164" name="墨迹 163">
                    <a:extLst>
                      <a:ext uri="{FF2B5EF4-FFF2-40B4-BE49-F238E27FC236}">
                        <a16:creationId xmlns:a16="http://schemas.microsoft.com/office/drawing/2014/main" id="{299E6E48-CC1C-7862-744B-5D637151F257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5339808" y="3456144"/>
                    <a:ext cx="19656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8">
                <p14:nvContentPartPr>
                  <p14:cNvPr id="165" name="墨迹 164">
                    <a:extLst>
                      <a:ext uri="{FF2B5EF4-FFF2-40B4-BE49-F238E27FC236}">
                        <a16:creationId xmlns:a16="http://schemas.microsoft.com/office/drawing/2014/main" id="{6D0F0579-5A35-D3EC-2AE8-4DEA4BC712B1}"/>
                      </a:ext>
                    </a:extLst>
                  </p14:cNvPr>
                  <p14:cNvContentPartPr/>
                  <p14:nvPr/>
                </p14:nvContentPartPr>
                <p14:xfrm>
                  <a:off x="5458608" y="3419424"/>
                  <a:ext cx="360" cy="127440"/>
                </p14:xfrm>
              </p:contentPart>
            </mc:Choice>
            <mc:Fallback>
              <p:pic>
                <p:nvPicPr>
                  <p:cNvPr id="165" name="墨迹 164">
                    <a:extLst>
                      <a:ext uri="{FF2B5EF4-FFF2-40B4-BE49-F238E27FC236}">
                        <a16:creationId xmlns:a16="http://schemas.microsoft.com/office/drawing/2014/main" id="{6D0F0579-5A35-D3EC-2AE8-4DEA4BC712B1}"/>
                      </a:ext>
                    </a:extLst>
                  </p:cNvPr>
                  <p:cNvPicPr/>
                  <p:nvPr/>
                </p:nvPicPr>
                <p:blipFill>
                  <a:blip r:embed="rId171"/>
                  <a:stretch>
                    <a:fillRect/>
                  </a:stretch>
                </p:blipFill>
                <p:spPr>
                  <a:xfrm>
                    <a:off x="5449968" y="3410784"/>
                    <a:ext cx="18000" cy="14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9">
                <p14:nvContentPartPr>
                  <p14:cNvPr id="166" name="墨迹 165">
                    <a:extLst>
                      <a:ext uri="{FF2B5EF4-FFF2-40B4-BE49-F238E27FC236}">
                        <a16:creationId xmlns:a16="http://schemas.microsoft.com/office/drawing/2014/main" id="{10F75C22-D70E-7BB5-1402-90C19F363D28}"/>
                      </a:ext>
                    </a:extLst>
                  </p14:cNvPr>
                  <p14:cNvContentPartPr/>
                  <p14:nvPr/>
                </p14:nvContentPartPr>
                <p14:xfrm>
                  <a:off x="5541048" y="3355704"/>
                  <a:ext cx="210240" cy="228960"/>
                </p14:xfrm>
              </p:contentPart>
            </mc:Choice>
            <mc:Fallback>
              <p:pic>
                <p:nvPicPr>
                  <p:cNvPr id="166" name="墨迹 165">
                    <a:extLst>
                      <a:ext uri="{FF2B5EF4-FFF2-40B4-BE49-F238E27FC236}">
                        <a16:creationId xmlns:a16="http://schemas.microsoft.com/office/drawing/2014/main" id="{10F75C22-D70E-7BB5-1402-90C19F363D28}"/>
                      </a:ext>
                    </a:extLst>
                  </p:cNvPr>
                  <p:cNvPicPr/>
                  <p:nvPr/>
                </p:nvPicPr>
                <p:blipFill>
                  <a:blip r:embed="rId260"/>
                  <a:stretch>
                    <a:fillRect/>
                  </a:stretch>
                </p:blipFill>
                <p:spPr>
                  <a:xfrm>
                    <a:off x="5532048" y="3346704"/>
                    <a:ext cx="227880" cy="24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1">
                <p14:nvContentPartPr>
                  <p14:cNvPr id="167" name="墨迹 166">
                    <a:extLst>
                      <a:ext uri="{FF2B5EF4-FFF2-40B4-BE49-F238E27FC236}">
                        <a16:creationId xmlns:a16="http://schemas.microsoft.com/office/drawing/2014/main" id="{2C85EDB8-BF7E-D3A9-629F-02ADA4DC0390}"/>
                      </a:ext>
                    </a:extLst>
                  </p14:cNvPr>
                  <p14:cNvContentPartPr/>
                  <p14:nvPr/>
                </p14:nvContentPartPr>
                <p14:xfrm>
                  <a:off x="5778648" y="3492504"/>
                  <a:ext cx="125280" cy="95760"/>
                </p14:xfrm>
              </p:contentPart>
            </mc:Choice>
            <mc:Fallback>
              <p:pic>
                <p:nvPicPr>
                  <p:cNvPr id="167" name="墨迹 166">
                    <a:extLst>
                      <a:ext uri="{FF2B5EF4-FFF2-40B4-BE49-F238E27FC236}">
                        <a16:creationId xmlns:a16="http://schemas.microsoft.com/office/drawing/2014/main" id="{2C85EDB8-BF7E-D3A9-629F-02ADA4DC0390}"/>
                      </a:ext>
                    </a:extLst>
                  </p:cNvPr>
                  <p:cNvPicPr/>
                  <p:nvPr/>
                </p:nvPicPr>
                <p:blipFill>
                  <a:blip r:embed="rId262"/>
                  <a:stretch>
                    <a:fillRect/>
                  </a:stretch>
                </p:blipFill>
                <p:spPr>
                  <a:xfrm>
                    <a:off x="5770008" y="3483504"/>
                    <a:ext cx="142920" cy="11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3">
                <p14:nvContentPartPr>
                  <p14:cNvPr id="168" name="墨迹 167">
                    <a:extLst>
                      <a:ext uri="{FF2B5EF4-FFF2-40B4-BE49-F238E27FC236}">
                        <a16:creationId xmlns:a16="http://schemas.microsoft.com/office/drawing/2014/main" id="{5CB3473E-250B-22D0-0808-67226A531D67}"/>
                      </a:ext>
                    </a:extLst>
                  </p14:cNvPr>
                  <p14:cNvContentPartPr/>
                  <p14:nvPr/>
                </p14:nvContentPartPr>
                <p14:xfrm>
                  <a:off x="5850648" y="3253104"/>
                  <a:ext cx="74880" cy="127080"/>
                </p14:xfrm>
              </p:contentPart>
            </mc:Choice>
            <mc:Fallback>
              <p:pic>
                <p:nvPicPr>
                  <p:cNvPr id="168" name="墨迹 167">
                    <a:extLst>
                      <a:ext uri="{FF2B5EF4-FFF2-40B4-BE49-F238E27FC236}">
                        <a16:creationId xmlns:a16="http://schemas.microsoft.com/office/drawing/2014/main" id="{5CB3473E-250B-22D0-0808-67226A531D67}"/>
                      </a:ext>
                    </a:extLst>
                  </p:cNvPr>
                  <p:cNvPicPr/>
                  <p:nvPr/>
                </p:nvPicPr>
                <p:blipFill>
                  <a:blip r:embed="rId264"/>
                  <a:stretch>
                    <a:fillRect/>
                  </a:stretch>
                </p:blipFill>
                <p:spPr>
                  <a:xfrm>
                    <a:off x="5842008" y="3244464"/>
                    <a:ext cx="92520" cy="144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2" name="组合 181">
              <a:extLst>
                <a:ext uri="{FF2B5EF4-FFF2-40B4-BE49-F238E27FC236}">
                  <a16:creationId xmlns:a16="http://schemas.microsoft.com/office/drawing/2014/main" id="{153F59DD-C8E5-7834-573A-9E98F97F578A}"/>
                </a:ext>
              </a:extLst>
            </p:cNvPr>
            <p:cNvGrpSpPr/>
            <p:nvPr/>
          </p:nvGrpSpPr>
          <p:grpSpPr>
            <a:xfrm>
              <a:off x="3501108" y="4848444"/>
              <a:ext cx="1155240" cy="388080"/>
              <a:chOff x="4414968" y="3873744"/>
              <a:chExt cx="1155240" cy="388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65">
                <p14:nvContentPartPr>
                  <p14:cNvPr id="170" name="墨迹 169">
                    <a:extLst>
                      <a:ext uri="{FF2B5EF4-FFF2-40B4-BE49-F238E27FC236}">
                        <a16:creationId xmlns:a16="http://schemas.microsoft.com/office/drawing/2014/main" id="{BE8F2DE8-928E-E58B-DFF3-A76E110832DF}"/>
                      </a:ext>
                    </a:extLst>
                  </p14:cNvPr>
                  <p14:cNvContentPartPr/>
                  <p14:nvPr/>
                </p14:nvContentPartPr>
                <p14:xfrm>
                  <a:off x="4414968" y="3903984"/>
                  <a:ext cx="156240" cy="18720"/>
                </p14:xfrm>
              </p:contentPart>
            </mc:Choice>
            <mc:Fallback>
              <p:pic>
                <p:nvPicPr>
                  <p:cNvPr id="170" name="墨迹 169">
                    <a:extLst>
                      <a:ext uri="{FF2B5EF4-FFF2-40B4-BE49-F238E27FC236}">
                        <a16:creationId xmlns:a16="http://schemas.microsoft.com/office/drawing/2014/main" id="{BE8F2DE8-928E-E58B-DFF3-A76E110832DF}"/>
                      </a:ext>
                    </a:extLst>
                  </p:cNvPr>
                  <p:cNvPicPr/>
                  <p:nvPr/>
                </p:nvPicPr>
                <p:blipFill>
                  <a:blip r:embed="rId266"/>
                  <a:stretch>
                    <a:fillRect/>
                  </a:stretch>
                </p:blipFill>
                <p:spPr>
                  <a:xfrm>
                    <a:off x="4405968" y="3895344"/>
                    <a:ext cx="17388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7">
                <p14:nvContentPartPr>
                  <p14:cNvPr id="171" name="墨迹 170">
                    <a:extLst>
                      <a:ext uri="{FF2B5EF4-FFF2-40B4-BE49-F238E27FC236}">
                        <a16:creationId xmlns:a16="http://schemas.microsoft.com/office/drawing/2014/main" id="{02E14305-D631-0955-A97F-422A1DB191D5}"/>
                      </a:ext>
                    </a:extLst>
                  </p14:cNvPr>
                  <p14:cNvContentPartPr/>
                  <p14:nvPr/>
                </p14:nvContentPartPr>
                <p14:xfrm>
                  <a:off x="4502088" y="3950064"/>
                  <a:ext cx="51840" cy="267840"/>
                </p14:xfrm>
              </p:contentPart>
            </mc:Choice>
            <mc:Fallback>
              <p:pic>
                <p:nvPicPr>
                  <p:cNvPr id="171" name="墨迹 170">
                    <a:extLst>
                      <a:ext uri="{FF2B5EF4-FFF2-40B4-BE49-F238E27FC236}">
                        <a16:creationId xmlns:a16="http://schemas.microsoft.com/office/drawing/2014/main" id="{02E14305-D631-0955-A97F-422A1DB191D5}"/>
                      </a:ext>
                    </a:extLst>
                  </p:cNvPr>
                  <p:cNvPicPr/>
                  <p:nvPr/>
                </p:nvPicPr>
                <p:blipFill>
                  <a:blip r:embed="rId268"/>
                  <a:stretch>
                    <a:fillRect/>
                  </a:stretch>
                </p:blipFill>
                <p:spPr>
                  <a:xfrm>
                    <a:off x="4493088" y="3941064"/>
                    <a:ext cx="69480" cy="28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9">
                <p14:nvContentPartPr>
                  <p14:cNvPr id="172" name="墨迹 171">
                    <a:extLst>
                      <a:ext uri="{FF2B5EF4-FFF2-40B4-BE49-F238E27FC236}">
                        <a16:creationId xmlns:a16="http://schemas.microsoft.com/office/drawing/2014/main" id="{0A826EFA-87CD-AB7F-C28A-93B8AADE482E}"/>
                      </a:ext>
                    </a:extLst>
                  </p14:cNvPr>
                  <p14:cNvContentPartPr/>
                  <p14:nvPr/>
                </p14:nvContentPartPr>
                <p14:xfrm>
                  <a:off x="4425408" y="4206744"/>
                  <a:ext cx="164520" cy="18000"/>
                </p14:xfrm>
              </p:contentPart>
            </mc:Choice>
            <mc:Fallback>
              <p:pic>
                <p:nvPicPr>
                  <p:cNvPr id="172" name="墨迹 171">
                    <a:extLst>
                      <a:ext uri="{FF2B5EF4-FFF2-40B4-BE49-F238E27FC236}">
                        <a16:creationId xmlns:a16="http://schemas.microsoft.com/office/drawing/2014/main" id="{0A826EFA-87CD-AB7F-C28A-93B8AADE482E}"/>
                      </a:ext>
                    </a:extLst>
                  </p:cNvPr>
                  <p:cNvPicPr/>
                  <p:nvPr/>
                </p:nvPicPr>
                <p:blipFill>
                  <a:blip r:embed="rId270"/>
                  <a:stretch>
                    <a:fillRect/>
                  </a:stretch>
                </p:blipFill>
                <p:spPr>
                  <a:xfrm>
                    <a:off x="4416408" y="4198104"/>
                    <a:ext cx="182160" cy="3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1">
                <p14:nvContentPartPr>
                  <p14:cNvPr id="173" name="墨迹 172">
                    <a:extLst>
                      <a:ext uri="{FF2B5EF4-FFF2-40B4-BE49-F238E27FC236}">
                        <a16:creationId xmlns:a16="http://schemas.microsoft.com/office/drawing/2014/main" id="{8AA1D0ED-3EC7-B710-7A50-865AEA7ADD5D}"/>
                      </a:ext>
                    </a:extLst>
                  </p14:cNvPr>
                  <p14:cNvContentPartPr/>
                  <p14:nvPr/>
                </p14:nvContentPartPr>
                <p14:xfrm>
                  <a:off x="4611168" y="4114584"/>
                  <a:ext cx="188280" cy="73800"/>
                </p14:xfrm>
              </p:contentPart>
            </mc:Choice>
            <mc:Fallback>
              <p:pic>
                <p:nvPicPr>
                  <p:cNvPr id="173" name="墨迹 172">
                    <a:extLst>
                      <a:ext uri="{FF2B5EF4-FFF2-40B4-BE49-F238E27FC236}">
                        <a16:creationId xmlns:a16="http://schemas.microsoft.com/office/drawing/2014/main" id="{8AA1D0ED-3EC7-B710-7A50-865AEA7ADD5D}"/>
                      </a:ext>
                    </a:extLst>
                  </p:cNvPr>
                  <p:cNvPicPr/>
                  <p:nvPr/>
                </p:nvPicPr>
                <p:blipFill>
                  <a:blip r:embed="rId272"/>
                  <a:stretch>
                    <a:fillRect/>
                  </a:stretch>
                </p:blipFill>
                <p:spPr>
                  <a:xfrm>
                    <a:off x="4602528" y="4105584"/>
                    <a:ext cx="205920" cy="9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3">
                <p14:nvContentPartPr>
                  <p14:cNvPr id="174" name="墨迹 173">
                    <a:extLst>
                      <a:ext uri="{FF2B5EF4-FFF2-40B4-BE49-F238E27FC236}">
                        <a16:creationId xmlns:a16="http://schemas.microsoft.com/office/drawing/2014/main" id="{4781EAD6-5AD5-ABCA-AFC9-91E9905B0D5C}"/>
                      </a:ext>
                    </a:extLst>
                  </p14:cNvPr>
                  <p14:cNvContentPartPr/>
                  <p14:nvPr/>
                </p14:nvContentPartPr>
                <p14:xfrm>
                  <a:off x="4708728" y="4114584"/>
                  <a:ext cx="37080" cy="147240"/>
                </p14:xfrm>
              </p:contentPart>
            </mc:Choice>
            <mc:Fallback>
              <p:pic>
                <p:nvPicPr>
                  <p:cNvPr id="174" name="墨迹 173">
                    <a:extLst>
                      <a:ext uri="{FF2B5EF4-FFF2-40B4-BE49-F238E27FC236}">
                        <a16:creationId xmlns:a16="http://schemas.microsoft.com/office/drawing/2014/main" id="{4781EAD6-5AD5-ABCA-AFC9-91E9905B0D5C}"/>
                      </a:ext>
                    </a:extLst>
                  </p:cNvPr>
                  <p:cNvPicPr/>
                  <p:nvPr/>
                </p:nvPicPr>
                <p:blipFill>
                  <a:blip r:embed="rId274"/>
                  <a:stretch>
                    <a:fillRect/>
                  </a:stretch>
                </p:blipFill>
                <p:spPr>
                  <a:xfrm>
                    <a:off x="4699728" y="4105584"/>
                    <a:ext cx="547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5">
                <p14:nvContentPartPr>
                  <p14:cNvPr id="175" name="墨迹 174">
                    <a:extLst>
                      <a:ext uri="{FF2B5EF4-FFF2-40B4-BE49-F238E27FC236}">
                        <a16:creationId xmlns:a16="http://schemas.microsoft.com/office/drawing/2014/main" id="{7AEA0019-F4ED-65D3-EA2D-BD8262C9B411}"/>
                      </a:ext>
                    </a:extLst>
                  </p14:cNvPr>
                  <p14:cNvContentPartPr/>
                  <p14:nvPr/>
                </p14:nvContentPartPr>
                <p14:xfrm>
                  <a:off x="4656888" y="3922344"/>
                  <a:ext cx="43200" cy="84600"/>
                </p14:xfrm>
              </p:contentPart>
            </mc:Choice>
            <mc:Fallback>
              <p:pic>
                <p:nvPicPr>
                  <p:cNvPr id="175" name="墨迹 174">
                    <a:extLst>
                      <a:ext uri="{FF2B5EF4-FFF2-40B4-BE49-F238E27FC236}">
                        <a16:creationId xmlns:a16="http://schemas.microsoft.com/office/drawing/2014/main" id="{7AEA0019-F4ED-65D3-EA2D-BD8262C9B411}"/>
                      </a:ext>
                    </a:extLst>
                  </p:cNvPr>
                  <p:cNvPicPr/>
                  <p:nvPr/>
                </p:nvPicPr>
                <p:blipFill>
                  <a:blip r:embed="rId276"/>
                  <a:stretch>
                    <a:fillRect/>
                  </a:stretch>
                </p:blipFill>
                <p:spPr>
                  <a:xfrm>
                    <a:off x="4648248" y="3913344"/>
                    <a:ext cx="60840" cy="1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7">
                <p14:nvContentPartPr>
                  <p14:cNvPr id="176" name="墨迹 175">
                    <a:extLst>
                      <a:ext uri="{FF2B5EF4-FFF2-40B4-BE49-F238E27FC236}">
                        <a16:creationId xmlns:a16="http://schemas.microsoft.com/office/drawing/2014/main" id="{BD9CFFC7-D5A7-42C2-5707-B5306F1F45F1}"/>
                      </a:ext>
                    </a:extLst>
                  </p14:cNvPr>
                  <p14:cNvContentPartPr/>
                  <p14:nvPr/>
                </p14:nvContentPartPr>
                <p14:xfrm>
                  <a:off x="4900968" y="4004064"/>
                  <a:ext cx="154800" cy="10080"/>
                </p14:xfrm>
              </p:contentPart>
            </mc:Choice>
            <mc:Fallback>
              <p:pic>
                <p:nvPicPr>
                  <p:cNvPr id="176" name="墨迹 175">
                    <a:extLst>
                      <a:ext uri="{FF2B5EF4-FFF2-40B4-BE49-F238E27FC236}">
                        <a16:creationId xmlns:a16="http://schemas.microsoft.com/office/drawing/2014/main" id="{BD9CFFC7-D5A7-42C2-5707-B5306F1F45F1}"/>
                      </a:ext>
                    </a:extLst>
                  </p:cNvPr>
                  <p:cNvPicPr/>
                  <p:nvPr/>
                </p:nvPicPr>
                <p:blipFill>
                  <a:blip r:embed="rId278"/>
                  <a:stretch>
                    <a:fillRect/>
                  </a:stretch>
                </p:blipFill>
                <p:spPr>
                  <a:xfrm>
                    <a:off x="4891968" y="3995424"/>
                    <a:ext cx="172440" cy="2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9">
                <p14:nvContentPartPr>
                  <p14:cNvPr id="177" name="墨迹 176">
                    <a:extLst>
                      <a:ext uri="{FF2B5EF4-FFF2-40B4-BE49-F238E27FC236}">
                        <a16:creationId xmlns:a16="http://schemas.microsoft.com/office/drawing/2014/main" id="{5703E595-7BDD-B9A5-940B-0A143EA556C7}"/>
                      </a:ext>
                    </a:extLst>
                  </p14:cNvPr>
                  <p14:cNvContentPartPr/>
                  <p14:nvPr/>
                </p14:nvContentPartPr>
                <p14:xfrm>
                  <a:off x="4937328" y="4077864"/>
                  <a:ext cx="145800" cy="360"/>
                </p14:xfrm>
              </p:contentPart>
            </mc:Choice>
            <mc:Fallback>
              <p:pic>
                <p:nvPicPr>
                  <p:cNvPr id="177" name="墨迹 176">
                    <a:extLst>
                      <a:ext uri="{FF2B5EF4-FFF2-40B4-BE49-F238E27FC236}">
                        <a16:creationId xmlns:a16="http://schemas.microsoft.com/office/drawing/2014/main" id="{5703E595-7BDD-B9A5-940B-0A143EA556C7}"/>
                      </a:ext>
                    </a:extLst>
                  </p:cNvPr>
                  <p:cNvPicPr/>
                  <p:nvPr/>
                </p:nvPicPr>
                <p:blipFill>
                  <a:blip r:embed="rId280"/>
                  <a:stretch>
                    <a:fillRect/>
                  </a:stretch>
                </p:blipFill>
                <p:spPr>
                  <a:xfrm>
                    <a:off x="4928688" y="4068864"/>
                    <a:ext cx="16344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1">
                <p14:nvContentPartPr>
                  <p14:cNvPr id="179" name="墨迹 178">
                    <a:extLst>
                      <a:ext uri="{FF2B5EF4-FFF2-40B4-BE49-F238E27FC236}">
                        <a16:creationId xmlns:a16="http://schemas.microsoft.com/office/drawing/2014/main" id="{4C0B6444-4A01-7C84-836C-A704EF980A40}"/>
                      </a:ext>
                    </a:extLst>
                  </p14:cNvPr>
                  <p14:cNvContentPartPr/>
                  <p14:nvPr/>
                </p14:nvContentPartPr>
                <p14:xfrm>
                  <a:off x="5178168" y="3931704"/>
                  <a:ext cx="152640" cy="208440"/>
                </p14:xfrm>
              </p:contentPart>
            </mc:Choice>
            <mc:Fallback>
              <p:pic>
                <p:nvPicPr>
                  <p:cNvPr id="179" name="墨迹 178">
                    <a:extLst>
                      <a:ext uri="{FF2B5EF4-FFF2-40B4-BE49-F238E27FC236}">
                        <a16:creationId xmlns:a16="http://schemas.microsoft.com/office/drawing/2014/main" id="{4C0B6444-4A01-7C84-836C-A704EF980A40}"/>
                      </a:ext>
                    </a:extLst>
                  </p:cNvPr>
                  <p:cNvPicPr/>
                  <p:nvPr/>
                </p:nvPicPr>
                <p:blipFill>
                  <a:blip r:embed="rId282"/>
                  <a:stretch>
                    <a:fillRect/>
                  </a:stretch>
                </p:blipFill>
                <p:spPr>
                  <a:xfrm>
                    <a:off x="5169528" y="3922704"/>
                    <a:ext cx="170280" cy="22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3">
                <p14:nvContentPartPr>
                  <p14:cNvPr id="180" name="墨迹 179">
                    <a:extLst>
                      <a:ext uri="{FF2B5EF4-FFF2-40B4-BE49-F238E27FC236}">
                        <a16:creationId xmlns:a16="http://schemas.microsoft.com/office/drawing/2014/main" id="{C1B8E540-0D5D-F357-0584-3E06DDF4088C}"/>
                      </a:ext>
                    </a:extLst>
                  </p14:cNvPr>
                  <p14:cNvContentPartPr/>
                  <p14:nvPr/>
                </p14:nvContentPartPr>
                <p14:xfrm>
                  <a:off x="5400648" y="4059504"/>
                  <a:ext cx="111600" cy="104040"/>
                </p14:xfrm>
              </p:contentPart>
            </mc:Choice>
            <mc:Fallback>
              <p:pic>
                <p:nvPicPr>
                  <p:cNvPr id="180" name="墨迹 179">
                    <a:extLst>
                      <a:ext uri="{FF2B5EF4-FFF2-40B4-BE49-F238E27FC236}">
                        <a16:creationId xmlns:a16="http://schemas.microsoft.com/office/drawing/2014/main" id="{C1B8E540-0D5D-F357-0584-3E06DDF4088C}"/>
                      </a:ext>
                    </a:extLst>
                  </p:cNvPr>
                  <p:cNvPicPr/>
                  <p:nvPr/>
                </p:nvPicPr>
                <p:blipFill>
                  <a:blip r:embed="rId284"/>
                  <a:stretch>
                    <a:fillRect/>
                  </a:stretch>
                </p:blipFill>
                <p:spPr>
                  <a:xfrm>
                    <a:off x="5391648" y="4050504"/>
                    <a:ext cx="129240" cy="12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5">
                <p14:nvContentPartPr>
                  <p14:cNvPr id="181" name="墨迹 180">
                    <a:extLst>
                      <a:ext uri="{FF2B5EF4-FFF2-40B4-BE49-F238E27FC236}">
                        <a16:creationId xmlns:a16="http://schemas.microsoft.com/office/drawing/2014/main" id="{E1D4C771-E2B1-3343-FDED-403FDBA0E275}"/>
                      </a:ext>
                    </a:extLst>
                  </p14:cNvPr>
                  <p14:cNvContentPartPr/>
                  <p14:nvPr/>
                </p14:nvContentPartPr>
                <p14:xfrm>
                  <a:off x="5490648" y="3873744"/>
                  <a:ext cx="79560" cy="77760"/>
                </p14:xfrm>
              </p:contentPart>
            </mc:Choice>
            <mc:Fallback>
              <p:pic>
                <p:nvPicPr>
                  <p:cNvPr id="181" name="墨迹 180">
                    <a:extLst>
                      <a:ext uri="{FF2B5EF4-FFF2-40B4-BE49-F238E27FC236}">
                        <a16:creationId xmlns:a16="http://schemas.microsoft.com/office/drawing/2014/main" id="{E1D4C771-E2B1-3343-FDED-403FDBA0E275}"/>
                      </a:ext>
                    </a:extLst>
                  </p:cNvPr>
                  <p:cNvPicPr/>
                  <p:nvPr/>
                </p:nvPicPr>
                <p:blipFill>
                  <a:blip r:embed="rId286"/>
                  <a:stretch>
                    <a:fillRect/>
                  </a:stretch>
                </p:blipFill>
                <p:spPr>
                  <a:xfrm>
                    <a:off x="5482008" y="3864744"/>
                    <a:ext cx="97200" cy="95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9D48C1C2-7BEB-74A1-8EA7-EF28CA121D6B}"/>
              </a:ext>
            </a:extLst>
          </p:cNvPr>
          <p:cNvGrpSpPr/>
          <p:nvPr/>
        </p:nvGrpSpPr>
        <p:grpSpPr>
          <a:xfrm>
            <a:off x="6884568" y="164574"/>
            <a:ext cx="4501440" cy="1124640"/>
            <a:chOff x="6884568" y="1444464"/>
            <a:chExt cx="4501440" cy="112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85" name="墨迹 184">
                  <a:extLst>
                    <a:ext uri="{FF2B5EF4-FFF2-40B4-BE49-F238E27FC236}">
                      <a16:creationId xmlns:a16="http://schemas.microsoft.com/office/drawing/2014/main" id="{51F6AE03-E545-689D-D601-BEAA71E9F2BF}"/>
                    </a:ext>
                  </a:extLst>
                </p14:cNvPr>
                <p14:cNvContentPartPr/>
                <p14:nvPr/>
              </p14:nvContentPartPr>
              <p14:xfrm>
                <a:off x="6968448" y="1489824"/>
                <a:ext cx="305640" cy="405720"/>
              </p14:xfrm>
            </p:contentPart>
          </mc:Choice>
          <mc:Fallback>
            <p:pic>
              <p:nvPicPr>
                <p:cNvPr id="185" name="墨迹 184">
                  <a:extLst>
                    <a:ext uri="{FF2B5EF4-FFF2-40B4-BE49-F238E27FC236}">
                      <a16:creationId xmlns:a16="http://schemas.microsoft.com/office/drawing/2014/main" id="{51F6AE03-E545-689D-D601-BEAA71E9F2BF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959448" y="1481184"/>
                  <a:ext cx="32328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86" name="墨迹 185">
                  <a:extLst>
                    <a:ext uri="{FF2B5EF4-FFF2-40B4-BE49-F238E27FC236}">
                      <a16:creationId xmlns:a16="http://schemas.microsoft.com/office/drawing/2014/main" id="{BAE3A60A-73A2-D60E-AC4E-ADAE41C96A4C}"/>
                    </a:ext>
                  </a:extLst>
                </p14:cNvPr>
                <p14:cNvContentPartPr/>
                <p14:nvPr/>
              </p14:nvContentPartPr>
              <p14:xfrm>
                <a:off x="7277328" y="1699704"/>
                <a:ext cx="196920" cy="140040"/>
              </p14:xfrm>
            </p:contentPart>
          </mc:Choice>
          <mc:Fallback>
            <p:pic>
              <p:nvPicPr>
                <p:cNvPr id="186" name="墨迹 185">
                  <a:extLst>
                    <a:ext uri="{FF2B5EF4-FFF2-40B4-BE49-F238E27FC236}">
                      <a16:creationId xmlns:a16="http://schemas.microsoft.com/office/drawing/2014/main" id="{BAE3A60A-73A2-D60E-AC4E-ADAE41C96A4C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268688" y="1690704"/>
                  <a:ext cx="2145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87" name="墨迹 186">
                  <a:extLst>
                    <a:ext uri="{FF2B5EF4-FFF2-40B4-BE49-F238E27FC236}">
                      <a16:creationId xmlns:a16="http://schemas.microsoft.com/office/drawing/2014/main" id="{8E7E6E97-F6AB-24A4-1022-921F94493AB2}"/>
                    </a:ext>
                  </a:extLst>
                </p14:cNvPr>
                <p14:cNvContentPartPr/>
                <p14:nvPr/>
              </p14:nvContentPartPr>
              <p14:xfrm>
                <a:off x="7496208" y="1643904"/>
                <a:ext cx="232200" cy="387000"/>
              </p14:xfrm>
            </p:contentPart>
          </mc:Choice>
          <mc:Fallback>
            <p:pic>
              <p:nvPicPr>
                <p:cNvPr id="187" name="墨迹 186">
                  <a:extLst>
                    <a:ext uri="{FF2B5EF4-FFF2-40B4-BE49-F238E27FC236}">
                      <a16:creationId xmlns:a16="http://schemas.microsoft.com/office/drawing/2014/main" id="{8E7E6E97-F6AB-24A4-1022-921F94493AB2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487208" y="1635264"/>
                  <a:ext cx="24984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88" name="墨迹 187">
                  <a:extLst>
                    <a:ext uri="{FF2B5EF4-FFF2-40B4-BE49-F238E27FC236}">
                      <a16:creationId xmlns:a16="http://schemas.microsoft.com/office/drawing/2014/main" id="{2A2E10C6-5130-0B79-3D5E-536F6E56AC7D}"/>
                    </a:ext>
                  </a:extLst>
                </p14:cNvPr>
                <p14:cNvContentPartPr/>
                <p14:nvPr/>
              </p14:nvContentPartPr>
              <p14:xfrm>
                <a:off x="7798608" y="1626624"/>
                <a:ext cx="383760" cy="202680"/>
              </p14:xfrm>
            </p:contentPart>
          </mc:Choice>
          <mc:Fallback>
            <p:pic>
              <p:nvPicPr>
                <p:cNvPr id="188" name="墨迹 187">
                  <a:extLst>
                    <a:ext uri="{FF2B5EF4-FFF2-40B4-BE49-F238E27FC236}">
                      <a16:creationId xmlns:a16="http://schemas.microsoft.com/office/drawing/2014/main" id="{2A2E10C6-5130-0B79-3D5E-536F6E56AC7D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789608" y="1617624"/>
                  <a:ext cx="4014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9" name="墨迹 188">
                  <a:extLst>
                    <a:ext uri="{FF2B5EF4-FFF2-40B4-BE49-F238E27FC236}">
                      <a16:creationId xmlns:a16="http://schemas.microsoft.com/office/drawing/2014/main" id="{1AE41ACC-A2A7-F9AA-A73A-21D5BE814C5F}"/>
                    </a:ext>
                  </a:extLst>
                </p14:cNvPr>
                <p14:cNvContentPartPr/>
                <p14:nvPr/>
              </p14:nvContentPartPr>
              <p14:xfrm>
                <a:off x="8318448" y="1444464"/>
                <a:ext cx="175320" cy="357840"/>
              </p14:xfrm>
            </p:contentPart>
          </mc:Choice>
          <mc:Fallback>
            <p:pic>
              <p:nvPicPr>
                <p:cNvPr id="189" name="墨迹 188">
                  <a:extLst>
                    <a:ext uri="{FF2B5EF4-FFF2-40B4-BE49-F238E27FC236}">
                      <a16:creationId xmlns:a16="http://schemas.microsoft.com/office/drawing/2014/main" id="{1AE41ACC-A2A7-F9AA-A73A-21D5BE814C5F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8309808" y="1435464"/>
                  <a:ext cx="19296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91" name="墨迹 190">
                  <a:extLst>
                    <a:ext uri="{FF2B5EF4-FFF2-40B4-BE49-F238E27FC236}">
                      <a16:creationId xmlns:a16="http://schemas.microsoft.com/office/drawing/2014/main" id="{326FE12F-0DC6-7361-0577-EBDC55D96704}"/>
                    </a:ext>
                  </a:extLst>
                </p14:cNvPr>
                <p14:cNvContentPartPr/>
                <p14:nvPr/>
              </p14:nvContentPartPr>
              <p14:xfrm>
                <a:off x="6884568" y="2231064"/>
                <a:ext cx="305640" cy="275040"/>
              </p14:xfrm>
            </p:contentPart>
          </mc:Choice>
          <mc:Fallback>
            <p:pic>
              <p:nvPicPr>
                <p:cNvPr id="191" name="墨迹 190">
                  <a:extLst>
                    <a:ext uri="{FF2B5EF4-FFF2-40B4-BE49-F238E27FC236}">
                      <a16:creationId xmlns:a16="http://schemas.microsoft.com/office/drawing/2014/main" id="{326FE12F-0DC6-7361-0577-EBDC55D96704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875568" y="2222064"/>
                  <a:ext cx="3232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92" name="墨迹 191">
                  <a:extLst>
                    <a:ext uri="{FF2B5EF4-FFF2-40B4-BE49-F238E27FC236}">
                      <a16:creationId xmlns:a16="http://schemas.microsoft.com/office/drawing/2014/main" id="{4C380CBA-C905-125D-5CAA-BDEB34FCB347}"/>
                    </a:ext>
                  </a:extLst>
                </p14:cNvPr>
                <p14:cNvContentPartPr/>
                <p14:nvPr/>
              </p14:nvContentPartPr>
              <p14:xfrm>
                <a:off x="7259688" y="2367864"/>
                <a:ext cx="10800" cy="136080"/>
              </p14:xfrm>
            </p:contentPart>
          </mc:Choice>
          <mc:Fallback>
            <p:pic>
              <p:nvPicPr>
                <p:cNvPr id="192" name="墨迹 191">
                  <a:extLst>
                    <a:ext uri="{FF2B5EF4-FFF2-40B4-BE49-F238E27FC236}">
                      <a16:creationId xmlns:a16="http://schemas.microsoft.com/office/drawing/2014/main" id="{4C380CBA-C905-125D-5CAA-BDEB34FCB347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250688" y="2358864"/>
                  <a:ext cx="284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94" name="墨迹 193">
                  <a:extLst>
                    <a:ext uri="{FF2B5EF4-FFF2-40B4-BE49-F238E27FC236}">
                      <a16:creationId xmlns:a16="http://schemas.microsoft.com/office/drawing/2014/main" id="{3E3DCA98-32AB-249B-CA4D-B1F88B8637DC}"/>
                    </a:ext>
                  </a:extLst>
                </p14:cNvPr>
                <p14:cNvContentPartPr/>
                <p14:nvPr/>
              </p14:nvContentPartPr>
              <p14:xfrm>
                <a:off x="7211088" y="2139264"/>
                <a:ext cx="117720" cy="145440"/>
              </p14:xfrm>
            </p:contentPart>
          </mc:Choice>
          <mc:Fallback>
            <p:pic>
              <p:nvPicPr>
                <p:cNvPr id="194" name="墨迹 193">
                  <a:extLst>
                    <a:ext uri="{FF2B5EF4-FFF2-40B4-BE49-F238E27FC236}">
                      <a16:creationId xmlns:a16="http://schemas.microsoft.com/office/drawing/2014/main" id="{3E3DCA98-32AB-249B-CA4D-B1F88B8637DC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202088" y="2130624"/>
                  <a:ext cx="1353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95" name="墨迹 194">
                  <a:extLst>
                    <a:ext uri="{FF2B5EF4-FFF2-40B4-BE49-F238E27FC236}">
                      <a16:creationId xmlns:a16="http://schemas.microsoft.com/office/drawing/2014/main" id="{337B7439-2088-6567-5B38-77B2ADEA930B}"/>
                    </a:ext>
                  </a:extLst>
                </p14:cNvPr>
                <p14:cNvContentPartPr/>
                <p14:nvPr/>
              </p14:nvContentPartPr>
              <p14:xfrm>
                <a:off x="7534368" y="2303784"/>
                <a:ext cx="100080" cy="360"/>
              </p14:xfrm>
            </p:contentPart>
          </mc:Choice>
          <mc:Fallback>
            <p:pic>
              <p:nvPicPr>
                <p:cNvPr id="195" name="墨迹 194">
                  <a:extLst>
                    <a:ext uri="{FF2B5EF4-FFF2-40B4-BE49-F238E27FC236}">
                      <a16:creationId xmlns:a16="http://schemas.microsoft.com/office/drawing/2014/main" id="{337B7439-2088-6567-5B38-77B2ADEA930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525368" y="2295144"/>
                  <a:ext cx="117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96" name="墨迹 195">
                  <a:extLst>
                    <a:ext uri="{FF2B5EF4-FFF2-40B4-BE49-F238E27FC236}">
                      <a16:creationId xmlns:a16="http://schemas.microsoft.com/office/drawing/2014/main" id="{161370AB-7350-C419-9A43-4C777928E24B}"/>
                    </a:ext>
                  </a:extLst>
                </p14:cNvPr>
                <p14:cNvContentPartPr/>
                <p14:nvPr/>
              </p14:nvContentPartPr>
              <p14:xfrm>
                <a:off x="7460928" y="2367864"/>
                <a:ext cx="237240" cy="19080"/>
              </p14:xfrm>
            </p:contentPart>
          </mc:Choice>
          <mc:Fallback>
            <p:pic>
              <p:nvPicPr>
                <p:cNvPr id="196" name="墨迹 195">
                  <a:extLst>
                    <a:ext uri="{FF2B5EF4-FFF2-40B4-BE49-F238E27FC236}">
                      <a16:creationId xmlns:a16="http://schemas.microsoft.com/office/drawing/2014/main" id="{161370AB-7350-C419-9A43-4C777928E24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452288" y="2358864"/>
                  <a:ext cx="2548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8" name="墨迹 197">
                  <a:extLst>
                    <a:ext uri="{FF2B5EF4-FFF2-40B4-BE49-F238E27FC236}">
                      <a16:creationId xmlns:a16="http://schemas.microsoft.com/office/drawing/2014/main" id="{1DCC6B05-4055-6A90-B9E2-F201F761F6F5}"/>
                    </a:ext>
                  </a:extLst>
                </p14:cNvPr>
                <p14:cNvContentPartPr/>
                <p14:nvPr/>
              </p14:nvContentPartPr>
              <p14:xfrm>
                <a:off x="7717248" y="2105784"/>
                <a:ext cx="204120" cy="410040"/>
              </p14:xfrm>
            </p:contentPart>
          </mc:Choice>
          <mc:Fallback>
            <p:pic>
              <p:nvPicPr>
                <p:cNvPr id="198" name="墨迹 197">
                  <a:extLst>
                    <a:ext uri="{FF2B5EF4-FFF2-40B4-BE49-F238E27FC236}">
                      <a16:creationId xmlns:a16="http://schemas.microsoft.com/office/drawing/2014/main" id="{1DCC6B05-4055-6A90-B9E2-F201F761F6F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708248" y="2097144"/>
                  <a:ext cx="22176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9" name="墨迹 198">
                  <a:extLst>
                    <a:ext uri="{FF2B5EF4-FFF2-40B4-BE49-F238E27FC236}">
                      <a16:creationId xmlns:a16="http://schemas.microsoft.com/office/drawing/2014/main" id="{AA6F9031-3F00-CAFD-5202-110064F11759}"/>
                    </a:ext>
                  </a:extLst>
                </p14:cNvPr>
                <p14:cNvContentPartPr/>
                <p14:nvPr/>
              </p14:nvContentPartPr>
              <p14:xfrm>
                <a:off x="7927488" y="2413584"/>
                <a:ext cx="360" cy="74160"/>
              </p14:xfrm>
            </p:contentPart>
          </mc:Choice>
          <mc:Fallback>
            <p:pic>
              <p:nvPicPr>
                <p:cNvPr id="199" name="墨迹 198">
                  <a:extLst>
                    <a:ext uri="{FF2B5EF4-FFF2-40B4-BE49-F238E27FC236}">
                      <a16:creationId xmlns:a16="http://schemas.microsoft.com/office/drawing/2014/main" id="{AA6F9031-3F00-CAFD-5202-110064F1175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918848" y="2404944"/>
                  <a:ext cx="180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00" name="墨迹 199">
                  <a:extLst>
                    <a:ext uri="{FF2B5EF4-FFF2-40B4-BE49-F238E27FC236}">
                      <a16:creationId xmlns:a16="http://schemas.microsoft.com/office/drawing/2014/main" id="{D1FFFC4E-A531-6E0E-732E-7508F3A062B3}"/>
                    </a:ext>
                  </a:extLst>
                </p14:cNvPr>
                <p14:cNvContentPartPr/>
                <p14:nvPr/>
              </p14:nvContentPartPr>
              <p14:xfrm>
                <a:off x="7996608" y="2075544"/>
                <a:ext cx="13680" cy="96120"/>
              </p14:xfrm>
            </p:contentPart>
          </mc:Choice>
          <mc:Fallback>
            <p:pic>
              <p:nvPicPr>
                <p:cNvPr id="200" name="墨迹 199">
                  <a:extLst>
                    <a:ext uri="{FF2B5EF4-FFF2-40B4-BE49-F238E27FC236}">
                      <a16:creationId xmlns:a16="http://schemas.microsoft.com/office/drawing/2014/main" id="{D1FFFC4E-A531-6E0E-732E-7508F3A062B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987968" y="2066544"/>
                  <a:ext cx="313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01" name="墨迹 200">
                  <a:extLst>
                    <a:ext uri="{FF2B5EF4-FFF2-40B4-BE49-F238E27FC236}">
                      <a16:creationId xmlns:a16="http://schemas.microsoft.com/office/drawing/2014/main" id="{CBADDD39-7908-5582-349A-245035AAB243}"/>
                    </a:ext>
                  </a:extLst>
                </p14:cNvPr>
                <p14:cNvContentPartPr/>
                <p14:nvPr/>
              </p14:nvContentPartPr>
              <p14:xfrm>
                <a:off x="8028288" y="2291184"/>
                <a:ext cx="141840" cy="3960"/>
              </p14:xfrm>
            </p:contentPart>
          </mc:Choice>
          <mc:Fallback>
            <p:pic>
              <p:nvPicPr>
                <p:cNvPr id="201" name="墨迹 200">
                  <a:extLst>
                    <a:ext uri="{FF2B5EF4-FFF2-40B4-BE49-F238E27FC236}">
                      <a16:creationId xmlns:a16="http://schemas.microsoft.com/office/drawing/2014/main" id="{CBADDD39-7908-5582-349A-245035AAB24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019288" y="2282184"/>
                  <a:ext cx="1594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02" name="墨迹 201">
                  <a:extLst>
                    <a:ext uri="{FF2B5EF4-FFF2-40B4-BE49-F238E27FC236}">
                      <a16:creationId xmlns:a16="http://schemas.microsoft.com/office/drawing/2014/main" id="{155D9C3C-7127-598E-B55F-A7A600447B86}"/>
                    </a:ext>
                  </a:extLst>
                </p14:cNvPr>
                <p14:cNvContentPartPr/>
                <p14:nvPr/>
              </p14:nvContentPartPr>
              <p14:xfrm>
                <a:off x="8119368" y="2240064"/>
                <a:ext cx="37080" cy="127440"/>
              </p14:xfrm>
            </p:contentPart>
          </mc:Choice>
          <mc:Fallback>
            <p:pic>
              <p:nvPicPr>
                <p:cNvPr id="202" name="墨迹 201">
                  <a:extLst>
                    <a:ext uri="{FF2B5EF4-FFF2-40B4-BE49-F238E27FC236}">
                      <a16:creationId xmlns:a16="http://schemas.microsoft.com/office/drawing/2014/main" id="{155D9C3C-7127-598E-B55F-A7A600447B8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110728" y="2231064"/>
                  <a:ext cx="547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03" name="墨迹 202">
                  <a:extLst>
                    <a:ext uri="{FF2B5EF4-FFF2-40B4-BE49-F238E27FC236}">
                      <a16:creationId xmlns:a16="http://schemas.microsoft.com/office/drawing/2014/main" id="{CC692F9C-0B82-6C49-28FA-D6AB699F8626}"/>
                    </a:ext>
                  </a:extLst>
                </p14:cNvPr>
                <p14:cNvContentPartPr/>
                <p14:nvPr/>
              </p14:nvContentPartPr>
              <p14:xfrm>
                <a:off x="8238168" y="2120904"/>
                <a:ext cx="118440" cy="19440"/>
              </p14:xfrm>
            </p:contentPart>
          </mc:Choice>
          <mc:Fallback>
            <p:pic>
              <p:nvPicPr>
                <p:cNvPr id="203" name="墨迹 202">
                  <a:extLst>
                    <a:ext uri="{FF2B5EF4-FFF2-40B4-BE49-F238E27FC236}">
                      <a16:creationId xmlns:a16="http://schemas.microsoft.com/office/drawing/2014/main" id="{CC692F9C-0B82-6C49-28FA-D6AB699F862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229528" y="2112264"/>
                  <a:ext cx="1360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4" name="墨迹 203">
                  <a:extLst>
                    <a:ext uri="{FF2B5EF4-FFF2-40B4-BE49-F238E27FC236}">
                      <a16:creationId xmlns:a16="http://schemas.microsoft.com/office/drawing/2014/main" id="{1C8EE438-3F2B-A893-5223-605B944B5927}"/>
                    </a:ext>
                  </a:extLst>
                </p14:cNvPr>
                <p14:cNvContentPartPr/>
                <p14:nvPr/>
              </p14:nvContentPartPr>
              <p14:xfrm>
                <a:off x="8305848" y="2175984"/>
                <a:ext cx="33480" cy="258840"/>
              </p14:xfrm>
            </p:contentPart>
          </mc:Choice>
          <mc:Fallback>
            <p:pic>
              <p:nvPicPr>
                <p:cNvPr id="204" name="墨迹 203">
                  <a:extLst>
                    <a:ext uri="{FF2B5EF4-FFF2-40B4-BE49-F238E27FC236}">
                      <a16:creationId xmlns:a16="http://schemas.microsoft.com/office/drawing/2014/main" id="{1C8EE438-3F2B-A893-5223-605B944B5927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296848" y="2167344"/>
                  <a:ext cx="511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5" name="墨迹 204">
                  <a:extLst>
                    <a:ext uri="{FF2B5EF4-FFF2-40B4-BE49-F238E27FC236}">
                      <a16:creationId xmlns:a16="http://schemas.microsoft.com/office/drawing/2014/main" id="{F048685C-2F80-29BB-1F94-BAA36F56E20C}"/>
                    </a:ext>
                  </a:extLst>
                </p14:cNvPr>
                <p14:cNvContentPartPr/>
                <p14:nvPr/>
              </p14:nvContentPartPr>
              <p14:xfrm>
                <a:off x="8238168" y="2435904"/>
                <a:ext cx="85680" cy="32760"/>
              </p14:xfrm>
            </p:contentPart>
          </mc:Choice>
          <mc:Fallback>
            <p:pic>
              <p:nvPicPr>
                <p:cNvPr id="205" name="墨迹 204">
                  <a:extLst>
                    <a:ext uri="{FF2B5EF4-FFF2-40B4-BE49-F238E27FC236}">
                      <a16:creationId xmlns:a16="http://schemas.microsoft.com/office/drawing/2014/main" id="{F048685C-2F80-29BB-1F94-BAA36F56E20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229528" y="2427264"/>
                  <a:ext cx="1033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6" name="墨迹 205">
                  <a:extLst>
                    <a:ext uri="{FF2B5EF4-FFF2-40B4-BE49-F238E27FC236}">
                      <a16:creationId xmlns:a16="http://schemas.microsoft.com/office/drawing/2014/main" id="{859E787E-226B-3893-8633-024568F70A6D}"/>
                    </a:ext>
                  </a:extLst>
                </p14:cNvPr>
                <p14:cNvContentPartPr/>
                <p14:nvPr/>
              </p14:nvContentPartPr>
              <p14:xfrm>
                <a:off x="8348328" y="2395584"/>
                <a:ext cx="93600" cy="84240"/>
              </p14:xfrm>
            </p:contentPart>
          </mc:Choice>
          <mc:Fallback>
            <p:pic>
              <p:nvPicPr>
                <p:cNvPr id="206" name="墨迹 205">
                  <a:extLst>
                    <a:ext uri="{FF2B5EF4-FFF2-40B4-BE49-F238E27FC236}">
                      <a16:creationId xmlns:a16="http://schemas.microsoft.com/office/drawing/2014/main" id="{859E787E-226B-3893-8633-024568F70A6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339328" y="2386584"/>
                  <a:ext cx="1112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7" name="墨迹 206">
                  <a:extLst>
                    <a:ext uri="{FF2B5EF4-FFF2-40B4-BE49-F238E27FC236}">
                      <a16:creationId xmlns:a16="http://schemas.microsoft.com/office/drawing/2014/main" id="{9228C26F-BFAA-4B1D-91BC-78B277014B0E}"/>
                    </a:ext>
                  </a:extLst>
                </p14:cNvPr>
                <p14:cNvContentPartPr/>
                <p14:nvPr/>
              </p14:nvContentPartPr>
              <p14:xfrm>
                <a:off x="8439408" y="2057184"/>
                <a:ext cx="18720" cy="109080"/>
              </p14:xfrm>
            </p:contentPart>
          </mc:Choice>
          <mc:Fallback>
            <p:pic>
              <p:nvPicPr>
                <p:cNvPr id="207" name="墨迹 206">
                  <a:extLst>
                    <a:ext uri="{FF2B5EF4-FFF2-40B4-BE49-F238E27FC236}">
                      <a16:creationId xmlns:a16="http://schemas.microsoft.com/office/drawing/2014/main" id="{9228C26F-BFAA-4B1D-91BC-78B277014B0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430768" y="2048184"/>
                  <a:ext cx="363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8" name="墨迹 207">
                  <a:extLst>
                    <a:ext uri="{FF2B5EF4-FFF2-40B4-BE49-F238E27FC236}">
                      <a16:creationId xmlns:a16="http://schemas.microsoft.com/office/drawing/2014/main" id="{7C057992-DBE9-7538-77E3-5105967BE822}"/>
                    </a:ext>
                  </a:extLst>
                </p14:cNvPr>
                <p14:cNvContentPartPr/>
                <p14:nvPr/>
              </p14:nvContentPartPr>
              <p14:xfrm>
                <a:off x="8503848" y="2281824"/>
                <a:ext cx="169200" cy="4680"/>
              </p14:xfrm>
            </p:contentPart>
          </mc:Choice>
          <mc:Fallback>
            <p:pic>
              <p:nvPicPr>
                <p:cNvPr id="208" name="墨迹 207">
                  <a:extLst>
                    <a:ext uri="{FF2B5EF4-FFF2-40B4-BE49-F238E27FC236}">
                      <a16:creationId xmlns:a16="http://schemas.microsoft.com/office/drawing/2014/main" id="{7C057992-DBE9-7538-77E3-5105967BE82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494848" y="2273184"/>
                  <a:ext cx="1868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9" name="墨迹 208">
                  <a:extLst>
                    <a:ext uri="{FF2B5EF4-FFF2-40B4-BE49-F238E27FC236}">
                      <a16:creationId xmlns:a16="http://schemas.microsoft.com/office/drawing/2014/main" id="{59ED0F5D-A201-81A5-8F08-E4E755AF36D8}"/>
                    </a:ext>
                  </a:extLst>
                </p14:cNvPr>
                <p14:cNvContentPartPr/>
                <p14:nvPr/>
              </p14:nvContentPartPr>
              <p14:xfrm>
                <a:off x="8612928" y="2231064"/>
                <a:ext cx="19080" cy="90360"/>
              </p14:xfrm>
            </p:contentPart>
          </mc:Choice>
          <mc:Fallback>
            <p:pic>
              <p:nvPicPr>
                <p:cNvPr id="209" name="墨迹 208">
                  <a:extLst>
                    <a:ext uri="{FF2B5EF4-FFF2-40B4-BE49-F238E27FC236}">
                      <a16:creationId xmlns:a16="http://schemas.microsoft.com/office/drawing/2014/main" id="{59ED0F5D-A201-81A5-8F08-E4E755AF36D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603928" y="2222064"/>
                  <a:ext cx="367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10" name="墨迹 209">
                  <a:extLst>
                    <a:ext uri="{FF2B5EF4-FFF2-40B4-BE49-F238E27FC236}">
                      <a16:creationId xmlns:a16="http://schemas.microsoft.com/office/drawing/2014/main" id="{88BFED6F-8A1C-4C69-493A-8B9A231115BA}"/>
                    </a:ext>
                  </a:extLst>
                </p14:cNvPr>
                <p14:cNvContentPartPr/>
                <p14:nvPr/>
              </p14:nvContentPartPr>
              <p14:xfrm>
                <a:off x="8759448" y="2084544"/>
                <a:ext cx="218880" cy="360"/>
              </p14:xfrm>
            </p:contentPart>
          </mc:Choice>
          <mc:Fallback>
            <p:pic>
              <p:nvPicPr>
                <p:cNvPr id="210" name="墨迹 209">
                  <a:extLst>
                    <a:ext uri="{FF2B5EF4-FFF2-40B4-BE49-F238E27FC236}">
                      <a16:creationId xmlns:a16="http://schemas.microsoft.com/office/drawing/2014/main" id="{88BFED6F-8A1C-4C69-493A-8B9A231115BA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750808" y="2075544"/>
                  <a:ext cx="236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11" name="墨迹 210">
                  <a:extLst>
                    <a:ext uri="{FF2B5EF4-FFF2-40B4-BE49-F238E27FC236}">
                      <a16:creationId xmlns:a16="http://schemas.microsoft.com/office/drawing/2014/main" id="{2C5FB8D3-2CFA-199A-F6D6-49CECA3583BB}"/>
                    </a:ext>
                  </a:extLst>
                </p14:cNvPr>
                <p14:cNvContentPartPr/>
                <p14:nvPr/>
              </p14:nvContentPartPr>
              <p14:xfrm>
                <a:off x="8854128" y="2139264"/>
                <a:ext cx="61200" cy="267840"/>
              </p14:xfrm>
            </p:contentPart>
          </mc:Choice>
          <mc:Fallback>
            <p:pic>
              <p:nvPicPr>
                <p:cNvPr id="211" name="墨迹 210">
                  <a:extLst>
                    <a:ext uri="{FF2B5EF4-FFF2-40B4-BE49-F238E27FC236}">
                      <a16:creationId xmlns:a16="http://schemas.microsoft.com/office/drawing/2014/main" id="{2C5FB8D3-2CFA-199A-F6D6-49CECA3583B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845488" y="2130624"/>
                  <a:ext cx="788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12" name="墨迹 211">
                  <a:extLst>
                    <a:ext uri="{FF2B5EF4-FFF2-40B4-BE49-F238E27FC236}">
                      <a16:creationId xmlns:a16="http://schemas.microsoft.com/office/drawing/2014/main" id="{187B7983-10C0-70BA-5705-FF081AAE4A70}"/>
                    </a:ext>
                  </a:extLst>
                </p14:cNvPr>
                <p14:cNvContentPartPr/>
                <p14:nvPr/>
              </p14:nvContentPartPr>
              <p14:xfrm>
                <a:off x="8759448" y="2413584"/>
                <a:ext cx="237240" cy="360"/>
              </p14:xfrm>
            </p:contentPart>
          </mc:Choice>
          <mc:Fallback>
            <p:pic>
              <p:nvPicPr>
                <p:cNvPr id="212" name="墨迹 211">
                  <a:extLst>
                    <a:ext uri="{FF2B5EF4-FFF2-40B4-BE49-F238E27FC236}">
                      <a16:creationId xmlns:a16="http://schemas.microsoft.com/office/drawing/2014/main" id="{187B7983-10C0-70BA-5705-FF081AAE4A7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750808" y="2404944"/>
                  <a:ext cx="254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13" name="墨迹 212">
                  <a:extLst>
                    <a:ext uri="{FF2B5EF4-FFF2-40B4-BE49-F238E27FC236}">
                      <a16:creationId xmlns:a16="http://schemas.microsoft.com/office/drawing/2014/main" id="{51BDEA57-66AD-EC89-081B-0F8F1A2B0C98}"/>
                    </a:ext>
                  </a:extLst>
                </p14:cNvPr>
                <p14:cNvContentPartPr/>
                <p14:nvPr/>
              </p14:nvContentPartPr>
              <p14:xfrm>
                <a:off x="8989128" y="2349864"/>
                <a:ext cx="87480" cy="219240"/>
              </p14:xfrm>
            </p:contentPart>
          </mc:Choice>
          <mc:Fallback>
            <p:pic>
              <p:nvPicPr>
                <p:cNvPr id="213" name="墨迹 212">
                  <a:extLst>
                    <a:ext uri="{FF2B5EF4-FFF2-40B4-BE49-F238E27FC236}">
                      <a16:creationId xmlns:a16="http://schemas.microsoft.com/office/drawing/2014/main" id="{51BDEA57-66AD-EC89-081B-0F8F1A2B0C98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980488" y="2340864"/>
                  <a:ext cx="1051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14" name="墨迹 213">
                  <a:extLst>
                    <a:ext uri="{FF2B5EF4-FFF2-40B4-BE49-F238E27FC236}">
                      <a16:creationId xmlns:a16="http://schemas.microsoft.com/office/drawing/2014/main" id="{C46F1649-6E59-CFE7-3A63-F2D5AA726F66}"/>
                    </a:ext>
                  </a:extLst>
                </p14:cNvPr>
                <p14:cNvContentPartPr/>
                <p14:nvPr/>
              </p14:nvContentPartPr>
              <p14:xfrm>
                <a:off x="9060768" y="1983744"/>
                <a:ext cx="10080" cy="145800"/>
              </p14:xfrm>
            </p:contentPart>
          </mc:Choice>
          <mc:Fallback>
            <p:pic>
              <p:nvPicPr>
                <p:cNvPr id="214" name="墨迹 213">
                  <a:extLst>
                    <a:ext uri="{FF2B5EF4-FFF2-40B4-BE49-F238E27FC236}">
                      <a16:creationId xmlns:a16="http://schemas.microsoft.com/office/drawing/2014/main" id="{C46F1649-6E59-CFE7-3A63-F2D5AA726F66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052128" y="1975104"/>
                  <a:ext cx="277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15" name="墨迹 214">
                  <a:extLst>
                    <a:ext uri="{FF2B5EF4-FFF2-40B4-BE49-F238E27FC236}">
                      <a16:creationId xmlns:a16="http://schemas.microsoft.com/office/drawing/2014/main" id="{4071569B-8EAF-B60C-524A-2A47D03853F5}"/>
                    </a:ext>
                  </a:extLst>
                </p14:cNvPr>
                <p14:cNvContentPartPr/>
                <p14:nvPr/>
              </p14:nvContentPartPr>
              <p14:xfrm>
                <a:off x="9216648" y="2276424"/>
                <a:ext cx="118440" cy="360"/>
              </p14:xfrm>
            </p:contentPart>
          </mc:Choice>
          <mc:Fallback>
            <p:pic>
              <p:nvPicPr>
                <p:cNvPr id="215" name="墨迹 214">
                  <a:extLst>
                    <a:ext uri="{FF2B5EF4-FFF2-40B4-BE49-F238E27FC236}">
                      <a16:creationId xmlns:a16="http://schemas.microsoft.com/office/drawing/2014/main" id="{4071569B-8EAF-B60C-524A-2A47D03853F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208008" y="2267784"/>
                  <a:ext cx="13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16" name="墨迹 215">
                  <a:extLst>
                    <a:ext uri="{FF2B5EF4-FFF2-40B4-BE49-F238E27FC236}">
                      <a16:creationId xmlns:a16="http://schemas.microsoft.com/office/drawing/2014/main" id="{FF317D16-BDDB-0F43-7F81-8664B7C4F272}"/>
                    </a:ext>
                  </a:extLst>
                </p14:cNvPr>
                <p14:cNvContentPartPr/>
                <p14:nvPr/>
              </p14:nvContentPartPr>
              <p14:xfrm>
                <a:off x="9262728" y="2358504"/>
                <a:ext cx="117720" cy="9720"/>
              </p14:xfrm>
            </p:contentPart>
          </mc:Choice>
          <mc:Fallback>
            <p:pic>
              <p:nvPicPr>
                <p:cNvPr id="216" name="墨迹 215">
                  <a:extLst>
                    <a:ext uri="{FF2B5EF4-FFF2-40B4-BE49-F238E27FC236}">
                      <a16:creationId xmlns:a16="http://schemas.microsoft.com/office/drawing/2014/main" id="{FF317D16-BDDB-0F43-7F81-8664B7C4F272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9253728" y="2349504"/>
                  <a:ext cx="135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18" name="墨迹 217">
                  <a:extLst>
                    <a:ext uri="{FF2B5EF4-FFF2-40B4-BE49-F238E27FC236}">
                      <a16:creationId xmlns:a16="http://schemas.microsoft.com/office/drawing/2014/main" id="{2ABA1415-0BE8-C749-9CB1-045F42EB09EC}"/>
                    </a:ext>
                  </a:extLst>
                </p14:cNvPr>
                <p14:cNvContentPartPr/>
                <p14:nvPr/>
              </p14:nvContentPartPr>
              <p14:xfrm>
                <a:off x="9446328" y="2092104"/>
                <a:ext cx="173880" cy="349560"/>
              </p14:xfrm>
            </p:contentPart>
          </mc:Choice>
          <mc:Fallback>
            <p:pic>
              <p:nvPicPr>
                <p:cNvPr id="218" name="墨迹 217">
                  <a:extLst>
                    <a:ext uri="{FF2B5EF4-FFF2-40B4-BE49-F238E27FC236}">
                      <a16:creationId xmlns:a16="http://schemas.microsoft.com/office/drawing/2014/main" id="{2ABA1415-0BE8-C749-9CB1-045F42EB09EC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9437688" y="2083104"/>
                  <a:ext cx="1915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19" name="墨迹 218">
                  <a:extLst>
                    <a:ext uri="{FF2B5EF4-FFF2-40B4-BE49-F238E27FC236}">
                      <a16:creationId xmlns:a16="http://schemas.microsoft.com/office/drawing/2014/main" id="{8B54D088-D52A-DBE7-52B2-238A46F49154}"/>
                    </a:ext>
                  </a:extLst>
                </p14:cNvPr>
                <p14:cNvContentPartPr/>
                <p14:nvPr/>
              </p14:nvContentPartPr>
              <p14:xfrm>
                <a:off x="9727848" y="1929024"/>
                <a:ext cx="138600" cy="575280"/>
              </p14:xfrm>
            </p:contentPart>
          </mc:Choice>
          <mc:Fallback>
            <p:pic>
              <p:nvPicPr>
                <p:cNvPr id="219" name="墨迹 218">
                  <a:extLst>
                    <a:ext uri="{FF2B5EF4-FFF2-40B4-BE49-F238E27FC236}">
                      <a16:creationId xmlns:a16="http://schemas.microsoft.com/office/drawing/2014/main" id="{8B54D088-D52A-DBE7-52B2-238A46F4915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9718848" y="1920024"/>
                  <a:ext cx="15624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20" name="墨迹 219">
                  <a:extLst>
                    <a:ext uri="{FF2B5EF4-FFF2-40B4-BE49-F238E27FC236}">
                      <a16:creationId xmlns:a16="http://schemas.microsoft.com/office/drawing/2014/main" id="{5EACEC58-A9F6-095E-9FE8-4BBFCFE20506}"/>
                    </a:ext>
                  </a:extLst>
                </p14:cNvPr>
                <p14:cNvContentPartPr/>
                <p14:nvPr/>
              </p14:nvContentPartPr>
              <p14:xfrm>
                <a:off x="9936648" y="2084544"/>
                <a:ext cx="236520" cy="284760"/>
              </p14:xfrm>
            </p:contentPart>
          </mc:Choice>
          <mc:Fallback>
            <p:pic>
              <p:nvPicPr>
                <p:cNvPr id="220" name="墨迹 219">
                  <a:extLst>
                    <a:ext uri="{FF2B5EF4-FFF2-40B4-BE49-F238E27FC236}">
                      <a16:creationId xmlns:a16="http://schemas.microsoft.com/office/drawing/2014/main" id="{5EACEC58-A9F6-095E-9FE8-4BBFCFE20506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9928008" y="2075544"/>
                  <a:ext cx="2541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21" name="墨迹 220">
                  <a:extLst>
                    <a:ext uri="{FF2B5EF4-FFF2-40B4-BE49-F238E27FC236}">
                      <a16:creationId xmlns:a16="http://schemas.microsoft.com/office/drawing/2014/main" id="{4AC4EB88-678B-36BD-10FC-D52A64BFF434}"/>
                    </a:ext>
                  </a:extLst>
                </p14:cNvPr>
                <p14:cNvContentPartPr/>
                <p14:nvPr/>
              </p14:nvContentPartPr>
              <p14:xfrm>
                <a:off x="10240848" y="2258424"/>
                <a:ext cx="10440" cy="137880"/>
              </p14:xfrm>
            </p:contentPart>
          </mc:Choice>
          <mc:Fallback>
            <p:pic>
              <p:nvPicPr>
                <p:cNvPr id="221" name="墨迹 220">
                  <a:extLst>
                    <a:ext uri="{FF2B5EF4-FFF2-40B4-BE49-F238E27FC236}">
                      <a16:creationId xmlns:a16="http://schemas.microsoft.com/office/drawing/2014/main" id="{4AC4EB88-678B-36BD-10FC-D52A64BFF434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0231848" y="2249424"/>
                  <a:ext cx="280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22" name="墨迹 221">
                  <a:extLst>
                    <a:ext uri="{FF2B5EF4-FFF2-40B4-BE49-F238E27FC236}">
                      <a16:creationId xmlns:a16="http://schemas.microsoft.com/office/drawing/2014/main" id="{556D8016-0843-65CB-6146-3FDFCC96E90E}"/>
                    </a:ext>
                  </a:extLst>
                </p14:cNvPr>
                <p14:cNvContentPartPr/>
                <p14:nvPr/>
              </p14:nvContentPartPr>
              <p14:xfrm>
                <a:off x="10266768" y="2011824"/>
                <a:ext cx="67320" cy="100800"/>
              </p14:xfrm>
            </p:contentPart>
          </mc:Choice>
          <mc:Fallback>
            <p:pic>
              <p:nvPicPr>
                <p:cNvPr id="222" name="墨迹 221">
                  <a:extLst>
                    <a:ext uri="{FF2B5EF4-FFF2-40B4-BE49-F238E27FC236}">
                      <a16:creationId xmlns:a16="http://schemas.microsoft.com/office/drawing/2014/main" id="{556D8016-0843-65CB-6146-3FDFCC96E90E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0258128" y="2002824"/>
                  <a:ext cx="849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23" name="墨迹 222">
                  <a:extLst>
                    <a:ext uri="{FF2B5EF4-FFF2-40B4-BE49-F238E27FC236}">
                      <a16:creationId xmlns:a16="http://schemas.microsoft.com/office/drawing/2014/main" id="{5EF67809-CBF2-811B-FB58-D77DC8FC8AF5}"/>
                    </a:ext>
                  </a:extLst>
                </p14:cNvPr>
                <p14:cNvContentPartPr/>
                <p14:nvPr/>
              </p14:nvContentPartPr>
              <p14:xfrm>
                <a:off x="10396368" y="2230704"/>
                <a:ext cx="227880" cy="9720"/>
              </p14:xfrm>
            </p:contentPart>
          </mc:Choice>
          <mc:Fallback>
            <p:pic>
              <p:nvPicPr>
                <p:cNvPr id="223" name="墨迹 222">
                  <a:extLst>
                    <a:ext uri="{FF2B5EF4-FFF2-40B4-BE49-F238E27FC236}">
                      <a16:creationId xmlns:a16="http://schemas.microsoft.com/office/drawing/2014/main" id="{5EF67809-CBF2-811B-FB58-D77DC8FC8AF5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0387368" y="2221704"/>
                  <a:ext cx="2455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24" name="墨迹 223">
                  <a:extLst>
                    <a:ext uri="{FF2B5EF4-FFF2-40B4-BE49-F238E27FC236}">
                      <a16:creationId xmlns:a16="http://schemas.microsoft.com/office/drawing/2014/main" id="{7D3C7F0D-E3E3-092E-0D46-20C45F155096}"/>
                    </a:ext>
                  </a:extLst>
                </p14:cNvPr>
                <p14:cNvContentPartPr/>
                <p14:nvPr/>
              </p14:nvContentPartPr>
              <p14:xfrm>
                <a:off x="10500048" y="2148264"/>
                <a:ext cx="33840" cy="127080"/>
              </p14:xfrm>
            </p:contentPart>
          </mc:Choice>
          <mc:Fallback>
            <p:pic>
              <p:nvPicPr>
                <p:cNvPr id="224" name="墨迹 223">
                  <a:extLst>
                    <a:ext uri="{FF2B5EF4-FFF2-40B4-BE49-F238E27FC236}">
                      <a16:creationId xmlns:a16="http://schemas.microsoft.com/office/drawing/2014/main" id="{7D3C7F0D-E3E3-092E-0D46-20C45F155096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0491048" y="2139624"/>
                  <a:ext cx="51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25" name="墨迹 224">
                  <a:extLst>
                    <a:ext uri="{FF2B5EF4-FFF2-40B4-BE49-F238E27FC236}">
                      <a16:creationId xmlns:a16="http://schemas.microsoft.com/office/drawing/2014/main" id="{8C7826E7-6EB3-9850-7B3E-C65C2C0C7F4D}"/>
                    </a:ext>
                  </a:extLst>
                </p14:cNvPr>
                <p14:cNvContentPartPr/>
                <p14:nvPr/>
              </p14:nvContentPartPr>
              <p14:xfrm>
                <a:off x="10678248" y="2066184"/>
                <a:ext cx="204120" cy="282960"/>
              </p14:xfrm>
            </p:contentPart>
          </mc:Choice>
          <mc:Fallback>
            <p:pic>
              <p:nvPicPr>
                <p:cNvPr id="225" name="墨迹 224">
                  <a:extLst>
                    <a:ext uri="{FF2B5EF4-FFF2-40B4-BE49-F238E27FC236}">
                      <a16:creationId xmlns:a16="http://schemas.microsoft.com/office/drawing/2014/main" id="{8C7826E7-6EB3-9850-7B3E-C65C2C0C7F4D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0669608" y="2057184"/>
                  <a:ext cx="2217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26" name="墨迹 225">
                  <a:extLst>
                    <a:ext uri="{FF2B5EF4-FFF2-40B4-BE49-F238E27FC236}">
                      <a16:creationId xmlns:a16="http://schemas.microsoft.com/office/drawing/2014/main" id="{97BDDAAD-A21F-AB86-F2C3-9C57252B86ED}"/>
                    </a:ext>
                  </a:extLst>
                </p14:cNvPr>
                <p14:cNvContentPartPr/>
                <p14:nvPr/>
              </p14:nvContentPartPr>
              <p14:xfrm>
                <a:off x="10954008" y="2276424"/>
                <a:ext cx="173160" cy="114480"/>
              </p14:xfrm>
            </p:contentPart>
          </mc:Choice>
          <mc:Fallback>
            <p:pic>
              <p:nvPicPr>
                <p:cNvPr id="226" name="墨迹 225">
                  <a:extLst>
                    <a:ext uri="{FF2B5EF4-FFF2-40B4-BE49-F238E27FC236}">
                      <a16:creationId xmlns:a16="http://schemas.microsoft.com/office/drawing/2014/main" id="{97BDDAAD-A21F-AB86-F2C3-9C57252B86E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945368" y="2267784"/>
                  <a:ext cx="1908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27" name="墨迹 226">
                  <a:extLst>
                    <a:ext uri="{FF2B5EF4-FFF2-40B4-BE49-F238E27FC236}">
                      <a16:creationId xmlns:a16="http://schemas.microsoft.com/office/drawing/2014/main" id="{22DE1EC1-A1C1-6BFC-2FEA-02396E7D25FD}"/>
                    </a:ext>
                  </a:extLst>
                </p14:cNvPr>
                <p14:cNvContentPartPr/>
                <p14:nvPr/>
              </p14:nvContentPartPr>
              <p14:xfrm>
                <a:off x="11017368" y="2014344"/>
                <a:ext cx="102960" cy="82800"/>
              </p14:xfrm>
            </p:contentPart>
          </mc:Choice>
          <mc:Fallback>
            <p:pic>
              <p:nvPicPr>
                <p:cNvPr id="227" name="墨迹 226">
                  <a:extLst>
                    <a:ext uri="{FF2B5EF4-FFF2-40B4-BE49-F238E27FC236}">
                      <a16:creationId xmlns:a16="http://schemas.microsoft.com/office/drawing/2014/main" id="{22DE1EC1-A1C1-6BFC-2FEA-02396E7D25FD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1008368" y="2005344"/>
                  <a:ext cx="1206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28" name="墨迹 227">
                  <a:extLst>
                    <a:ext uri="{FF2B5EF4-FFF2-40B4-BE49-F238E27FC236}">
                      <a16:creationId xmlns:a16="http://schemas.microsoft.com/office/drawing/2014/main" id="{FE7B29B8-C107-A8F8-B680-258486C7EA67}"/>
                    </a:ext>
                  </a:extLst>
                </p14:cNvPr>
                <p14:cNvContentPartPr/>
                <p14:nvPr/>
              </p14:nvContentPartPr>
              <p14:xfrm>
                <a:off x="11166048" y="1892664"/>
                <a:ext cx="219960" cy="614160"/>
              </p14:xfrm>
            </p:contentPart>
          </mc:Choice>
          <mc:Fallback>
            <p:pic>
              <p:nvPicPr>
                <p:cNvPr id="228" name="墨迹 227">
                  <a:extLst>
                    <a:ext uri="{FF2B5EF4-FFF2-40B4-BE49-F238E27FC236}">
                      <a16:creationId xmlns:a16="http://schemas.microsoft.com/office/drawing/2014/main" id="{FE7B29B8-C107-A8F8-B680-258486C7EA67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1157048" y="1883664"/>
                  <a:ext cx="237600" cy="63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27BEE5B9-00B8-396C-08D5-D70127F34D76}"/>
              </a:ext>
            </a:extLst>
          </p:cNvPr>
          <p:cNvGrpSpPr/>
          <p:nvPr/>
        </p:nvGrpSpPr>
        <p:grpSpPr>
          <a:xfrm>
            <a:off x="6893568" y="1444734"/>
            <a:ext cx="2230920" cy="426960"/>
            <a:chOff x="6893568" y="2724624"/>
            <a:chExt cx="2230920" cy="42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30" name="墨迹 229">
                  <a:extLst>
                    <a:ext uri="{FF2B5EF4-FFF2-40B4-BE49-F238E27FC236}">
                      <a16:creationId xmlns:a16="http://schemas.microsoft.com/office/drawing/2014/main" id="{863B6E8C-0768-3215-E3B3-E59E8228A4E2}"/>
                    </a:ext>
                  </a:extLst>
                </p14:cNvPr>
                <p14:cNvContentPartPr/>
                <p14:nvPr/>
              </p14:nvContentPartPr>
              <p14:xfrm>
                <a:off x="6893568" y="2852784"/>
                <a:ext cx="215280" cy="277560"/>
              </p14:xfrm>
            </p:contentPart>
          </mc:Choice>
          <mc:Fallback>
            <p:pic>
              <p:nvPicPr>
                <p:cNvPr id="230" name="墨迹 229">
                  <a:extLst>
                    <a:ext uri="{FF2B5EF4-FFF2-40B4-BE49-F238E27FC236}">
                      <a16:creationId xmlns:a16="http://schemas.microsoft.com/office/drawing/2014/main" id="{863B6E8C-0768-3215-E3B3-E59E8228A4E2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884928" y="2843784"/>
                  <a:ext cx="2329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31" name="墨迹 230">
                  <a:extLst>
                    <a:ext uri="{FF2B5EF4-FFF2-40B4-BE49-F238E27FC236}">
                      <a16:creationId xmlns:a16="http://schemas.microsoft.com/office/drawing/2014/main" id="{0070E677-1238-CDE6-7735-965271531508}"/>
                    </a:ext>
                  </a:extLst>
                </p14:cNvPr>
                <p14:cNvContentPartPr/>
                <p14:nvPr/>
              </p14:nvContentPartPr>
              <p14:xfrm>
                <a:off x="7120728" y="3008304"/>
                <a:ext cx="78120" cy="143280"/>
              </p14:xfrm>
            </p:contentPart>
          </mc:Choice>
          <mc:Fallback>
            <p:pic>
              <p:nvPicPr>
                <p:cNvPr id="231" name="墨迹 230">
                  <a:extLst>
                    <a:ext uri="{FF2B5EF4-FFF2-40B4-BE49-F238E27FC236}">
                      <a16:creationId xmlns:a16="http://schemas.microsoft.com/office/drawing/2014/main" id="{0070E677-1238-CDE6-7735-965271531508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7112088" y="2999304"/>
                  <a:ext cx="957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32" name="墨迹 231">
                  <a:extLst>
                    <a:ext uri="{FF2B5EF4-FFF2-40B4-BE49-F238E27FC236}">
                      <a16:creationId xmlns:a16="http://schemas.microsoft.com/office/drawing/2014/main" id="{3BDCFF68-5827-37B5-011A-0C1C407CBCBF}"/>
                    </a:ext>
                  </a:extLst>
                </p14:cNvPr>
                <p14:cNvContentPartPr/>
                <p14:nvPr/>
              </p14:nvContentPartPr>
              <p14:xfrm>
                <a:off x="7203528" y="2760984"/>
                <a:ext cx="44640" cy="119880"/>
              </p14:xfrm>
            </p:contentPart>
          </mc:Choice>
          <mc:Fallback>
            <p:pic>
              <p:nvPicPr>
                <p:cNvPr id="232" name="墨迹 231">
                  <a:extLst>
                    <a:ext uri="{FF2B5EF4-FFF2-40B4-BE49-F238E27FC236}">
                      <a16:creationId xmlns:a16="http://schemas.microsoft.com/office/drawing/2014/main" id="{3BDCFF68-5827-37B5-011A-0C1C407CBCBF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7194528" y="2752344"/>
                  <a:ext cx="622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33" name="墨迹 232">
                  <a:extLst>
                    <a:ext uri="{FF2B5EF4-FFF2-40B4-BE49-F238E27FC236}">
                      <a16:creationId xmlns:a16="http://schemas.microsoft.com/office/drawing/2014/main" id="{4E26D3B2-FD1D-739A-EF8A-431227E98704}"/>
                    </a:ext>
                  </a:extLst>
                </p14:cNvPr>
                <p14:cNvContentPartPr/>
                <p14:nvPr/>
              </p14:nvContentPartPr>
              <p14:xfrm>
                <a:off x="7342128" y="2971224"/>
                <a:ext cx="99720" cy="9720"/>
              </p14:xfrm>
            </p:contentPart>
          </mc:Choice>
          <mc:Fallback>
            <p:pic>
              <p:nvPicPr>
                <p:cNvPr id="233" name="墨迹 232">
                  <a:extLst>
                    <a:ext uri="{FF2B5EF4-FFF2-40B4-BE49-F238E27FC236}">
                      <a16:creationId xmlns:a16="http://schemas.microsoft.com/office/drawing/2014/main" id="{4E26D3B2-FD1D-739A-EF8A-431227E98704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333488" y="2962224"/>
                  <a:ext cx="117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34" name="墨迹 233">
                  <a:extLst>
                    <a:ext uri="{FF2B5EF4-FFF2-40B4-BE49-F238E27FC236}">
                      <a16:creationId xmlns:a16="http://schemas.microsoft.com/office/drawing/2014/main" id="{3A0BF6BF-7A0B-D13A-888C-A8354A033A69}"/>
                    </a:ext>
                  </a:extLst>
                </p14:cNvPr>
                <p14:cNvContentPartPr/>
                <p14:nvPr/>
              </p14:nvContentPartPr>
              <p14:xfrm>
                <a:off x="7323768" y="3045384"/>
                <a:ext cx="136800" cy="9000"/>
              </p14:xfrm>
            </p:contentPart>
          </mc:Choice>
          <mc:Fallback>
            <p:pic>
              <p:nvPicPr>
                <p:cNvPr id="234" name="墨迹 233">
                  <a:extLst>
                    <a:ext uri="{FF2B5EF4-FFF2-40B4-BE49-F238E27FC236}">
                      <a16:creationId xmlns:a16="http://schemas.microsoft.com/office/drawing/2014/main" id="{3A0BF6BF-7A0B-D13A-888C-A8354A033A69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315128" y="3036384"/>
                  <a:ext cx="1544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36" name="墨迹 235">
                  <a:extLst>
                    <a:ext uri="{FF2B5EF4-FFF2-40B4-BE49-F238E27FC236}">
                      <a16:creationId xmlns:a16="http://schemas.microsoft.com/office/drawing/2014/main" id="{994878AF-9136-4755-46CE-6A41643BF1F8}"/>
                    </a:ext>
                  </a:extLst>
                </p14:cNvPr>
                <p14:cNvContentPartPr/>
                <p14:nvPr/>
              </p14:nvContentPartPr>
              <p14:xfrm>
                <a:off x="7497648" y="2788704"/>
                <a:ext cx="118440" cy="360"/>
              </p14:xfrm>
            </p:contentPart>
          </mc:Choice>
          <mc:Fallback>
            <p:pic>
              <p:nvPicPr>
                <p:cNvPr id="236" name="墨迹 235">
                  <a:extLst>
                    <a:ext uri="{FF2B5EF4-FFF2-40B4-BE49-F238E27FC236}">
                      <a16:creationId xmlns:a16="http://schemas.microsoft.com/office/drawing/2014/main" id="{994878AF-9136-4755-46CE-6A41643BF1F8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489008" y="2780064"/>
                  <a:ext cx="13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37" name="墨迹 236">
                  <a:extLst>
                    <a:ext uri="{FF2B5EF4-FFF2-40B4-BE49-F238E27FC236}">
                      <a16:creationId xmlns:a16="http://schemas.microsoft.com/office/drawing/2014/main" id="{E9D76F7C-EE81-2051-5512-219AB3782B9E}"/>
                    </a:ext>
                  </a:extLst>
                </p14:cNvPr>
                <p14:cNvContentPartPr/>
                <p14:nvPr/>
              </p14:nvContentPartPr>
              <p14:xfrm>
                <a:off x="7541208" y="2797704"/>
                <a:ext cx="57240" cy="262440"/>
              </p14:xfrm>
            </p:contentPart>
          </mc:Choice>
          <mc:Fallback>
            <p:pic>
              <p:nvPicPr>
                <p:cNvPr id="237" name="墨迹 236">
                  <a:extLst>
                    <a:ext uri="{FF2B5EF4-FFF2-40B4-BE49-F238E27FC236}">
                      <a16:creationId xmlns:a16="http://schemas.microsoft.com/office/drawing/2014/main" id="{E9D76F7C-EE81-2051-5512-219AB3782B9E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532568" y="2789064"/>
                  <a:ext cx="74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38" name="墨迹 237">
                  <a:extLst>
                    <a:ext uri="{FF2B5EF4-FFF2-40B4-BE49-F238E27FC236}">
                      <a16:creationId xmlns:a16="http://schemas.microsoft.com/office/drawing/2014/main" id="{F61AB276-25ED-49FD-6CFF-367776E7BFD4}"/>
                    </a:ext>
                  </a:extLst>
                </p14:cNvPr>
                <p14:cNvContentPartPr/>
                <p14:nvPr/>
              </p14:nvContentPartPr>
              <p14:xfrm>
                <a:off x="7451928" y="3117744"/>
                <a:ext cx="127440" cy="360"/>
              </p14:xfrm>
            </p:contentPart>
          </mc:Choice>
          <mc:Fallback>
            <p:pic>
              <p:nvPicPr>
                <p:cNvPr id="238" name="墨迹 237">
                  <a:extLst>
                    <a:ext uri="{FF2B5EF4-FFF2-40B4-BE49-F238E27FC236}">
                      <a16:creationId xmlns:a16="http://schemas.microsoft.com/office/drawing/2014/main" id="{F61AB276-25ED-49FD-6CFF-367776E7BFD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443288" y="3109104"/>
                  <a:ext cx="145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39" name="墨迹 238">
                  <a:extLst>
                    <a:ext uri="{FF2B5EF4-FFF2-40B4-BE49-F238E27FC236}">
                      <a16:creationId xmlns:a16="http://schemas.microsoft.com/office/drawing/2014/main" id="{D2BCF8BA-D328-B700-4CD9-78632C7934C6}"/>
                    </a:ext>
                  </a:extLst>
                </p14:cNvPr>
                <p14:cNvContentPartPr/>
                <p14:nvPr/>
              </p14:nvContentPartPr>
              <p14:xfrm>
                <a:off x="7653168" y="3044664"/>
                <a:ext cx="9360" cy="72360"/>
              </p14:xfrm>
            </p:contentPart>
          </mc:Choice>
          <mc:Fallback>
            <p:pic>
              <p:nvPicPr>
                <p:cNvPr id="239" name="墨迹 238">
                  <a:extLst>
                    <a:ext uri="{FF2B5EF4-FFF2-40B4-BE49-F238E27FC236}">
                      <a16:creationId xmlns:a16="http://schemas.microsoft.com/office/drawing/2014/main" id="{D2BCF8BA-D328-B700-4CD9-78632C7934C6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7644528" y="3035664"/>
                  <a:ext cx="270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40" name="墨迹 239">
                  <a:extLst>
                    <a:ext uri="{FF2B5EF4-FFF2-40B4-BE49-F238E27FC236}">
                      <a16:creationId xmlns:a16="http://schemas.microsoft.com/office/drawing/2014/main" id="{BB47E973-CA8C-7460-D69C-654FA89FC764}"/>
                    </a:ext>
                  </a:extLst>
                </p14:cNvPr>
                <p14:cNvContentPartPr/>
                <p14:nvPr/>
              </p14:nvContentPartPr>
              <p14:xfrm>
                <a:off x="7691688" y="2779344"/>
                <a:ext cx="7560" cy="36360"/>
              </p14:xfrm>
            </p:contentPart>
          </mc:Choice>
          <mc:Fallback>
            <p:pic>
              <p:nvPicPr>
                <p:cNvPr id="240" name="墨迹 239">
                  <a:extLst>
                    <a:ext uri="{FF2B5EF4-FFF2-40B4-BE49-F238E27FC236}">
                      <a16:creationId xmlns:a16="http://schemas.microsoft.com/office/drawing/2014/main" id="{BB47E973-CA8C-7460-D69C-654FA89FC764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7683048" y="2770704"/>
                  <a:ext cx="252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41" name="墨迹 240">
                  <a:extLst>
                    <a:ext uri="{FF2B5EF4-FFF2-40B4-BE49-F238E27FC236}">
                      <a16:creationId xmlns:a16="http://schemas.microsoft.com/office/drawing/2014/main" id="{D2E17963-42BF-7A16-F855-C6F72025B640}"/>
                    </a:ext>
                  </a:extLst>
                </p14:cNvPr>
                <p14:cNvContentPartPr/>
                <p14:nvPr/>
              </p14:nvContentPartPr>
              <p14:xfrm>
                <a:off x="7726608" y="2925504"/>
                <a:ext cx="145440" cy="10080"/>
              </p14:xfrm>
            </p:contentPart>
          </mc:Choice>
          <mc:Fallback>
            <p:pic>
              <p:nvPicPr>
                <p:cNvPr id="241" name="墨迹 240">
                  <a:extLst>
                    <a:ext uri="{FF2B5EF4-FFF2-40B4-BE49-F238E27FC236}">
                      <a16:creationId xmlns:a16="http://schemas.microsoft.com/office/drawing/2014/main" id="{D2E17963-42BF-7A16-F855-C6F72025B640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7717608" y="2916864"/>
                  <a:ext cx="1630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42" name="墨迹 241">
                  <a:extLst>
                    <a:ext uri="{FF2B5EF4-FFF2-40B4-BE49-F238E27FC236}">
                      <a16:creationId xmlns:a16="http://schemas.microsoft.com/office/drawing/2014/main" id="{56E11A68-4092-95E2-7FBA-4089B5C0013C}"/>
                    </a:ext>
                  </a:extLst>
                </p14:cNvPr>
                <p14:cNvContentPartPr/>
                <p14:nvPr/>
              </p14:nvContentPartPr>
              <p14:xfrm>
                <a:off x="7817328" y="2880144"/>
                <a:ext cx="10080" cy="127440"/>
              </p14:xfrm>
            </p:contentPart>
          </mc:Choice>
          <mc:Fallback>
            <p:pic>
              <p:nvPicPr>
                <p:cNvPr id="242" name="墨迹 241">
                  <a:extLst>
                    <a:ext uri="{FF2B5EF4-FFF2-40B4-BE49-F238E27FC236}">
                      <a16:creationId xmlns:a16="http://schemas.microsoft.com/office/drawing/2014/main" id="{56E11A68-4092-95E2-7FBA-4089B5C0013C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7808328" y="2871144"/>
                  <a:ext cx="277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43" name="墨迹 242">
                  <a:extLst>
                    <a:ext uri="{FF2B5EF4-FFF2-40B4-BE49-F238E27FC236}">
                      <a16:creationId xmlns:a16="http://schemas.microsoft.com/office/drawing/2014/main" id="{3FDE4651-97B9-6894-BA86-67A003636AD1}"/>
                    </a:ext>
                  </a:extLst>
                </p14:cNvPr>
                <p14:cNvContentPartPr/>
                <p14:nvPr/>
              </p14:nvContentPartPr>
              <p14:xfrm>
                <a:off x="7927488" y="2807424"/>
                <a:ext cx="145440" cy="9000"/>
              </p14:xfrm>
            </p:contentPart>
          </mc:Choice>
          <mc:Fallback>
            <p:pic>
              <p:nvPicPr>
                <p:cNvPr id="243" name="墨迹 242">
                  <a:extLst>
                    <a:ext uri="{FF2B5EF4-FFF2-40B4-BE49-F238E27FC236}">
                      <a16:creationId xmlns:a16="http://schemas.microsoft.com/office/drawing/2014/main" id="{3FDE4651-97B9-6894-BA86-67A003636AD1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7918848" y="2798784"/>
                  <a:ext cx="1630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44" name="墨迹 243">
                  <a:extLst>
                    <a:ext uri="{FF2B5EF4-FFF2-40B4-BE49-F238E27FC236}">
                      <a16:creationId xmlns:a16="http://schemas.microsoft.com/office/drawing/2014/main" id="{EA4328E2-9102-A973-0A84-7A4113EC0078}"/>
                    </a:ext>
                  </a:extLst>
                </p14:cNvPr>
                <p14:cNvContentPartPr/>
                <p14:nvPr/>
              </p14:nvContentPartPr>
              <p14:xfrm>
                <a:off x="7987608" y="2834424"/>
                <a:ext cx="32040" cy="227520"/>
              </p14:xfrm>
            </p:contentPart>
          </mc:Choice>
          <mc:Fallback>
            <p:pic>
              <p:nvPicPr>
                <p:cNvPr id="244" name="墨迹 243">
                  <a:extLst>
                    <a:ext uri="{FF2B5EF4-FFF2-40B4-BE49-F238E27FC236}">
                      <a16:creationId xmlns:a16="http://schemas.microsoft.com/office/drawing/2014/main" id="{EA4328E2-9102-A973-0A84-7A4113EC0078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978608" y="2825424"/>
                  <a:ext cx="496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45" name="墨迹 244">
                  <a:extLst>
                    <a:ext uri="{FF2B5EF4-FFF2-40B4-BE49-F238E27FC236}">
                      <a16:creationId xmlns:a16="http://schemas.microsoft.com/office/drawing/2014/main" id="{B35EBCCC-14E9-D9F1-F421-0D8F62FF8CA8}"/>
                    </a:ext>
                  </a:extLst>
                </p14:cNvPr>
                <p14:cNvContentPartPr/>
                <p14:nvPr/>
              </p14:nvContentPartPr>
              <p14:xfrm>
                <a:off x="7945848" y="3069144"/>
                <a:ext cx="34920" cy="12240"/>
              </p14:xfrm>
            </p:contentPart>
          </mc:Choice>
          <mc:Fallback>
            <p:pic>
              <p:nvPicPr>
                <p:cNvPr id="245" name="墨迹 244">
                  <a:extLst>
                    <a:ext uri="{FF2B5EF4-FFF2-40B4-BE49-F238E27FC236}">
                      <a16:creationId xmlns:a16="http://schemas.microsoft.com/office/drawing/2014/main" id="{B35EBCCC-14E9-D9F1-F421-0D8F62FF8CA8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937208" y="3060504"/>
                  <a:ext cx="525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46" name="墨迹 245">
                  <a:extLst>
                    <a:ext uri="{FF2B5EF4-FFF2-40B4-BE49-F238E27FC236}">
                      <a16:creationId xmlns:a16="http://schemas.microsoft.com/office/drawing/2014/main" id="{7B0D4444-FB78-54BE-5754-8A8782D89B04}"/>
                    </a:ext>
                  </a:extLst>
                </p14:cNvPr>
                <p14:cNvContentPartPr/>
                <p14:nvPr/>
              </p14:nvContentPartPr>
              <p14:xfrm>
                <a:off x="8055648" y="3025944"/>
                <a:ext cx="116280" cy="81720"/>
              </p14:xfrm>
            </p:contentPart>
          </mc:Choice>
          <mc:Fallback>
            <p:pic>
              <p:nvPicPr>
                <p:cNvPr id="246" name="墨迹 245">
                  <a:extLst>
                    <a:ext uri="{FF2B5EF4-FFF2-40B4-BE49-F238E27FC236}">
                      <a16:creationId xmlns:a16="http://schemas.microsoft.com/office/drawing/2014/main" id="{7B0D4444-FB78-54BE-5754-8A8782D89B04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8046648" y="3017304"/>
                  <a:ext cx="1339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48" name="墨迹 247">
                  <a:extLst>
                    <a:ext uri="{FF2B5EF4-FFF2-40B4-BE49-F238E27FC236}">
                      <a16:creationId xmlns:a16="http://schemas.microsoft.com/office/drawing/2014/main" id="{CBDF66A1-116C-F12A-22EB-F564BC2B4AF3}"/>
                    </a:ext>
                  </a:extLst>
                </p14:cNvPr>
                <p14:cNvContentPartPr/>
                <p14:nvPr/>
              </p14:nvContentPartPr>
              <p14:xfrm>
                <a:off x="7973208" y="3074184"/>
                <a:ext cx="36360" cy="7560"/>
              </p14:xfrm>
            </p:contentPart>
          </mc:Choice>
          <mc:Fallback>
            <p:pic>
              <p:nvPicPr>
                <p:cNvPr id="248" name="墨迹 247">
                  <a:extLst>
                    <a:ext uri="{FF2B5EF4-FFF2-40B4-BE49-F238E27FC236}">
                      <a16:creationId xmlns:a16="http://schemas.microsoft.com/office/drawing/2014/main" id="{CBDF66A1-116C-F12A-22EB-F564BC2B4AF3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964568" y="3065184"/>
                  <a:ext cx="540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50" name="墨迹 249">
                  <a:extLst>
                    <a:ext uri="{FF2B5EF4-FFF2-40B4-BE49-F238E27FC236}">
                      <a16:creationId xmlns:a16="http://schemas.microsoft.com/office/drawing/2014/main" id="{80FA24CA-0C0F-B890-3067-DC08631D7762}"/>
                    </a:ext>
                  </a:extLst>
                </p14:cNvPr>
                <p14:cNvContentPartPr/>
                <p14:nvPr/>
              </p14:nvContentPartPr>
              <p14:xfrm>
                <a:off x="8156088" y="2724624"/>
                <a:ext cx="360" cy="90720"/>
              </p14:xfrm>
            </p:contentPart>
          </mc:Choice>
          <mc:Fallback>
            <p:pic>
              <p:nvPicPr>
                <p:cNvPr id="250" name="墨迹 249">
                  <a:extLst>
                    <a:ext uri="{FF2B5EF4-FFF2-40B4-BE49-F238E27FC236}">
                      <a16:creationId xmlns:a16="http://schemas.microsoft.com/office/drawing/2014/main" id="{80FA24CA-0C0F-B890-3067-DC08631D776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47088" y="2715624"/>
                  <a:ext cx="180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51" name="墨迹 250">
                  <a:extLst>
                    <a:ext uri="{FF2B5EF4-FFF2-40B4-BE49-F238E27FC236}">
                      <a16:creationId xmlns:a16="http://schemas.microsoft.com/office/drawing/2014/main" id="{03815338-8BE7-53B5-FD05-B4F7F09065E0}"/>
                    </a:ext>
                  </a:extLst>
                </p14:cNvPr>
                <p14:cNvContentPartPr/>
                <p14:nvPr/>
              </p14:nvContentPartPr>
              <p14:xfrm>
                <a:off x="8201808" y="2929104"/>
                <a:ext cx="94320" cy="6120"/>
              </p14:xfrm>
            </p:contentPart>
          </mc:Choice>
          <mc:Fallback>
            <p:pic>
              <p:nvPicPr>
                <p:cNvPr id="251" name="墨迹 250">
                  <a:extLst>
                    <a:ext uri="{FF2B5EF4-FFF2-40B4-BE49-F238E27FC236}">
                      <a16:creationId xmlns:a16="http://schemas.microsoft.com/office/drawing/2014/main" id="{03815338-8BE7-53B5-FD05-B4F7F09065E0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8192808" y="2920464"/>
                  <a:ext cx="1119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52" name="墨迹 251">
                  <a:extLst>
                    <a:ext uri="{FF2B5EF4-FFF2-40B4-BE49-F238E27FC236}">
                      <a16:creationId xmlns:a16="http://schemas.microsoft.com/office/drawing/2014/main" id="{3152E11F-AED4-CC30-CB63-35F212BAB1EE}"/>
                    </a:ext>
                  </a:extLst>
                </p14:cNvPr>
                <p14:cNvContentPartPr/>
                <p14:nvPr/>
              </p14:nvContentPartPr>
              <p14:xfrm>
                <a:off x="8247528" y="2898144"/>
                <a:ext cx="360" cy="90720"/>
              </p14:xfrm>
            </p:contentPart>
          </mc:Choice>
          <mc:Fallback>
            <p:pic>
              <p:nvPicPr>
                <p:cNvPr id="252" name="墨迹 251">
                  <a:extLst>
                    <a:ext uri="{FF2B5EF4-FFF2-40B4-BE49-F238E27FC236}">
                      <a16:creationId xmlns:a16="http://schemas.microsoft.com/office/drawing/2014/main" id="{3152E11F-AED4-CC30-CB63-35F212BAB1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38888" y="2889504"/>
                  <a:ext cx="180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53" name="墨迹 252">
                  <a:extLst>
                    <a:ext uri="{FF2B5EF4-FFF2-40B4-BE49-F238E27FC236}">
                      <a16:creationId xmlns:a16="http://schemas.microsoft.com/office/drawing/2014/main" id="{893A7E73-5BFE-7585-BAAE-79440D139FFB}"/>
                    </a:ext>
                  </a:extLst>
                </p14:cNvPr>
                <p14:cNvContentPartPr/>
                <p14:nvPr/>
              </p14:nvContentPartPr>
              <p14:xfrm>
                <a:off x="8348328" y="2788704"/>
                <a:ext cx="145440" cy="10080"/>
              </p14:xfrm>
            </p:contentPart>
          </mc:Choice>
          <mc:Fallback>
            <p:pic>
              <p:nvPicPr>
                <p:cNvPr id="253" name="墨迹 252">
                  <a:extLst>
                    <a:ext uri="{FF2B5EF4-FFF2-40B4-BE49-F238E27FC236}">
                      <a16:creationId xmlns:a16="http://schemas.microsoft.com/office/drawing/2014/main" id="{893A7E73-5BFE-7585-BAAE-79440D139FFB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339328" y="2779704"/>
                  <a:ext cx="1630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54" name="墨迹 253">
                  <a:extLst>
                    <a:ext uri="{FF2B5EF4-FFF2-40B4-BE49-F238E27FC236}">
                      <a16:creationId xmlns:a16="http://schemas.microsoft.com/office/drawing/2014/main" id="{CFA6AFDC-8A5A-DBFE-11C6-65940A3A784F}"/>
                    </a:ext>
                  </a:extLst>
                </p14:cNvPr>
                <p14:cNvContentPartPr/>
                <p14:nvPr/>
              </p14:nvContentPartPr>
              <p14:xfrm>
                <a:off x="8439048" y="2825064"/>
                <a:ext cx="19080" cy="173160"/>
              </p14:xfrm>
            </p:contentPart>
          </mc:Choice>
          <mc:Fallback>
            <p:pic>
              <p:nvPicPr>
                <p:cNvPr id="254" name="墨迹 253">
                  <a:extLst>
                    <a:ext uri="{FF2B5EF4-FFF2-40B4-BE49-F238E27FC236}">
                      <a16:creationId xmlns:a16="http://schemas.microsoft.com/office/drawing/2014/main" id="{CFA6AFDC-8A5A-DBFE-11C6-65940A3A784F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430048" y="2816064"/>
                  <a:ext cx="367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55" name="墨迹 254">
                  <a:extLst>
                    <a:ext uri="{FF2B5EF4-FFF2-40B4-BE49-F238E27FC236}">
                      <a16:creationId xmlns:a16="http://schemas.microsoft.com/office/drawing/2014/main" id="{8941C599-CD58-718E-EA32-47A94BD9C433}"/>
                    </a:ext>
                  </a:extLst>
                </p14:cNvPr>
                <p14:cNvContentPartPr/>
                <p14:nvPr/>
              </p14:nvContentPartPr>
              <p14:xfrm>
                <a:off x="8348328" y="3044664"/>
                <a:ext cx="109080" cy="360"/>
              </p14:xfrm>
            </p:contentPart>
          </mc:Choice>
          <mc:Fallback>
            <p:pic>
              <p:nvPicPr>
                <p:cNvPr id="255" name="墨迹 254">
                  <a:extLst>
                    <a:ext uri="{FF2B5EF4-FFF2-40B4-BE49-F238E27FC236}">
                      <a16:creationId xmlns:a16="http://schemas.microsoft.com/office/drawing/2014/main" id="{8941C599-CD58-718E-EA32-47A94BD9C43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39328" y="3035664"/>
                  <a:ext cx="126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56" name="墨迹 255">
                  <a:extLst>
                    <a:ext uri="{FF2B5EF4-FFF2-40B4-BE49-F238E27FC236}">
                      <a16:creationId xmlns:a16="http://schemas.microsoft.com/office/drawing/2014/main" id="{5F3A4162-95D0-7EEA-2C63-A33A6CD96A31}"/>
                    </a:ext>
                  </a:extLst>
                </p14:cNvPr>
                <p14:cNvContentPartPr/>
                <p14:nvPr/>
              </p14:nvContentPartPr>
              <p14:xfrm>
                <a:off x="8489088" y="2980584"/>
                <a:ext cx="47880" cy="151200"/>
              </p14:xfrm>
            </p:contentPart>
          </mc:Choice>
          <mc:Fallback>
            <p:pic>
              <p:nvPicPr>
                <p:cNvPr id="256" name="墨迹 255">
                  <a:extLst>
                    <a:ext uri="{FF2B5EF4-FFF2-40B4-BE49-F238E27FC236}">
                      <a16:creationId xmlns:a16="http://schemas.microsoft.com/office/drawing/2014/main" id="{5F3A4162-95D0-7EEA-2C63-A33A6CD96A31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480088" y="2971584"/>
                  <a:ext cx="65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57" name="墨迹 256">
                  <a:extLst>
                    <a:ext uri="{FF2B5EF4-FFF2-40B4-BE49-F238E27FC236}">
                      <a16:creationId xmlns:a16="http://schemas.microsoft.com/office/drawing/2014/main" id="{B4FC7D2C-C747-387D-597A-47EDD5DD3B25}"/>
                    </a:ext>
                  </a:extLst>
                </p14:cNvPr>
                <p14:cNvContentPartPr/>
                <p14:nvPr/>
              </p14:nvContentPartPr>
              <p14:xfrm>
                <a:off x="8569728" y="2751984"/>
                <a:ext cx="7560" cy="92520"/>
              </p14:xfrm>
            </p:contentPart>
          </mc:Choice>
          <mc:Fallback>
            <p:pic>
              <p:nvPicPr>
                <p:cNvPr id="257" name="墨迹 256">
                  <a:extLst>
                    <a:ext uri="{FF2B5EF4-FFF2-40B4-BE49-F238E27FC236}">
                      <a16:creationId xmlns:a16="http://schemas.microsoft.com/office/drawing/2014/main" id="{B4FC7D2C-C747-387D-597A-47EDD5DD3B25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8560728" y="2743344"/>
                  <a:ext cx="252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58" name="墨迹 257">
                  <a:extLst>
                    <a:ext uri="{FF2B5EF4-FFF2-40B4-BE49-F238E27FC236}">
                      <a16:creationId xmlns:a16="http://schemas.microsoft.com/office/drawing/2014/main" id="{1A8C4B70-08F6-1207-49F0-626842F7E1A3}"/>
                    </a:ext>
                  </a:extLst>
                </p14:cNvPr>
                <p14:cNvContentPartPr/>
                <p14:nvPr/>
              </p14:nvContentPartPr>
              <p14:xfrm>
                <a:off x="8631648" y="2971224"/>
                <a:ext cx="118080" cy="9720"/>
              </p14:xfrm>
            </p:contentPart>
          </mc:Choice>
          <mc:Fallback>
            <p:pic>
              <p:nvPicPr>
                <p:cNvPr id="258" name="墨迹 257">
                  <a:extLst>
                    <a:ext uri="{FF2B5EF4-FFF2-40B4-BE49-F238E27FC236}">
                      <a16:creationId xmlns:a16="http://schemas.microsoft.com/office/drawing/2014/main" id="{1A8C4B70-08F6-1207-49F0-626842F7E1A3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622648" y="2962224"/>
                  <a:ext cx="1357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59" name="墨迹 258">
                  <a:extLst>
                    <a:ext uri="{FF2B5EF4-FFF2-40B4-BE49-F238E27FC236}">
                      <a16:creationId xmlns:a16="http://schemas.microsoft.com/office/drawing/2014/main" id="{401F2FB9-7128-9003-6E19-4C3CB1724B45}"/>
                    </a:ext>
                  </a:extLst>
                </p14:cNvPr>
                <p14:cNvContentPartPr/>
                <p14:nvPr/>
              </p14:nvContentPartPr>
              <p14:xfrm>
                <a:off x="8722728" y="2916504"/>
                <a:ext cx="9720" cy="90360"/>
              </p14:xfrm>
            </p:contentPart>
          </mc:Choice>
          <mc:Fallback>
            <p:pic>
              <p:nvPicPr>
                <p:cNvPr id="259" name="墨迹 258">
                  <a:extLst>
                    <a:ext uri="{FF2B5EF4-FFF2-40B4-BE49-F238E27FC236}">
                      <a16:creationId xmlns:a16="http://schemas.microsoft.com/office/drawing/2014/main" id="{401F2FB9-7128-9003-6E19-4C3CB1724B45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714088" y="2907864"/>
                  <a:ext cx="273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60" name="墨迹 259">
                  <a:extLst>
                    <a:ext uri="{FF2B5EF4-FFF2-40B4-BE49-F238E27FC236}">
                      <a16:creationId xmlns:a16="http://schemas.microsoft.com/office/drawing/2014/main" id="{02922405-6506-1E4A-6711-29730F0C540F}"/>
                    </a:ext>
                  </a:extLst>
                </p14:cNvPr>
                <p14:cNvContentPartPr/>
                <p14:nvPr/>
              </p14:nvContentPartPr>
              <p14:xfrm>
                <a:off x="8823888" y="2766744"/>
                <a:ext cx="187560" cy="13320"/>
              </p14:xfrm>
            </p:contentPart>
          </mc:Choice>
          <mc:Fallback>
            <p:pic>
              <p:nvPicPr>
                <p:cNvPr id="260" name="墨迹 259">
                  <a:extLst>
                    <a:ext uri="{FF2B5EF4-FFF2-40B4-BE49-F238E27FC236}">
                      <a16:creationId xmlns:a16="http://schemas.microsoft.com/office/drawing/2014/main" id="{02922405-6506-1E4A-6711-29730F0C540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814888" y="2757744"/>
                  <a:ext cx="2052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61" name="墨迹 260">
                  <a:extLst>
                    <a:ext uri="{FF2B5EF4-FFF2-40B4-BE49-F238E27FC236}">
                      <a16:creationId xmlns:a16="http://schemas.microsoft.com/office/drawing/2014/main" id="{A5E3B808-6BB0-45C1-FB22-64387DE173AF}"/>
                    </a:ext>
                  </a:extLst>
                </p14:cNvPr>
                <p14:cNvContentPartPr/>
                <p14:nvPr/>
              </p14:nvContentPartPr>
              <p14:xfrm>
                <a:off x="8929368" y="2788704"/>
                <a:ext cx="31680" cy="223920"/>
              </p14:xfrm>
            </p:contentPart>
          </mc:Choice>
          <mc:Fallback>
            <p:pic>
              <p:nvPicPr>
                <p:cNvPr id="261" name="墨迹 260">
                  <a:extLst>
                    <a:ext uri="{FF2B5EF4-FFF2-40B4-BE49-F238E27FC236}">
                      <a16:creationId xmlns:a16="http://schemas.microsoft.com/office/drawing/2014/main" id="{A5E3B808-6BB0-45C1-FB22-64387DE173AF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920368" y="2780064"/>
                  <a:ext cx="493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62" name="墨迹 261">
                  <a:extLst>
                    <a:ext uri="{FF2B5EF4-FFF2-40B4-BE49-F238E27FC236}">
                      <a16:creationId xmlns:a16="http://schemas.microsoft.com/office/drawing/2014/main" id="{16EC04EF-5F7F-DEFD-6366-7E293E930F75}"/>
                    </a:ext>
                  </a:extLst>
                </p14:cNvPr>
                <p14:cNvContentPartPr/>
                <p14:nvPr/>
              </p14:nvContentPartPr>
              <p14:xfrm>
                <a:off x="8887608" y="3031704"/>
                <a:ext cx="141840" cy="3960"/>
              </p14:xfrm>
            </p:contentPart>
          </mc:Choice>
          <mc:Fallback>
            <p:pic>
              <p:nvPicPr>
                <p:cNvPr id="262" name="墨迹 261">
                  <a:extLst>
                    <a:ext uri="{FF2B5EF4-FFF2-40B4-BE49-F238E27FC236}">
                      <a16:creationId xmlns:a16="http://schemas.microsoft.com/office/drawing/2014/main" id="{16EC04EF-5F7F-DEFD-6366-7E293E930F75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878968" y="3023064"/>
                  <a:ext cx="1594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63" name="墨迹 262">
                  <a:extLst>
                    <a:ext uri="{FF2B5EF4-FFF2-40B4-BE49-F238E27FC236}">
                      <a16:creationId xmlns:a16="http://schemas.microsoft.com/office/drawing/2014/main" id="{430D28E6-C35B-7CC5-D415-CCA28167B719}"/>
                    </a:ext>
                  </a:extLst>
                </p14:cNvPr>
                <p14:cNvContentPartPr/>
                <p14:nvPr/>
              </p14:nvContentPartPr>
              <p14:xfrm>
                <a:off x="9037008" y="2989944"/>
                <a:ext cx="87480" cy="65520"/>
              </p14:xfrm>
            </p:contentPart>
          </mc:Choice>
          <mc:Fallback>
            <p:pic>
              <p:nvPicPr>
                <p:cNvPr id="263" name="墨迹 262">
                  <a:extLst>
                    <a:ext uri="{FF2B5EF4-FFF2-40B4-BE49-F238E27FC236}">
                      <a16:creationId xmlns:a16="http://schemas.microsoft.com/office/drawing/2014/main" id="{430D28E6-C35B-7CC5-D415-CCA28167B719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9028368" y="2980944"/>
                  <a:ext cx="1051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64" name="墨迹 263">
                  <a:extLst>
                    <a:ext uri="{FF2B5EF4-FFF2-40B4-BE49-F238E27FC236}">
                      <a16:creationId xmlns:a16="http://schemas.microsoft.com/office/drawing/2014/main" id="{F7A1B056-DD8B-1C7E-0F15-6242B6F92929}"/>
                    </a:ext>
                  </a:extLst>
                </p14:cNvPr>
                <p14:cNvContentPartPr/>
                <p14:nvPr/>
              </p14:nvContentPartPr>
              <p14:xfrm>
                <a:off x="9094248" y="3017304"/>
                <a:ext cx="22320" cy="104040"/>
              </p14:xfrm>
            </p:contentPart>
          </mc:Choice>
          <mc:Fallback>
            <p:pic>
              <p:nvPicPr>
                <p:cNvPr id="264" name="墨迹 263">
                  <a:extLst>
                    <a:ext uri="{FF2B5EF4-FFF2-40B4-BE49-F238E27FC236}">
                      <a16:creationId xmlns:a16="http://schemas.microsoft.com/office/drawing/2014/main" id="{F7A1B056-DD8B-1C7E-0F15-6242B6F92929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9085608" y="3008304"/>
                  <a:ext cx="39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65" name="墨迹 264">
                  <a:extLst>
                    <a:ext uri="{FF2B5EF4-FFF2-40B4-BE49-F238E27FC236}">
                      <a16:creationId xmlns:a16="http://schemas.microsoft.com/office/drawing/2014/main" id="{C857F365-4C19-4A40-3853-E4BB817D3F91}"/>
                    </a:ext>
                  </a:extLst>
                </p14:cNvPr>
                <p14:cNvContentPartPr/>
                <p14:nvPr/>
              </p14:nvContentPartPr>
              <p14:xfrm>
                <a:off x="9089568" y="2724624"/>
                <a:ext cx="18000" cy="73080"/>
              </p14:xfrm>
            </p:contentPart>
          </mc:Choice>
          <mc:Fallback>
            <p:pic>
              <p:nvPicPr>
                <p:cNvPr id="265" name="墨迹 264">
                  <a:extLst>
                    <a:ext uri="{FF2B5EF4-FFF2-40B4-BE49-F238E27FC236}">
                      <a16:creationId xmlns:a16="http://schemas.microsoft.com/office/drawing/2014/main" id="{C857F365-4C19-4A40-3853-E4BB817D3F91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9080568" y="2715624"/>
                  <a:ext cx="3564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组合 280">
            <a:extLst>
              <a:ext uri="{FF2B5EF4-FFF2-40B4-BE49-F238E27FC236}">
                <a16:creationId xmlns:a16="http://schemas.microsoft.com/office/drawing/2014/main" id="{940B715E-FAA7-9952-10FC-CC8EF9CA9F94}"/>
              </a:ext>
            </a:extLst>
          </p:cNvPr>
          <p:cNvGrpSpPr/>
          <p:nvPr/>
        </p:nvGrpSpPr>
        <p:grpSpPr>
          <a:xfrm>
            <a:off x="9344808" y="1388214"/>
            <a:ext cx="2056320" cy="407160"/>
            <a:chOff x="9344808" y="2668104"/>
            <a:chExt cx="2056320" cy="40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66" name="墨迹 265">
                  <a:extLst>
                    <a:ext uri="{FF2B5EF4-FFF2-40B4-BE49-F238E27FC236}">
                      <a16:creationId xmlns:a16="http://schemas.microsoft.com/office/drawing/2014/main" id="{3606AE98-A448-C742-DBBD-B30DC29A527B}"/>
                    </a:ext>
                  </a:extLst>
                </p14:cNvPr>
                <p14:cNvContentPartPr/>
                <p14:nvPr/>
              </p14:nvContentPartPr>
              <p14:xfrm>
                <a:off x="9363168" y="2880144"/>
                <a:ext cx="163800" cy="360"/>
              </p14:xfrm>
            </p:contentPart>
          </mc:Choice>
          <mc:Fallback>
            <p:pic>
              <p:nvPicPr>
                <p:cNvPr id="266" name="墨迹 265">
                  <a:extLst>
                    <a:ext uri="{FF2B5EF4-FFF2-40B4-BE49-F238E27FC236}">
                      <a16:creationId xmlns:a16="http://schemas.microsoft.com/office/drawing/2014/main" id="{3606AE98-A448-C742-DBBD-B30DC29A527B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9354528" y="2871144"/>
                  <a:ext cx="181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67" name="墨迹 266">
                  <a:extLst>
                    <a:ext uri="{FF2B5EF4-FFF2-40B4-BE49-F238E27FC236}">
                      <a16:creationId xmlns:a16="http://schemas.microsoft.com/office/drawing/2014/main" id="{FEB801DB-2341-001D-87F9-D537322E7D5B}"/>
                    </a:ext>
                  </a:extLst>
                </p14:cNvPr>
                <p14:cNvContentPartPr/>
                <p14:nvPr/>
              </p14:nvContentPartPr>
              <p14:xfrm>
                <a:off x="9344808" y="2971584"/>
                <a:ext cx="209520" cy="360"/>
              </p14:xfrm>
            </p:contentPart>
          </mc:Choice>
          <mc:Fallback>
            <p:pic>
              <p:nvPicPr>
                <p:cNvPr id="267" name="墨迹 266">
                  <a:extLst>
                    <a:ext uri="{FF2B5EF4-FFF2-40B4-BE49-F238E27FC236}">
                      <a16:creationId xmlns:a16="http://schemas.microsoft.com/office/drawing/2014/main" id="{FEB801DB-2341-001D-87F9-D537322E7D5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336168" y="2962584"/>
                  <a:ext cx="227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70" name="墨迹 269">
                  <a:extLst>
                    <a:ext uri="{FF2B5EF4-FFF2-40B4-BE49-F238E27FC236}">
                      <a16:creationId xmlns:a16="http://schemas.microsoft.com/office/drawing/2014/main" id="{B08E98F7-DA12-F485-9E33-2A3AA25F7ADC}"/>
                    </a:ext>
                  </a:extLst>
                </p14:cNvPr>
                <p14:cNvContentPartPr/>
                <p14:nvPr/>
              </p14:nvContentPartPr>
              <p14:xfrm>
                <a:off x="9646488" y="2715264"/>
                <a:ext cx="176040" cy="360000"/>
              </p14:xfrm>
            </p:contentPart>
          </mc:Choice>
          <mc:Fallback>
            <p:pic>
              <p:nvPicPr>
                <p:cNvPr id="270" name="墨迹 269">
                  <a:extLst>
                    <a:ext uri="{FF2B5EF4-FFF2-40B4-BE49-F238E27FC236}">
                      <a16:creationId xmlns:a16="http://schemas.microsoft.com/office/drawing/2014/main" id="{B08E98F7-DA12-F485-9E33-2A3AA25F7ADC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637848" y="2706264"/>
                  <a:ext cx="19368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71" name="墨迹 270">
                  <a:extLst>
                    <a:ext uri="{FF2B5EF4-FFF2-40B4-BE49-F238E27FC236}">
                      <a16:creationId xmlns:a16="http://schemas.microsoft.com/office/drawing/2014/main" id="{3DC583E8-B944-6BE6-EFC4-05D122F504AE}"/>
                    </a:ext>
                  </a:extLst>
                </p14:cNvPr>
                <p14:cNvContentPartPr/>
                <p14:nvPr/>
              </p14:nvContentPartPr>
              <p14:xfrm>
                <a:off x="9947808" y="2760984"/>
                <a:ext cx="238680" cy="275040"/>
              </p14:xfrm>
            </p:contentPart>
          </mc:Choice>
          <mc:Fallback>
            <p:pic>
              <p:nvPicPr>
                <p:cNvPr id="271" name="墨迹 270">
                  <a:extLst>
                    <a:ext uri="{FF2B5EF4-FFF2-40B4-BE49-F238E27FC236}">
                      <a16:creationId xmlns:a16="http://schemas.microsoft.com/office/drawing/2014/main" id="{3DC583E8-B944-6BE6-EFC4-05D122F504AE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9938808" y="2752344"/>
                  <a:ext cx="2563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72" name="墨迹 271">
                  <a:extLst>
                    <a:ext uri="{FF2B5EF4-FFF2-40B4-BE49-F238E27FC236}">
                      <a16:creationId xmlns:a16="http://schemas.microsoft.com/office/drawing/2014/main" id="{9021424E-F0F5-E8C2-367C-F3BEBEDBDF49}"/>
                    </a:ext>
                  </a:extLst>
                </p14:cNvPr>
                <p14:cNvContentPartPr/>
                <p14:nvPr/>
              </p14:nvContentPartPr>
              <p14:xfrm>
                <a:off x="10204488" y="2943864"/>
                <a:ext cx="360" cy="120600"/>
              </p14:xfrm>
            </p:contentPart>
          </mc:Choice>
          <mc:Fallback>
            <p:pic>
              <p:nvPicPr>
                <p:cNvPr id="272" name="墨迹 271">
                  <a:extLst>
                    <a:ext uri="{FF2B5EF4-FFF2-40B4-BE49-F238E27FC236}">
                      <a16:creationId xmlns:a16="http://schemas.microsoft.com/office/drawing/2014/main" id="{9021424E-F0F5-E8C2-367C-F3BEBEDBDF4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195488" y="2935224"/>
                  <a:ext cx="180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73" name="墨迹 272">
                  <a:extLst>
                    <a:ext uri="{FF2B5EF4-FFF2-40B4-BE49-F238E27FC236}">
                      <a16:creationId xmlns:a16="http://schemas.microsoft.com/office/drawing/2014/main" id="{C32B60DE-D20F-2A5C-9261-CE9F3F4C797B}"/>
                    </a:ext>
                  </a:extLst>
                </p14:cNvPr>
                <p14:cNvContentPartPr/>
                <p14:nvPr/>
              </p14:nvContentPartPr>
              <p14:xfrm>
                <a:off x="10249848" y="2713824"/>
                <a:ext cx="81720" cy="103680"/>
              </p14:xfrm>
            </p:contentPart>
          </mc:Choice>
          <mc:Fallback>
            <p:pic>
              <p:nvPicPr>
                <p:cNvPr id="273" name="墨迹 272">
                  <a:extLst>
                    <a:ext uri="{FF2B5EF4-FFF2-40B4-BE49-F238E27FC236}">
                      <a16:creationId xmlns:a16="http://schemas.microsoft.com/office/drawing/2014/main" id="{C32B60DE-D20F-2A5C-9261-CE9F3F4C797B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0241208" y="2705184"/>
                  <a:ext cx="99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74" name="墨迹 273">
                  <a:extLst>
                    <a:ext uri="{FF2B5EF4-FFF2-40B4-BE49-F238E27FC236}">
                      <a16:creationId xmlns:a16="http://schemas.microsoft.com/office/drawing/2014/main" id="{0217F79B-6595-1EF1-D13F-C1F5BCF9972C}"/>
                    </a:ext>
                  </a:extLst>
                </p14:cNvPr>
                <p14:cNvContentPartPr/>
                <p14:nvPr/>
              </p14:nvContentPartPr>
              <p14:xfrm>
                <a:off x="10360008" y="2870424"/>
                <a:ext cx="218520" cy="10440"/>
              </p14:xfrm>
            </p:contentPart>
          </mc:Choice>
          <mc:Fallback>
            <p:pic>
              <p:nvPicPr>
                <p:cNvPr id="274" name="墨迹 273">
                  <a:extLst>
                    <a:ext uri="{FF2B5EF4-FFF2-40B4-BE49-F238E27FC236}">
                      <a16:creationId xmlns:a16="http://schemas.microsoft.com/office/drawing/2014/main" id="{0217F79B-6595-1EF1-D13F-C1F5BCF9972C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0351008" y="2861424"/>
                  <a:ext cx="2361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75" name="墨迹 274">
                  <a:extLst>
                    <a:ext uri="{FF2B5EF4-FFF2-40B4-BE49-F238E27FC236}">
                      <a16:creationId xmlns:a16="http://schemas.microsoft.com/office/drawing/2014/main" id="{9D4342B8-C2FE-E456-4A4C-6F75509B213B}"/>
                    </a:ext>
                  </a:extLst>
                </p14:cNvPr>
                <p14:cNvContentPartPr/>
                <p14:nvPr/>
              </p14:nvContentPartPr>
              <p14:xfrm>
                <a:off x="10478448" y="2816064"/>
                <a:ext cx="36720" cy="136080"/>
              </p14:xfrm>
            </p:contentPart>
          </mc:Choice>
          <mc:Fallback>
            <p:pic>
              <p:nvPicPr>
                <p:cNvPr id="275" name="墨迹 274">
                  <a:extLst>
                    <a:ext uri="{FF2B5EF4-FFF2-40B4-BE49-F238E27FC236}">
                      <a16:creationId xmlns:a16="http://schemas.microsoft.com/office/drawing/2014/main" id="{9D4342B8-C2FE-E456-4A4C-6F75509B213B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0469808" y="2807064"/>
                  <a:ext cx="543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76" name="墨迹 275">
                  <a:extLst>
                    <a:ext uri="{FF2B5EF4-FFF2-40B4-BE49-F238E27FC236}">
                      <a16:creationId xmlns:a16="http://schemas.microsoft.com/office/drawing/2014/main" id="{1A4E3649-D23B-22C4-1464-3337C8D068E3}"/>
                    </a:ext>
                  </a:extLst>
                </p14:cNvPr>
                <p14:cNvContentPartPr/>
                <p14:nvPr/>
              </p14:nvContentPartPr>
              <p14:xfrm>
                <a:off x="10658808" y="2715624"/>
                <a:ext cx="223200" cy="163440"/>
              </p14:xfrm>
            </p:contentPart>
          </mc:Choice>
          <mc:Fallback>
            <p:pic>
              <p:nvPicPr>
                <p:cNvPr id="276" name="墨迹 275">
                  <a:extLst>
                    <a:ext uri="{FF2B5EF4-FFF2-40B4-BE49-F238E27FC236}">
                      <a16:creationId xmlns:a16="http://schemas.microsoft.com/office/drawing/2014/main" id="{1A4E3649-D23B-22C4-1464-3337C8D068E3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0649808" y="2706624"/>
                  <a:ext cx="2408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77" name="墨迹 276">
                  <a:extLst>
                    <a:ext uri="{FF2B5EF4-FFF2-40B4-BE49-F238E27FC236}">
                      <a16:creationId xmlns:a16="http://schemas.microsoft.com/office/drawing/2014/main" id="{C445376C-C3AA-339C-48ED-F9EE8E9D0B72}"/>
                    </a:ext>
                  </a:extLst>
                </p14:cNvPr>
                <p14:cNvContentPartPr/>
                <p14:nvPr/>
              </p14:nvContentPartPr>
              <p14:xfrm>
                <a:off x="10780128" y="2770344"/>
                <a:ext cx="28080" cy="254880"/>
              </p14:xfrm>
            </p:contentPart>
          </mc:Choice>
          <mc:Fallback>
            <p:pic>
              <p:nvPicPr>
                <p:cNvPr id="277" name="墨迹 276">
                  <a:extLst>
                    <a:ext uri="{FF2B5EF4-FFF2-40B4-BE49-F238E27FC236}">
                      <a16:creationId xmlns:a16="http://schemas.microsoft.com/office/drawing/2014/main" id="{C445376C-C3AA-339C-48ED-F9EE8E9D0B72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0771488" y="2761704"/>
                  <a:ext cx="457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78" name="墨迹 277">
                  <a:extLst>
                    <a:ext uri="{FF2B5EF4-FFF2-40B4-BE49-F238E27FC236}">
                      <a16:creationId xmlns:a16="http://schemas.microsoft.com/office/drawing/2014/main" id="{E18DB0E2-475D-F9DA-30D1-AC02037912D5}"/>
                    </a:ext>
                  </a:extLst>
                </p14:cNvPr>
                <p14:cNvContentPartPr/>
                <p14:nvPr/>
              </p14:nvContentPartPr>
              <p14:xfrm>
                <a:off x="10935648" y="2724624"/>
                <a:ext cx="230040" cy="254520"/>
              </p14:xfrm>
            </p:contentPart>
          </mc:Choice>
          <mc:Fallback>
            <p:pic>
              <p:nvPicPr>
                <p:cNvPr id="278" name="墨迹 277">
                  <a:extLst>
                    <a:ext uri="{FF2B5EF4-FFF2-40B4-BE49-F238E27FC236}">
                      <a16:creationId xmlns:a16="http://schemas.microsoft.com/office/drawing/2014/main" id="{E18DB0E2-475D-F9DA-30D1-AC02037912D5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0926648" y="2715624"/>
                  <a:ext cx="2476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79" name="墨迹 278">
                  <a:extLst>
                    <a:ext uri="{FF2B5EF4-FFF2-40B4-BE49-F238E27FC236}">
                      <a16:creationId xmlns:a16="http://schemas.microsoft.com/office/drawing/2014/main" id="{E8D9509B-0589-0922-9DBD-C923E82C284D}"/>
                    </a:ext>
                  </a:extLst>
                </p14:cNvPr>
                <p14:cNvContentPartPr/>
                <p14:nvPr/>
              </p14:nvContentPartPr>
              <p14:xfrm>
                <a:off x="11219328" y="2898144"/>
                <a:ext cx="112680" cy="135360"/>
              </p14:xfrm>
            </p:contentPart>
          </mc:Choice>
          <mc:Fallback>
            <p:pic>
              <p:nvPicPr>
                <p:cNvPr id="279" name="墨迹 278">
                  <a:extLst>
                    <a:ext uri="{FF2B5EF4-FFF2-40B4-BE49-F238E27FC236}">
                      <a16:creationId xmlns:a16="http://schemas.microsoft.com/office/drawing/2014/main" id="{E8D9509B-0589-0922-9DBD-C923E82C284D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1210688" y="2889504"/>
                  <a:ext cx="1303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80" name="墨迹 279">
                  <a:extLst>
                    <a:ext uri="{FF2B5EF4-FFF2-40B4-BE49-F238E27FC236}">
                      <a16:creationId xmlns:a16="http://schemas.microsoft.com/office/drawing/2014/main" id="{69CD415C-122D-C142-57DA-0CB47C76BFD7}"/>
                    </a:ext>
                  </a:extLst>
                </p14:cNvPr>
                <p14:cNvContentPartPr/>
                <p14:nvPr/>
              </p14:nvContentPartPr>
              <p14:xfrm>
                <a:off x="11320128" y="2668104"/>
                <a:ext cx="81000" cy="84240"/>
              </p14:xfrm>
            </p:contentPart>
          </mc:Choice>
          <mc:Fallback>
            <p:pic>
              <p:nvPicPr>
                <p:cNvPr id="280" name="墨迹 279">
                  <a:extLst>
                    <a:ext uri="{FF2B5EF4-FFF2-40B4-BE49-F238E27FC236}">
                      <a16:creationId xmlns:a16="http://schemas.microsoft.com/office/drawing/2014/main" id="{69CD415C-122D-C142-57DA-0CB47C76BFD7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1311488" y="2659464"/>
                  <a:ext cx="9864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6" name="组合 355">
            <a:extLst>
              <a:ext uri="{FF2B5EF4-FFF2-40B4-BE49-F238E27FC236}">
                <a16:creationId xmlns:a16="http://schemas.microsoft.com/office/drawing/2014/main" id="{C1B6BD0B-177B-1DF9-87CC-FECEA804A656}"/>
              </a:ext>
            </a:extLst>
          </p:cNvPr>
          <p:cNvGrpSpPr/>
          <p:nvPr/>
        </p:nvGrpSpPr>
        <p:grpSpPr>
          <a:xfrm>
            <a:off x="6857568" y="2039094"/>
            <a:ext cx="2029680" cy="1108080"/>
            <a:chOff x="6857568" y="3318984"/>
            <a:chExt cx="2029680" cy="110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82" name="墨迹 281">
                  <a:extLst>
                    <a:ext uri="{FF2B5EF4-FFF2-40B4-BE49-F238E27FC236}">
                      <a16:creationId xmlns:a16="http://schemas.microsoft.com/office/drawing/2014/main" id="{E5F1F643-9E88-1B6B-4724-F51382C9C54A}"/>
                    </a:ext>
                  </a:extLst>
                </p14:cNvPr>
                <p14:cNvContentPartPr/>
                <p14:nvPr/>
              </p14:nvContentPartPr>
              <p14:xfrm>
                <a:off x="6866568" y="3392064"/>
                <a:ext cx="127440" cy="360"/>
              </p14:xfrm>
            </p:contentPart>
          </mc:Choice>
          <mc:Fallback>
            <p:pic>
              <p:nvPicPr>
                <p:cNvPr id="282" name="墨迹 281">
                  <a:extLst>
                    <a:ext uri="{FF2B5EF4-FFF2-40B4-BE49-F238E27FC236}">
                      <a16:creationId xmlns:a16="http://schemas.microsoft.com/office/drawing/2014/main" id="{E5F1F643-9E88-1B6B-4724-F51382C9C54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857928" y="3383424"/>
                  <a:ext cx="145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83" name="墨迹 282">
                  <a:extLst>
                    <a:ext uri="{FF2B5EF4-FFF2-40B4-BE49-F238E27FC236}">
                      <a16:creationId xmlns:a16="http://schemas.microsoft.com/office/drawing/2014/main" id="{DFBE264B-6C42-179B-955C-489FD9A9033F}"/>
                    </a:ext>
                  </a:extLst>
                </p14:cNvPr>
                <p14:cNvContentPartPr/>
                <p14:nvPr/>
              </p14:nvContentPartPr>
              <p14:xfrm>
                <a:off x="6939648" y="3392064"/>
                <a:ext cx="28440" cy="191160"/>
              </p14:xfrm>
            </p:contentPart>
          </mc:Choice>
          <mc:Fallback>
            <p:pic>
              <p:nvPicPr>
                <p:cNvPr id="283" name="墨迹 282">
                  <a:extLst>
                    <a:ext uri="{FF2B5EF4-FFF2-40B4-BE49-F238E27FC236}">
                      <a16:creationId xmlns:a16="http://schemas.microsoft.com/office/drawing/2014/main" id="{DFBE264B-6C42-179B-955C-489FD9A9033F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6930648" y="3383424"/>
                  <a:ext cx="460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84" name="墨迹 283">
                  <a:extLst>
                    <a:ext uri="{FF2B5EF4-FFF2-40B4-BE49-F238E27FC236}">
                      <a16:creationId xmlns:a16="http://schemas.microsoft.com/office/drawing/2014/main" id="{C6009C3E-5DCA-9443-E5DE-49337C07299D}"/>
                    </a:ext>
                  </a:extLst>
                </p14:cNvPr>
                <p14:cNvContentPartPr/>
                <p14:nvPr/>
              </p14:nvContentPartPr>
              <p14:xfrm>
                <a:off x="6857568" y="3630024"/>
                <a:ext cx="136440" cy="360"/>
              </p14:xfrm>
            </p:contentPart>
          </mc:Choice>
          <mc:Fallback>
            <p:pic>
              <p:nvPicPr>
                <p:cNvPr id="284" name="墨迹 283">
                  <a:extLst>
                    <a:ext uri="{FF2B5EF4-FFF2-40B4-BE49-F238E27FC236}">
                      <a16:creationId xmlns:a16="http://schemas.microsoft.com/office/drawing/2014/main" id="{C6009C3E-5DCA-9443-E5DE-49337C07299D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6848928" y="3621024"/>
                  <a:ext cx="154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85" name="墨迹 284">
                  <a:extLst>
                    <a:ext uri="{FF2B5EF4-FFF2-40B4-BE49-F238E27FC236}">
                      <a16:creationId xmlns:a16="http://schemas.microsoft.com/office/drawing/2014/main" id="{BBEBAB4D-28CF-0310-5E66-B1FC8DDB0A4F}"/>
                    </a:ext>
                  </a:extLst>
                </p14:cNvPr>
                <p14:cNvContentPartPr/>
                <p14:nvPr/>
              </p14:nvContentPartPr>
              <p14:xfrm>
                <a:off x="7040448" y="3620664"/>
                <a:ext cx="360" cy="62640"/>
              </p14:xfrm>
            </p:contentPart>
          </mc:Choice>
          <mc:Fallback>
            <p:pic>
              <p:nvPicPr>
                <p:cNvPr id="285" name="墨迹 284">
                  <a:extLst>
                    <a:ext uri="{FF2B5EF4-FFF2-40B4-BE49-F238E27FC236}">
                      <a16:creationId xmlns:a16="http://schemas.microsoft.com/office/drawing/2014/main" id="{BBEBAB4D-28CF-0310-5E66-B1FC8DDB0A4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031808" y="3611664"/>
                  <a:ext cx="180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86" name="墨迹 285">
                  <a:extLst>
                    <a:ext uri="{FF2B5EF4-FFF2-40B4-BE49-F238E27FC236}">
                      <a16:creationId xmlns:a16="http://schemas.microsoft.com/office/drawing/2014/main" id="{581028D6-8837-7F14-D708-5AF664FC3F7A}"/>
                    </a:ext>
                  </a:extLst>
                </p14:cNvPr>
                <p14:cNvContentPartPr/>
                <p14:nvPr/>
              </p14:nvContentPartPr>
              <p14:xfrm>
                <a:off x="7085448" y="3373704"/>
                <a:ext cx="19080" cy="72000"/>
              </p14:xfrm>
            </p:contentPart>
          </mc:Choice>
          <mc:Fallback>
            <p:pic>
              <p:nvPicPr>
                <p:cNvPr id="286" name="墨迹 285">
                  <a:extLst>
                    <a:ext uri="{FF2B5EF4-FFF2-40B4-BE49-F238E27FC236}">
                      <a16:creationId xmlns:a16="http://schemas.microsoft.com/office/drawing/2014/main" id="{581028D6-8837-7F14-D708-5AF664FC3F7A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7076808" y="3365064"/>
                  <a:ext cx="36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287" name="墨迹 286">
                  <a:extLst>
                    <a:ext uri="{FF2B5EF4-FFF2-40B4-BE49-F238E27FC236}">
                      <a16:creationId xmlns:a16="http://schemas.microsoft.com/office/drawing/2014/main" id="{4CE8884A-9C29-21BB-A883-FC0AAF0FBF6D}"/>
                    </a:ext>
                  </a:extLst>
                </p14:cNvPr>
                <p14:cNvContentPartPr/>
                <p14:nvPr/>
              </p14:nvContentPartPr>
              <p14:xfrm>
                <a:off x="7232688" y="3507264"/>
                <a:ext cx="151200" cy="5040"/>
              </p14:xfrm>
            </p:contentPart>
          </mc:Choice>
          <mc:Fallback>
            <p:pic>
              <p:nvPicPr>
                <p:cNvPr id="287" name="墨迹 286">
                  <a:extLst>
                    <a:ext uri="{FF2B5EF4-FFF2-40B4-BE49-F238E27FC236}">
                      <a16:creationId xmlns:a16="http://schemas.microsoft.com/office/drawing/2014/main" id="{4CE8884A-9C29-21BB-A883-FC0AAF0FBF6D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7223688" y="3498624"/>
                  <a:ext cx="168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288" name="墨迹 287">
                  <a:extLst>
                    <a:ext uri="{FF2B5EF4-FFF2-40B4-BE49-F238E27FC236}">
                      <a16:creationId xmlns:a16="http://schemas.microsoft.com/office/drawing/2014/main" id="{D1EEAAE3-9C81-67DD-7EB7-D8EDDAE57488}"/>
                    </a:ext>
                  </a:extLst>
                </p14:cNvPr>
                <p14:cNvContentPartPr/>
                <p14:nvPr/>
              </p14:nvContentPartPr>
              <p14:xfrm>
                <a:off x="7287408" y="3556584"/>
                <a:ext cx="227880" cy="11160"/>
              </p14:xfrm>
            </p:contentPart>
          </mc:Choice>
          <mc:Fallback>
            <p:pic>
              <p:nvPicPr>
                <p:cNvPr id="288" name="墨迹 287">
                  <a:extLst>
                    <a:ext uri="{FF2B5EF4-FFF2-40B4-BE49-F238E27FC236}">
                      <a16:creationId xmlns:a16="http://schemas.microsoft.com/office/drawing/2014/main" id="{D1EEAAE3-9C81-67DD-7EB7-D8EDDAE57488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7278768" y="3547944"/>
                  <a:ext cx="2455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289" name="墨迹 288">
                  <a:extLst>
                    <a:ext uri="{FF2B5EF4-FFF2-40B4-BE49-F238E27FC236}">
                      <a16:creationId xmlns:a16="http://schemas.microsoft.com/office/drawing/2014/main" id="{74091A7E-2757-5199-061B-7902519D5863}"/>
                    </a:ext>
                  </a:extLst>
                </p14:cNvPr>
                <p14:cNvContentPartPr/>
                <p14:nvPr/>
              </p14:nvContentPartPr>
              <p14:xfrm>
                <a:off x="7577928" y="3382704"/>
                <a:ext cx="209880" cy="184320"/>
              </p14:xfrm>
            </p:contentPart>
          </mc:Choice>
          <mc:Fallback>
            <p:pic>
              <p:nvPicPr>
                <p:cNvPr id="289" name="墨迹 288">
                  <a:extLst>
                    <a:ext uri="{FF2B5EF4-FFF2-40B4-BE49-F238E27FC236}">
                      <a16:creationId xmlns:a16="http://schemas.microsoft.com/office/drawing/2014/main" id="{74091A7E-2757-5199-061B-7902519D5863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7569288" y="3374064"/>
                  <a:ext cx="2275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290" name="墨迹 289">
                  <a:extLst>
                    <a:ext uri="{FF2B5EF4-FFF2-40B4-BE49-F238E27FC236}">
                      <a16:creationId xmlns:a16="http://schemas.microsoft.com/office/drawing/2014/main" id="{606B40AC-1448-1673-AEBC-66C0BE9717F8}"/>
                    </a:ext>
                  </a:extLst>
                </p14:cNvPr>
                <p14:cNvContentPartPr/>
                <p14:nvPr/>
              </p14:nvContentPartPr>
              <p14:xfrm>
                <a:off x="7836048" y="3492864"/>
                <a:ext cx="360" cy="143640"/>
              </p14:xfrm>
            </p:contentPart>
          </mc:Choice>
          <mc:Fallback>
            <p:pic>
              <p:nvPicPr>
                <p:cNvPr id="290" name="墨迹 289">
                  <a:extLst>
                    <a:ext uri="{FF2B5EF4-FFF2-40B4-BE49-F238E27FC236}">
                      <a16:creationId xmlns:a16="http://schemas.microsoft.com/office/drawing/2014/main" id="{606B40AC-1448-1673-AEBC-66C0BE9717F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27048" y="3483864"/>
                  <a:ext cx="180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91" name="墨迹 290">
                  <a:extLst>
                    <a:ext uri="{FF2B5EF4-FFF2-40B4-BE49-F238E27FC236}">
                      <a16:creationId xmlns:a16="http://schemas.microsoft.com/office/drawing/2014/main" id="{D3399432-947E-EEC4-E0B5-1AF786B978A6}"/>
                    </a:ext>
                  </a:extLst>
                </p14:cNvPr>
                <p14:cNvContentPartPr/>
                <p14:nvPr/>
              </p14:nvContentPartPr>
              <p14:xfrm>
                <a:off x="7891848" y="3328344"/>
                <a:ext cx="8640" cy="44640"/>
              </p14:xfrm>
            </p:contentPart>
          </mc:Choice>
          <mc:Fallback>
            <p:pic>
              <p:nvPicPr>
                <p:cNvPr id="291" name="墨迹 290">
                  <a:extLst>
                    <a:ext uri="{FF2B5EF4-FFF2-40B4-BE49-F238E27FC236}">
                      <a16:creationId xmlns:a16="http://schemas.microsoft.com/office/drawing/2014/main" id="{D3399432-947E-EEC4-E0B5-1AF786B978A6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7882848" y="3319344"/>
                  <a:ext cx="262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93" name="墨迹 292">
                  <a:extLst>
                    <a:ext uri="{FF2B5EF4-FFF2-40B4-BE49-F238E27FC236}">
                      <a16:creationId xmlns:a16="http://schemas.microsoft.com/office/drawing/2014/main" id="{0A553246-608E-903F-9160-925456EE6359}"/>
                    </a:ext>
                  </a:extLst>
                </p14:cNvPr>
                <p14:cNvContentPartPr/>
                <p14:nvPr/>
              </p14:nvContentPartPr>
              <p14:xfrm>
                <a:off x="7963848" y="3492864"/>
                <a:ext cx="173160" cy="360"/>
              </p14:xfrm>
            </p:contentPart>
          </mc:Choice>
          <mc:Fallback>
            <p:pic>
              <p:nvPicPr>
                <p:cNvPr id="293" name="墨迹 292">
                  <a:extLst>
                    <a:ext uri="{FF2B5EF4-FFF2-40B4-BE49-F238E27FC236}">
                      <a16:creationId xmlns:a16="http://schemas.microsoft.com/office/drawing/2014/main" id="{0A553246-608E-903F-9160-925456EE6359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7955208" y="3483864"/>
                  <a:ext cx="190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94" name="墨迹 293">
                  <a:extLst>
                    <a:ext uri="{FF2B5EF4-FFF2-40B4-BE49-F238E27FC236}">
                      <a16:creationId xmlns:a16="http://schemas.microsoft.com/office/drawing/2014/main" id="{ADC5613A-4019-9EE5-4599-4C97E2E403A8}"/>
                    </a:ext>
                  </a:extLst>
                </p14:cNvPr>
                <p14:cNvContentPartPr/>
                <p14:nvPr/>
              </p14:nvContentPartPr>
              <p14:xfrm>
                <a:off x="8082288" y="3428784"/>
                <a:ext cx="19080" cy="109080"/>
              </p14:xfrm>
            </p:contentPart>
          </mc:Choice>
          <mc:Fallback>
            <p:pic>
              <p:nvPicPr>
                <p:cNvPr id="294" name="墨迹 293">
                  <a:extLst>
                    <a:ext uri="{FF2B5EF4-FFF2-40B4-BE49-F238E27FC236}">
                      <a16:creationId xmlns:a16="http://schemas.microsoft.com/office/drawing/2014/main" id="{ADC5613A-4019-9EE5-4599-4C97E2E403A8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8073288" y="3420144"/>
                  <a:ext cx="367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95" name="墨迹 294">
                  <a:extLst>
                    <a:ext uri="{FF2B5EF4-FFF2-40B4-BE49-F238E27FC236}">
                      <a16:creationId xmlns:a16="http://schemas.microsoft.com/office/drawing/2014/main" id="{441046AF-F2F8-B2C7-ED87-0799E94EF07B}"/>
                    </a:ext>
                  </a:extLst>
                </p14:cNvPr>
                <p14:cNvContentPartPr/>
                <p14:nvPr/>
              </p14:nvContentPartPr>
              <p14:xfrm>
                <a:off x="8192808" y="3364344"/>
                <a:ext cx="209160" cy="200520"/>
              </p14:xfrm>
            </p:contentPart>
          </mc:Choice>
          <mc:Fallback>
            <p:pic>
              <p:nvPicPr>
                <p:cNvPr id="295" name="墨迹 294">
                  <a:extLst>
                    <a:ext uri="{FF2B5EF4-FFF2-40B4-BE49-F238E27FC236}">
                      <a16:creationId xmlns:a16="http://schemas.microsoft.com/office/drawing/2014/main" id="{441046AF-F2F8-B2C7-ED87-0799E94EF07B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8183808" y="3355704"/>
                  <a:ext cx="2268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296" name="墨迹 295">
                  <a:extLst>
                    <a:ext uri="{FF2B5EF4-FFF2-40B4-BE49-F238E27FC236}">
                      <a16:creationId xmlns:a16="http://schemas.microsoft.com/office/drawing/2014/main" id="{FC790D9D-5848-0FA2-BB09-E33636953AD9}"/>
                    </a:ext>
                  </a:extLst>
                </p14:cNvPr>
                <p14:cNvContentPartPr/>
                <p14:nvPr/>
              </p14:nvContentPartPr>
              <p14:xfrm>
                <a:off x="8393688" y="3529224"/>
                <a:ext cx="185400" cy="105480"/>
              </p14:xfrm>
            </p:contentPart>
          </mc:Choice>
          <mc:Fallback>
            <p:pic>
              <p:nvPicPr>
                <p:cNvPr id="296" name="墨迹 295">
                  <a:extLst>
                    <a:ext uri="{FF2B5EF4-FFF2-40B4-BE49-F238E27FC236}">
                      <a16:creationId xmlns:a16="http://schemas.microsoft.com/office/drawing/2014/main" id="{FC790D9D-5848-0FA2-BB09-E33636953AD9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385048" y="3520584"/>
                  <a:ext cx="203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297" name="墨迹 296">
                  <a:extLst>
                    <a:ext uri="{FF2B5EF4-FFF2-40B4-BE49-F238E27FC236}">
                      <a16:creationId xmlns:a16="http://schemas.microsoft.com/office/drawing/2014/main" id="{05315F8E-9A78-3C86-7985-0706D80B0369}"/>
                    </a:ext>
                  </a:extLst>
                </p14:cNvPr>
                <p14:cNvContentPartPr/>
                <p14:nvPr/>
              </p14:nvContentPartPr>
              <p14:xfrm>
                <a:off x="8512488" y="3318984"/>
                <a:ext cx="18720" cy="81720"/>
              </p14:xfrm>
            </p:contentPart>
          </mc:Choice>
          <mc:Fallback>
            <p:pic>
              <p:nvPicPr>
                <p:cNvPr id="297" name="墨迹 296">
                  <a:extLst>
                    <a:ext uri="{FF2B5EF4-FFF2-40B4-BE49-F238E27FC236}">
                      <a16:creationId xmlns:a16="http://schemas.microsoft.com/office/drawing/2014/main" id="{05315F8E-9A78-3C86-7985-0706D80B0369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503848" y="3309984"/>
                  <a:ext cx="363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299" name="墨迹 298">
                  <a:extLst>
                    <a:ext uri="{FF2B5EF4-FFF2-40B4-BE49-F238E27FC236}">
                      <a16:creationId xmlns:a16="http://schemas.microsoft.com/office/drawing/2014/main" id="{4723FA1E-9E96-295F-C247-852C85076868}"/>
                    </a:ext>
                  </a:extLst>
                </p14:cNvPr>
                <p14:cNvContentPartPr/>
                <p14:nvPr/>
              </p14:nvContentPartPr>
              <p14:xfrm>
                <a:off x="8631648" y="3446784"/>
                <a:ext cx="191520" cy="10800"/>
              </p14:xfrm>
            </p:contentPart>
          </mc:Choice>
          <mc:Fallback>
            <p:pic>
              <p:nvPicPr>
                <p:cNvPr id="299" name="墨迹 298">
                  <a:extLst>
                    <a:ext uri="{FF2B5EF4-FFF2-40B4-BE49-F238E27FC236}">
                      <a16:creationId xmlns:a16="http://schemas.microsoft.com/office/drawing/2014/main" id="{4723FA1E-9E96-295F-C247-852C85076868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622648" y="3438144"/>
                  <a:ext cx="2091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00" name="墨迹 299">
                  <a:extLst>
                    <a:ext uri="{FF2B5EF4-FFF2-40B4-BE49-F238E27FC236}">
                      <a16:creationId xmlns:a16="http://schemas.microsoft.com/office/drawing/2014/main" id="{CF342405-B7E2-90B2-F2C1-6AE315DBD144}"/>
                    </a:ext>
                  </a:extLst>
                </p14:cNvPr>
                <p14:cNvContentPartPr/>
                <p14:nvPr/>
              </p14:nvContentPartPr>
              <p14:xfrm>
                <a:off x="8668368" y="3519864"/>
                <a:ext cx="218880" cy="360"/>
              </p14:xfrm>
            </p:contentPart>
          </mc:Choice>
          <mc:Fallback>
            <p:pic>
              <p:nvPicPr>
                <p:cNvPr id="300" name="墨迹 299">
                  <a:extLst>
                    <a:ext uri="{FF2B5EF4-FFF2-40B4-BE49-F238E27FC236}">
                      <a16:creationId xmlns:a16="http://schemas.microsoft.com/office/drawing/2014/main" id="{CF342405-B7E2-90B2-F2C1-6AE315DBD14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659368" y="3511224"/>
                  <a:ext cx="236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338" name="墨迹 337">
                  <a:extLst>
                    <a:ext uri="{FF2B5EF4-FFF2-40B4-BE49-F238E27FC236}">
                      <a16:creationId xmlns:a16="http://schemas.microsoft.com/office/drawing/2014/main" id="{AF761D6C-E1D8-1CF8-24BC-B7CD29D8A56C}"/>
                    </a:ext>
                  </a:extLst>
                </p14:cNvPr>
                <p14:cNvContentPartPr/>
                <p14:nvPr/>
              </p14:nvContentPartPr>
              <p14:xfrm>
                <a:off x="7387488" y="3821904"/>
                <a:ext cx="19080" cy="136440"/>
              </p14:xfrm>
            </p:contentPart>
          </mc:Choice>
          <mc:Fallback>
            <p:pic>
              <p:nvPicPr>
                <p:cNvPr id="338" name="墨迹 337">
                  <a:extLst>
                    <a:ext uri="{FF2B5EF4-FFF2-40B4-BE49-F238E27FC236}">
                      <a16:creationId xmlns:a16="http://schemas.microsoft.com/office/drawing/2014/main" id="{AF761D6C-E1D8-1CF8-24BC-B7CD29D8A56C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7378848" y="3812904"/>
                  <a:ext cx="367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339" name="墨迹 338">
                  <a:extLst>
                    <a:ext uri="{FF2B5EF4-FFF2-40B4-BE49-F238E27FC236}">
                      <a16:creationId xmlns:a16="http://schemas.microsoft.com/office/drawing/2014/main" id="{47470843-0384-78BC-FB3B-2CC322A056B5}"/>
                    </a:ext>
                  </a:extLst>
                </p14:cNvPr>
                <p14:cNvContentPartPr/>
                <p14:nvPr/>
              </p14:nvContentPartPr>
              <p14:xfrm>
                <a:off x="7406568" y="3783024"/>
                <a:ext cx="384840" cy="220680"/>
              </p14:xfrm>
            </p:contentPart>
          </mc:Choice>
          <mc:Fallback>
            <p:pic>
              <p:nvPicPr>
                <p:cNvPr id="339" name="墨迹 338">
                  <a:extLst>
                    <a:ext uri="{FF2B5EF4-FFF2-40B4-BE49-F238E27FC236}">
                      <a16:creationId xmlns:a16="http://schemas.microsoft.com/office/drawing/2014/main" id="{47470843-0384-78BC-FB3B-2CC322A056B5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7397568" y="3774384"/>
                  <a:ext cx="4024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340" name="墨迹 339">
                  <a:extLst>
                    <a:ext uri="{FF2B5EF4-FFF2-40B4-BE49-F238E27FC236}">
                      <a16:creationId xmlns:a16="http://schemas.microsoft.com/office/drawing/2014/main" id="{4EE7EBF5-B2C3-5D91-FD43-24AD6F0D9785}"/>
                    </a:ext>
                  </a:extLst>
                </p14:cNvPr>
                <p14:cNvContentPartPr/>
                <p14:nvPr/>
              </p14:nvContentPartPr>
              <p14:xfrm>
                <a:off x="7479288" y="3866184"/>
                <a:ext cx="84600" cy="100080"/>
              </p14:xfrm>
            </p:contentPart>
          </mc:Choice>
          <mc:Fallback>
            <p:pic>
              <p:nvPicPr>
                <p:cNvPr id="340" name="墨迹 339">
                  <a:extLst>
                    <a:ext uri="{FF2B5EF4-FFF2-40B4-BE49-F238E27FC236}">
                      <a16:creationId xmlns:a16="http://schemas.microsoft.com/office/drawing/2014/main" id="{4EE7EBF5-B2C3-5D91-FD43-24AD6F0D9785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7470648" y="3857544"/>
                  <a:ext cx="1022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341" name="墨迹 340">
                  <a:extLst>
                    <a:ext uri="{FF2B5EF4-FFF2-40B4-BE49-F238E27FC236}">
                      <a16:creationId xmlns:a16="http://schemas.microsoft.com/office/drawing/2014/main" id="{0183BBC0-1498-2218-7DEB-99C3B55E4E81}"/>
                    </a:ext>
                  </a:extLst>
                </p14:cNvPr>
                <p14:cNvContentPartPr/>
                <p14:nvPr/>
              </p14:nvContentPartPr>
              <p14:xfrm>
                <a:off x="7918128" y="3830904"/>
                <a:ext cx="7560" cy="92520"/>
              </p14:xfrm>
            </p:contentPart>
          </mc:Choice>
          <mc:Fallback>
            <p:pic>
              <p:nvPicPr>
                <p:cNvPr id="341" name="墨迹 340">
                  <a:extLst>
                    <a:ext uri="{FF2B5EF4-FFF2-40B4-BE49-F238E27FC236}">
                      <a16:creationId xmlns:a16="http://schemas.microsoft.com/office/drawing/2014/main" id="{0183BBC0-1498-2218-7DEB-99C3B55E4E81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7909488" y="3822264"/>
                  <a:ext cx="252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342" name="墨迹 341">
                  <a:extLst>
                    <a:ext uri="{FF2B5EF4-FFF2-40B4-BE49-F238E27FC236}">
                      <a16:creationId xmlns:a16="http://schemas.microsoft.com/office/drawing/2014/main" id="{239A06E5-58EB-2C5B-F102-42BC41D3A08E}"/>
                    </a:ext>
                  </a:extLst>
                </p14:cNvPr>
                <p14:cNvContentPartPr/>
                <p14:nvPr/>
              </p14:nvContentPartPr>
              <p14:xfrm>
                <a:off x="7945848" y="3876264"/>
                <a:ext cx="62280" cy="19080"/>
              </p14:xfrm>
            </p:contentPart>
          </mc:Choice>
          <mc:Fallback>
            <p:pic>
              <p:nvPicPr>
                <p:cNvPr id="342" name="墨迹 341">
                  <a:extLst>
                    <a:ext uri="{FF2B5EF4-FFF2-40B4-BE49-F238E27FC236}">
                      <a16:creationId xmlns:a16="http://schemas.microsoft.com/office/drawing/2014/main" id="{239A06E5-58EB-2C5B-F102-42BC41D3A08E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7937208" y="3867264"/>
                  <a:ext cx="799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343" name="墨迹 342">
                  <a:extLst>
                    <a:ext uri="{FF2B5EF4-FFF2-40B4-BE49-F238E27FC236}">
                      <a16:creationId xmlns:a16="http://schemas.microsoft.com/office/drawing/2014/main" id="{749C5C9F-3BC2-F63E-47A0-23A570D3DE35}"/>
                    </a:ext>
                  </a:extLst>
                </p14:cNvPr>
                <p14:cNvContentPartPr/>
                <p14:nvPr/>
              </p14:nvContentPartPr>
              <p14:xfrm>
                <a:off x="7872768" y="3940704"/>
                <a:ext cx="163800" cy="360"/>
              </p14:xfrm>
            </p:contentPart>
          </mc:Choice>
          <mc:Fallback>
            <p:pic>
              <p:nvPicPr>
                <p:cNvPr id="343" name="墨迹 342">
                  <a:extLst>
                    <a:ext uri="{FF2B5EF4-FFF2-40B4-BE49-F238E27FC236}">
                      <a16:creationId xmlns:a16="http://schemas.microsoft.com/office/drawing/2014/main" id="{749C5C9F-3BC2-F63E-47A0-23A570D3DE35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7863768" y="3931704"/>
                  <a:ext cx="181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51" name="墨迹 350">
                  <a:extLst>
                    <a:ext uri="{FF2B5EF4-FFF2-40B4-BE49-F238E27FC236}">
                      <a16:creationId xmlns:a16="http://schemas.microsoft.com/office/drawing/2014/main" id="{30CE7969-4F89-B457-B8A1-1BE08F764077}"/>
                    </a:ext>
                  </a:extLst>
                </p14:cNvPr>
                <p14:cNvContentPartPr/>
                <p14:nvPr/>
              </p14:nvContentPartPr>
              <p14:xfrm>
                <a:off x="7040448" y="3336984"/>
                <a:ext cx="88920" cy="110880"/>
              </p14:xfrm>
            </p:contentPart>
          </mc:Choice>
          <mc:Fallback>
            <p:pic>
              <p:nvPicPr>
                <p:cNvPr id="351" name="墨迹 350">
                  <a:extLst>
                    <a:ext uri="{FF2B5EF4-FFF2-40B4-BE49-F238E27FC236}">
                      <a16:creationId xmlns:a16="http://schemas.microsoft.com/office/drawing/2014/main" id="{30CE7969-4F89-B457-B8A1-1BE08F764077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7031808" y="3328344"/>
                  <a:ext cx="1065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34" name="墨迹 333">
                  <a:extLst>
                    <a:ext uri="{FF2B5EF4-FFF2-40B4-BE49-F238E27FC236}">
                      <a16:creationId xmlns:a16="http://schemas.microsoft.com/office/drawing/2014/main" id="{66B98702-B29B-FD09-EEF4-FD599C08A16A}"/>
                    </a:ext>
                  </a:extLst>
                </p14:cNvPr>
                <p14:cNvContentPartPr/>
                <p14:nvPr/>
              </p14:nvContentPartPr>
              <p14:xfrm>
                <a:off x="6894288" y="3785184"/>
                <a:ext cx="118440" cy="18720"/>
              </p14:xfrm>
            </p:contentPart>
          </mc:Choice>
          <mc:Fallback>
            <p:pic>
              <p:nvPicPr>
                <p:cNvPr id="334" name="墨迹 333">
                  <a:extLst>
                    <a:ext uri="{FF2B5EF4-FFF2-40B4-BE49-F238E27FC236}">
                      <a16:creationId xmlns:a16="http://schemas.microsoft.com/office/drawing/2014/main" id="{66B98702-B29B-FD09-EEF4-FD599C08A16A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6885288" y="3776184"/>
                  <a:ext cx="1360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35" name="墨迹 334">
                  <a:extLst>
                    <a:ext uri="{FF2B5EF4-FFF2-40B4-BE49-F238E27FC236}">
                      <a16:creationId xmlns:a16="http://schemas.microsoft.com/office/drawing/2014/main" id="{95AD43CB-306C-299B-0E90-E92EEDDC59A5}"/>
                    </a:ext>
                  </a:extLst>
                </p14:cNvPr>
                <p14:cNvContentPartPr/>
                <p14:nvPr/>
              </p14:nvContentPartPr>
              <p14:xfrm>
                <a:off x="6967008" y="3803544"/>
                <a:ext cx="9720" cy="136800"/>
              </p14:xfrm>
            </p:contentPart>
          </mc:Choice>
          <mc:Fallback>
            <p:pic>
              <p:nvPicPr>
                <p:cNvPr id="335" name="墨迹 334">
                  <a:extLst>
                    <a:ext uri="{FF2B5EF4-FFF2-40B4-BE49-F238E27FC236}">
                      <a16:creationId xmlns:a16="http://schemas.microsoft.com/office/drawing/2014/main" id="{95AD43CB-306C-299B-0E90-E92EEDDC59A5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6958368" y="3794544"/>
                  <a:ext cx="273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36" name="墨迹 335">
                  <a:extLst>
                    <a:ext uri="{FF2B5EF4-FFF2-40B4-BE49-F238E27FC236}">
                      <a16:creationId xmlns:a16="http://schemas.microsoft.com/office/drawing/2014/main" id="{0912F755-B127-EE3D-1475-153200386A20}"/>
                    </a:ext>
                  </a:extLst>
                </p14:cNvPr>
                <p14:cNvContentPartPr/>
                <p14:nvPr/>
              </p14:nvContentPartPr>
              <p14:xfrm>
                <a:off x="6884928" y="3968424"/>
                <a:ext cx="173160" cy="21240"/>
              </p14:xfrm>
            </p:contentPart>
          </mc:Choice>
          <mc:Fallback>
            <p:pic>
              <p:nvPicPr>
                <p:cNvPr id="336" name="墨迹 335">
                  <a:extLst>
                    <a:ext uri="{FF2B5EF4-FFF2-40B4-BE49-F238E27FC236}">
                      <a16:creationId xmlns:a16="http://schemas.microsoft.com/office/drawing/2014/main" id="{0912F755-B127-EE3D-1475-153200386A20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6876288" y="3959424"/>
                  <a:ext cx="1908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37" name="墨迹 336">
                  <a:extLst>
                    <a:ext uri="{FF2B5EF4-FFF2-40B4-BE49-F238E27FC236}">
                      <a16:creationId xmlns:a16="http://schemas.microsoft.com/office/drawing/2014/main" id="{68009187-03DD-9CCC-2EA6-2580E715E9D6}"/>
                    </a:ext>
                  </a:extLst>
                </p14:cNvPr>
                <p14:cNvContentPartPr/>
                <p14:nvPr/>
              </p14:nvContentPartPr>
              <p14:xfrm>
                <a:off x="7068168" y="3940704"/>
                <a:ext cx="139680" cy="83160"/>
              </p14:xfrm>
            </p:contentPart>
          </mc:Choice>
          <mc:Fallback>
            <p:pic>
              <p:nvPicPr>
                <p:cNvPr id="337" name="墨迹 336">
                  <a:extLst>
                    <a:ext uri="{FF2B5EF4-FFF2-40B4-BE49-F238E27FC236}">
                      <a16:creationId xmlns:a16="http://schemas.microsoft.com/office/drawing/2014/main" id="{68009187-03DD-9CCC-2EA6-2580E715E9D6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7059168" y="3931704"/>
                  <a:ext cx="1573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52" name="墨迹 351">
                  <a:extLst>
                    <a:ext uri="{FF2B5EF4-FFF2-40B4-BE49-F238E27FC236}">
                      <a16:creationId xmlns:a16="http://schemas.microsoft.com/office/drawing/2014/main" id="{178F671F-D40F-C0D3-BE30-5396234DEBAA}"/>
                    </a:ext>
                  </a:extLst>
                </p14:cNvPr>
                <p14:cNvContentPartPr/>
                <p14:nvPr/>
              </p14:nvContentPartPr>
              <p14:xfrm>
                <a:off x="7086168" y="3739464"/>
                <a:ext cx="98280" cy="65520"/>
              </p14:xfrm>
            </p:contentPart>
          </mc:Choice>
          <mc:Fallback>
            <p:pic>
              <p:nvPicPr>
                <p:cNvPr id="352" name="墨迹 351">
                  <a:extLst>
                    <a:ext uri="{FF2B5EF4-FFF2-40B4-BE49-F238E27FC236}">
                      <a16:creationId xmlns:a16="http://schemas.microsoft.com/office/drawing/2014/main" id="{178F671F-D40F-C0D3-BE30-5396234DEBAA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7077168" y="3730464"/>
                  <a:ext cx="1159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44" name="墨迹 343">
                  <a:extLst>
                    <a:ext uri="{FF2B5EF4-FFF2-40B4-BE49-F238E27FC236}">
                      <a16:creationId xmlns:a16="http://schemas.microsoft.com/office/drawing/2014/main" id="{9D8CD1FB-71F9-D900-9022-DF763422CC90}"/>
                    </a:ext>
                  </a:extLst>
                </p14:cNvPr>
                <p14:cNvContentPartPr/>
                <p14:nvPr/>
              </p14:nvContentPartPr>
              <p14:xfrm>
                <a:off x="6940008" y="4132944"/>
                <a:ext cx="118440" cy="360"/>
              </p14:xfrm>
            </p:contentPart>
          </mc:Choice>
          <mc:Fallback>
            <p:pic>
              <p:nvPicPr>
                <p:cNvPr id="344" name="墨迹 343">
                  <a:extLst>
                    <a:ext uri="{FF2B5EF4-FFF2-40B4-BE49-F238E27FC236}">
                      <a16:creationId xmlns:a16="http://schemas.microsoft.com/office/drawing/2014/main" id="{9D8CD1FB-71F9-D900-9022-DF763422CC90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931008" y="4123944"/>
                  <a:ext cx="13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345" name="墨迹 344">
                  <a:extLst>
                    <a:ext uri="{FF2B5EF4-FFF2-40B4-BE49-F238E27FC236}">
                      <a16:creationId xmlns:a16="http://schemas.microsoft.com/office/drawing/2014/main" id="{656EA4C0-B3D0-0516-3D37-24F748C474A0}"/>
                    </a:ext>
                  </a:extLst>
                </p14:cNvPr>
                <p14:cNvContentPartPr/>
                <p14:nvPr/>
              </p14:nvContentPartPr>
              <p14:xfrm>
                <a:off x="6971328" y="4141944"/>
                <a:ext cx="60480" cy="168120"/>
              </p14:xfrm>
            </p:contentPart>
          </mc:Choice>
          <mc:Fallback>
            <p:pic>
              <p:nvPicPr>
                <p:cNvPr id="345" name="墨迹 344">
                  <a:extLst>
                    <a:ext uri="{FF2B5EF4-FFF2-40B4-BE49-F238E27FC236}">
                      <a16:creationId xmlns:a16="http://schemas.microsoft.com/office/drawing/2014/main" id="{656EA4C0-B3D0-0516-3D37-24F748C474A0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6962688" y="4132944"/>
                  <a:ext cx="781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346" name="墨迹 345">
                  <a:extLst>
                    <a:ext uri="{FF2B5EF4-FFF2-40B4-BE49-F238E27FC236}">
                      <a16:creationId xmlns:a16="http://schemas.microsoft.com/office/drawing/2014/main" id="{1525B553-2A38-2A03-C5E4-675AA197054C}"/>
                    </a:ext>
                  </a:extLst>
                </p14:cNvPr>
                <p14:cNvContentPartPr/>
                <p14:nvPr/>
              </p14:nvContentPartPr>
              <p14:xfrm>
                <a:off x="6875928" y="4324824"/>
                <a:ext cx="273600" cy="360"/>
              </p14:xfrm>
            </p:contentPart>
          </mc:Choice>
          <mc:Fallback>
            <p:pic>
              <p:nvPicPr>
                <p:cNvPr id="346" name="墨迹 345">
                  <a:extLst>
                    <a:ext uri="{FF2B5EF4-FFF2-40B4-BE49-F238E27FC236}">
                      <a16:creationId xmlns:a16="http://schemas.microsoft.com/office/drawing/2014/main" id="{1525B553-2A38-2A03-C5E4-675AA197054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867288" y="4316184"/>
                  <a:ext cx="29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47" name="墨迹 346">
                  <a:extLst>
                    <a:ext uri="{FF2B5EF4-FFF2-40B4-BE49-F238E27FC236}">
                      <a16:creationId xmlns:a16="http://schemas.microsoft.com/office/drawing/2014/main" id="{B1768B60-A99A-CCE1-6907-F9BC84CD02CA}"/>
                    </a:ext>
                  </a:extLst>
                </p14:cNvPr>
                <p14:cNvContentPartPr/>
                <p14:nvPr/>
              </p14:nvContentPartPr>
              <p14:xfrm>
                <a:off x="7120368" y="4260384"/>
                <a:ext cx="86040" cy="166680"/>
              </p14:xfrm>
            </p:contentPart>
          </mc:Choice>
          <mc:Fallback>
            <p:pic>
              <p:nvPicPr>
                <p:cNvPr id="347" name="墨迹 346">
                  <a:extLst>
                    <a:ext uri="{FF2B5EF4-FFF2-40B4-BE49-F238E27FC236}">
                      <a16:creationId xmlns:a16="http://schemas.microsoft.com/office/drawing/2014/main" id="{B1768B60-A99A-CCE1-6907-F9BC84CD02CA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7111728" y="4251744"/>
                  <a:ext cx="1036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53" name="墨迹 352">
                  <a:extLst>
                    <a:ext uri="{FF2B5EF4-FFF2-40B4-BE49-F238E27FC236}">
                      <a16:creationId xmlns:a16="http://schemas.microsoft.com/office/drawing/2014/main" id="{74FE1C40-D6D9-657F-3205-3EA8122438A1}"/>
                    </a:ext>
                  </a:extLst>
                </p14:cNvPr>
                <p14:cNvContentPartPr/>
                <p14:nvPr/>
              </p14:nvContentPartPr>
              <p14:xfrm>
                <a:off x="7131888" y="4088304"/>
                <a:ext cx="73800" cy="70200"/>
              </p14:xfrm>
            </p:contentPart>
          </mc:Choice>
          <mc:Fallback>
            <p:pic>
              <p:nvPicPr>
                <p:cNvPr id="353" name="墨迹 352">
                  <a:extLst>
                    <a:ext uri="{FF2B5EF4-FFF2-40B4-BE49-F238E27FC236}">
                      <a16:creationId xmlns:a16="http://schemas.microsoft.com/office/drawing/2014/main" id="{74FE1C40-D6D9-657F-3205-3EA8122438A1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7123248" y="4079304"/>
                  <a:ext cx="91440" cy="8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8" name="组合 397">
            <a:extLst>
              <a:ext uri="{FF2B5EF4-FFF2-40B4-BE49-F238E27FC236}">
                <a16:creationId xmlns:a16="http://schemas.microsoft.com/office/drawing/2014/main" id="{6B15F57D-43BD-F27E-5A89-E4E22DBBDBA4}"/>
              </a:ext>
            </a:extLst>
          </p:cNvPr>
          <p:cNvGrpSpPr/>
          <p:nvPr/>
        </p:nvGrpSpPr>
        <p:grpSpPr>
          <a:xfrm>
            <a:off x="6866568" y="3173094"/>
            <a:ext cx="3575880" cy="511200"/>
            <a:chOff x="6866568" y="4452984"/>
            <a:chExt cx="3575880" cy="51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57" name="墨迹 356">
                  <a:extLst>
                    <a:ext uri="{FF2B5EF4-FFF2-40B4-BE49-F238E27FC236}">
                      <a16:creationId xmlns:a16="http://schemas.microsoft.com/office/drawing/2014/main" id="{6DF4CEA5-FE1B-A893-81E6-44FBBA793F01}"/>
                    </a:ext>
                  </a:extLst>
                </p14:cNvPr>
                <p14:cNvContentPartPr/>
                <p14:nvPr/>
              </p14:nvContentPartPr>
              <p14:xfrm>
                <a:off x="6875928" y="4681224"/>
                <a:ext cx="227880" cy="360"/>
              </p14:xfrm>
            </p:contentPart>
          </mc:Choice>
          <mc:Fallback>
            <p:pic>
              <p:nvPicPr>
                <p:cNvPr id="357" name="墨迹 356">
                  <a:extLst>
                    <a:ext uri="{FF2B5EF4-FFF2-40B4-BE49-F238E27FC236}">
                      <a16:creationId xmlns:a16="http://schemas.microsoft.com/office/drawing/2014/main" id="{6DF4CEA5-FE1B-A893-81E6-44FBBA793F01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6867288" y="4672584"/>
                  <a:ext cx="245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58" name="墨迹 357">
                  <a:extLst>
                    <a:ext uri="{FF2B5EF4-FFF2-40B4-BE49-F238E27FC236}">
                      <a16:creationId xmlns:a16="http://schemas.microsoft.com/office/drawing/2014/main" id="{31E910A7-AAAC-2852-061C-9ECE59951F1F}"/>
                    </a:ext>
                  </a:extLst>
                </p14:cNvPr>
                <p14:cNvContentPartPr/>
                <p14:nvPr/>
              </p14:nvContentPartPr>
              <p14:xfrm>
                <a:off x="6990768" y="4708944"/>
                <a:ext cx="31680" cy="160200"/>
              </p14:xfrm>
            </p:contentPart>
          </mc:Choice>
          <mc:Fallback>
            <p:pic>
              <p:nvPicPr>
                <p:cNvPr id="358" name="墨迹 357">
                  <a:extLst>
                    <a:ext uri="{FF2B5EF4-FFF2-40B4-BE49-F238E27FC236}">
                      <a16:creationId xmlns:a16="http://schemas.microsoft.com/office/drawing/2014/main" id="{31E910A7-AAAC-2852-061C-9ECE59951F1F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6982128" y="4699944"/>
                  <a:ext cx="493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59" name="墨迹 358">
                  <a:extLst>
                    <a:ext uri="{FF2B5EF4-FFF2-40B4-BE49-F238E27FC236}">
                      <a16:creationId xmlns:a16="http://schemas.microsoft.com/office/drawing/2014/main" id="{15B7568F-4678-1AC3-7B7D-9816CCBB060D}"/>
                    </a:ext>
                  </a:extLst>
                </p14:cNvPr>
                <p14:cNvContentPartPr/>
                <p14:nvPr/>
              </p14:nvContentPartPr>
              <p14:xfrm>
                <a:off x="6866568" y="4891824"/>
                <a:ext cx="282960" cy="360"/>
              </p14:xfrm>
            </p:contentPart>
          </mc:Choice>
          <mc:Fallback>
            <p:pic>
              <p:nvPicPr>
                <p:cNvPr id="359" name="墨迹 358">
                  <a:extLst>
                    <a:ext uri="{FF2B5EF4-FFF2-40B4-BE49-F238E27FC236}">
                      <a16:creationId xmlns:a16="http://schemas.microsoft.com/office/drawing/2014/main" id="{15B7568F-4678-1AC3-7B7D-9816CCBB060D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6857928" y="4882824"/>
                  <a:ext cx="300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60" name="墨迹 359">
                  <a:extLst>
                    <a:ext uri="{FF2B5EF4-FFF2-40B4-BE49-F238E27FC236}">
                      <a16:creationId xmlns:a16="http://schemas.microsoft.com/office/drawing/2014/main" id="{D9D575B7-72E9-FEB2-3550-66C427ACF448}"/>
                    </a:ext>
                  </a:extLst>
                </p14:cNvPr>
                <p14:cNvContentPartPr/>
                <p14:nvPr/>
              </p14:nvContentPartPr>
              <p14:xfrm>
                <a:off x="7089768" y="4836744"/>
                <a:ext cx="102240" cy="75600"/>
              </p14:xfrm>
            </p:contentPart>
          </mc:Choice>
          <mc:Fallback>
            <p:pic>
              <p:nvPicPr>
                <p:cNvPr id="360" name="墨迹 359">
                  <a:extLst>
                    <a:ext uri="{FF2B5EF4-FFF2-40B4-BE49-F238E27FC236}">
                      <a16:creationId xmlns:a16="http://schemas.microsoft.com/office/drawing/2014/main" id="{D9D575B7-72E9-FEB2-3550-66C427ACF448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7080768" y="4828104"/>
                  <a:ext cx="119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61" name="墨迹 360">
                  <a:extLst>
                    <a:ext uri="{FF2B5EF4-FFF2-40B4-BE49-F238E27FC236}">
                      <a16:creationId xmlns:a16="http://schemas.microsoft.com/office/drawing/2014/main" id="{F1E8745D-307F-280F-E6C9-93928A3BEC30}"/>
                    </a:ext>
                  </a:extLst>
                </p14:cNvPr>
                <p14:cNvContentPartPr/>
                <p14:nvPr/>
              </p14:nvContentPartPr>
              <p14:xfrm>
                <a:off x="7140528" y="4846104"/>
                <a:ext cx="28440" cy="118080"/>
              </p14:xfrm>
            </p:contentPart>
          </mc:Choice>
          <mc:Fallback>
            <p:pic>
              <p:nvPicPr>
                <p:cNvPr id="361" name="墨迹 360">
                  <a:extLst>
                    <a:ext uri="{FF2B5EF4-FFF2-40B4-BE49-F238E27FC236}">
                      <a16:creationId xmlns:a16="http://schemas.microsoft.com/office/drawing/2014/main" id="{F1E8745D-307F-280F-E6C9-93928A3BEC30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7131888" y="4837104"/>
                  <a:ext cx="460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62" name="墨迹 361">
                  <a:extLst>
                    <a:ext uri="{FF2B5EF4-FFF2-40B4-BE49-F238E27FC236}">
                      <a16:creationId xmlns:a16="http://schemas.microsoft.com/office/drawing/2014/main" id="{F11ADB1F-75F5-1B14-120C-83AE660621F5}"/>
                    </a:ext>
                  </a:extLst>
                </p14:cNvPr>
                <p14:cNvContentPartPr/>
                <p14:nvPr/>
              </p14:nvContentPartPr>
              <p14:xfrm>
                <a:off x="7166448" y="4598784"/>
                <a:ext cx="83520" cy="83520"/>
              </p14:xfrm>
            </p:contentPart>
          </mc:Choice>
          <mc:Fallback>
            <p:pic>
              <p:nvPicPr>
                <p:cNvPr id="362" name="墨迹 361">
                  <a:extLst>
                    <a:ext uri="{FF2B5EF4-FFF2-40B4-BE49-F238E27FC236}">
                      <a16:creationId xmlns:a16="http://schemas.microsoft.com/office/drawing/2014/main" id="{F11ADB1F-75F5-1B14-120C-83AE660621F5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7157808" y="4590144"/>
                  <a:ext cx="1011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63" name="墨迹 362">
                  <a:extLst>
                    <a:ext uri="{FF2B5EF4-FFF2-40B4-BE49-F238E27FC236}">
                      <a16:creationId xmlns:a16="http://schemas.microsoft.com/office/drawing/2014/main" id="{B10E48FE-4A02-5346-7E21-740DE9EDFE92}"/>
                    </a:ext>
                  </a:extLst>
                </p14:cNvPr>
                <p14:cNvContentPartPr/>
                <p14:nvPr/>
              </p14:nvContentPartPr>
              <p14:xfrm>
                <a:off x="7333128" y="4745664"/>
                <a:ext cx="163800" cy="360"/>
              </p14:xfrm>
            </p:contentPart>
          </mc:Choice>
          <mc:Fallback>
            <p:pic>
              <p:nvPicPr>
                <p:cNvPr id="363" name="墨迹 362">
                  <a:extLst>
                    <a:ext uri="{FF2B5EF4-FFF2-40B4-BE49-F238E27FC236}">
                      <a16:creationId xmlns:a16="http://schemas.microsoft.com/office/drawing/2014/main" id="{B10E48FE-4A02-5346-7E21-740DE9EDFE92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7324488" y="4736664"/>
                  <a:ext cx="181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364" name="墨迹 363">
                  <a:extLst>
                    <a:ext uri="{FF2B5EF4-FFF2-40B4-BE49-F238E27FC236}">
                      <a16:creationId xmlns:a16="http://schemas.microsoft.com/office/drawing/2014/main" id="{632DD54D-59D7-C668-C006-C5F711EE38B8}"/>
                    </a:ext>
                  </a:extLst>
                </p14:cNvPr>
                <p14:cNvContentPartPr/>
                <p14:nvPr/>
              </p14:nvContentPartPr>
              <p14:xfrm>
                <a:off x="7314768" y="4791024"/>
                <a:ext cx="154800" cy="360"/>
              </p14:xfrm>
            </p:contentPart>
          </mc:Choice>
          <mc:Fallback>
            <p:pic>
              <p:nvPicPr>
                <p:cNvPr id="364" name="墨迹 363">
                  <a:extLst>
                    <a:ext uri="{FF2B5EF4-FFF2-40B4-BE49-F238E27FC236}">
                      <a16:creationId xmlns:a16="http://schemas.microsoft.com/office/drawing/2014/main" id="{632DD54D-59D7-C668-C006-C5F711EE38B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306128" y="4782384"/>
                  <a:ext cx="172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65" name="墨迹 364">
                  <a:extLst>
                    <a:ext uri="{FF2B5EF4-FFF2-40B4-BE49-F238E27FC236}">
                      <a16:creationId xmlns:a16="http://schemas.microsoft.com/office/drawing/2014/main" id="{4FC3DC8F-F38B-9F46-B853-AD699720FB2D}"/>
                    </a:ext>
                  </a:extLst>
                </p14:cNvPr>
                <p14:cNvContentPartPr/>
                <p14:nvPr/>
              </p14:nvContentPartPr>
              <p14:xfrm>
                <a:off x="7535448" y="4662864"/>
                <a:ext cx="219240" cy="198360"/>
              </p14:xfrm>
            </p:contentPart>
          </mc:Choice>
          <mc:Fallback>
            <p:pic>
              <p:nvPicPr>
                <p:cNvPr id="365" name="墨迹 364">
                  <a:extLst>
                    <a:ext uri="{FF2B5EF4-FFF2-40B4-BE49-F238E27FC236}">
                      <a16:creationId xmlns:a16="http://schemas.microsoft.com/office/drawing/2014/main" id="{4FC3DC8F-F38B-9F46-B853-AD699720FB2D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7526448" y="4654224"/>
                  <a:ext cx="2368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66" name="墨迹 365">
                  <a:extLst>
                    <a:ext uri="{FF2B5EF4-FFF2-40B4-BE49-F238E27FC236}">
                      <a16:creationId xmlns:a16="http://schemas.microsoft.com/office/drawing/2014/main" id="{FECC2A03-022B-C611-A077-D110E2CF06FA}"/>
                    </a:ext>
                  </a:extLst>
                </p14:cNvPr>
                <p14:cNvContentPartPr/>
                <p14:nvPr/>
              </p14:nvContentPartPr>
              <p14:xfrm>
                <a:off x="7808688" y="4781304"/>
                <a:ext cx="136440" cy="83520"/>
              </p14:xfrm>
            </p:contentPart>
          </mc:Choice>
          <mc:Fallback>
            <p:pic>
              <p:nvPicPr>
                <p:cNvPr id="366" name="墨迹 365">
                  <a:extLst>
                    <a:ext uri="{FF2B5EF4-FFF2-40B4-BE49-F238E27FC236}">
                      <a16:creationId xmlns:a16="http://schemas.microsoft.com/office/drawing/2014/main" id="{FECC2A03-022B-C611-A077-D110E2CF06FA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7800048" y="4772664"/>
                  <a:ext cx="1540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67" name="墨迹 366">
                  <a:extLst>
                    <a:ext uri="{FF2B5EF4-FFF2-40B4-BE49-F238E27FC236}">
                      <a16:creationId xmlns:a16="http://schemas.microsoft.com/office/drawing/2014/main" id="{3FF0E53A-62F0-902A-460F-5D456359E099}"/>
                    </a:ext>
                  </a:extLst>
                </p14:cNvPr>
                <p14:cNvContentPartPr/>
                <p14:nvPr/>
              </p14:nvContentPartPr>
              <p14:xfrm>
                <a:off x="7936488" y="4580784"/>
                <a:ext cx="10080" cy="81360"/>
              </p14:xfrm>
            </p:contentPart>
          </mc:Choice>
          <mc:Fallback>
            <p:pic>
              <p:nvPicPr>
                <p:cNvPr id="367" name="墨迹 366">
                  <a:extLst>
                    <a:ext uri="{FF2B5EF4-FFF2-40B4-BE49-F238E27FC236}">
                      <a16:creationId xmlns:a16="http://schemas.microsoft.com/office/drawing/2014/main" id="{3FF0E53A-62F0-902A-460F-5D456359E099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7927488" y="4571784"/>
                  <a:ext cx="277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69" name="墨迹 368">
                  <a:extLst>
                    <a:ext uri="{FF2B5EF4-FFF2-40B4-BE49-F238E27FC236}">
                      <a16:creationId xmlns:a16="http://schemas.microsoft.com/office/drawing/2014/main" id="{D3C50136-B194-CDD2-2C4D-99FD77B263D5}"/>
                    </a:ext>
                  </a:extLst>
                </p14:cNvPr>
                <p14:cNvContentPartPr/>
                <p14:nvPr/>
              </p14:nvContentPartPr>
              <p14:xfrm>
                <a:off x="8082648" y="4736304"/>
                <a:ext cx="145800" cy="10080"/>
              </p14:xfrm>
            </p:contentPart>
          </mc:Choice>
          <mc:Fallback>
            <p:pic>
              <p:nvPicPr>
                <p:cNvPr id="369" name="墨迹 368">
                  <a:extLst>
                    <a:ext uri="{FF2B5EF4-FFF2-40B4-BE49-F238E27FC236}">
                      <a16:creationId xmlns:a16="http://schemas.microsoft.com/office/drawing/2014/main" id="{D3C50136-B194-CDD2-2C4D-99FD77B263D5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8074008" y="4727304"/>
                  <a:ext cx="1634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70" name="墨迹 369">
                  <a:extLst>
                    <a:ext uri="{FF2B5EF4-FFF2-40B4-BE49-F238E27FC236}">
                      <a16:creationId xmlns:a16="http://schemas.microsoft.com/office/drawing/2014/main" id="{F25CFB5D-E6D0-F9C2-5286-F9FE66DEEB30}"/>
                    </a:ext>
                  </a:extLst>
                </p14:cNvPr>
                <p14:cNvContentPartPr/>
                <p14:nvPr/>
              </p14:nvContentPartPr>
              <p14:xfrm>
                <a:off x="8128728" y="4800024"/>
                <a:ext cx="127440" cy="360"/>
              </p14:xfrm>
            </p:contentPart>
          </mc:Choice>
          <mc:Fallback>
            <p:pic>
              <p:nvPicPr>
                <p:cNvPr id="370" name="墨迹 369">
                  <a:extLst>
                    <a:ext uri="{FF2B5EF4-FFF2-40B4-BE49-F238E27FC236}">
                      <a16:creationId xmlns:a16="http://schemas.microsoft.com/office/drawing/2014/main" id="{F25CFB5D-E6D0-F9C2-5286-F9FE66DEEB3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120088" y="4791384"/>
                  <a:ext cx="145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372" name="墨迹 371">
                  <a:extLst>
                    <a:ext uri="{FF2B5EF4-FFF2-40B4-BE49-F238E27FC236}">
                      <a16:creationId xmlns:a16="http://schemas.microsoft.com/office/drawing/2014/main" id="{7F9B8AA8-B170-7518-FD1D-E7DA0E5E9E46}"/>
                    </a:ext>
                  </a:extLst>
                </p14:cNvPr>
                <p14:cNvContentPartPr/>
                <p14:nvPr/>
              </p14:nvContentPartPr>
              <p14:xfrm>
                <a:off x="8375688" y="4617144"/>
                <a:ext cx="154800" cy="10440"/>
              </p14:xfrm>
            </p:contentPart>
          </mc:Choice>
          <mc:Fallback>
            <p:pic>
              <p:nvPicPr>
                <p:cNvPr id="372" name="墨迹 371">
                  <a:extLst>
                    <a:ext uri="{FF2B5EF4-FFF2-40B4-BE49-F238E27FC236}">
                      <a16:creationId xmlns:a16="http://schemas.microsoft.com/office/drawing/2014/main" id="{7F9B8AA8-B170-7518-FD1D-E7DA0E5E9E46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8366688" y="4608504"/>
                  <a:ext cx="1724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373" name="墨迹 372">
                  <a:extLst>
                    <a:ext uri="{FF2B5EF4-FFF2-40B4-BE49-F238E27FC236}">
                      <a16:creationId xmlns:a16="http://schemas.microsoft.com/office/drawing/2014/main" id="{93DC3AD6-8AE1-12E6-1761-3553BFFED891}"/>
                    </a:ext>
                  </a:extLst>
                </p14:cNvPr>
                <p14:cNvContentPartPr/>
                <p14:nvPr/>
              </p14:nvContentPartPr>
              <p14:xfrm>
                <a:off x="8466768" y="4626504"/>
                <a:ext cx="19080" cy="218520"/>
              </p14:xfrm>
            </p:contentPart>
          </mc:Choice>
          <mc:Fallback>
            <p:pic>
              <p:nvPicPr>
                <p:cNvPr id="373" name="墨迹 372">
                  <a:extLst>
                    <a:ext uri="{FF2B5EF4-FFF2-40B4-BE49-F238E27FC236}">
                      <a16:creationId xmlns:a16="http://schemas.microsoft.com/office/drawing/2014/main" id="{93DC3AD6-8AE1-12E6-1761-3553BFFED891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458128" y="4617864"/>
                  <a:ext cx="367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374" name="墨迹 373">
                  <a:extLst>
                    <a:ext uri="{FF2B5EF4-FFF2-40B4-BE49-F238E27FC236}">
                      <a16:creationId xmlns:a16="http://schemas.microsoft.com/office/drawing/2014/main" id="{42456C33-DB02-BED3-6AD7-E7B856C69BAE}"/>
                    </a:ext>
                  </a:extLst>
                </p14:cNvPr>
                <p14:cNvContentPartPr/>
                <p14:nvPr/>
              </p14:nvContentPartPr>
              <p14:xfrm>
                <a:off x="8375688" y="4873464"/>
                <a:ext cx="154800" cy="360"/>
              </p14:xfrm>
            </p:contentPart>
          </mc:Choice>
          <mc:Fallback>
            <p:pic>
              <p:nvPicPr>
                <p:cNvPr id="374" name="墨迹 373">
                  <a:extLst>
                    <a:ext uri="{FF2B5EF4-FFF2-40B4-BE49-F238E27FC236}">
                      <a16:creationId xmlns:a16="http://schemas.microsoft.com/office/drawing/2014/main" id="{42456C33-DB02-BED3-6AD7-E7B856C69BA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366688" y="4864464"/>
                  <a:ext cx="172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75" name="墨迹 374">
                  <a:extLst>
                    <a:ext uri="{FF2B5EF4-FFF2-40B4-BE49-F238E27FC236}">
                      <a16:creationId xmlns:a16="http://schemas.microsoft.com/office/drawing/2014/main" id="{12D85C8D-280D-1259-3718-F20EC00285B8}"/>
                    </a:ext>
                  </a:extLst>
                </p14:cNvPr>
                <p14:cNvContentPartPr/>
                <p14:nvPr/>
              </p14:nvContentPartPr>
              <p14:xfrm>
                <a:off x="8594928" y="4809384"/>
                <a:ext cx="360" cy="72000"/>
              </p14:xfrm>
            </p:contentPart>
          </mc:Choice>
          <mc:Fallback>
            <p:pic>
              <p:nvPicPr>
                <p:cNvPr id="375" name="墨迹 374">
                  <a:extLst>
                    <a:ext uri="{FF2B5EF4-FFF2-40B4-BE49-F238E27FC236}">
                      <a16:creationId xmlns:a16="http://schemas.microsoft.com/office/drawing/2014/main" id="{12D85C8D-280D-1259-3718-F20EC00285B8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8586288" y="4800744"/>
                  <a:ext cx="180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376" name="墨迹 375">
                  <a:extLst>
                    <a:ext uri="{FF2B5EF4-FFF2-40B4-BE49-F238E27FC236}">
                      <a16:creationId xmlns:a16="http://schemas.microsoft.com/office/drawing/2014/main" id="{57078EA9-B24B-3B2B-90C0-F190CBD01A9A}"/>
                    </a:ext>
                  </a:extLst>
                </p14:cNvPr>
                <p14:cNvContentPartPr/>
                <p14:nvPr/>
              </p14:nvContentPartPr>
              <p14:xfrm>
                <a:off x="8651808" y="4543344"/>
                <a:ext cx="56520" cy="75960"/>
              </p14:xfrm>
            </p:contentPart>
          </mc:Choice>
          <mc:Fallback>
            <p:pic>
              <p:nvPicPr>
                <p:cNvPr id="376" name="墨迹 375">
                  <a:extLst>
                    <a:ext uri="{FF2B5EF4-FFF2-40B4-BE49-F238E27FC236}">
                      <a16:creationId xmlns:a16="http://schemas.microsoft.com/office/drawing/2014/main" id="{57078EA9-B24B-3B2B-90C0-F190CBD01A9A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8642808" y="4534704"/>
                  <a:ext cx="741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377" name="墨迹 376">
                  <a:extLst>
                    <a:ext uri="{FF2B5EF4-FFF2-40B4-BE49-F238E27FC236}">
                      <a16:creationId xmlns:a16="http://schemas.microsoft.com/office/drawing/2014/main" id="{BD9888B1-A915-D1EF-9088-BC81FB9487F9}"/>
                    </a:ext>
                  </a:extLst>
                </p14:cNvPr>
                <p14:cNvContentPartPr/>
                <p14:nvPr/>
              </p14:nvContentPartPr>
              <p14:xfrm>
                <a:off x="8732088" y="4708944"/>
                <a:ext cx="200520" cy="360"/>
              </p14:xfrm>
            </p:contentPart>
          </mc:Choice>
          <mc:Fallback>
            <p:pic>
              <p:nvPicPr>
                <p:cNvPr id="377" name="墨迹 376">
                  <a:extLst>
                    <a:ext uri="{FF2B5EF4-FFF2-40B4-BE49-F238E27FC236}">
                      <a16:creationId xmlns:a16="http://schemas.microsoft.com/office/drawing/2014/main" id="{BD9888B1-A915-D1EF-9088-BC81FB9487F9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8723448" y="4699944"/>
                  <a:ext cx="218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378" name="墨迹 377">
                  <a:extLst>
                    <a:ext uri="{FF2B5EF4-FFF2-40B4-BE49-F238E27FC236}">
                      <a16:creationId xmlns:a16="http://schemas.microsoft.com/office/drawing/2014/main" id="{2EA163D6-70F8-A6BC-9299-76D57B2337CF}"/>
                    </a:ext>
                  </a:extLst>
                </p14:cNvPr>
                <p14:cNvContentPartPr/>
                <p14:nvPr/>
              </p14:nvContentPartPr>
              <p14:xfrm>
                <a:off x="8877888" y="4672224"/>
                <a:ext cx="10080" cy="81360"/>
              </p14:xfrm>
            </p:contentPart>
          </mc:Choice>
          <mc:Fallback>
            <p:pic>
              <p:nvPicPr>
                <p:cNvPr id="378" name="墨迹 377">
                  <a:extLst>
                    <a:ext uri="{FF2B5EF4-FFF2-40B4-BE49-F238E27FC236}">
                      <a16:creationId xmlns:a16="http://schemas.microsoft.com/office/drawing/2014/main" id="{2EA163D6-70F8-A6BC-9299-76D57B2337CF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8869248" y="4663584"/>
                  <a:ext cx="277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379" name="墨迹 378">
                  <a:extLst>
                    <a:ext uri="{FF2B5EF4-FFF2-40B4-BE49-F238E27FC236}">
                      <a16:creationId xmlns:a16="http://schemas.microsoft.com/office/drawing/2014/main" id="{5FFF5442-E20A-E632-877D-C775612A0872}"/>
                    </a:ext>
                  </a:extLst>
                </p14:cNvPr>
                <p14:cNvContentPartPr/>
                <p14:nvPr/>
              </p14:nvContentPartPr>
              <p14:xfrm>
                <a:off x="9015408" y="4580784"/>
                <a:ext cx="100080" cy="10080"/>
              </p14:xfrm>
            </p:contentPart>
          </mc:Choice>
          <mc:Fallback>
            <p:pic>
              <p:nvPicPr>
                <p:cNvPr id="379" name="墨迹 378">
                  <a:extLst>
                    <a:ext uri="{FF2B5EF4-FFF2-40B4-BE49-F238E27FC236}">
                      <a16:creationId xmlns:a16="http://schemas.microsoft.com/office/drawing/2014/main" id="{5FFF5442-E20A-E632-877D-C775612A0872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9006768" y="4571784"/>
                  <a:ext cx="1177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380" name="墨迹 379">
                  <a:extLst>
                    <a:ext uri="{FF2B5EF4-FFF2-40B4-BE49-F238E27FC236}">
                      <a16:creationId xmlns:a16="http://schemas.microsoft.com/office/drawing/2014/main" id="{697103B9-6F75-A8F9-2704-2A39CF14EA21}"/>
                    </a:ext>
                  </a:extLst>
                </p14:cNvPr>
                <p14:cNvContentPartPr/>
                <p14:nvPr/>
              </p14:nvContentPartPr>
              <p14:xfrm>
                <a:off x="9079488" y="4617144"/>
                <a:ext cx="360" cy="182160"/>
              </p14:xfrm>
            </p:contentPart>
          </mc:Choice>
          <mc:Fallback>
            <p:pic>
              <p:nvPicPr>
                <p:cNvPr id="380" name="墨迹 379">
                  <a:extLst>
                    <a:ext uri="{FF2B5EF4-FFF2-40B4-BE49-F238E27FC236}">
                      <a16:creationId xmlns:a16="http://schemas.microsoft.com/office/drawing/2014/main" id="{697103B9-6F75-A8F9-2704-2A39CF14EA21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9070848" y="4608504"/>
                  <a:ext cx="180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381" name="墨迹 380">
                  <a:extLst>
                    <a:ext uri="{FF2B5EF4-FFF2-40B4-BE49-F238E27FC236}">
                      <a16:creationId xmlns:a16="http://schemas.microsoft.com/office/drawing/2014/main" id="{A89719CF-C088-3A5C-3E64-7446A7BFA140}"/>
                    </a:ext>
                  </a:extLst>
                </p14:cNvPr>
                <p14:cNvContentPartPr/>
                <p14:nvPr/>
              </p14:nvContentPartPr>
              <p14:xfrm>
                <a:off x="8997408" y="4836744"/>
                <a:ext cx="136800" cy="360"/>
              </p14:xfrm>
            </p:contentPart>
          </mc:Choice>
          <mc:Fallback>
            <p:pic>
              <p:nvPicPr>
                <p:cNvPr id="381" name="墨迹 380">
                  <a:extLst>
                    <a:ext uri="{FF2B5EF4-FFF2-40B4-BE49-F238E27FC236}">
                      <a16:creationId xmlns:a16="http://schemas.microsoft.com/office/drawing/2014/main" id="{A89719CF-C088-3A5C-3E64-7446A7BFA140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8988408" y="4828104"/>
                  <a:ext cx="154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382" name="墨迹 381">
                  <a:extLst>
                    <a:ext uri="{FF2B5EF4-FFF2-40B4-BE49-F238E27FC236}">
                      <a16:creationId xmlns:a16="http://schemas.microsoft.com/office/drawing/2014/main" id="{7A60033C-1817-0875-58FC-0853F659D2AA}"/>
                    </a:ext>
                  </a:extLst>
                </p14:cNvPr>
                <p14:cNvContentPartPr/>
                <p14:nvPr/>
              </p14:nvContentPartPr>
              <p14:xfrm>
                <a:off x="9162288" y="4781664"/>
                <a:ext cx="102240" cy="76320"/>
              </p14:xfrm>
            </p:contentPart>
          </mc:Choice>
          <mc:Fallback>
            <p:pic>
              <p:nvPicPr>
                <p:cNvPr id="382" name="墨迹 381">
                  <a:extLst>
                    <a:ext uri="{FF2B5EF4-FFF2-40B4-BE49-F238E27FC236}">
                      <a16:creationId xmlns:a16="http://schemas.microsoft.com/office/drawing/2014/main" id="{7A60033C-1817-0875-58FC-0853F659D2AA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9153288" y="4773024"/>
                  <a:ext cx="1198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383" name="墨迹 382">
                  <a:extLst>
                    <a:ext uri="{FF2B5EF4-FFF2-40B4-BE49-F238E27FC236}">
                      <a16:creationId xmlns:a16="http://schemas.microsoft.com/office/drawing/2014/main" id="{12FB667A-214A-C191-1A58-1812D8ABF04A}"/>
                    </a:ext>
                  </a:extLst>
                </p14:cNvPr>
                <p14:cNvContentPartPr/>
                <p14:nvPr/>
              </p14:nvContentPartPr>
              <p14:xfrm>
                <a:off x="9217728" y="4545864"/>
                <a:ext cx="64440" cy="64800"/>
              </p14:xfrm>
            </p:contentPart>
          </mc:Choice>
          <mc:Fallback>
            <p:pic>
              <p:nvPicPr>
                <p:cNvPr id="383" name="墨迹 382">
                  <a:extLst>
                    <a:ext uri="{FF2B5EF4-FFF2-40B4-BE49-F238E27FC236}">
                      <a16:creationId xmlns:a16="http://schemas.microsoft.com/office/drawing/2014/main" id="{12FB667A-214A-C191-1A58-1812D8ABF04A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9209088" y="4537224"/>
                  <a:ext cx="820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384" name="墨迹 383">
                  <a:extLst>
                    <a:ext uri="{FF2B5EF4-FFF2-40B4-BE49-F238E27FC236}">
                      <a16:creationId xmlns:a16="http://schemas.microsoft.com/office/drawing/2014/main" id="{4CAB0865-33D3-B7DE-FF9E-1748911AD5F8}"/>
                    </a:ext>
                  </a:extLst>
                </p14:cNvPr>
                <p14:cNvContentPartPr/>
                <p14:nvPr/>
              </p14:nvContentPartPr>
              <p14:xfrm>
                <a:off x="9299088" y="4708944"/>
                <a:ext cx="136800" cy="360"/>
              </p14:xfrm>
            </p:contentPart>
          </mc:Choice>
          <mc:Fallback>
            <p:pic>
              <p:nvPicPr>
                <p:cNvPr id="384" name="墨迹 383">
                  <a:extLst>
                    <a:ext uri="{FF2B5EF4-FFF2-40B4-BE49-F238E27FC236}">
                      <a16:creationId xmlns:a16="http://schemas.microsoft.com/office/drawing/2014/main" id="{4CAB0865-33D3-B7DE-FF9E-1748911AD5F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9290088" y="4699944"/>
                  <a:ext cx="154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385" name="墨迹 384">
                  <a:extLst>
                    <a:ext uri="{FF2B5EF4-FFF2-40B4-BE49-F238E27FC236}">
                      <a16:creationId xmlns:a16="http://schemas.microsoft.com/office/drawing/2014/main" id="{9B8CEB93-0BEE-FBED-A45E-6D214000BB7D}"/>
                    </a:ext>
                  </a:extLst>
                </p14:cNvPr>
                <p14:cNvContentPartPr/>
                <p14:nvPr/>
              </p14:nvContentPartPr>
              <p14:xfrm>
                <a:off x="9417528" y="4681224"/>
                <a:ext cx="10080" cy="72360"/>
              </p14:xfrm>
            </p:contentPart>
          </mc:Choice>
          <mc:Fallback>
            <p:pic>
              <p:nvPicPr>
                <p:cNvPr id="385" name="墨迹 384">
                  <a:extLst>
                    <a:ext uri="{FF2B5EF4-FFF2-40B4-BE49-F238E27FC236}">
                      <a16:creationId xmlns:a16="http://schemas.microsoft.com/office/drawing/2014/main" id="{9B8CEB93-0BEE-FBED-A45E-6D214000BB7D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9408528" y="4672584"/>
                  <a:ext cx="277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386" name="墨迹 385">
                  <a:extLst>
                    <a:ext uri="{FF2B5EF4-FFF2-40B4-BE49-F238E27FC236}">
                      <a16:creationId xmlns:a16="http://schemas.microsoft.com/office/drawing/2014/main" id="{E7F9759E-5719-9260-ECBA-A7C78440E280}"/>
                    </a:ext>
                  </a:extLst>
                </p14:cNvPr>
                <p14:cNvContentPartPr/>
                <p14:nvPr/>
              </p14:nvContentPartPr>
              <p14:xfrm>
                <a:off x="9481968" y="4593384"/>
                <a:ext cx="172800" cy="24840"/>
              </p14:xfrm>
            </p:contentPart>
          </mc:Choice>
          <mc:Fallback>
            <p:pic>
              <p:nvPicPr>
                <p:cNvPr id="386" name="墨迹 385">
                  <a:extLst>
                    <a:ext uri="{FF2B5EF4-FFF2-40B4-BE49-F238E27FC236}">
                      <a16:creationId xmlns:a16="http://schemas.microsoft.com/office/drawing/2014/main" id="{E7F9759E-5719-9260-ECBA-A7C78440E280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9473328" y="4584384"/>
                  <a:ext cx="1904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387" name="墨迹 386">
                  <a:extLst>
                    <a:ext uri="{FF2B5EF4-FFF2-40B4-BE49-F238E27FC236}">
                      <a16:creationId xmlns:a16="http://schemas.microsoft.com/office/drawing/2014/main" id="{DE3A739A-E7EF-F15A-D451-ED8915FE04D4}"/>
                    </a:ext>
                  </a:extLst>
                </p14:cNvPr>
                <p14:cNvContentPartPr/>
                <p14:nvPr/>
              </p14:nvContentPartPr>
              <p14:xfrm>
                <a:off x="9521928" y="4635504"/>
                <a:ext cx="133200" cy="183600"/>
              </p14:xfrm>
            </p:contentPart>
          </mc:Choice>
          <mc:Fallback>
            <p:pic>
              <p:nvPicPr>
                <p:cNvPr id="387" name="墨迹 386">
                  <a:extLst>
                    <a:ext uri="{FF2B5EF4-FFF2-40B4-BE49-F238E27FC236}">
                      <a16:creationId xmlns:a16="http://schemas.microsoft.com/office/drawing/2014/main" id="{DE3A739A-E7EF-F15A-D451-ED8915FE04D4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9512928" y="4626864"/>
                  <a:ext cx="1508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388" name="墨迹 387">
                  <a:extLst>
                    <a:ext uri="{FF2B5EF4-FFF2-40B4-BE49-F238E27FC236}">
                      <a16:creationId xmlns:a16="http://schemas.microsoft.com/office/drawing/2014/main" id="{D8293F9D-3283-CC7C-49FF-6027C4D1336D}"/>
                    </a:ext>
                  </a:extLst>
                </p14:cNvPr>
                <p14:cNvContentPartPr/>
                <p14:nvPr/>
              </p14:nvContentPartPr>
              <p14:xfrm>
                <a:off x="9686808" y="4745664"/>
                <a:ext cx="33840" cy="142200"/>
              </p14:xfrm>
            </p:contentPart>
          </mc:Choice>
          <mc:Fallback>
            <p:pic>
              <p:nvPicPr>
                <p:cNvPr id="388" name="墨迹 387">
                  <a:extLst>
                    <a:ext uri="{FF2B5EF4-FFF2-40B4-BE49-F238E27FC236}">
                      <a16:creationId xmlns:a16="http://schemas.microsoft.com/office/drawing/2014/main" id="{D8293F9D-3283-CC7C-49FF-6027C4D1336D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9678168" y="4736664"/>
                  <a:ext cx="514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389" name="墨迹 388">
                  <a:extLst>
                    <a:ext uri="{FF2B5EF4-FFF2-40B4-BE49-F238E27FC236}">
                      <a16:creationId xmlns:a16="http://schemas.microsoft.com/office/drawing/2014/main" id="{AF56A2C2-DEEE-4E97-A4FE-F1EC928415B3}"/>
                    </a:ext>
                  </a:extLst>
                </p14:cNvPr>
                <p14:cNvContentPartPr/>
                <p14:nvPr/>
              </p14:nvContentPartPr>
              <p14:xfrm>
                <a:off x="9746928" y="4479264"/>
                <a:ext cx="92160" cy="102600"/>
              </p14:xfrm>
            </p:contentPart>
          </mc:Choice>
          <mc:Fallback>
            <p:pic>
              <p:nvPicPr>
                <p:cNvPr id="389" name="墨迹 388">
                  <a:extLst>
                    <a:ext uri="{FF2B5EF4-FFF2-40B4-BE49-F238E27FC236}">
                      <a16:creationId xmlns:a16="http://schemas.microsoft.com/office/drawing/2014/main" id="{AF56A2C2-DEEE-4E97-A4FE-F1EC928415B3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9738288" y="4470624"/>
                  <a:ext cx="1098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390" name="墨迹 389">
                  <a:extLst>
                    <a:ext uri="{FF2B5EF4-FFF2-40B4-BE49-F238E27FC236}">
                      <a16:creationId xmlns:a16="http://schemas.microsoft.com/office/drawing/2014/main" id="{85572BA0-0A7D-A5B9-553D-E92DA8DC2B58}"/>
                    </a:ext>
                  </a:extLst>
                </p14:cNvPr>
                <p14:cNvContentPartPr/>
                <p14:nvPr/>
              </p14:nvContentPartPr>
              <p14:xfrm>
                <a:off x="9856728" y="4717224"/>
                <a:ext cx="200160" cy="10800"/>
              </p14:xfrm>
            </p:contentPart>
          </mc:Choice>
          <mc:Fallback>
            <p:pic>
              <p:nvPicPr>
                <p:cNvPr id="390" name="墨迹 389">
                  <a:extLst>
                    <a:ext uri="{FF2B5EF4-FFF2-40B4-BE49-F238E27FC236}">
                      <a16:creationId xmlns:a16="http://schemas.microsoft.com/office/drawing/2014/main" id="{85572BA0-0A7D-A5B9-553D-E92DA8DC2B58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9848088" y="4708224"/>
                  <a:ext cx="2178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391" name="墨迹 390">
                  <a:extLst>
                    <a:ext uri="{FF2B5EF4-FFF2-40B4-BE49-F238E27FC236}">
                      <a16:creationId xmlns:a16="http://schemas.microsoft.com/office/drawing/2014/main" id="{0C795E67-C7BD-26B9-FE97-8AB250B22FB1}"/>
                    </a:ext>
                  </a:extLst>
                </p14:cNvPr>
                <p14:cNvContentPartPr/>
                <p14:nvPr/>
              </p14:nvContentPartPr>
              <p14:xfrm>
                <a:off x="9966168" y="4681224"/>
                <a:ext cx="9720" cy="72360"/>
              </p14:xfrm>
            </p:contentPart>
          </mc:Choice>
          <mc:Fallback>
            <p:pic>
              <p:nvPicPr>
                <p:cNvPr id="391" name="墨迹 390">
                  <a:extLst>
                    <a:ext uri="{FF2B5EF4-FFF2-40B4-BE49-F238E27FC236}">
                      <a16:creationId xmlns:a16="http://schemas.microsoft.com/office/drawing/2014/main" id="{0C795E67-C7BD-26B9-FE97-8AB250B22FB1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9957528" y="4672584"/>
                  <a:ext cx="273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392" name="墨迹 391">
                  <a:extLst>
                    <a:ext uri="{FF2B5EF4-FFF2-40B4-BE49-F238E27FC236}">
                      <a16:creationId xmlns:a16="http://schemas.microsoft.com/office/drawing/2014/main" id="{CA800D2F-45D1-EF93-8F95-3661A85232D2}"/>
                    </a:ext>
                  </a:extLst>
                </p14:cNvPr>
                <p14:cNvContentPartPr/>
                <p14:nvPr/>
              </p14:nvContentPartPr>
              <p14:xfrm>
                <a:off x="10076328" y="4515264"/>
                <a:ext cx="182520" cy="11520"/>
              </p14:xfrm>
            </p:contentPart>
          </mc:Choice>
          <mc:Fallback>
            <p:pic>
              <p:nvPicPr>
                <p:cNvPr id="392" name="墨迹 391">
                  <a:extLst>
                    <a:ext uri="{FF2B5EF4-FFF2-40B4-BE49-F238E27FC236}">
                      <a16:creationId xmlns:a16="http://schemas.microsoft.com/office/drawing/2014/main" id="{CA800D2F-45D1-EF93-8F95-3661A85232D2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10067328" y="4506264"/>
                  <a:ext cx="2001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393" name="墨迹 392">
                  <a:extLst>
                    <a:ext uri="{FF2B5EF4-FFF2-40B4-BE49-F238E27FC236}">
                      <a16:creationId xmlns:a16="http://schemas.microsoft.com/office/drawing/2014/main" id="{9D7E9A3E-9B2E-F192-3629-25465E468BE4}"/>
                    </a:ext>
                  </a:extLst>
                </p14:cNvPr>
                <p14:cNvContentPartPr/>
                <p14:nvPr/>
              </p14:nvContentPartPr>
              <p14:xfrm>
                <a:off x="10177848" y="4544424"/>
                <a:ext cx="18000" cy="228600"/>
              </p14:xfrm>
            </p:contentPart>
          </mc:Choice>
          <mc:Fallback>
            <p:pic>
              <p:nvPicPr>
                <p:cNvPr id="393" name="墨迹 392">
                  <a:extLst>
                    <a:ext uri="{FF2B5EF4-FFF2-40B4-BE49-F238E27FC236}">
                      <a16:creationId xmlns:a16="http://schemas.microsoft.com/office/drawing/2014/main" id="{9D7E9A3E-9B2E-F192-3629-25465E468BE4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0168848" y="4535424"/>
                  <a:ext cx="356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394" name="墨迹 393">
                  <a:extLst>
                    <a:ext uri="{FF2B5EF4-FFF2-40B4-BE49-F238E27FC236}">
                      <a16:creationId xmlns:a16="http://schemas.microsoft.com/office/drawing/2014/main" id="{237E0968-C4E3-EC65-1F4F-FF5651572934}"/>
                    </a:ext>
                  </a:extLst>
                </p14:cNvPr>
                <p14:cNvContentPartPr/>
                <p14:nvPr/>
              </p14:nvContentPartPr>
              <p14:xfrm>
                <a:off x="10085688" y="4781664"/>
                <a:ext cx="145800" cy="360"/>
              </p14:xfrm>
            </p:contentPart>
          </mc:Choice>
          <mc:Fallback>
            <p:pic>
              <p:nvPicPr>
                <p:cNvPr id="394" name="墨迹 393">
                  <a:extLst>
                    <a:ext uri="{FF2B5EF4-FFF2-40B4-BE49-F238E27FC236}">
                      <a16:creationId xmlns:a16="http://schemas.microsoft.com/office/drawing/2014/main" id="{237E0968-C4E3-EC65-1F4F-FF5651572934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076688" y="4773024"/>
                  <a:ext cx="163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395" name="墨迹 394">
                  <a:extLst>
                    <a:ext uri="{FF2B5EF4-FFF2-40B4-BE49-F238E27FC236}">
                      <a16:creationId xmlns:a16="http://schemas.microsoft.com/office/drawing/2014/main" id="{79F063BE-DC95-11C8-5223-966FF0CB42F2}"/>
                    </a:ext>
                  </a:extLst>
                </p14:cNvPr>
                <p14:cNvContentPartPr/>
                <p14:nvPr/>
              </p14:nvContentPartPr>
              <p14:xfrm>
                <a:off x="10315368" y="4745664"/>
                <a:ext cx="122400" cy="65880"/>
              </p14:xfrm>
            </p:contentPart>
          </mc:Choice>
          <mc:Fallback>
            <p:pic>
              <p:nvPicPr>
                <p:cNvPr id="395" name="墨迹 394">
                  <a:extLst>
                    <a:ext uri="{FF2B5EF4-FFF2-40B4-BE49-F238E27FC236}">
                      <a16:creationId xmlns:a16="http://schemas.microsoft.com/office/drawing/2014/main" id="{79F063BE-DC95-11C8-5223-966FF0CB42F2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10306728" y="4736664"/>
                  <a:ext cx="1400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396" name="墨迹 395">
                  <a:extLst>
                    <a:ext uri="{FF2B5EF4-FFF2-40B4-BE49-F238E27FC236}">
                      <a16:creationId xmlns:a16="http://schemas.microsoft.com/office/drawing/2014/main" id="{2D737D5B-ECC0-8753-F0BD-C8E68D58AC4A}"/>
                    </a:ext>
                  </a:extLst>
                </p14:cNvPr>
                <p14:cNvContentPartPr/>
                <p14:nvPr/>
              </p14:nvContentPartPr>
              <p14:xfrm>
                <a:off x="10414008" y="4745664"/>
                <a:ext cx="10080" cy="120240"/>
              </p14:xfrm>
            </p:contentPart>
          </mc:Choice>
          <mc:Fallback>
            <p:pic>
              <p:nvPicPr>
                <p:cNvPr id="396" name="墨迹 395">
                  <a:extLst>
                    <a:ext uri="{FF2B5EF4-FFF2-40B4-BE49-F238E27FC236}">
                      <a16:creationId xmlns:a16="http://schemas.microsoft.com/office/drawing/2014/main" id="{2D737D5B-ECC0-8753-F0BD-C8E68D58AC4A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10405368" y="4736664"/>
                  <a:ext cx="277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397" name="墨迹 396">
                  <a:extLst>
                    <a:ext uri="{FF2B5EF4-FFF2-40B4-BE49-F238E27FC236}">
                      <a16:creationId xmlns:a16="http://schemas.microsoft.com/office/drawing/2014/main" id="{2CCBB8B4-F0EC-9268-F6A2-6F10CC69E524}"/>
                    </a:ext>
                  </a:extLst>
                </p14:cNvPr>
                <p14:cNvContentPartPr/>
                <p14:nvPr/>
              </p14:nvContentPartPr>
              <p14:xfrm>
                <a:off x="10396368" y="4452984"/>
                <a:ext cx="46080" cy="37440"/>
              </p14:xfrm>
            </p:contentPart>
          </mc:Choice>
          <mc:Fallback>
            <p:pic>
              <p:nvPicPr>
                <p:cNvPr id="397" name="墨迹 396">
                  <a:extLst>
                    <a:ext uri="{FF2B5EF4-FFF2-40B4-BE49-F238E27FC236}">
                      <a16:creationId xmlns:a16="http://schemas.microsoft.com/office/drawing/2014/main" id="{2CCBB8B4-F0EC-9268-F6A2-6F10CC69E524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10387368" y="4443984"/>
                  <a:ext cx="63720" cy="5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1">
            <p14:nvContentPartPr>
              <p14:cNvPr id="399" name="墨迹 398">
                <a:extLst>
                  <a:ext uri="{FF2B5EF4-FFF2-40B4-BE49-F238E27FC236}">
                    <a16:creationId xmlns:a16="http://schemas.microsoft.com/office/drawing/2014/main" id="{9649949B-6943-8D3E-73C9-DEF47EB696AF}"/>
                  </a:ext>
                </a:extLst>
              </p14:cNvPr>
              <p14:cNvContentPartPr/>
              <p14:nvPr/>
            </p14:nvContentPartPr>
            <p14:xfrm>
              <a:off x="209268" y="4443480"/>
              <a:ext cx="30960" cy="22680"/>
            </p14:xfrm>
          </p:contentPart>
        </mc:Choice>
        <mc:Fallback>
          <p:pic>
            <p:nvPicPr>
              <p:cNvPr id="399" name="墨迹 398">
                <a:extLst>
                  <a:ext uri="{FF2B5EF4-FFF2-40B4-BE49-F238E27FC236}">
                    <a16:creationId xmlns:a16="http://schemas.microsoft.com/office/drawing/2014/main" id="{9649949B-6943-8D3E-73C9-DEF47EB696AF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200268" y="4434840"/>
                <a:ext cx="486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3">
            <p14:nvContentPartPr>
              <p14:cNvPr id="400" name="墨迹 399">
                <a:extLst>
                  <a:ext uri="{FF2B5EF4-FFF2-40B4-BE49-F238E27FC236}">
                    <a16:creationId xmlns:a16="http://schemas.microsoft.com/office/drawing/2014/main" id="{76029436-C00A-4B3D-7CAE-3543D4F12EEF}"/>
                  </a:ext>
                </a:extLst>
              </p14:cNvPr>
              <p14:cNvContentPartPr/>
              <p14:nvPr/>
            </p14:nvContentPartPr>
            <p14:xfrm>
              <a:off x="145188" y="4599000"/>
              <a:ext cx="360" cy="16560"/>
            </p14:xfrm>
          </p:contentPart>
        </mc:Choice>
        <mc:Fallback>
          <p:pic>
            <p:nvPicPr>
              <p:cNvPr id="400" name="墨迹 399">
                <a:extLst>
                  <a:ext uri="{FF2B5EF4-FFF2-40B4-BE49-F238E27FC236}">
                    <a16:creationId xmlns:a16="http://schemas.microsoft.com/office/drawing/2014/main" id="{76029436-C00A-4B3D-7CAE-3543D4F12EEF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136548" y="4590360"/>
                <a:ext cx="18000" cy="3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3" name="组合 402">
            <a:extLst>
              <a:ext uri="{FF2B5EF4-FFF2-40B4-BE49-F238E27FC236}">
                <a16:creationId xmlns:a16="http://schemas.microsoft.com/office/drawing/2014/main" id="{C6ED8CE5-BBE3-7ADA-5723-B375950C110F}"/>
              </a:ext>
            </a:extLst>
          </p:cNvPr>
          <p:cNvGrpSpPr/>
          <p:nvPr/>
        </p:nvGrpSpPr>
        <p:grpSpPr>
          <a:xfrm>
            <a:off x="272988" y="4599000"/>
            <a:ext cx="18720" cy="23040"/>
            <a:chOff x="1060128" y="6208344"/>
            <a:chExt cx="18720" cy="2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401" name="墨迹 400">
                  <a:extLst>
                    <a:ext uri="{FF2B5EF4-FFF2-40B4-BE49-F238E27FC236}">
                      <a16:creationId xmlns:a16="http://schemas.microsoft.com/office/drawing/2014/main" id="{37F74738-D50F-F214-4AFC-94FFA17626A3}"/>
                    </a:ext>
                  </a:extLst>
                </p14:cNvPr>
                <p14:cNvContentPartPr/>
                <p14:nvPr/>
              </p14:nvContentPartPr>
              <p14:xfrm>
                <a:off x="1078488" y="6226704"/>
                <a:ext cx="360" cy="360"/>
              </p14:xfrm>
            </p:contentPart>
          </mc:Choice>
          <mc:Fallback>
            <p:pic>
              <p:nvPicPr>
                <p:cNvPr id="401" name="墨迹 400">
                  <a:extLst>
                    <a:ext uri="{FF2B5EF4-FFF2-40B4-BE49-F238E27FC236}">
                      <a16:creationId xmlns:a16="http://schemas.microsoft.com/office/drawing/2014/main" id="{37F74738-D50F-F214-4AFC-94FFA17626A3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1069848" y="621806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402" name="墨迹 401">
                  <a:extLst>
                    <a:ext uri="{FF2B5EF4-FFF2-40B4-BE49-F238E27FC236}">
                      <a16:creationId xmlns:a16="http://schemas.microsoft.com/office/drawing/2014/main" id="{EE1E9A4F-C86E-758A-24B5-EBD20FE1B3B8}"/>
                    </a:ext>
                  </a:extLst>
                </p14:cNvPr>
                <p14:cNvContentPartPr/>
                <p14:nvPr/>
              </p14:nvContentPartPr>
              <p14:xfrm>
                <a:off x="1060128" y="6208344"/>
                <a:ext cx="11160" cy="23040"/>
              </p14:xfrm>
            </p:contentPart>
          </mc:Choice>
          <mc:Fallback>
            <p:pic>
              <p:nvPicPr>
                <p:cNvPr id="402" name="墨迹 401">
                  <a:extLst>
                    <a:ext uri="{FF2B5EF4-FFF2-40B4-BE49-F238E27FC236}">
                      <a16:creationId xmlns:a16="http://schemas.microsoft.com/office/drawing/2014/main" id="{EE1E9A4F-C86E-758A-24B5-EBD20FE1B3B8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1051488" y="6199704"/>
                  <a:ext cx="2880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7" name="组合 476">
            <a:extLst>
              <a:ext uri="{FF2B5EF4-FFF2-40B4-BE49-F238E27FC236}">
                <a16:creationId xmlns:a16="http://schemas.microsoft.com/office/drawing/2014/main" id="{8EE17822-3D16-4EAA-B99C-5CA475AD129E}"/>
              </a:ext>
            </a:extLst>
          </p:cNvPr>
          <p:cNvGrpSpPr/>
          <p:nvPr/>
        </p:nvGrpSpPr>
        <p:grpSpPr>
          <a:xfrm>
            <a:off x="665388" y="4105080"/>
            <a:ext cx="6284160" cy="798840"/>
            <a:chOff x="1452528" y="5714424"/>
            <a:chExt cx="6284160" cy="79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404" name="墨迹 403">
                  <a:extLst>
                    <a:ext uri="{FF2B5EF4-FFF2-40B4-BE49-F238E27FC236}">
                      <a16:creationId xmlns:a16="http://schemas.microsoft.com/office/drawing/2014/main" id="{926D473F-E871-793B-5C6E-00297CFEAD0E}"/>
                    </a:ext>
                  </a:extLst>
                </p14:cNvPr>
                <p14:cNvContentPartPr/>
                <p14:nvPr/>
              </p14:nvContentPartPr>
              <p14:xfrm>
                <a:off x="1452528" y="6043824"/>
                <a:ext cx="318600" cy="311040"/>
              </p14:xfrm>
            </p:contentPart>
          </mc:Choice>
          <mc:Fallback>
            <p:pic>
              <p:nvPicPr>
                <p:cNvPr id="404" name="墨迹 403">
                  <a:extLst>
                    <a:ext uri="{FF2B5EF4-FFF2-40B4-BE49-F238E27FC236}">
                      <a16:creationId xmlns:a16="http://schemas.microsoft.com/office/drawing/2014/main" id="{926D473F-E871-793B-5C6E-00297CFEAD0E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1443888" y="6035184"/>
                  <a:ext cx="3362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1">
              <p14:nvContentPartPr>
                <p14:cNvPr id="405" name="墨迹 404">
                  <a:extLst>
                    <a:ext uri="{FF2B5EF4-FFF2-40B4-BE49-F238E27FC236}">
                      <a16:creationId xmlns:a16="http://schemas.microsoft.com/office/drawing/2014/main" id="{24203709-C5B2-F27B-64ED-3122B13A9ADB}"/>
                    </a:ext>
                  </a:extLst>
                </p14:cNvPr>
                <p14:cNvContentPartPr/>
                <p14:nvPr/>
              </p14:nvContentPartPr>
              <p14:xfrm>
                <a:off x="1846368" y="6208344"/>
                <a:ext cx="19080" cy="234720"/>
              </p14:xfrm>
            </p:contentPart>
          </mc:Choice>
          <mc:Fallback>
            <p:pic>
              <p:nvPicPr>
                <p:cNvPr id="405" name="墨迹 404">
                  <a:extLst>
                    <a:ext uri="{FF2B5EF4-FFF2-40B4-BE49-F238E27FC236}">
                      <a16:creationId xmlns:a16="http://schemas.microsoft.com/office/drawing/2014/main" id="{24203709-C5B2-F27B-64ED-3122B13A9AD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1837728" y="6199704"/>
                  <a:ext cx="367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3">
              <p14:nvContentPartPr>
                <p14:cNvPr id="406" name="墨迹 405">
                  <a:extLst>
                    <a:ext uri="{FF2B5EF4-FFF2-40B4-BE49-F238E27FC236}">
                      <a16:creationId xmlns:a16="http://schemas.microsoft.com/office/drawing/2014/main" id="{65274681-2308-B6EE-64F5-CEB3802AD5E9}"/>
                    </a:ext>
                  </a:extLst>
                </p14:cNvPr>
                <p14:cNvContentPartPr/>
                <p14:nvPr/>
              </p14:nvContentPartPr>
              <p14:xfrm>
                <a:off x="1992888" y="6162984"/>
                <a:ext cx="209520" cy="360"/>
              </p14:xfrm>
            </p:contentPart>
          </mc:Choice>
          <mc:Fallback>
            <p:pic>
              <p:nvPicPr>
                <p:cNvPr id="406" name="墨迹 405">
                  <a:extLst>
                    <a:ext uri="{FF2B5EF4-FFF2-40B4-BE49-F238E27FC236}">
                      <a16:creationId xmlns:a16="http://schemas.microsoft.com/office/drawing/2014/main" id="{65274681-2308-B6EE-64F5-CEB3802AD5E9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1984248" y="6153984"/>
                  <a:ext cx="227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5">
              <p14:nvContentPartPr>
                <p14:cNvPr id="407" name="墨迹 406">
                  <a:extLst>
                    <a:ext uri="{FF2B5EF4-FFF2-40B4-BE49-F238E27FC236}">
                      <a16:creationId xmlns:a16="http://schemas.microsoft.com/office/drawing/2014/main" id="{AFCADA60-CB47-FEC9-0E09-06457E223DCF}"/>
                    </a:ext>
                  </a:extLst>
                </p14:cNvPr>
                <p14:cNvContentPartPr/>
                <p14:nvPr/>
              </p14:nvContentPartPr>
              <p14:xfrm>
                <a:off x="2056968" y="6254064"/>
                <a:ext cx="145800" cy="10080"/>
              </p14:xfrm>
            </p:contentPart>
          </mc:Choice>
          <mc:Fallback>
            <p:pic>
              <p:nvPicPr>
                <p:cNvPr id="407" name="墨迹 406">
                  <a:extLst>
                    <a:ext uri="{FF2B5EF4-FFF2-40B4-BE49-F238E27FC236}">
                      <a16:creationId xmlns:a16="http://schemas.microsoft.com/office/drawing/2014/main" id="{AFCADA60-CB47-FEC9-0E09-06457E223DCF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047968" y="6245424"/>
                  <a:ext cx="1634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7">
              <p14:nvContentPartPr>
                <p14:cNvPr id="414" name="墨迹 413">
                  <a:extLst>
                    <a:ext uri="{FF2B5EF4-FFF2-40B4-BE49-F238E27FC236}">
                      <a16:creationId xmlns:a16="http://schemas.microsoft.com/office/drawing/2014/main" id="{00EB0254-B0B7-A92E-C5BD-552036B62755}"/>
                    </a:ext>
                  </a:extLst>
                </p14:cNvPr>
                <p14:cNvContentPartPr/>
                <p14:nvPr/>
              </p14:nvContentPartPr>
              <p14:xfrm>
                <a:off x="2331288" y="6208344"/>
                <a:ext cx="291960" cy="360"/>
              </p14:xfrm>
            </p:contentPart>
          </mc:Choice>
          <mc:Fallback>
            <p:pic>
              <p:nvPicPr>
                <p:cNvPr id="414" name="墨迹 413">
                  <a:extLst>
                    <a:ext uri="{FF2B5EF4-FFF2-40B4-BE49-F238E27FC236}">
                      <a16:creationId xmlns:a16="http://schemas.microsoft.com/office/drawing/2014/main" id="{00EB0254-B0B7-A92E-C5BD-552036B62755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322648" y="6199704"/>
                  <a:ext cx="309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9">
              <p14:nvContentPartPr>
                <p14:cNvPr id="415" name="墨迹 414">
                  <a:extLst>
                    <a:ext uri="{FF2B5EF4-FFF2-40B4-BE49-F238E27FC236}">
                      <a16:creationId xmlns:a16="http://schemas.microsoft.com/office/drawing/2014/main" id="{B8E4D441-4F6E-EC71-F3DB-91EE52065CE9}"/>
                    </a:ext>
                  </a:extLst>
                </p14:cNvPr>
                <p14:cNvContentPartPr/>
                <p14:nvPr/>
              </p14:nvContentPartPr>
              <p14:xfrm>
                <a:off x="2400768" y="6281424"/>
                <a:ext cx="133200" cy="120600"/>
              </p14:xfrm>
            </p:contentPart>
          </mc:Choice>
          <mc:Fallback>
            <p:pic>
              <p:nvPicPr>
                <p:cNvPr id="415" name="墨迹 414">
                  <a:extLst>
                    <a:ext uri="{FF2B5EF4-FFF2-40B4-BE49-F238E27FC236}">
                      <a16:creationId xmlns:a16="http://schemas.microsoft.com/office/drawing/2014/main" id="{B8E4D441-4F6E-EC71-F3DB-91EE52065CE9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391768" y="6272784"/>
                  <a:ext cx="1508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1">
              <p14:nvContentPartPr>
                <p14:cNvPr id="416" name="墨迹 415">
                  <a:extLst>
                    <a:ext uri="{FF2B5EF4-FFF2-40B4-BE49-F238E27FC236}">
                      <a16:creationId xmlns:a16="http://schemas.microsoft.com/office/drawing/2014/main" id="{44B8399B-92F7-AEEE-F04C-E4D2923A7376}"/>
                    </a:ext>
                  </a:extLst>
                </p14:cNvPr>
                <p14:cNvContentPartPr/>
                <p14:nvPr/>
              </p14:nvContentPartPr>
              <p14:xfrm>
                <a:off x="2453688" y="5970744"/>
                <a:ext cx="24120" cy="121680"/>
              </p14:xfrm>
            </p:contentPart>
          </mc:Choice>
          <mc:Fallback>
            <p:pic>
              <p:nvPicPr>
                <p:cNvPr id="416" name="墨迹 415">
                  <a:extLst>
                    <a:ext uri="{FF2B5EF4-FFF2-40B4-BE49-F238E27FC236}">
                      <a16:creationId xmlns:a16="http://schemas.microsoft.com/office/drawing/2014/main" id="{44B8399B-92F7-AEEE-F04C-E4D2923A7376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444688" y="5961744"/>
                  <a:ext cx="417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3">
              <p14:nvContentPartPr>
                <p14:cNvPr id="417" name="墨迹 416">
                  <a:extLst>
                    <a:ext uri="{FF2B5EF4-FFF2-40B4-BE49-F238E27FC236}">
                      <a16:creationId xmlns:a16="http://schemas.microsoft.com/office/drawing/2014/main" id="{0F03DE53-2FE2-5D58-28A0-91127B75CE84}"/>
                    </a:ext>
                  </a:extLst>
                </p14:cNvPr>
                <p14:cNvContentPartPr/>
                <p14:nvPr/>
              </p14:nvContentPartPr>
              <p14:xfrm>
                <a:off x="2678688" y="5925024"/>
                <a:ext cx="136440" cy="403200"/>
              </p14:xfrm>
            </p:contentPart>
          </mc:Choice>
          <mc:Fallback>
            <p:pic>
              <p:nvPicPr>
                <p:cNvPr id="417" name="墨迹 416">
                  <a:extLst>
                    <a:ext uri="{FF2B5EF4-FFF2-40B4-BE49-F238E27FC236}">
                      <a16:creationId xmlns:a16="http://schemas.microsoft.com/office/drawing/2014/main" id="{0F03DE53-2FE2-5D58-28A0-91127B75CE84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669688" y="5916384"/>
                  <a:ext cx="15408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5">
              <p14:nvContentPartPr>
                <p14:cNvPr id="418" name="墨迹 417">
                  <a:extLst>
                    <a:ext uri="{FF2B5EF4-FFF2-40B4-BE49-F238E27FC236}">
                      <a16:creationId xmlns:a16="http://schemas.microsoft.com/office/drawing/2014/main" id="{74946ACF-2EB3-E77D-1C61-9B50C31949A2}"/>
                    </a:ext>
                  </a:extLst>
                </p14:cNvPr>
                <p14:cNvContentPartPr/>
                <p14:nvPr/>
              </p14:nvContentPartPr>
              <p14:xfrm>
                <a:off x="2906568" y="6034464"/>
                <a:ext cx="199800" cy="194040"/>
              </p14:xfrm>
            </p:contentPart>
          </mc:Choice>
          <mc:Fallback>
            <p:pic>
              <p:nvPicPr>
                <p:cNvPr id="418" name="墨迹 417">
                  <a:extLst>
                    <a:ext uri="{FF2B5EF4-FFF2-40B4-BE49-F238E27FC236}">
                      <a16:creationId xmlns:a16="http://schemas.microsoft.com/office/drawing/2014/main" id="{74946ACF-2EB3-E77D-1C61-9B50C31949A2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897928" y="6025824"/>
                  <a:ext cx="2174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7">
              <p14:nvContentPartPr>
                <p14:cNvPr id="419" name="墨迹 418">
                  <a:extLst>
                    <a:ext uri="{FF2B5EF4-FFF2-40B4-BE49-F238E27FC236}">
                      <a16:creationId xmlns:a16="http://schemas.microsoft.com/office/drawing/2014/main" id="{EBD9928E-7877-4443-9F90-DC9E3697318B}"/>
                    </a:ext>
                  </a:extLst>
                </p14:cNvPr>
                <p14:cNvContentPartPr/>
                <p14:nvPr/>
              </p14:nvContentPartPr>
              <p14:xfrm>
                <a:off x="3190968" y="6171984"/>
                <a:ext cx="9000" cy="127080"/>
              </p14:xfrm>
            </p:contentPart>
          </mc:Choice>
          <mc:Fallback>
            <p:pic>
              <p:nvPicPr>
                <p:cNvPr id="419" name="墨迹 418">
                  <a:extLst>
                    <a:ext uri="{FF2B5EF4-FFF2-40B4-BE49-F238E27FC236}">
                      <a16:creationId xmlns:a16="http://schemas.microsoft.com/office/drawing/2014/main" id="{EBD9928E-7877-4443-9F90-DC9E3697318B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3181968" y="6162984"/>
                  <a:ext cx="266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9">
              <p14:nvContentPartPr>
                <p14:cNvPr id="420" name="墨迹 419">
                  <a:extLst>
                    <a:ext uri="{FF2B5EF4-FFF2-40B4-BE49-F238E27FC236}">
                      <a16:creationId xmlns:a16="http://schemas.microsoft.com/office/drawing/2014/main" id="{007829F3-0D2F-CE82-F96E-A2F4EB5481A5}"/>
                    </a:ext>
                  </a:extLst>
                </p14:cNvPr>
                <p14:cNvContentPartPr/>
                <p14:nvPr/>
              </p14:nvContentPartPr>
              <p14:xfrm>
                <a:off x="3192048" y="5942304"/>
                <a:ext cx="45720" cy="88920"/>
              </p14:xfrm>
            </p:contentPart>
          </mc:Choice>
          <mc:Fallback>
            <p:pic>
              <p:nvPicPr>
                <p:cNvPr id="420" name="墨迹 419">
                  <a:extLst>
                    <a:ext uri="{FF2B5EF4-FFF2-40B4-BE49-F238E27FC236}">
                      <a16:creationId xmlns:a16="http://schemas.microsoft.com/office/drawing/2014/main" id="{007829F3-0D2F-CE82-F96E-A2F4EB5481A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3183048" y="5933304"/>
                  <a:ext cx="633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1">
              <p14:nvContentPartPr>
                <p14:cNvPr id="421" name="墨迹 420">
                  <a:extLst>
                    <a:ext uri="{FF2B5EF4-FFF2-40B4-BE49-F238E27FC236}">
                      <a16:creationId xmlns:a16="http://schemas.microsoft.com/office/drawing/2014/main" id="{CB5AE1B0-C03C-5A3B-4524-3137316AE646}"/>
                    </a:ext>
                  </a:extLst>
                </p14:cNvPr>
                <p14:cNvContentPartPr/>
                <p14:nvPr/>
              </p14:nvContentPartPr>
              <p14:xfrm>
                <a:off x="3309768" y="6093144"/>
                <a:ext cx="94320" cy="5760"/>
              </p14:xfrm>
            </p:contentPart>
          </mc:Choice>
          <mc:Fallback>
            <p:pic>
              <p:nvPicPr>
                <p:cNvPr id="421" name="墨迹 420">
                  <a:extLst>
                    <a:ext uri="{FF2B5EF4-FFF2-40B4-BE49-F238E27FC236}">
                      <a16:creationId xmlns:a16="http://schemas.microsoft.com/office/drawing/2014/main" id="{CB5AE1B0-C03C-5A3B-4524-3137316AE646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3300768" y="6084144"/>
                  <a:ext cx="1119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422" name="墨迹 421">
                  <a:extLst>
                    <a:ext uri="{FF2B5EF4-FFF2-40B4-BE49-F238E27FC236}">
                      <a16:creationId xmlns:a16="http://schemas.microsoft.com/office/drawing/2014/main" id="{F5458AA5-6C27-EE30-17AF-6166D26280FE}"/>
                    </a:ext>
                  </a:extLst>
                </p14:cNvPr>
                <p14:cNvContentPartPr/>
                <p14:nvPr/>
              </p14:nvContentPartPr>
              <p14:xfrm>
                <a:off x="3354768" y="6034464"/>
                <a:ext cx="10080" cy="136800"/>
              </p14:xfrm>
            </p:contentPart>
          </mc:Choice>
          <mc:Fallback>
            <p:pic>
              <p:nvPicPr>
                <p:cNvPr id="422" name="墨迹 421">
                  <a:extLst>
                    <a:ext uri="{FF2B5EF4-FFF2-40B4-BE49-F238E27FC236}">
                      <a16:creationId xmlns:a16="http://schemas.microsoft.com/office/drawing/2014/main" id="{F5458AA5-6C27-EE30-17AF-6166D26280FE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3346128" y="6025824"/>
                  <a:ext cx="277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423" name="墨迹 422">
                  <a:extLst>
                    <a:ext uri="{FF2B5EF4-FFF2-40B4-BE49-F238E27FC236}">
                      <a16:creationId xmlns:a16="http://schemas.microsoft.com/office/drawing/2014/main" id="{013FAF17-DE7A-432C-6739-E5628D477B13}"/>
                    </a:ext>
                  </a:extLst>
                </p14:cNvPr>
                <p14:cNvContentPartPr/>
                <p14:nvPr/>
              </p14:nvContentPartPr>
              <p14:xfrm>
                <a:off x="3473208" y="5961744"/>
                <a:ext cx="241920" cy="227880"/>
              </p14:xfrm>
            </p:contentPart>
          </mc:Choice>
          <mc:Fallback>
            <p:pic>
              <p:nvPicPr>
                <p:cNvPr id="423" name="墨迹 422">
                  <a:extLst>
                    <a:ext uri="{FF2B5EF4-FFF2-40B4-BE49-F238E27FC236}">
                      <a16:creationId xmlns:a16="http://schemas.microsoft.com/office/drawing/2014/main" id="{013FAF17-DE7A-432C-6739-E5628D477B13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3464568" y="5952744"/>
                  <a:ext cx="2595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424" name="墨迹 423">
                  <a:extLst>
                    <a:ext uri="{FF2B5EF4-FFF2-40B4-BE49-F238E27FC236}">
                      <a16:creationId xmlns:a16="http://schemas.microsoft.com/office/drawing/2014/main" id="{E143562E-BA2D-18BC-8365-DFB62D924954}"/>
                    </a:ext>
                  </a:extLst>
                </p14:cNvPr>
                <p14:cNvContentPartPr/>
                <p14:nvPr/>
              </p14:nvContentPartPr>
              <p14:xfrm>
                <a:off x="3739608" y="6107904"/>
                <a:ext cx="360" cy="127800"/>
              </p14:xfrm>
            </p:contentPart>
          </mc:Choice>
          <mc:Fallback>
            <p:pic>
              <p:nvPicPr>
                <p:cNvPr id="424" name="墨迹 423">
                  <a:extLst>
                    <a:ext uri="{FF2B5EF4-FFF2-40B4-BE49-F238E27FC236}">
                      <a16:creationId xmlns:a16="http://schemas.microsoft.com/office/drawing/2014/main" id="{E143562E-BA2D-18BC-8365-DFB62D92495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730968" y="6098904"/>
                  <a:ext cx="180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426" name="墨迹 425">
                  <a:extLst>
                    <a:ext uri="{FF2B5EF4-FFF2-40B4-BE49-F238E27FC236}">
                      <a16:creationId xmlns:a16="http://schemas.microsoft.com/office/drawing/2014/main" id="{BAA9CCF2-654D-EB20-6AC0-E94E05A5B473}"/>
                    </a:ext>
                  </a:extLst>
                </p14:cNvPr>
                <p14:cNvContentPartPr/>
                <p14:nvPr/>
              </p14:nvContentPartPr>
              <p14:xfrm>
                <a:off x="2417328" y="6391224"/>
                <a:ext cx="115560" cy="122040"/>
              </p14:xfrm>
            </p:contentPart>
          </mc:Choice>
          <mc:Fallback>
            <p:pic>
              <p:nvPicPr>
                <p:cNvPr id="426" name="墨迹 425">
                  <a:extLst>
                    <a:ext uri="{FF2B5EF4-FFF2-40B4-BE49-F238E27FC236}">
                      <a16:creationId xmlns:a16="http://schemas.microsoft.com/office/drawing/2014/main" id="{BAA9CCF2-654D-EB20-6AC0-E94E05A5B473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2408328" y="6382584"/>
                  <a:ext cx="1332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427" name="墨迹 426">
                  <a:extLst>
                    <a:ext uri="{FF2B5EF4-FFF2-40B4-BE49-F238E27FC236}">
                      <a16:creationId xmlns:a16="http://schemas.microsoft.com/office/drawing/2014/main" id="{6A68EB22-3871-C7CC-323B-B4F98A688527}"/>
                    </a:ext>
                  </a:extLst>
                </p14:cNvPr>
                <p14:cNvContentPartPr/>
                <p14:nvPr/>
              </p14:nvContentPartPr>
              <p14:xfrm>
                <a:off x="3767688" y="5897304"/>
                <a:ext cx="18000" cy="100800"/>
              </p14:xfrm>
            </p:contentPart>
          </mc:Choice>
          <mc:Fallback>
            <p:pic>
              <p:nvPicPr>
                <p:cNvPr id="427" name="墨迹 426">
                  <a:extLst>
                    <a:ext uri="{FF2B5EF4-FFF2-40B4-BE49-F238E27FC236}">
                      <a16:creationId xmlns:a16="http://schemas.microsoft.com/office/drawing/2014/main" id="{6A68EB22-3871-C7CC-323B-B4F98A688527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3759048" y="5888664"/>
                  <a:ext cx="356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428" name="墨迹 427">
                  <a:extLst>
                    <a:ext uri="{FF2B5EF4-FFF2-40B4-BE49-F238E27FC236}">
                      <a16:creationId xmlns:a16="http://schemas.microsoft.com/office/drawing/2014/main" id="{7B22A521-E3C9-CD59-7AF9-B00DB318970B}"/>
                    </a:ext>
                  </a:extLst>
                </p14:cNvPr>
                <p14:cNvContentPartPr/>
                <p14:nvPr/>
              </p14:nvContentPartPr>
              <p14:xfrm>
                <a:off x="3812688" y="6062184"/>
                <a:ext cx="100080" cy="360"/>
              </p14:xfrm>
            </p:contentPart>
          </mc:Choice>
          <mc:Fallback>
            <p:pic>
              <p:nvPicPr>
                <p:cNvPr id="428" name="墨迹 427">
                  <a:extLst>
                    <a:ext uri="{FF2B5EF4-FFF2-40B4-BE49-F238E27FC236}">
                      <a16:creationId xmlns:a16="http://schemas.microsoft.com/office/drawing/2014/main" id="{7B22A521-E3C9-CD59-7AF9-B00DB318970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803688" y="6053544"/>
                  <a:ext cx="117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2">
              <p14:nvContentPartPr>
                <p14:cNvPr id="429" name="墨迹 428">
                  <a:extLst>
                    <a:ext uri="{FF2B5EF4-FFF2-40B4-BE49-F238E27FC236}">
                      <a16:creationId xmlns:a16="http://schemas.microsoft.com/office/drawing/2014/main" id="{1B5C17EE-FB42-24E3-66AA-A0CE2497CA15}"/>
                    </a:ext>
                  </a:extLst>
                </p14:cNvPr>
                <p14:cNvContentPartPr/>
                <p14:nvPr/>
              </p14:nvContentPartPr>
              <p14:xfrm>
                <a:off x="3876768" y="5998104"/>
                <a:ext cx="3960" cy="96480"/>
              </p14:xfrm>
            </p:contentPart>
          </mc:Choice>
          <mc:Fallback>
            <p:pic>
              <p:nvPicPr>
                <p:cNvPr id="429" name="墨迹 428">
                  <a:extLst>
                    <a:ext uri="{FF2B5EF4-FFF2-40B4-BE49-F238E27FC236}">
                      <a16:creationId xmlns:a16="http://schemas.microsoft.com/office/drawing/2014/main" id="{1B5C17EE-FB42-24E3-66AA-A0CE2497CA15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3868128" y="5989104"/>
                  <a:ext cx="216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430" name="墨迹 429">
                  <a:extLst>
                    <a:ext uri="{FF2B5EF4-FFF2-40B4-BE49-F238E27FC236}">
                      <a16:creationId xmlns:a16="http://schemas.microsoft.com/office/drawing/2014/main" id="{5B6AB3A5-81E1-75A7-8E99-E8DD7EE5D98A}"/>
                    </a:ext>
                  </a:extLst>
                </p14:cNvPr>
                <p14:cNvContentPartPr/>
                <p14:nvPr/>
              </p14:nvContentPartPr>
              <p14:xfrm>
                <a:off x="3958488" y="5943384"/>
                <a:ext cx="198360" cy="218520"/>
              </p14:xfrm>
            </p:contentPart>
          </mc:Choice>
          <mc:Fallback>
            <p:pic>
              <p:nvPicPr>
                <p:cNvPr id="430" name="墨迹 429">
                  <a:extLst>
                    <a:ext uri="{FF2B5EF4-FFF2-40B4-BE49-F238E27FC236}">
                      <a16:creationId xmlns:a16="http://schemas.microsoft.com/office/drawing/2014/main" id="{5B6AB3A5-81E1-75A7-8E99-E8DD7EE5D98A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3949848" y="5934384"/>
                  <a:ext cx="2160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431" name="墨迹 430">
                  <a:extLst>
                    <a:ext uri="{FF2B5EF4-FFF2-40B4-BE49-F238E27FC236}">
                      <a16:creationId xmlns:a16="http://schemas.microsoft.com/office/drawing/2014/main" id="{E6BC3810-642F-98E2-C630-813ECF32FA26}"/>
                    </a:ext>
                  </a:extLst>
                </p14:cNvPr>
                <p14:cNvContentPartPr/>
                <p14:nvPr/>
              </p14:nvContentPartPr>
              <p14:xfrm>
                <a:off x="4251168" y="6080544"/>
                <a:ext cx="10800" cy="161280"/>
              </p14:xfrm>
            </p:contentPart>
          </mc:Choice>
          <mc:Fallback>
            <p:pic>
              <p:nvPicPr>
                <p:cNvPr id="431" name="墨迹 430">
                  <a:extLst>
                    <a:ext uri="{FF2B5EF4-FFF2-40B4-BE49-F238E27FC236}">
                      <a16:creationId xmlns:a16="http://schemas.microsoft.com/office/drawing/2014/main" id="{E6BC3810-642F-98E2-C630-813ECF32FA26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4242168" y="6071904"/>
                  <a:ext cx="284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432" name="墨迹 431">
                  <a:extLst>
                    <a:ext uri="{FF2B5EF4-FFF2-40B4-BE49-F238E27FC236}">
                      <a16:creationId xmlns:a16="http://schemas.microsoft.com/office/drawing/2014/main" id="{7783D761-CD04-B183-FBA2-D0E5C4C2422E}"/>
                    </a:ext>
                  </a:extLst>
                </p14:cNvPr>
                <p14:cNvContentPartPr/>
                <p14:nvPr/>
              </p14:nvContentPartPr>
              <p14:xfrm>
                <a:off x="4258728" y="5842584"/>
                <a:ext cx="103680" cy="128880"/>
              </p14:xfrm>
            </p:contentPart>
          </mc:Choice>
          <mc:Fallback>
            <p:pic>
              <p:nvPicPr>
                <p:cNvPr id="432" name="墨迹 431">
                  <a:extLst>
                    <a:ext uri="{FF2B5EF4-FFF2-40B4-BE49-F238E27FC236}">
                      <a16:creationId xmlns:a16="http://schemas.microsoft.com/office/drawing/2014/main" id="{7783D761-CD04-B183-FBA2-D0E5C4C2422E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4250088" y="5833584"/>
                  <a:ext cx="1213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0">
              <p14:nvContentPartPr>
                <p14:cNvPr id="433" name="墨迹 432">
                  <a:extLst>
                    <a:ext uri="{FF2B5EF4-FFF2-40B4-BE49-F238E27FC236}">
                      <a16:creationId xmlns:a16="http://schemas.microsoft.com/office/drawing/2014/main" id="{0A490560-BB68-F250-6B1A-B06E19128220}"/>
                    </a:ext>
                  </a:extLst>
                </p14:cNvPr>
                <p14:cNvContentPartPr/>
                <p14:nvPr/>
              </p14:nvContentPartPr>
              <p14:xfrm>
                <a:off x="4399488" y="5915664"/>
                <a:ext cx="100800" cy="266040"/>
              </p14:xfrm>
            </p:contentPart>
          </mc:Choice>
          <mc:Fallback>
            <p:pic>
              <p:nvPicPr>
                <p:cNvPr id="433" name="墨迹 432">
                  <a:extLst>
                    <a:ext uri="{FF2B5EF4-FFF2-40B4-BE49-F238E27FC236}">
                      <a16:creationId xmlns:a16="http://schemas.microsoft.com/office/drawing/2014/main" id="{0A490560-BB68-F250-6B1A-B06E19128220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4390488" y="5907024"/>
                  <a:ext cx="1184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2">
              <p14:nvContentPartPr>
                <p14:cNvPr id="434" name="墨迹 433">
                  <a:extLst>
                    <a:ext uri="{FF2B5EF4-FFF2-40B4-BE49-F238E27FC236}">
                      <a16:creationId xmlns:a16="http://schemas.microsoft.com/office/drawing/2014/main" id="{883F6AA8-AFE9-9F88-6C5B-02053AE292D7}"/>
                    </a:ext>
                  </a:extLst>
                </p14:cNvPr>
                <p14:cNvContentPartPr/>
                <p14:nvPr/>
              </p14:nvContentPartPr>
              <p14:xfrm>
                <a:off x="4608288" y="6025464"/>
                <a:ext cx="118440" cy="360"/>
              </p14:xfrm>
            </p:contentPart>
          </mc:Choice>
          <mc:Fallback>
            <p:pic>
              <p:nvPicPr>
                <p:cNvPr id="434" name="墨迹 433">
                  <a:extLst>
                    <a:ext uri="{FF2B5EF4-FFF2-40B4-BE49-F238E27FC236}">
                      <a16:creationId xmlns:a16="http://schemas.microsoft.com/office/drawing/2014/main" id="{883F6AA8-AFE9-9F88-6C5B-02053AE292D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599288" y="6016824"/>
                  <a:ext cx="13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435" name="墨迹 434">
                  <a:extLst>
                    <a:ext uri="{FF2B5EF4-FFF2-40B4-BE49-F238E27FC236}">
                      <a16:creationId xmlns:a16="http://schemas.microsoft.com/office/drawing/2014/main" id="{2A03B23A-AFC3-45DF-9D66-AFF827940FB9}"/>
                    </a:ext>
                  </a:extLst>
                </p14:cNvPr>
                <p14:cNvContentPartPr/>
                <p14:nvPr/>
              </p14:nvContentPartPr>
              <p14:xfrm>
                <a:off x="4617648" y="6107904"/>
                <a:ext cx="173160" cy="360"/>
              </p14:xfrm>
            </p:contentPart>
          </mc:Choice>
          <mc:Fallback>
            <p:pic>
              <p:nvPicPr>
                <p:cNvPr id="435" name="墨迹 434">
                  <a:extLst>
                    <a:ext uri="{FF2B5EF4-FFF2-40B4-BE49-F238E27FC236}">
                      <a16:creationId xmlns:a16="http://schemas.microsoft.com/office/drawing/2014/main" id="{2A03B23A-AFC3-45DF-9D66-AFF827940FB9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4608648" y="6098904"/>
                  <a:ext cx="190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4">
              <p14:nvContentPartPr>
                <p14:cNvPr id="437" name="墨迹 436">
                  <a:extLst>
                    <a:ext uri="{FF2B5EF4-FFF2-40B4-BE49-F238E27FC236}">
                      <a16:creationId xmlns:a16="http://schemas.microsoft.com/office/drawing/2014/main" id="{41DA16DD-4BEB-71D0-B7F3-A6BB7AF89AC3}"/>
                    </a:ext>
                  </a:extLst>
                </p14:cNvPr>
                <p14:cNvContentPartPr/>
                <p14:nvPr/>
              </p14:nvContentPartPr>
              <p14:xfrm>
                <a:off x="4809168" y="6052824"/>
                <a:ext cx="186120" cy="28800"/>
              </p14:xfrm>
            </p:contentPart>
          </mc:Choice>
          <mc:Fallback>
            <p:pic>
              <p:nvPicPr>
                <p:cNvPr id="437" name="墨迹 436">
                  <a:extLst>
                    <a:ext uri="{FF2B5EF4-FFF2-40B4-BE49-F238E27FC236}">
                      <a16:creationId xmlns:a16="http://schemas.microsoft.com/office/drawing/2014/main" id="{41DA16DD-4BEB-71D0-B7F3-A6BB7AF89AC3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4800528" y="6044184"/>
                  <a:ext cx="2037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6">
              <p14:nvContentPartPr>
                <p14:cNvPr id="438" name="墨迹 437">
                  <a:extLst>
                    <a:ext uri="{FF2B5EF4-FFF2-40B4-BE49-F238E27FC236}">
                      <a16:creationId xmlns:a16="http://schemas.microsoft.com/office/drawing/2014/main" id="{50A1442E-183D-B435-5EF7-88E0B4EFDE24}"/>
                    </a:ext>
                  </a:extLst>
                </p14:cNvPr>
                <p14:cNvContentPartPr/>
                <p14:nvPr/>
              </p14:nvContentPartPr>
              <p14:xfrm>
                <a:off x="4799448" y="6135264"/>
                <a:ext cx="138240" cy="203040"/>
              </p14:xfrm>
            </p:contentPart>
          </mc:Choice>
          <mc:Fallback>
            <p:pic>
              <p:nvPicPr>
                <p:cNvPr id="438" name="墨迹 437">
                  <a:extLst>
                    <a:ext uri="{FF2B5EF4-FFF2-40B4-BE49-F238E27FC236}">
                      <a16:creationId xmlns:a16="http://schemas.microsoft.com/office/drawing/2014/main" id="{50A1442E-183D-B435-5EF7-88E0B4EFDE24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4790448" y="6126264"/>
                  <a:ext cx="1558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8">
              <p14:nvContentPartPr>
                <p14:cNvPr id="439" name="墨迹 438">
                  <a:extLst>
                    <a:ext uri="{FF2B5EF4-FFF2-40B4-BE49-F238E27FC236}">
                      <a16:creationId xmlns:a16="http://schemas.microsoft.com/office/drawing/2014/main" id="{0288420D-B59F-A776-F554-2650A2EBB058}"/>
                    </a:ext>
                  </a:extLst>
                </p14:cNvPr>
                <p14:cNvContentPartPr/>
                <p14:nvPr/>
              </p14:nvContentPartPr>
              <p14:xfrm>
                <a:off x="4788648" y="5815224"/>
                <a:ext cx="212040" cy="119520"/>
              </p14:xfrm>
            </p:contentPart>
          </mc:Choice>
          <mc:Fallback>
            <p:pic>
              <p:nvPicPr>
                <p:cNvPr id="439" name="墨迹 438">
                  <a:extLst>
                    <a:ext uri="{FF2B5EF4-FFF2-40B4-BE49-F238E27FC236}">
                      <a16:creationId xmlns:a16="http://schemas.microsoft.com/office/drawing/2014/main" id="{0288420D-B59F-A776-F554-2650A2EBB058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4780008" y="5806224"/>
                  <a:ext cx="2296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0">
              <p14:nvContentPartPr>
                <p14:cNvPr id="440" name="墨迹 439">
                  <a:extLst>
                    <a:ext uri="{FF2B5EF4-FFF2-40B4-BE49-F238E27FC236}">
                      <a16:creationId xmlns:a16="http://schemas.microsoft.com/office/drawing/2014/main" id="{BFB20B37-CFC6-0D4B-FF39-01A2E38CBD1D}"/>
                    </a:ext>
                  </a:extLst>
                </p14:cNvPr>
                <p14:cNvContentPartPr/>
                <p14:nvPr/>
              </p14:nvContentPartPr>
              <p14:xfrm>
                <a:off x="4911768" y="5824584"/>
                <a:ext cx="8280" cy="147600"/>
              </p14:xfrm>
            </p:contentPart>
          </mc:Choice>
          <mc:Fallback>
            <p:pic>
              <p:nvPicPr>
                <p:cNvPr id="440" name="墨迹 439">
                  <a:extLst>
                    <a:ext uri="{FF2B5EF4-FFF2-40B4-BE49-F238E27FC236}">
                      <a16:creationId xmlns:a16="http://schemas.microsoft.com/office/drawing/2014/main" id="{BFB20B37-CFC6-0D4B-FF39-01A2E38CBD1D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4903128" y="5815584"/>
                  <a:ext cx="259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2">
              <p14:nvContentPartPr>
                <p14:cNvPr id="441" name="墨迹 440">
                  <a:extLst>
                    <a:ext uri="{FF2B5EF4-FFF2-40B4-BE49-F238E27FC236}">
                      <a16:creationId xmlns:a16="http://schemas.microsoft.com/office/drawing/2014/main" id="{525AE751-0D27-7E8E-36CF-BC6973AB2D7D}"/>
                    </a:ext>
                  </a:extLst>
                </p14:cNvPr>
                <p14:cNvContentPartPr/>
                <p14:nvPr/>
              </p14:nvContentPartPr>
              <p14:xfrm>
                <a:off x="5074488" y="5869944"/>
                <a:ext cx="165600" cy="288360"/>
              </p14:xfrm>
            </p:contentPart>
          </mc:Choice>
          <mc:Fallback>
            <p:pic>
              <p:nvPicPr>
                <p:cNvPr id="441" name="墨迹 440">
                  <a:extLst>
                    <a:ext uri="{FF2B5EF4-FFF2-40B4-BE49-F238E27FC236}">
                      <a16:creationId xmlns:a16="http://schemas.microsoft.com/office/drawing/2014/main" id="{525AE751-0D27-7E8E-36CF-BC6973AB2D7D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5065488" y="5861304"/>
                  <a:ext cx="1832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4">
              <p14:nvContentPartPr>
                <p14:cNvPr id="442" name="墨迹 441">
                  <a:extLst>
                    <a:ext uri="{FF2B5EF4-FFF2-40B4-BE49-F238E27FC236}">
                      <a16:creationId xmlns:a16="http://schemas.microsoft.com/office/drawing/2014/main" id="{DB2D9651-4CA2-08FB-9512-D3716F6DC3E8}"/>
                    </a:ext>
                  </a:extLst>
                </p14:cNvPr>
                <p14:cNvContentPartPr/>
                <p14:nvPr/>
              </p14:nvContentPartPr>
              <p14:xfrm>
                <a:off x="5339808" y="6062184"/>
                <a:ext cx="360" cy="138600"/>
              </p14:xfrm>
            </p:contentPart>
          </mc:Choice>
          <mc:Fallback>
            <p:pic>
              <p:nvPicPr>
                <p:cNvPr id="442" name="墨迹 441">
                  <a:extLst>
                    <a:ext uri="{FF2B5EF4-FFF2-40B4-BE49-F238E27FC236}">
                      <a16:creationId xmlns:a16="http://schemas.microsoft.com/office/drawing/2014/main" id="{DB2D9651-4CA2-08FB-9512-D3716F6DC3E8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5330808" y="6053544"/>
                  <a:ext cx="180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6">
              <p14:nvContentPartPr>
                <p14:cNvPr id="443" name="墨迹 442">
                  <a:extLst>
                    <a:ext uri="{FF2B5EF4-FFF2-40B4-BE49-F238E27FC236}">
                      <a16:creationId xmlns:a16="http://schemas.microsoft.com/office/drawing/2014/main" id="{13C21159-1F19-A8FB-4BF2-A2F46CC73B61}"/>
                    </a:ext>
                  </a:extLst>
                </p14:cNvPr>
                <p14:cNvContentPartPr/>
                <p14:nvPr/>
              </p14:nvContentPartPr>
              <p14:xfrm>
                <a:off x="5367528" y="5818824"/>
                <a:ext cx="56880" cy="79560"/>
              </p14:xfrm>
            </p:contentPart>
          </mc:Choice>
          <mc:Fallback>
            <p:pic>
              <p:nvPicPr>
                <p:cNvPr id="443" name="墨迹 442">
                  <a:extLst>
                    <a:ext uri="{FF2B5EF4-FFF2-40B4-BE49-F238E27FC236}">
                      <a16:creationId xmlns:a16="http://schemas.microsoft.com/office/drawing/2014/main" id="{13C21159-1F19-A8FB-4BF2-A2F46CC73B61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5358528" y="5810184"/>
                  <a:ext cx="745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8">
              <p14:nvContentPartPr>
                <p14:cNvPr id="444" name="墨迹 443">
                  <a:extLst>
                    <a:ext uri="{FF2B5EF4-FFF2-40B4-BE49-F238E27FC236}">
                      <a16:creationId xmlns:a16="http://schemas.microsoft.com/office/drawing/2014/main" id="{6D285EBF-14D3-4004-FB13-51FE9DD7B0BB}"/>
                    </a:ext>
                  </a:extLst>
                </p14:cNvPr>
                <p14:cNvContentPartPr/>
                <p14:nvPr/>
              </p14:nvContentPartPr>
              <p14:xfrm>
                <a:off x="5446008" y="6004944"/>
                <a:ext cx="176760" cy="12240"/>
              </p14:xfrm>
            </p:contentPart>
          </mc:Choice>
          <mc:Fallback>
            <p:pic>
              <p:nvPicPr>
                <p:cNvPr id="444" name="墨迹 443">
                  <a:extLst>
                    <a:ext uri="{FF2B5EF4-FFF2-40B4-BE49-F238E27FC236}">
                      <a16:creationId xmlns:a16="http://schemas.microsoft.com/office/drawing/2014/main" id="{6D285EBF-14D3-4004-FB13-51FE9DD7B0BB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5437008" y="5995944"/>
                  <a:ext cx="1944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0">
              <p14:nvContentPartPr>
                <p14:cNvPr id="445" name="墨迹 444">
                  <a:extLst>
                    <a:ext uri="{FF2B5EF4-FFF2-40B4-BE49-F238E27FC236}">
                      <a16:creationId xmlns:a16="http://schemas.microsoft.com/office/drawing/2014/main" id="{89804CF6-013C-E460-1AA8-5BB8A30F147F}"/>
                    </a:ext>
                  </a:extLst>
                </p14:cNvPr>
                <p14:cNvContentPartPr/>
                <p14:nvPr/>
              </p14:nvContentPartPr>
              <p14:xfrm>
                <a:off x="5549328" y="5943384"/>
                <a:ext cx="10080" cy="127440"/>
              </p14:xfrm>
            </p:contentPart>
          </mc:Choice>
          <mc:Fallback>
            <p:pic>
              <p:nvPicPr>
                <p:cNvPr id="445" name="墨迹 444">
                  <a:extLst>
                    <a:ext uri="{FF2B5EF4-FFF2-40B4-BE49-F238E27FC236}">
                      <a16:creationId xmlns:a16="http://schemas.microsoft.com/office/drawing/2014/main" id="{89804CF6-013C-E460-1AA8-5BB8A30F147F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5540688" y="5934384"/>
                  <a:ext cx="277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2">
              <p14:nvContentPartPr>
                <p14:cNvPr id="446" name="墨迹 445">
                  <a:extLst>
                    <a:ext uri="{FF2B5EF4-FFF2-40B4-BE49-F238E27FC236}">
                      <a16:creationId xmlns:a16="http://schemas.microsoft.com/office/drawing/2014/main" id="{95ABAADF-8C4A-2CFC-8197-7C8969D29BE0}"/>
                    </a:ext>
                  </a:extLst>
                </p14:cNvPr>
                <p14:cNvContentPartPr/>
                <p14:nvPr/>
              </p14:nvContentPartPr>
              <p14:xfrm>
                <a:off x="5622048" y="5869944"/>
                <a:ext cx="140400" cy="208080"/>
              </p14:xfrm>
            </p:contentPart>
          </mc:Choice>
          <mc:Fallback>
            <p:pic>
              <p:nvPicPr>
                <p:cNvPr id="446" name="墨迹 445">
                  <a:extLst>
                    <a:ext uri="{FF2B5EF4-FFF2-40B4-BE49-F238E27FC236}">
                      <a16:creationId xmlns:a16="http://schemas.microsoft.com/office/drawing/2014/main" id="{95ABAADF-8C4A-2CFC-8197-7C8969D29BE0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5613048" y="5861304"/>
                  <a:ext cx="1580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4">
              <p14:nvContentPartPr>
                <p14:cNvPr id="447" name="墨迹 446">
                  <a:extLst>
                    <a:ext uri="{FF2B5EF4-FFF2-40B4-BE49-F238E27FC236}">
                      <a16:creationId xmlns:a16="http://schemas.microsoft.com/office/drawing/2014/main" id="{5E8C4DDA-5853-052F-9AF9-6E0633083791}"/>
                    </a:ext>
                  </a:extLst>
                </p14:cNvPr>
                <p14:cNvContentPartPr/>
                <p14:nvPr/>
              </p14:nvContentPartPr>
              <p14:xfrm>
                <a:off x="5797008" y="6034104"/>
                <a:ext cx="101520" cy="124920"/>
              </p14:xfrm>
            </p:contentPart>
          </mc:Choice>
          <mc:Fallback>
            <p:pic>
              <p:nvPicPr>
                <p:cNvPr id="447" name="墨迹 446">
                  <a:extLst>
                    <a:ext uri="{FF2B5EF4-FFF2-40B4-BE49-F238E27FC236}">
                      <a16:creationId xmlns:a16="http://schemas.microsoft.com/office/drawing/2014/main" id="{5E8C4DDA-5853-052F-9AF9-6E0633083791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5788008" y="6025464"/>
                  <a:ext cx="1191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6">
              <p14:nvContentPartPr>
                <p14:cNvPr id="448" name="墨迹 447">
                  <a:extLst>
                    <a:ext uri="{FF2B5EF4-FFF2-40B4-BE49-F238E27FC236}">
                      <a16:creationId xmlns:a16="http://schemas.microsoft.com/office/drawing/2014/main" id="{C32C5898-D1DE-A6AC-3ACD-64D61EE9A81A}"/>
                    </a:ext>
                  </a:extLst>
                </p14:cNvPr>
                <p14:cNvContentPartPr/>
                <p14:nvPr/>
              </p14:nvContentPartPr>
              <p14:xfrm>
                <a:off x="5861448" y="5797584"/>
                <a:ext cx="120960" cy="118800"/>
              </p14:xfrm>
            </p:contentPart>
          </mc:Choice>
          <mc:Fallback>
            <p:pic>
              <p:nvPicPr>
                <p:cNvPr id="448" name="墨迹 447">
                  <a:extLst>
                    <a:ext uri="{FF2B5EF4-FFF2-40B4-BE49-F238E27FC236}">
                      <a16:creationId xmlns:a16="http://schemas.microsoft.com/office/drawing/2014/main" id="{C32C5898-D1DE-A6AC-3ACD-64D61EE9A81A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5852808" y="5788944"/>
                  <a:ext cx="1386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8">
              <p14:nvContentPartPr>
                <p14:cNvPr id="449" name="墨迹 448">
                  <a:extLst>
                    <a:ext uri="{FF2B5EF4-FFF2-40B4-BE49-F238E27FC236}">
                      <a16:creationId xmlns:a16="http://schemas.microsoft.com/office/drawing/2014/main" id="{6BDEDC9D-AB64-2ACA-AD24-637C06AE28FE}"/>
                    </a:ext>
                  </a:extLst>
                </p14:cNvPr>
                <p14:cNvContentPartPr/>
                <p14:nvPr/>
              </p14:nvContentPartPr>
              <p14:xfrm>
                <a:off x="5924808" y="5979744"/>
                <a:ext cx="218880" cy="19080"/>
              </p14:xfrm>
            </p:contentPart>
          </mc:Choice>
          <mc:Fallback>
            <p:pic>
              <p:nvPicPr>
                <p:cNvPr id="449" name="墨迹 448">
                  <a:extLst>
                    <a:ext uri="{FF2B5EF4-FFF2-40B4-BE49-F238E27FC236}">
                      <a16:creationId xmlns:a16="http://schemas.microsoft.com/office/drawing/2014/main" id="{6BDEDC9D-AB64-2ACA-AD24-637C06AE28FE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5916168" y="5970744"/>
                  <a:ext cx="2365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0">
              <p14:nvContentPartPr>
                <p14:cNvPr id="450" name="墨迹 449">
                  <a:extLst>
                    <a:ext uri="{FF2B5EF4-FFF2-40B4-BE49-F238E27FC236}">
                      <a16:creationId xmlns:a16="http://schemas.microsoft.com/office/drawing/2014/main" id="{D66D66DE-A8B0-D38A-02E2-89676EA64DA6}"/>
                    </a:ext>
                  </a:extLst>
                </p14:cNvPr>
                <p14:cNvContentPartPr/>
                <p14:nvPr/>
              </p14:nvContentPartPr>
              <p14:xfrm>
                <a:off x="6071328" y="5952384"/>
                <a:ext cx="360" cy="109080"/>
              </p14:xfrm>
            </p:contentPart>
          </mc:Choice>
          <mc:Fallback>
            <p:pic>
              <p:nvPicPr>
                <p:cNvPr id="450" name="墨迹 449">
                  <a:extLst>
                    <a:ext uri="{FF2B5EF4-FFF2-40B4-BE49-F238E27FC236}">
                      <a16:creationId xmlns:a16="http://schemas.microsoft.com/office/drawing/2014/main" id="{D66D66DE-A8B0-D38A-02E2-89676EA64DA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062688" y="5943384"/>
                  <a:ext cx="180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1">
              <p14:nvContentPartPr>
                <p14:cNvPr id="451" name="墨迹 450">
                  <a:extLst>
                    <a:ext uri="{FF2B5EF4-FFF2-40B4-BE49-F238E27FC236}">
                      <a16:creationId xmlns:a16="http://schemas.microsoft.com/office/drawing/2014/main" id="{9F720BFE-6C1F-C0D2-8016-AF5A9082DCF8}"/>
                    </a:ext>
                  </a:extLst>
                </p14:cNvPr>
                <p14:cNvContentPartPr/>
                <p14:nvPr/>
              </p14:nvContentPartPr>
              <p14:xfrm>
                <a:off x="6190128" y="5943384"/>
                <a:ext cx="236880" cy="360"/>
              </p14:xfrm>
            </p:contentPart>
          </mc:Choice>
          <mc:Fallback>
            <p:pic>
              <p:nvPicPr>
                <p:cNvPr id="451" name="墨迹 450">
                  <a:extLst>
                    <a:ext uri="{FF2B5EF4-FFF2-40B4-BE49-F238E27FC236}">
                      <a16:creationId xmlns:a16="http://schemas.microsoft.com/office/drawing/2014/main" id="{9F720BFE-6C1F-C0D2-8016-AF5A9082DCF8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181488" y="5934384"/>
                  <a:ext cx="254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2">
              <p14:nvContentPartPr>
                <p14:cNvPr id="452" name="墨迹 451">
                  <a:extLst>
                    <a:ext uri="{FF2B5EF4-FFF2-40B4-BE49-F238E27FC236}">
                      <a16:creationId xmlns:a16="http://schemas.microsoft.com/office/drawing/2014/main" id="{BF127927-4239-C8B4-1783-2845A25268C6}"/>
                    </a:ext>
                  </a:extLst>
                </p14:cNvPr>
                <p14:cNvContentPartPr/>
                <p14:nvPr/>
              </p14:nvContentPartPr>
              <p14:xfrm>
                <a:off x="6208488" y="6015744"/>
                <a:ext cx="101880" cy="177480"/>
              </p14:xfrm>
            </p:contentPart>
          </mc:Choice>
          <mc:Fallback>
            <p:pic>
              <p:nvPicPr>
                <p:cNvPr id="452" name="墨迹 451">
                  <a:extLst>
                    <a:ext uri="{FF2B5EF4-FFF2-40B4-BE49-F238E27FC236}">
                      <a16:creationId xmlns:a16="http://schemas.microsoft.com/office/drawing/2014/main" id="{BF127927-4239-C8B4-1783-2845A25268C6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6199848" y="6007104"/>
                  <a:ext cx="1195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4">
              <p14:nvContentPartPr>
                <p14:cNvPr id="453" name="墨迹 452">
                  <a:extLst>
                    <a:ext uri="{FF2B5EF4-FFF2-40B4-BE49-F238E27FC236}">
                      <a16:creationId xmlns:a16="http://schemas.microsoft.com/office/drawing/2014/main" id="{4E30888A-A8C1-3D6A-0CD4-0F80ACF96998}"/>
                    </a:ext>
                  </a:extLst>
                </p14:cNvPr>
                <p14:cNvContentPartPr/>
                <p14:nvPr/>
              </p14:nvContentPartPr>
              <p14:xfrm>
                <a:off x="6290928" y="5732784"/>
                <a:ext cx="360" cy="145800"/>
              </p14:xfrm>
            </p:contentPart>
          </mc:Choice>
          <mc:Fallback>
            <p:pic>
              <p:nvPicPr>
                <p:cNvPr id="453" name="墨迹 452">
                  <a:extLst>
                    <a:ext uri="{FF2B5EF4-FFF2-40B4-BE49-F238E27FC236}">
                      <a16:creationId xmlns:a16="http://schemas.microsoft.com/office/drawing/2014/main" id="{4E30888A-A8C1-3D6A-0CD4-0F80ACF9699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81928" y="5724144"/>
                  <a:ext cx="18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5">
              <p14:nvContentPartPr>
                <p14:cNvPr id="454" name="墨迹 453">
                  <a:extLst>
                    <a:ext uri="{FF2B5EF4-FFF2-40B4-BE49-F238E27FC236}">
                      <a16:creationId xmlns:a16="http://schemas.microsoft.com/office/drawing/2014/main" id="{0165C4A0-FDFA-2295-B55C-EDA13383C5F9}"/>
                    </a:ext>
                  </a:extLst>
                </p14:cNvPr>
                <p14:cNvContentPartPr/>
                <p14:nvPr/>
              </p14:nvContentPartPr>
              <p14:xfrm>
                <a:off x="6454368" y="5760144"/>
                <a:ext cx="110880" cy="430560"/>
              </p14:xfrm>
            </p:contentPart>
          </mc:Choice>
          <mc:Fallback>
            <p:pic>
              <p:nvPicPr>
                <p:cNvPr id="454" name="墨迹 453">
                  <a:extLst>
                    <a:ext uri="{FF2B5EF4-FFF2-40B4-BE49-F238E27FC236}">
                      <a16:creationId xmlns:a16="http://schemas.microsoft.com/office/drawing/2014/main" id="{0165C4A0-FDFA-2295-B55C-EDA13383C5F9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6445728" y="5751504"/>
                  <a:ext cx="12852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7">
              <p14:nvContentPartPr>
                <p14:cNvPr id="456" name="墨迹 455">
                  <a:extLst>
                    <a:ext uri="{FF2B5EF4-FFF2-40B4-BE49-F238E27FC236}">
                      <a16:creationId xmlns:a16="http://schemas.microsoft.com/office/drawing/2014/main" id="{73A27EA5-A25C-3278-030A-861B10B42101}"/>
                    </a:ext>
                  </a:extLst>
                </p14:cNvPr>
                <p14:cNvContentPartPr/>
                <p14:nvPr/>
              </p14:nvContentPartPr>
              <p14:xfrm>
                <a:off x="6546528" y="5866704"/>
                <a:ext cx="87120" cy="3960"/>
              </p14:xfrm>
            </p:contentPart>
          </mc:Choice>
          <mc:Fallback>
            <p:pic>
              <p:nvPicPr>
                <p:cNvPr id="456" name="墨迹 455">
                  <a:extLst>
                    <a:ext uri="{FF2B5EF4-FFF2-40B4-BE49-F238E27FC236}">
                      <a16:creationId xmlns:a16="http://schemas.microsoft.com/office/drawing/2014/main" id="{73A27EA5-A25C-3278-030A-861B10B42101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6537888" y="5857704"/>
                  <a:ext cx="1047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9">
              <p14:nvContentPartPr>
                <p14:cNvPr id="457" name="墨迹 456">
                  <a:extLst>
                    <a:ext uri="{FF2B5EF4-FFF2-40B4-BE49-F238E27FC236}">
                      <a16:creationId xmlns:a16="http://schemas.microsoft.com/office/drawing/2014/main" id="{EB2FC5FD-3152-6CC4-C9A1-888DB8CD17E3}"/>
                    </a:ext>
                  </a:extLst>
                </p14:cNvPr>
                <p14:cNvContentPartPr/>
                <p14:nvPr/>
              </p14:nvContentPartPr>
              <p14:xfrm>
                <a:off x="6609168" y="5861304"/>
                <a:ext cx="11160" cy="182160"/>
              </p14:xfrm>
            </p:contentPart>
          </mc:Choice>
          <mc:Fallback>
            <p:pic>
              <p:nvPicPr>
                <p:cNvPr id="457" name="墨迹 456">
                  <a:extLst>
                    <a:ext uri="{FF2B5EF4-FFF2-40B4-BE49-F238E27FC236}">
                      <a16:creationId xmlns:a16="http://schemas.microsoft.com/office/drawing/2014/main" id="{EB2FC5FD-3152-6CC4-C9A1-888DB8CD17E3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6600168" y="5852304"/>
                  <a:ext cx="288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1">
              <p14:nvContentPartPr>
                <p14:cNvPr id="458" name="墨迹 457">
                  <a:extLst>
                    <a:ext uri="{FF2B5EF4-FFF2-40B4-BE49-F238E27FC236}">
                      <a16:creationId xmlns:a16="http://schemas.microsoft.com/office/drawing/2014/main" id="{86349DF2-3212-C7F4-D7A8-E08B3C0C3BF2}"/>
                    </a:ext>
                  </a:extLst>
                </p14:cNvPr>
                <p14:cNvContentPartPr/>
                <p14:nvPr/>
              </p14:nvContentPartPr>
              <p14:xfrm>
                <a:off x="6555888" y="6089544"/>
                <a:ext cx="99720" cy="360"/>
              </p14:xfrm>
            </p:contentPart>
          </mc:Choice>
          <mc:Fallback>
            <p:pic>
              <p:nvPicPr>
                <p:cNvPr id="458" name="墨迹 457">
                  <a:extLst>
                    <a:ext uri="{FF2B5EF4-FFF2-40B4-BE49-F238E27FC236}">
                      <a16:creationId xmlns:a16="http://schemas.microsoft.com/office/drawing/2014/main" id="{86349DF2-3212-C7F4-D7A8-E08B3C0C3BF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547248" y="6080904"/>
                  <a:ext cx="117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2">
              <p14:nvContentPartPr>
                <p14:cNvPr id="459" name="墨迹 458">
                  <a:extLst>
                    <a:ext uri="{FF2B5EF4-FFF2-40B4-BE49-F238E27FC236}">
                      <a16:creationId xmlns:a16="http://schemas.microsoft.com/office/drawing/2014/main" id="{FC169B4D-10D7-A8BA-E2BB-46EC4F974090}"/>
                    </a:ext>
                  </a:extLst>
                </p14:cNvPr>
                <p14:cNvContentPartPr/>
                <p14:nvPr/>
              </p14:nvContentPartPr>
              <p14:xfrm>
                <a:off x="6693048" y="6052824"/>
                <a:ext cx="360" cy="34200"/>
              </p14:xfrm>
            </p:contentPart>
          </mc:Choice>
          <mc:Fallback>
            <p:pic>
              <p:nvPicPr>
                <p:cNvPr id="459" name="墨迹 458">
                  <a:extLst>
                    <a:ext uri="{FF2B5EF4-FFF2-40B4-BE49-F238E27FC236}">
                      <a16:creationId xmlns:a16="http://schemas.microsoft.com/office/drawing/2014/main" id="{FC169B4D-10D7-A8BA-E2BB-46EC4F974090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6684408" y="6044184"/>
                  <a:ext cx="180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4">
              <p14:nvContentPartPr>
                <p14:cNvPr id="460" name="墨迹 459">
                  <a:extLst>
                    <a:ext uri="{FF2B5EF4-FFF2-40B4-BE49-F238E27FC236}">
                      <a16:creationId xmlns:a16="http://schemas.microsoft.com/office/drawing/2014/main" id="{56D94DDE-2175-CB52-D769-4B30CB25D28E}"/>
                    </a:ext>
                  </a:extLst>
                </p14:cNvPr>
                <p14:cNvContentPartPr/>
                <p14:nvPr/>
              </p14:nvContentPartPr>
              <p14:xfrm>
                <a:off x="6710688" y="5807304"/>
                <a:ext cx="61920" cy="86400"/>
              </p14:xfrm>
            </p:contentPart>
          </mc:Choice>
          <mc:Fallback>
            <p:pic>
              <p:nvPicPr>
                <p:cNvPr id="460" name="墨迹 459">
                  <a:extLst>
                    <a:ext uri="{FF2B5EF4-FFF2-40B4-BE49-F238E27FC236}">
                      <a16:creationId xmlns:a16="http://schemas.microsoft.com/office/drawing/2014/main" id="{56D94DDE-2175-CB52-D769-4B30CB25D28E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6701688" y="5798304"/>
                  <a:ext cx="79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6">
              <p14:nvContentPartPr>
                <p14:cNvPr id="461" name="墨迹 460">
                  <a:extLst>
                    <a:ext uri="{FF2B5EF4-FFF2-40B4-BE49-F238E27FC236}">
                      <a16:creationId xmlns:a16="http://schemas.microsoft.com/office/drawing/2014/main" id="{F85EF9EA-7E11-7B57-E82C-05CD55612A9B}"/>
                    </a:ext>
                  </a:extLst>
                </p14:cNvPr>
                <p14:cNvContentPartPr/>
                <p14:nvPr/>
              </p14:nvContentPartPr>
              <p14:xfrm>
                <a:off x="6766128" y="5943384"/>
                <a:ext cx="100080" cy="360"/>
              </p14:xfrm>
            </p:contentPart>
          </mc:Choice>
          <mc:Fallback>
            <p:pic>
              <p:nvPicPr>
                <p:cNvPr id="461" name="墨迹 460">
                  <a:extLst>
                    <a:ext uri="{FF2B5EF4-FFF2-40B4-BE49-F238E27FC236}">
                      <a16:creationId xmlns:a16="http://schemas.microsoft.com/office/drawing/2014/main" id="{F85EF9EA-7E11-7B57-E82C-05CD55612A9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757128" y="5934384"/>
                  <a:ext cx="117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7">
              <p14:nvContentPartPr>
                <p14:cNvPr id="462" name="墨迹 461">
                  <a:extLst>
                    <a:ext uri="{FF2B5EF4-FFF2-40B4-BE49-F238E27FC236}">
                      <a16:creationId xmlns:a16="http://schemas.microsoft.com/office/drawing/2014/main" id="{5923A98F-CFEF-28B3-0324-3F3FDA629A39}"/>
                    </a:ext>
                  </a:extLst>
                </p14:cNvPr>
                <p14:cNvContentPartPr/>
                <p14:nvPr/>
              </p14:nvContentPartPr>
              <p14:xfrm>
                <a:off x="6820488" y="5906664"/>
                <a:ext cx="10080" cy="90360"/>
              </p14:xfrm>
            </p:contentPart>
          </mc:Choice>
          <mc:Fallback>
            <p:pic>
              <p:nvPicPr>
                <p:cNvPr id="462" name="墨迹 461">
                  <a:extLst>
                    <a:ext uri="{FF2B5EF4-FFF2-40B4-BE49-F238E27FC236}">
                      <a16:creationId xmlns:a16="http://schemas.microsoft.com/office/drawing/2014/main" id="{5923A98F-CFEF-28B3-0324-3F3FDA629A39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6811848" y="5898024"/>
                  <a:ext cx="277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9">
              <p14:nvContentPartPr>
                <p14:cNvPr id="463" name="墨迹 462">
                  <a:extLst>
                    <a:ext uri="{FF2B5EF4-FFF2-40B4-BE49-F238E27FC236}">
                      <a16:creationId xmlns:a16="http://schemas.microsoft.com/office/drawing/2014/main" id="{E6ABF89A-52AD-B4AC-3B13-BFB109A52608}"/>
                    </a:ext>
                  </a:extLst>
                </p14:cNvPr>
                <p14:cNvContentPartPr/>
                <p14:nvPr/>
              </p14:nvContentPartPr>
              <p14:xfrm>
                <a:off x="6894288" y="5815224"/>
                <a:ext cx="90360" cy="19080"/>
              </p14:xfrm>
            </p:contentPart>
          </mc:Choice>
          <mc:Fallback>
            <p:pic>
              <p:nvPicPr>
                <p:cNvPr id="463" name="墨迹 462">
                  <a:extLst>
                    <a:ext uri="{FF2B5EF4-FFF2-40B4-BE49-F238E27FC236}">
                      <a16:creationId xmlns:a16="http://schemas.microsoft.com/office/drawing/2014/main" id="{E6ABF89A-52AD-B4AC-3B13-BFB109A5260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6885288" y="5806224"/>
                  <a:ext cx="108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1">
              <p14:nvContentPartPr>
                <p14:cNvPr id="464" name="墨迹 463">
                  <a:extLst>
                    <a:ext uri="{FF2B5EF4-FFF2-40B4-BE49-F238E27FC236}">
                      <a16:creationId xmlns:a16="http://schemas.microsoft.com/office/drawing/2014/main" id="{BD41DE5B-E379-53AF-3F1E-28079EA6AA7C}"/>
                    </a:ext>
                  </a:extLst>
                </p14:cNvPr>
                <p14:cNvContentPartPr/>
                <p14:nvPr/>
              </p14:nvContentPartPr>
              <p14:xfrm>
                <a:off x="6967368" y="5842944"/>
                <a:ext cx="9720" cy="200520"/>
              </p14:xfrm>
            </p:contentPart>
          </mc:Choice>
          <mc:Fallback>
            <p:pic>
              <p:nvPicPr>
                <p:cNvPr id="464" name="墨迹 463">
                  <a:extLst>
                    <a:ext uri="{FF2B5EF4-FFF2-40B4-BE49-F238E27FC236}">
                      <a16:creationId xmlns:a16="http://schemas.microsoft.com/office/drawing/2014/main" id="{BD41DE5B-E379-53AF-3F1E-28079EA6AA7C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6958368" y="5833944"/>
                  <a:ext cx="273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3">
              <p14:nvContentPartPr>
                <p14:cNvPr id="465" name="墨迹 464">
                  <a:extLst>
                    <a:ext uri="{FF2B5EF4-FFF2-40B4-BE49-F238E27FC236}">
                      <a16:creationId xmlns:a16="http://schemas.microsoft.com/office/drawing/2014/main" id="{2F0A42AF-589A-D9CA-B8E1-BCB836045BAA}"/>
                    </a:ext>
                  </a:extLst>
                </p14:cNvPr>
                <p14:cNvContentPartPr/>
                <p14:nvPr/>
              </p14:nvContentPartPr>
              <p14:xfrm>
                <a:off x="6912648" y="6031584"/>
                <a:ext cx="78840" cy="21600"/>
              </p14:xfrm>
            </p:contentPart>
          </mc:Choice>
          <mc:Fallback>
            <p:pic>
              <p:nvPicPr>
                <p:cNvPr id="465" name="墨迹 464">
                  <a:extLst>
                    <a:ext uri="{FF2B5EF4-FFF2-40B4-BE49-F238E27FC236}">
                      <a16:creationId xmlns:a16="http://schemas.microsoft.com/office/drawing/2014/main" id="{2F0A42AF-589A-D9CA-B8E1-BCB836045BAA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6903648" y="6022584"/>
                  <a:ext cx="96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5">
              <p14:nvContentPartPr>
                <p14:cNvPr id="466" name="墨迹 465">
                  <a:extLst>
                    <a:ext uri="{FF2B5EF4-FFF2-40B4-BE49-F238E27FC236}">
                      <a16:creationId xmlns:a16="http://schemas.microsoft.com/office/drawing/2014/main" id="{FC0C6F32-B241-C1D8-3D2E-D18E2E1BCA90}"/>
                    </a:ext>
                  </a:extLst>
                </p14:cNvPr>
                <p14:cNvContentPartPr/>
                <p14:nvPr/>
              </p14:nvContentPartPr>
              <p14:xfrm>
                <a:off x="7022088" y="6007464"/>
                <a:ext cx="104040" cy="82080"/>
              </p14:xfrm>
            </p:contentPart>
          </mc:Choice>
          <mc:Fallback>
            <p:pic>
              <p:nvPicPr>
                <p:cNvPr id="466" name="墨迹 465">
                  <a:extLst>
                    <a:ext uri="{FF2B5EF4-FFF2-40B4-BE49-F238E27FC236}">
                      <a16:creationId xmlns:a16="http://schemas.microsoft.com/office/drawing/2014/main" id="{FC0C6F32-B241-C1D8-3D2E-D18E2E1BCA90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7013448" y="5998464"/>
                  <a:ext cx="1216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7">
              <p14:nvContentPartPr>
                <p14:cNvPr id="467" name="墨迹 466">
                  <a:extLst>
                    <a:ext uri="{FF2B5EF4-FFF2-40B4-BE49-F238E27FC236}">
                      <a16:creationId xmlns:a16="http://schemas.microsoft.com/office/drawing/2014/main" id="{348F740D-4D9C-68AB-6F10-7B17C93877BF}"/>
                    </a:ext>
                  </a:extLst>
                </p14:cNvPr>
                <p14:cNvContentPartPr/>
                <p14:nvPr/>
              </p14:nvContentPartPr>
              <p14:xfrm>
                <a:off x="7080408" y="5761944"/>
                <a:ext cx="53640" cy="62280"/>
              </p14:xfrm>
            </p:contentPart>
          </mc:Choice>
          <mc:Fallback>
            <p:pic>
              <p:nvPicPr>
                <p:cNvPr id="467" name="墨迹 466">
                  <a:extLst>
                    <a:ext uri="{FF2B5EF4-FFF2-40B4-BE49-F238E27FC236}">
                      <a16:creationId xmlns:a16="http://schemas.microsoft.com/office/drawing/2014/main" id="{348F740D-4D9C-68AB-6F10-7B17C93877BF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7071768" y="5752944"/>
                  <a:ext cx="712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9">
              <p14:nvContentPartPr>
                <p14:cNvPr id="468" name="墨迹 467">
                  <a:extLst>
                    <a:ext uri="{FF2B5EF4-FFF2-40B4-BE49-F238E27FC236}">
                      <a16:creationId xmlns:a16="http://schemas.microsoft.com/office/drawing/2014/main" id="{D1FC3253-20AD-1C69-8C54-5A12BDC9B200}"/>
                    </a:ext>
                  </a:extLst>
                </p14:cNvPr>
                <p14:cNvContentPartPr/>
                <p14:nvPr/>
              </p14:nvContentPartPr>
              <p14:xfrm>
                <a:off x="7140888" y="5921424"/>
                <a:ext cx="169560" cy="22320"/>
              </p14:xfrm>
            </p:contentPart>
          </mc:Choice>
          <mc:Fallback>
            <p:pic>
              <p:nvPicPr>
                <p:cNvPr id="468" name="墨迹 467">
                  <a:extLst>
                    <a:ext uri="{FF2B5EF4-FFF2-40B4-BE49-F238E27FC236}">
                      <a16:creationId xmlns:a16="http://schemas.microsoft.com/office/drawing/2014/main" id="{D1FC3253-20AD-1C69-8C54-5A12BDC9B200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7132248" y="5912424"/>
                  <a:ext cx="1872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1">
              <p14:nvContentPartPr>
                <p14:cNvPr id="469" name="墨迹 468">
                  <a:extLst>
                    <a:ext uri="{FF2B5EF4-FFF2-40B4-BE49-F238E27FC236}">
                      <a16:creationId xmlns:a16="http://schemas.microsoft.com/office/drawing/2014/main" id="{AFD9D1B0-55D1-276C-EAA4-CA2FBFF1E057}"/>
                    </a:ext>
                  </a:extLst>
                </p14:cNvPr>
                <p14:cNvContentPartPr/>
                <p14:nvPr/>
              </p14:nvContentPartPr>
              <p14:xfrm>
                <a:off x="7241688" y="5878944"/>
                <a:ext cx="360" cy="100080"/>
              </p14:xfrm>
            </p:contentPart>
          </mc:Choice>
          <mc:Fallback>
            <p:pic>
              <p:nvPicPr>
                <p:cNvPr id="469" name="墨迹 468">
                  <a:extLst>
                    <a:ext uri="{FF2B5EF4-FFF2-40B4-BE49-F238E27FC236}">
                      <a16:creationId xmlns:a16="http://schemas.microsoft.com/office/drawing/2014/main" id="{AFD9D1B0-55D1-276C-EAA4-CA2FBFF1E05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232688" y="5870304"/>
                  <a:ext cx="180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2">
              <p14:nvContentPartPr>
                <p14:cNvPr id="470" name="墨迹 469">
                  <a:extLst>
                    <a:ext uri="{FF2B5EF4-FFF2-40B4-BE49-F238E27FC236}">
                      <a16:creationId xmlns:a16="http://schemas.microsoft.com/office/drawing/2014/main" id="{25CF010D-C76E-F07E-9D4A-7F464BA22F66}"/>
                    </a:ext>
                  </a:extLst>
                </p14:cNvPr>
                <p14:cNvContentPartPr/>
                <p14:nvPr/>
              </p14:nvContentPartPr>
              <p14:xfrm>
                <a:off x="7269408" y="5769144"/>
                <a:ext cx="200160" cy="10440"/>
              </p14:xfrm>
            </p:contentPart>
          </mc:Choice>
          <mc:Fallback>
            <p:pic>
              <p:nvPicPr>
                <p:cNvPr id="470" name="墨迹 469">
                  <a:extLst>
                    <a:ext uri="{FF2B5EF4-FFF2-40B4-BE49-F238E27FC236}">
                      <a16:creationId xmlns:a16="http://schemas.microsoft.com/office/drawing/2014/main" id="{25CF010D-C76E-F07E-9D4A-7F464BA22F66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7260408" y="5760504"/>
                  <a:ext cx="2178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4">
              <p14:nvContentPartPr>
                <p14:cNvPr id="471" name="墨迹 470">
                  <a:extLst>
                    <a:ext uri="{FF2B5EF4-FFF2-40B4-BE49-F238E27FC236}">
                      <a16:creationId xmlns:a16="http://schemas.microsoft.com/office/drawing/2014/main" id="{5D37CA82-72D6-46FE-DF2C-AB2E03F89BC9}"/>
                    </a:ext>
                  </a:extLst>
                </p14:cNvPr>
                <p14:cNvContentPartPr/>
                <p14:nvPr/>
              </p14:nvContentPartPr>
              <p14:xfrm>
                <a:off x="7374168" y="5796864"/>
                <a:ext cx="32760" cy="223200"/>
              </p14:xfrm>
            </p:contentPart>
          </mc:Choice>
          <mc:Fallback>
            <p:pic>
              <p:nvPicPr>
                <p:cNvPr id="471" name="墨迹 470">
                  <a:extLst>
                    <a:ext uri="{FF2B5EF4-FFF2-40B4-BE49-F238E27FC236}">
                      <a16:creationId xmlns:a16="http://schemas.microsoft.com/office/drawing/2014/main" id="{5D37CA82-72D6-46FE-DF2C-AB2E03F89BC9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7365168" y="5787864"/>
                  <a:ext cx="504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6">
              <p14:nvContentPartPr>
                <p14:cNvPr id="472" name="墨迹 471">
                  <a:extLst>
                    <a:ext uri="{FF2B5EF4-FFF2-40B4-BE49-F238E27FC236}">
                      <a16:creationId xmlns:a16="http://schemas.microsoft.com/office/drawing/2014/main" id="{B0A420F0-3D2B-33B5-FD48-DF068547C2F0}"/>
                    </a:ext>
                  </a:extLst>
                </p14:cNvPr>
                <p14:cNvContentPartPr/>
                <p14:nvPr/>
              </p14:nvContentPartPr>
              <p14:xfrm>
                <a:off x="7333128" y="6016824"/>
                <a:ext cx="62640" cy="18360"/>
              </p14:xfrm>
            </p:contentPart>
          </mc:Choice>
          <mc:Fallback>
            <p:pic>
              <p:nvPicPr>
                <p:cNvPr id="472" name="墨迹 471">
                  <a:extLst>
                    <a:ext uri="{FF2B5EF4-FFF2-40B4-BE49-F238E27FC236}">
                      <a16:creationId xmlns:a16="http://schemas.microsoft.com/office/drawing/2014/main" id="{B0A420F0-3D2B-33B5-FD48-DF068547C2F0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7324488" y="6007824"/>
                  <a:ext cx="80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8">
              <p14:nvContentPartPr>
                <p14:cNvPr id="473" name="墨迹 472">
                  <a:extLst>
                    <a:ext uri="{FF2B5EF4-FFF2-40B4-BE49-F238E27FC236}">
                      <a16:creationId xmlns:a16="http://schemas.microsoft.com/office/drawing/2014/main" id="{CFAD1FBA-4BF3-A4BA-DD00-A5D6E770C69B}"/>
                    </a:ext>
                  </a:extLst>
                </p14:cNvPr>
                <p14:cNvContentPartPr/>
                <p14:nvPr/>
              </p14:nvContentPartPr>
              <p14:xfrm>
                <a:off x="7451928" y="5961384"/>
                <a:ext cx="47160" cy="120240"/>
              </p14:xfrm>
            </p:contentPart>
          </mc:Choice>
          <mc:Fallback>
            <p:pic>
              <p:nvPicPr>
                <p:cNvPr id="473" name="墨迹 472">
                  <a:extLst>
                    <a:ext uri="{FF2B5EF4-FFF2-40B4-BE49-F238E27FC236}">
                      <a16:creationId xmlns:a16="http://schemas.microsoft.com/office/drawing/2014/main" id="{CFAD1FBA-4BF3-A4BA-DD00-A5D6E770C69B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7443288" y="5952744"/>
                  <a:ext cx="648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0">
              <p14:nvContentPartPr>
                <p14:cNvPr id="474" name="墨迹 473">
                  <a:extLst>
                    <a:ext uri="{FF2B5EF4-FFF2-40B4-BE49-F238E27FC236}">
                      <a16:creationId xmlns:a16="http://schemas.microsoft.com/office/drawing/2014/main" id="{B3637785-4EC1-A76A-B797-F7DEAB450313}"/>
                    </a:ext>
                  </a:extLst>
                </p14:cNvPr>
                <p14:cNvContentPartPr/>
                <p14:nvPr/>
              </p14:nvContentPartPr>
              <p14:xfrm>
                <a:off x="7534368" y="5714424"/>
                <a:ext cx="65520" cy="65880"/>
              </p14:xfrm>
            </p:contentPart>
          </mc:Choice>
          <mc:Fallback>
            <p:pic>
              <p:nvPicPr>
                <p:cNvPr id="474" name="墨迹 473">
                  <a:extLst>
                    <a:ext uri="{FF2B5EF4-FFF2-40B4-BE49-F238E27FC236}">
                      <a16:creationId xmlns:a16="http://schemas.microsoft.com/office/drawing/2014/main" id="{B3637785-4EC1-A76A-B797-F7DEAB450313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7525728" y="5705784"/>
                  <a:ext cx="831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2">
              <p14:nvContentPartPr>
                <p14:cNvPr id="476" name="墨迹 475">
                  <a:extLst>
                    <a:ext uri="{FF2B5EF4-FFF2-40B4-BE49-F238E27FC236}">
                      <a16:creationId xmlns:a16="http://schemas.microsoft.com/office/drawing/2014/main" id="{91E94E34-5E8A-0907-0931-1226F6F2FB07}"/>
                    </a:ext>
                  </a:extLst>
                </p14:cNvPr>
                <p14:cNvContentPartPr/>
                <p14:nvPr/>
              </p14:nvContentPartPr>
              <p14:xfrm>
                <a:off x="7621128" y="5742144"/>
                <a:ext cx="115560" cy="406080"/>
              </p14:xfrm>
            </p:contentPart>
          </mc:Choice>
          <mc:Fallback>
            <p:pic>
              <p:nvPicPr>
                <p:cNvPr id="476" name="墨迹 475">
                  <a:extLst>
                    <a:ext uri="{FF2B5EF4-FFF2-40B4-BE49-F238E27FC236}">
                      <a16:creationId xmlns:a16="http://schemas.microsoft.com/office/drawing/2014/main" id="{91E94E34-5E8A-0907-0931-1226F6F2FB07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7612128" y="5733504"/>
                  <a:ext cx="133200" cy="42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2" name="组合 491">
            <a:extLst>
              <a:ext uri="{FF2B5EF4-FFF2-40B4-BE49-F238E27FC236}">
                <a16:creationId xmlns:a16="http://schemas.microsoft.com/office/drawing/2014/main" id="{4B8384B6-884C-0C73-FD51-207957EB1DE0}"/>
              </a:ext>
            </a:extLst>
          </p:cNvPr>
          <p:cNvGrpSpPr/>
          <p:nvPr/>
        </p:nvGrpSpPr>
        <p:grpSpPr>
          <a:xfrm>
            <a:off x="637128" y="5065704"/>
            <a:ext cx="1164240" cy="496080"/>
            <a:chOff x="637128" y="5065704"/>
            <a:chExt cx="1164240" cy="49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4">
              <p14:nvContentPartPr>
                <p14:cNvPr id="479" name="墨迹 478">
                  <a:extLst>
                    <a:ext uri="{FF2B5EF4-FFF2-40B4-BE49-F238E27FC236}">
                      <a16:creationId xmlns:a16="http://schemas.microsoft.com/office/drawing/2014/main" id="{2B5391EA-ECB0-8E78-D56C-9682F2CBD726}"/>
                    </a:ext>
                  </a:extLst>
                </p14:cNvPr>
                <p14:cNvContentPartPr/>
                <p14:nvPr/>
              </p14:nvContentPartPr>
              <p14:xfrm>
                <a:off x="637128" y="5089104"/>
                <a:ext cx="287640" cy="398520"/>
              </p14:xfrm>
            </p:contentPart>
          </mc:Choice>
          <mc:Fallback>
            <p:pic>
              <p:nvPicPr>
                <p:cNvPr id="479" name="墨迹 478">
                  <a:extLst>
                    <a:ext uri="{FF2B5EF4-FFF2-40B4-BE49-F238E27FC236}">
                      <a16:creationId xmlns:a16="http://schemas.microsoft.com/office/drawing/2014/main" id="{2B5391EA-ECB0-8E78-D56C-9682F2CBD726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628488" y="5080104"/>
                  <a:ext cx="3052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6">
              <p14:nvContentPartPr>
                <p14:cNvPr id="480" name="墨迹 479">
                  <a:extLst>
                    <a:ext uri="{FF2B5EF4-FFF2-40B4-BE49-F238E27FC236}">
                      <a16:creationId xmlns:a16="http://schemas.microsoft.com/office/drawing/2014/main" id="{42557075-84EC-3D7B-841B-25E900BC5868}"/>
                    </a:ext>
                  </a:extLst>
                </p14:cNvPr>
                <p14:cNvContentPartPr/>
                <p14:nvPr/>
              </p14:nvContentPartPr>
              <p14:xfrm>
                <a:off x="960048" y="5358024"/>
                <a:ext cx="165600" cy="156240"/>
              </p14:xfrm>
            </p:contentPart>
          </mc:Choice>
          <mc:Fallback>
            <p:pic>
              <p:nvPicPr>
                <p:cNvPr id="480" name="墨迹 479">
                  <a:extLst>
                    <a:ext uri="{FF2B5EF4-FFF2-40B4-BE49-F238E27FC236}">
                      <a16:creationId xmlns:a16="http://schemas.microsoft.com/office/drawing/2014/main" id="{42557075-84EC-3D7B-841B-25E900BC5868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951048" y="5349024"/>
                  <a:ext cx="1832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8">
              <p14:nvContentPartPr>
                <p14:cNvPr id="481" name="墨迹 480">
                  <a:extLst>
                    <a:ext uri="{FF2B5EF4-FFF2-40B4-BE49-F238E27FC236}">
                      <a16:creationId xmlns:a16="http://schemas.microsoft.com/office/drawing/2014/main" id="{73B2E4C4-934E-412C-AFB6-A4251CC49874}"/>
                    </a:ext>
                  </a:extLst>
                </p14:cNvPr>
                <p14:cNvContentPartPr/>
                <p14:nvPr/>
              </p14:nvContentPartPr>
              <p14:xfrm>
                <a:off x="1106208" y="5266584"/>
                <a:ext cx="149040" cy="24480"/>
              </p14:xfrm>
            </p:contentPart>
          </mc:Choice>
          <mc:Fallback>
            <p:pic>
              <p:nvPicPr>
                <p:cNvPr id="481" name="墨迹 480">
                  <a:extLst>
                    <a:ext uri="{FF2B5EF4-FFF2-40B4-BE49-F238E27FC236}">
                      <a16:creationId xmlns:a16="http://schemas.microsoft.com/office/drawing/2014/main" id="{73B2E4C4-934E-412C-AFB6-A4251CC49874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1097208" y="5257584"/>
                  <a:ext cx="166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0">
              <p14:nvContentPartPr>
                <p14:cNvPr id="482" name="墨迹 481">
                  <a:extLst>
                    <a:ext uri="{FF2B5EF4-FFF2-40B4-BE49-F238E27FC236}">
                      <a16:creationId xmlns:a16="http://schemas.microsoft.com/office/drawing/2014/main" id="{181F6AD3-24C8-585D-5DE3-46DBC13B2EBC}"/>
                    </a:ext>
                  </a:extLst>
                </p14:cNvPr>
                <p14:cNvContentPartPr/>
                <p14:nvPr/>
              </p14:nvContentPartPr>
              <p14:xfrm>
                <a:off x="1178928" y="5376384"/>
                <a:ext cx="109080" cy="360"/>
              </p14:xfrm>
            </p:contentPart>
          </mc:Choice>
          <mc:Fallback>
            <p:pic>
              <p:nvPicPr>
                <p:cNvPr id="482" name="墨迹 481">
                  <a:extLst>
                    <a:ext uri="{FF2B5EF4-FFF2-40B4-BE49-F238E27FC236}">
                      <a16:creationId xmlns:a16="http://schemas.microsoft.com/office/drawing/2014/main" id="{181F6AD3-24C8-585D-5DE3-46DBC13B2EB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70288" y="5367384"/>
                  <a:ext cx="126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1">
              <p14:nvContentPartPr>
                <p14:cNvPr id="483" name="墨迹 482">
                  <a:extLst>
                    <a:ext uri="{FF2B5EF4-FFF2-40B4-BE49-F238E27FC236}">
                      <a16:creationId xmlns:a16="http://schemas.microsoft.com/office/drawing/2014/main" id="{1FF9E811-BCFB-6AC9-CF98-A15868585EA1}"/>
                    </a:ext>
                  </a:extLst>
                </p14:cNvPr>
                <p14:cNvContentPartPr/>
                <p14:nvPr/>
              </p14:nvContentPartPr>
              <p14:xfrm>
                <a:off x="1371168" y="5301504"/>
                <a:ext cx="182160" cy="11160"/>
              </p14:xfrm>
            </p:contentPart>
          </mc:Choice>
          <mc:Fallback>
            <p:pic>
              <p:nvPicPr>
                <p:cNvPr id="483" name="墨迹 482">
                  <a:extLst>
                    <a:ext uri="{FF2B5EF4-FFF2-40B4-BE49-F238E27FC236}">
                      <a16:creationId xmlns:a16="http://schemas.microsoft.com/office/drawing/2014/main" id="{1FF9E811-BCFB-6AC9-CF98-A15868585EA1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362528" y="5292864"/>
                  <a:ext cx="1998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3">
              <p14:nvContentPartPr>
                <p14:cNvPr id="484" name="墨迹 483">
                  <a:extLst>
                    <a:ext uri="{FF2B5EF4-FFF2-40B4-BE49-F238E27FC236}">
                      <a16:creationId xmlns:a16="http://schemas.microsoft.com/office/drawing/2014/main" id="{5BB14D33-390C-C9CA-C8C5-F70D4C1BEB4D}"/>
                    </a:ext>
                  </a:extLst>
                </p14:cNvPr>
                <p14:cNvContentPartPr/>
                <p14:nvPr/>
              </p14:nvContentPartPr>
              <p14:xfrm>
                <a:off x="1308528" y="5358024"/>
                <a:ext cx="181440" cy="203760"/>
              </p14:xfrm>
            </p:contentPart>
          </mc:Choice>
          <mc:Fallback>
            <p:pic>
              <p:nvPicPr>
                <p:cNvPr id="484" name="墨迹 483">
                  <a:extLst>
                    <a:ext uri="{FF2B5EF4-FFF2-40B4-BE49-F238E27FC236}">
                      <a16:creationId xmlns:a16="http://schemas.microsoft.com/office/drawing/2014/main" id="{5BB14D33-390C-C9CA-C8C5-F70D4C1BEB4D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299528" y="5349024"/>
                  <a:ext cx="1990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5">
              <p14:nvContentPartPr>
                <p14:cNvPr id="485" name="墨迹 484">
                  <a:extLst>
                    <a:ext uri="{FF2B5EF4-FFF2-40B4-BE49-F238E27FC236}">
                      <a16:creationId xmlns:a16="http://schemas.microsoft.com/office/drawing/2014/main" id="{CE29FC22-0867-A89C-1683-084B2E6F553C}"/>
                    </a:ext>
                  </a:extLst>
                </p14:cNvPr>
                <p14:cNvContentPartPr/>
                <p14:nvPr/>
              </p14:nvContentPartPr>
              <p14:xfrm>
                <a:off x="1434888" y="5065704"/>
                <a:ext cx="19080" cy="127080"/>
              </p14:xfrm>
            </p:contentPart>
          </mc:Choice>
          <mc:Fallback>
            <p:pic>
              <p:nvPicPr>
                <p:cNvPr id="485" name="墨迹 484">
                  <a:extLst>
                    <a:ext uri="{FF2B5EF4-FFF2-40B4-BE49-F238E27FC236}">
                      <a16:creationId xmlns:a16="http://schemas.microsoft.com/office/drawing/2014/main" id="{CE29FC22-0867-A89C-1683-084B2E6F553C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1425888" y="5056704"/>
                  <a:ext cx="367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7">
              <p14:nvContentPartPr>
                <p14:cNvPr id="487" name="墨迹 486">
                  <a:extLst>
                    <a:ext uri="{FF2B5EF4-FFF2-40B4-BE49-F238E27FC236}">
                      <a16:creationId xmlns:a16="http://schemas.microsoft.com/office/drawing/2014/main" id="{D88D08E2-0517-BE2A-1787-E306EB14723A}"/>
                    </a:ext>
                  </a:extLst>
                </p14:cNvPr>
                <p14:cNvContentPartPr/>
                <p14:nvPr/>
              </p14:nvContentPartPr>
              <p14:xfrm>
                <a:off x="1654488" y="5358024"/>
                <a:ext cx="360" cy="360"/>
              </p14:xfrm>
            </p:contentPart>
          </mc:Choice>
          <mc:Fallback>
            <p:pic>
              <p:nvPicPr>
                <p:cNvPr id="487" name="墨迹 486">
                  <a:extLst>
                    <a:ext uri="{FF2B5EF4-FFF2-40B4-BE49-F238E27FC236}">
                      <a16:creationId xmlns:a16="http://schemas.microsoft.com/office/drawing/2014/main" id="{D88D08E2-0517-BE2A-1787-E306EB14723A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1645848" y="53490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8">
              <p14:nvContentPartPr>
                <p14:cNvPr id="488" name="墨迹 487">
                  <a:extLst>
                    <a:ext uri="{FF2B5EF4-FFF2-40B4-BE49-F238E27FC236}">
                      <a16:creationId xmlns:a16="http://schemas.microsoft.com/office/drawing/2014/main" id="{1C16EB1D-3038-7553-20DE-6400A378A852}"/>
                    </a:ext>
                  </a:extLst>
                </p14:cNvPr>
                <p14:cNvContentPartPr/>
                <p14:nvPr/>
              </p14:nvContentPartPr>
              <p14:xfrm>
                <a:off x="1801008" y="5339664"/>
                <a:ext cx="360" cy="360"/>
              </p14:xfrm>
            </p:contentPart>
          </mc:Choice>
          <mc:Fallback>
            <p:pic>
              <p:nvPicPr>
                <p:cNvPr id="488" name="墨迹 487">
                  <a:extLst>
                    <a:ext uri="{FF2B5EF4-FFF2-40B4-BE49-F238E27FC236}">
                      <a16:creationId xmlns:a16="http://schemas.microsoft.com/office/drawing/2014/main" id="{1C16EB1D-3038-7553-20DE-6400A378A852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1792368" y="533066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9">
              <p14:nvContentPartPr>
                <p14:cNvPr id="489" name="墨迹 488">
                  <a:extLst>
                    <a:ext uri="{FF2B5EF4-FFF2-40B4-BE49-F238E27FC236}">
                      <a16:creationId xmlns:a16="http://schemas.microsoft.com/office/drawing/2014/main" id="{7F5835EF-E8AE-BE98-BC29-D60AE34AE79F}"/>
                    </a:ext>
                  </a:extLst>
                </p14:cNvPr>
                <p14:cNvContentPartPr/>
                <p14:nvPr/>
              </p14:nvContentPartPr>
              <p14:xfrm>
                <a:off x="1736928" y="5330664"/>
                <a:ext cx="360" cy="360"/>
              </p14:xfrm>
            </p:contentPart>
          </mc:Choice>
          <mc:Fallback>
            <p:pic>
              <p:nvPicPr>
                <p:cNvPr id="489" name="墨迹 488">
                  <a:extLst>
                    <a:ext uri="{FF2B5EF4-FFF2-40B4-BE49-F238E27FC236}">
                      <a16:creationId xmlns:a16="http://schemas.microsoft.com/office/drawing/2014/main" id="{7F5835EF-E8AE-BE98-BC29-D60AE34AE79F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1727928" y="532166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0">
            <p14:nvContentPartPr>
              <p14:cNvPr id="490" name="墨迹 489">
                <a:extLst>
                  <a:ext uri="{FF2B5EF4-FFF2-40B4-BE49-F238E27FC236}">
                    <a16:creationId xmlns:a16="http://schemas.microsoft.com/office/drawing/2014/main" id="{855DB102-50B0-6DD1-CC3F-398C82CD25AE}"/>
                  </a:ext>
                </a:extLst>
              </p14:cNvPr>
              <p14:cNvContentPartPr/>
              <p14:nvPr/>
            </p14:nvContentPartPr>
            <p14:xfrm>
              <a:off x="1974528" y="5303304"/>
              <a:ext cx="118080" cy="19080"/>
            </p14:xfrm>
          </p:contentPart>
        </mc:Choice>
        <mc:Fallback>
          <p:pic>
            <p:nvPicPr>
              <p:cNvPr id="490" name="墨迹 489">
                <a:extLst>
                  <a:ext uri="{FF2B5EF4-FFF2-40B4-BE49-F238E27FC236}">
                    <a16:creationId xmlns:a16="http://schemas.microsoft.com/office/drawing/2014/main" id="{855DB102-50B0-6DD1-CC3F-398C82CD25AE}"/>
                  </a:ext>
                </a:extLst>
              </p:cNvPr>
              <p:cNvPicPr/>
              <p:nvPr/>
            </p:nvPicPr>
            <p:blipFill>
              <a:blip r:embed="rId721"/>
              <a:stretch>
                <a:fillRect/>
              </a:stretch>
            </p:blipFill>
            <p:spPr>
              <a:xfrm>
                <a:off x="1965888" y="5294664"/>
                <a:ext cx="1357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2">
            <p14:nvContentPartPr>
              <p14:cNvPr id="491" name="墨迹 490">
                <a:extLst>
                  <a:ext uri="{FF2B5EF4-FFF2-40B4-BE49-F238E27FC236}">
                    <a16:creationId xmlns:a16="http://schemas.microsoft.com/office/drawing/2014/main" id="{70CF6DB2-DA20-AFC1-CD69-32A4718DEA87}"/>
                  </a:ext>
                </a:extLst>
              </p14:cNvPr>
              <p14:cNvContentPartPr/>
              <p14:nvPr/>
            </p14:nvContentPartPr>
            <p14:xfrm>
              <a:off x="1992888" y="5403744"/>
              <a:ext cx="182160" cy="360"/>
            </p14:xfrm>
          </p:contentPart>
        </mc:Choice>
        <mc:Fallback>
          <p:pic>
            <p:nvPicPr>
              <p:cNvPr id="491" name="墨迹 490">
                <a:extLst>
                  <a:ext uri="{FF2B5EF4-FFF2-40B4-BE49-F238E27FC236}">
                    <a16:creationId xmlns:a16="http://schemas.microsoft.com/office/drawing/2014/main" id="{70CF6DB2-DA20-AFC1-CD69-32A4718DEA87}"/>
                  </a:ext>
                </a:extLst>
              </p:cNvPr>
              <p:cNvPicPr/>
              <p:nvPr/>
            </p:nvPicPr>
            <p:blipFill>
              <a:blip r:embed="rId723"/>
              <a:stretch>
                <a:fillRect/>
              </a:stretch>
            </p:blipFill>
            <p:spPr>
              <a:xfrm>
                <a:off x="1984248" y="5395104"/>
                <a:ext cx="19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4">
            <p14:nvContentPartPr>
              <p14:cNvPr id="500" name="墨迹 499">
                <a:extLst>
                  <a:ext uri="{FF2B5EF4-FFF2-40B4-BE49-F238E27FC236}">
                    <a16:creationId xmlns:a16="http://schemas.microsoft.com/office/drawing/2014/main" id="{F526B222-C2E9-F488-6C6F-4161966B39EE}"/>
                  </a:ext>
                </a:extLst>
              </p14:cNvPr>
              <p14:cNvContentPartPr/>
              <p14:nvPr/>
            </p14:nvContentPartPr>
            <p14:xfrm>
              <a:off x="2899728" y="5074704"/>
              <a:ext cx="68400" cy="147600"/>
            </p14:xfrm>
          </p:contentPart>
        </mc:Choice>
        <mc:Fallback>
          <p:pic>
            <p:nvPicPr>
              <p:cNvPr id="500" name="墨迹 499">
                <a:extLst>
                  <a:ext uri="{FF2B5EF4-FFF2-40B4-BE49-F238E27FC236}">
                    <a16:creationId xmlns:a16="http://schemas.microsoft.com/office/drawing/2014/main" id="{F526B222-C2E9-F488-6C6F-4161966B39EE}"/>
                  </a:ext>
                </a:extLst>
              </p:cNvPr>
              <p:cNvPicPr/>
              <p:nvPr/>
            </p:nvPicPr>
            <p:blipFill>
              <a:blip r:embed="rId725"/>
              <a:stretch>
                <a:fillRect/>
              </a:stretch>
            </p:blipFill>
            <p:spPr>
              <a:xfrm>
                <a:off x="2891088" y="5065704"/>
                <a:ext cx="8604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6">
            <p14:nvContentPartPr>
              <p14:cNvPr id="501" name="墨迹 500">
                <a:extLst>
                  <a:ext uri="{FF2B5EF4-FFF2-40B4-BE49-F238E27FC236}">
                    <a16:creationId xmlns:a16="http://schemas.microsoft.com/office/drawing/2014/main" id="{5125F516-7210-39D7-76C5-C1992A216AA5}"/>
                  </a:ext>
                </a:extLst>
              </p14:cNvPr>
              <p14:cNvContentPartPr/>
              <p14:nvPr/>
            </p14:nvContentPartPr>
            <p14:xfrm>
              <a:off x="2925648" y="5083704"/>
              <a:ext cx="62640" cy="360"/>
            </p14:xfrm>
          </p:contentPart>
        </mc:Choice>
        <mc:Fallback>
          <p:pic>
            <p:nvPicPr>
              <p:cNvPr id="501" name="墨迹 500">
                <a:extLst>
                  <a:ext uri="{FF2B5EF4-FFF2-40B4-BE49-F238E27FC236}">
                    <a16:creationId xmlns:a16="http://schemas.microsoft.com/office/drawing/2014/main" id="{5125F516-7210-39D7-76C5-C1992A216AA5}"/>
                  </a:ext>
                </a:extLst>
              </p:cNvPr>
              <p:cNvPicPr/>
              <p:nvPr/>
            </p:nvPicPr>
            <p:blipFill>
              <a:blip r:embed="rId727"/>
              <a:stretch>
                <a:fillRect/>
              </a:stretch>
            </p:blipFill>
            <p:spPr>
              <a:xfrm>
                <a:off x="2917008" y="5075064"/>
                <a:ext cx="80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8">
            <p14:nvContentPartPr>
              <p14:cNvPr id="493" name="墨迹 492">
                <a:extLst>
                  <a:ext uri="{FF2B5EF4-FFF2-40B4-BE49-F238E27FC236}">
                    <a16:creationId xmlns:a16="http://schemas.microsoft.com/office/drawing/2014/main" id="{CE374331-7479-FFA3-B2E0-7DFE00D573F4}"/>
                  </a:ext>
                </a:extLst>
              </p14:cNvPr>
              <p14:cNvContentPartPr/>
              <p14:nvPr/>
            </p14:nvContentPartPr>
            <p14:xfrm>
              <a:off x="2275128" y="5211864"/>
              <a:ext cx="203040" cy="213480"/>
            </p14:xfrm>
          </p:contentPart>
        </mc:Choice>
        <mc:Fallback>
          <p:pic>
            <p:nvPicPr>
              <p:cNvPr id="493" name="墨迹 492">
                <a:extLst>
                  <a:ext uri="{FF2B5EF4-FFF2-40B4-BE49-F238E27FC236}">
                    <a16:creationId xmlns:a16="http://schemas.microsoft.com/office/drawing/2014/main" id="{CE374331-7479-FFA3-B2E0-7DFE00D573F4}"/>
                  </a:ext>
                </a:extLst>
              </p:cNvPr>
              <p:cNvPicPr/>
              <p:nvPr/>
            </p:nvPicPr>
            <p:blipFill>
              <a:blip r:embed="rId729"/>
              <a:stretch>
                <a:fillRect/>
              </a:stretch>
            </p:blipFill>
            <p:spPr>
              <a:xfrm>
                <a:off x="2266488" y="5202864"/>
                <a:ext cx="2206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0">
            <p14:nvContentPartPr>
              <p14:cNvPr id="494" name="墨迹 493">
                <a:extLst>
                  <a:ext uri="{FF2B5EF4-FFF2-40B4-BE49-F238E27FC236}">
                    <a16:creationId xmlns:a16="http://schemas.microsoft.com/office/drawing/2014/main" id="{FFEE217E-24AF-885A-972F-438619760DF9}"/>
                  </a:ext>
                </a:extLst>
              </p14:cNvPr>
              <p14:cNvContentPartPr/>
              <p14:nvPr/>
            </p14:nvContentPartPr>
            <p14:xfrm>
              <a:off x="2514168" y="5330664"/>
              <a:ext cx="360" cy="109080"/>
            </p14:xfrm>
          </p:contentPart>
        </mc:Choice>
        <mc:Fallback>
          <p:pic>
            <p:nvPicPr>
              <p:cNvPr id="494" name="墨迹 493">
                <a:extLst>
                  <a:ext uri="{FF2B5EF4-FFF2-40B4-BE49-F238E27FC236}">
                    <a16:creationId xmlns:a16="http://schemas.microsoft.com/office/drawing/2014/main" id="{FFEE217E-24AF-885A-972F-438619760DF9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2505168" y="5321664"/>
                <a:ext cx="1800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1">
            <p14:nvContentPartPr>
              <p14:cNvPr id="495" name="墨迹 494">
                <a:extLst>
                  <a:ext uri="{FF2B5EF4-FFF2-40B4-BE49-F238E27FC236}">
                    <a16:creationId xmlns:a16="http://schemas.microsoft.com/office/drawing/2014/main" id="{9E68A1A2-F430-5240-9DBA-D54C3FB9808E}"/>
                  </a:ext>
                </a:extLst>
              </p14:cNvPr>
              <p14:cNvContentPartPr/>
              <p14:nvPr/>
            </p14:nvContentPartPr>
            <p14:xfrm>
              <a:off x="2587248" y="5329944"/>
              <a:ext cx="200520" cy="10440"/>
            </p14:xfrm>
          </p:contentPart>
        </mc:Choice>
        <mc:Fallback>
          <p:pic>
            <p:nvPicPr>
              <p:cNvPr id="495" name="墨迹 494">
                <a:extLst>
                  <a:ext uri="{FF2B5EF4-FFF2-40B4-BE49-F238E27FC236}">
                    <a16:creationId xmlns:a16="http://schemas.microsoft.com/office/drawing/2014/main" id="{9E68A1A2-F430-5240-9DBA-D54C3FB9808E}"/>
                  </a:ext>
                </a:extLst>
              </p:cNvPr>
              <p:cNvPicPr/>
              <p:nvPr/>
            </p:nvPicPr>
            <p:blipFill>
              <a:blip r:embed="rId732"/>
              <a:stretch>
                <a:fillRect/>
              </a:stretch>
            </p:blipFill>
            <p:spPr>
              <a:xfrm>
                <a:off x="2578608" y="5320944"/>
                <a:ext cx="2181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3">
            <p14:nvContentPartPr>
              <p14:cNvPr id="496" name="墨迹 495">
                <a:extLst>
                  <a:ext uri="{FF2B5EF4-FFF2-40B4-BE49-F238E27FC236}">
                    <a16:creationId xmlns:a16="http://schemas.microsoft.com/office/drawing/2014/main" id="{7AC2028E-39ED-99EE-AD75-EA19C7C11492}"/>
                  </a:ext>
                </a:extLst>
              </p14:cNvPr>
              <p14:cNvContentPartPr/>
              <p14:nvPr/>
            </p14:nvContentPartPr>
            <p14:xfrm>
              <a:off x="2706408" y="5284944"/>
              <a:ext cx="360" cy="109080"/>
            </p14:xfrm>
          </p:contentPart>
        </mc:Choice>
        <mc:Fallback>
          <p:pic>
            <p:nvPicPr>
              <p:cNvPr id="496" name="墨迹 495">
                <a:extLst>
                  <a:ext uri="{FF2B5EF4-FFF2-40B4-BE49-F238E27FC236}">
                    <a16:creationId xmlns:a16="http://schemas.microsoft.com/office/drawing/2014/main" id="{7AC2028E-39ED-99EE-AD75-EA19C7C11492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2697408" y="5276304"/>
                <a:ext cx="1800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4">
            <p14:nvContentPartPr>
              <p14:cNvPr id="497" name="墨迹 496">
                <a:extLst>
                  <a:ext uri="{FF2B5EF4-FFF2-40B4-BE49-F238E27FC236}">
                    <a16:creationId xmlns:a16="http://schemas.microsoft.com/office/drawing/2014/main" id="{F5A5C127-B4A1-B885-2CCE-7E4D714F21FE}"/>
                  </a:ext>
                </a:extLst>
              </p14:cNvPr>
              <p14:cNvContentPartPr/>
              <p14:nvPr/>
            </p14:nvContentPartPr>
            <p14:xfrm>
              <a:off x="2852568" y="5339664"/>
              <a:ext cx="182160" cy="360"/>
            </p14:xfrm>
          </p:contentPart>
        </mc:Choice>
        <mc:Fallback>
          <p:pic>
            <p:nvPicPr>
              <p:cNvPr id="497" name="墨迹 496">
                <a:extLst>
                  <a:ext uri="{FF2B5EF4-FFF2-40B4-BE49-F238E27FC236}">
                    <a16:creationId xmlns:a16="http://schemas.microsoft.com/office/drawing/2014/main" id="{F5A5C127-B4A1-B885-2CCE-7E4D714F21FE}"/>
                  </a:ext>
                </a:extLst>
              </p:cNvPr>
              <p:cNvPicPr/>
              <p:nvPr/>
            </p:nvPicPr>
            <p:blipFill>
              <a:blip r:embed="rId723"/>
              <a:stretch>
                <a:fillRect/>
              </a:stretch>
            </p:blipFill>
            <p:spPr>
              <a:xfrm>
                <a:off x="2843568" y="5330664"/>
                <a:ext cx="19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5">
            <p14:nvContentPartPr>
              <p14:cNvPr id="498" name="墨迹 497">
                <a:extLst>
                  <a:ext uri="{FF2B5EF4-FFF2-40B4-BE49-F238E27FC236}">
                    <a16:creationId xmlns:a16="http://schemas.microsoft.com/office/drawing/2014/main" id="{3811DE92-07A0-0B0A-D27D-FCDF03AE90C5}"/>
                  </a:ext>
                </a:extLst>
              </p14:cNvPr>
              <p14:cNvContentPartPr/>
              <p14:nvPr/>
            </p14:nvContentPartPr>
            <p14:xfrm>
              <a:off x="2890728" y="5394024"/>
              <a:ext cx="82440" cy="129600"/>
            </p14:xfrm>
          </p:contentPart>
        </mc:Choice>
        <mc:Fallback>
          <p:pic>
            <p:nvPicPr>
              <p:cNvPr id="498" name="墨迹 497">
                <a:extLst>
                  <a:ext uri="{FF2B5EF4-FFF2-40B4-BE49-F238E27FC236}">
                    <a16:creationId xmlns:a16="http://schemas.microsoft.com/office/drawing/2014/main" id="{3811DE92-07A0-0B0A-D27D-FCDF03AE90C5}"/>
                  </a:ext>
                </a:extLst>
              </p:cNvPr>
              <p:cNvPicPr/>
              <p:nvPr/>
            </p:nvPicPr>
            <p:blipFill>
              <a:blip r:embed="rId736"/>
              <a:stretch>
                <a:fillRect/>
              </a:stretch>
            </p:blipFill>
            <p:spPr>
              <a:xfrm>
                <a:off x="2882088" y="5385384"/>
                <a:ext cx="1000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7">
            <p14:nvContentPartPr>
              <p14:cNvPr id="503" name="墨迹 502">
                <a:extLst>
                  <a:ext uri="{FF2B5EF4-FFF2-40B4-BE49-F238E27FC236}">
                    <a16:creationId xmlns:a16="http://schemas.microsoft.com/office/drawing/2014/main" id="{D5F0C35F-15CC-C9AC-0EB3-EC3AF9AA1740}"/>
                  </a:ext>
                </a:extLst>
              </p14:cNvPr>
              <p14:cNvContentPartPr/>
              <p14:nvPr/>
            </p14:nvContentPartPr>
            <p14:xfrm>
              <a:off x="3099168" y="5220864"/>
              <a:ext cx="138600" cy="182520"/>
            </p14:xfrm>
          </p:contentPart>
        </mc:Choice>
        <mc:Fallback>
          <p:pic>
            <p:nvPicPr>
              <p:cNvPr id="503" name="墨迹 502">
                <a:extLst>
                  <a:ext uri="{FF2B5EF4-FFF2-40B4-BE49-F238E27FC236}">
                    <a16:creationId xmlns:a16="http://schemas.microsoft.com/office/drawing/2014/main" id="{D5F0C35F-15CC-C9AC-0EB3-EC3AF9AA1740}"/>
                  </a:ext>
                </a:extLst>
              </p:cNvPr>
              <p:cNvPicPr/>
              <p:nvPr/>
            </p:nvPicPr>
            <p:blipFill>
              <a:blip r:embed="rId738"/>
              <a:stretch>
                <a:fillRect/>
              </a:stretch>
            </p:blipFill>
            <p:spPr>
              <a:xfrm>
                <a:off x="3090168" y="5211864"/>
                <a:ext cx="1562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9">
            <p14:nvContentPartPr>
              <p14:cNvPr id="504" name="墨迹 503">
                <a:extLst>
                  <a:ext uri="{FF2B5EF4-FFF2-40B4-BE49-F238E27FC236}">
                    <a16:creationId xmlns:a16="http://schemas.microsoft.com/office/drawing/2014/main" id="{C0EFD324-247B-DBCA-190B-A92A6C84788F}"/>
                  </a:ext>
                </a:extLst>
              </p14:cNvPr>
              <p14:cNvContentPartPr/>
              <p14:nvPr/>
            </p14:nvContentPartPr>
            <p14:xfrm>
              <a:off x="3271248" y="5348664"/>
              <a:ext cx="39600" cy="91080"/>
            </p14:xfrm>
          </p:contentPart>
        </mc:Choice>
        <mc:Fallback>
          <p:pic>
            <p:nvPicPr>
              <p:cNvPr id="504" name="墨迹 503">
                <a:extLst>
                  <a:ext uri="{FF2B5EF4-FFF2-40B4-BE49-F238E27FC236}">
                    <a16:creationId xmlns:a16="http://schemas.microsoft.com/office/drawing/2014/main" id="{C0EFD324-247B-DBCA-190B-A92A6C84788F}"/>
                  </a:ext>
                </a:extLst>
              </p:cNvPr>
              <p:cNvPicPr/>
              <p:nvPr/>
            </p:nvPicPr>
            <p:blipFill>
              <a:blip r:embed="rId740"/>
              <a:stretch>
                <a:fillRect/>
              </a:stretch>
            </p:blipFill>
            <p:spPr>
              <a:xfrm>
                <a:off x="3262608" y="5340024"/>
                <a:ext cx="5724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1">
            <p14:nvContentPartPr>
              <p14:cNvPr id="506" name="墨迹 505">
                <a:extLst>
                  <a:ext uri="{FF2B5EF4-FFF2-40B4-BE49-F238E27FC236}">
                    <a16:creationId xmlns:a16="http://schemas.microsoft.com/office/drawing/2014/main" id="{B95586CC-FE7D-A2C0-1828-9087060F47C3}"/>
                  </a:ext>
                </a:extLst>
              </p14:cNvPr>
              <p14:cNvContentPartPr/>
              <p14:nvPr/>
            </p14:nvContentPartPr>
            <p14:xfrm>
              <a:off x="3319848" y="5189904"/>
              <a:ext cx="46080" cy="57600"/>
            </p14:xfrm>
          </p:contentPart>
        </mc:Choice>
        <mc:Fallback>
          <p:pic>
            <p:nvPicPr>
              <p:cNvPr id="506" name="墨迹 505">
                <a:extLst>
                  <a:ext uri="{FF2B5EF4-FFF2-40B4-BE49-F238E27FC236}">
                    <a16:creationId xmlns:a16="http://schemas.microsoft.com/office/drawing/2014/main" id="{B95586CC-FE7D-A2C0-1828-9087060F47C3}"/>
                  </a:ext>
                </a:extLst>
              </p:cNvPr>
              <p:cNvPicPr/>
              <p:nvPr/>
            </p:nvPicPr>
            <p:blipFill>
              <a:blip r:embed="rId742"/>
              <a:stretch>
                <a:fillRect/>
              </a:stretch>
            </p:blipFill>
            <p:spPr>
              <a:xfrm>
                <a:off x="3311208" y="5180904"/>
                <a:ext cx="6372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3">
            <p14:nvContentPartPr>
              <p14:cNvPr id="507" name="墨迹 506">
                <a:extLst>
                  <a:ext uri="{FF2B5EF4-FFF2-40B4-BE49-F238E27FC236}">
                    <a16:creationId xmlns:a16="http://schemas.microsoft.com/office/drawing/2014/main" id="{43770BFD-7AC5-9D98-8DCA-E216E295CF54}"/>
                  </a:ext>
                </a:extLst>
              </p14:cNvPr>
              <p14:cNvContentPartPr/>
              <p14:nvPr/>
            </p14:nvContentPartPr>
            <p14:xfrm>
              <a:off x="2532528" y="5139504"/>
              <a:ext cx="64080" cy="54720"/>
            </p14:xfrm>
          </p:contentPart>
        </mc:Choice>
        <mc:Fallback>
          <p:pic>
            <p:nvPicPr>
              <p:cNvPr id="507" name="墨迹 506">
                <a:extLst>
                  <a:ext uri="{FF2B5EF4-FFF2-40B4-BE49-F238E27FC236}">
                    <a16:creationId xmlns:a16="http://schemas.microsoft.com/office/drawing/2014/main" id="{43770BFD-7AC5-9D98-8DCA-E216E295CF54}"/>
                  </a:ext>
                </a:extLst>
              </p:cNvPr>
              <p:cNvPicPr/>
              <p:nvPr/>
            </p:nvPicPr>
            <p:blipFill>
              <a:blip r:embed="rId744"/>
              <a:stretch>
                <a:fillRect/>
              </a:stretch>
            </p:blipFill>
            <p:spPr>
              <a:xfrm>
                <a:off x="2523528" y="5130504"/>
                <a:ext cx="81720" cy="7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42" name="组合 541">
            <a:extLst>
              <a:ext uri="{FF2B5EF4-FFF2-40B4-BE49-F238E27FC236}">
                <a16:creationId xmlns:a16="http://schemas.microsoft.com/office/drawing/2014/main" id="{E00EB21C-20CD-55A2-B568-4D3E61D7449F}"/>
              </a:ext>
            </a:extLst>
          </p:cNvPr>
          <p:cNvGrpSpPr/>
          <p:nvPr/>
        </p:nvGrpSpPr>
        <p:grpSpPr>
          <a:xfrm>
            <a:off x="3456288" y="5099904"/>
            <a:ext cx="2067840" cy="397800"/>
            <a:chOff x="3456288" y="5099904"/>
            <a:chExt cx="2067840" cy="39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5">
              <p14:nvContentPartPr>
                <p14:cNvPr id="508" name="墨迹 507">
                  <a:extLst>
                    <a:ext uri="{FF2B5EF4-FFF2-40B4-BE49-F238E27FC236}">
                      <a16:creationId xmlns:a16="http://schemas.microsoft.com/office/drawing/2014/main" id="{5BF333E7-7520-B35A-556D-0C3D5BE074C4}"/>
                    </a:ext>
                  </a:extLst>
                </p14:cNvPr>
                <p14:cNvContentPartPr/>
                <p14:nvPr/>
              </p14:nvContentPartPr>
              <p14:xfrm>
                <a:off x="3456288" y="5302944"/>
                <a:ext cx="81000" cy="9720"/>
              </p14:xfrm>
            </p:contentPart>
          </mc:Choice>
          <mc:Fallback>
            <p:pic>
              <p:nvPicPr>
                <p:cNvPr id="508" name="墨迹 507">
                  <a:extLst>
                    <a:ext uri="{FF2B5EF4-FFF2-40B4-BE49-F238E27FC236}">
                      <a16:creationId xmlns:a16="http://schemas.microsoft.com/office/drawing/2014/main" id="{5BF333E7-7520-B35A-556D-0C3D5BE074C4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3447288" y="5293944"/>
                  <a:ext cx="98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7">
              <p14:nvContentPartPr>
                <p14:cNvPr id="509" name="墨迹 508">
                  <a:extLst>
                    <a:ext uri="{FF2B5EF4-FFF2-40B4-BE49-F238E27FC236}">
                      <a16:creationId xmlns:a16="http://schemas.microsoft.com/office/drawing/2014/main" id="{C9D1159C-537C-88AA-1182-9B900B5BB7C6}"/>
                    </a:ext>
                  </a:extLst>
                </p14:cNvPr>
                <p14:cNvContentPartPr/>
                <p14:nvPr/>
              </p14:nvContentPartPr>
              <p14:xfrm>
                <a:off x="3492648" y="5239224"/>
                <a:ext cx="360" cy="109080"/>
              </p14:xfrm>
            </p:contentPart>
          </mc:Choice>
          <mc:Fallback>
            <p:pic>
              <p:nvPicPr>
                <p:cNvPr id="509" name="墨迹 508">
                  <a:extLst>
                    <a:ext uri="{FF2B5EF4-FFF2-40B4-BE49-F238E27FC236}">
                      <a16:creationId xmlns:a16="http://schemas.microsoft.com/office/drawing/2014/main" id="{C9D1159C-537C-88AA-1182-9B900B5BB7C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483648" y="5230224"/>
                  <a:ext cx="180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8">
              <p14:nvContentPartPr>
                <p14:cNvPr id="511" name="墨迹 510">
                  <a:extLst>
                    <a:ext uri="{FF2B5EF4-FFF2-40B4-BE49-F238E27FC236}">
                      <a16:creationId xmlns:a16="http://schemas.microsoft.com/office/drawing/2014/main" id="{E53F13C9-F095-3724-99D9-41A6ABA64495}"/>
                    </a:ext>
                  </a:extLst>
                </p14:cNvPr>
                <p14:cNvContentPartPr/>
                <p14:nvPr/>
              </p14:nvContentPartPr>
              <p14:xfrm>
                <a:off x="3675888" y="5330664"/>
                <a:ext cx="90720" cy="360"/>
              </p14:xfrm>
            </p:contentPart>
          </mc:Choice>
          <mc:Fallback>
            <p:pic>
              <p:nvPicPr>
                <p:cNvPr id="511" name="墨迹 510">
                  <a:extLst>
                    <a:ext uri="{FF2B5EF4-FFF2-40B4-BE49-F238E27FC236}">
                      <a16:creationId xmlns:a16="http://schemas.microsoft.com/office/drawing/2014/main" id="{E53F13C9-F095-3724-99D9-41A6ABA6449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666888" y="5321664"/>
                  <a:ext cx="108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9">
              <p14:nvContentPartPr>
                <p14:cNvPr id="512" name="墨迹 511">
                  <a:extLst>
                    <a:ext uri="{FF2B5EF4-FFF2-40B4-BE49-F238E27FC236}">
                      <a16:creationId xmlns:a16="http://schemas.microsoft.com/office/drawing/2014/main" id="{EF84B9DF-06A0-A255-47FD-A4CCF2E42F76}"/>
                    </a:ext>
                  </a:extLst>
                </p14:cNvPr>
                <p14:cNvContentPartPr/>
                <p14:nvPr/>
              </p14:nvContentPartPr>
              <p14:xfrm>
                <a:off x="3590568" y="5375664"/>
                <a:ext cx="134280" cy="122040"/>
              </p14:xfrm>
            </p:contentPart>
          </mc:Choice>
          <mc:Fallback>
            <p:pic>
              <p:nvPicPr>
                <p:cNvPr id="512" name="墨迹 511">
                  <a:extLst>
                    <a:ext uri="{FF2B5EF4-FFF2-40B4-BE49-F238E27FC236}">
                      <a16:creationId xmlns:a16="http://schemas.microsoft.com/office/drawing/2014/main" id="{EF84B9DF-06A0-A255-47FD-A4CCF2E42F76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3581568" y="5367024"/>
                  <a:ext cx="1519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1">
              <p14:nvContentPartPr>
                <p14:cNvPr id="513" name="墨迹 512">
                  <a:extLst>
                    <a:ext uri="{FF2B5EF4-FFF2-40B4-BE49-F238E27FC236}">
                      <a16:creationId xmlns:a16="http://schemas.microsoft.com/office/drawing/2014/main" id="{C5D2AD97-E124-8922-C0CF-F1EFCC657AD1}"/>
                    </a:ext>
                  </a:extLst>
                </p14:cNvPr>
                <p14:cNvContentPartPr/>
                <p14:nvPr/>
              </p14:nvContentPartPr>
              <p14:xfrm>
                <a:off x="3733488" y="5111064"/>
                <a:ext cx="33840" cy="126720"/>
              </p14:xfrm>
            </p:contentPart>
          </mc:Choice>
          <mc:Fallback>
            <p:pic>
              <p:nvPicPr>
                <p:cNvPr id="513" name="墨迹 512">
                  <a:extLst>
                    <a:ext uri="{FF2B5EF4-FFF2-40B4-BE49-F238E27FC236}">
                      <a16:creationId xmlns:a16="http://schemas.microsoft.com/office/drawing/2014/main" id="{C5D2AD97-E124-8922-C0CF-F1EFCC657AD1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3724488" y="5102424"/>
                  <a:ext cx="514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3">
              <p14:nvContentPartPr>
                <p14:cNvPr id="514" name="墨迹 513">
                  <a:extLst>
                    <a:ext uri="{FF2B5EF4-FFF2-40B4-BE49-F238E27FC236}">
                      <a16:creationId xmlns:a16="http://schemas.microsoft.com/office/drawing/2014/main" id="{EE4391D2-C15C-8635-7FA8-B27B2EB9E46D}"/>
                    </a:ext>
                  </a:extLst>
                </p14:cNvPr>
                <p14:cNvContentPartPr/>
                <p14:nvPr/>
              </p14:nvContentPartPr>
              <p14:xfrm>
                <a:off x="3811968" y="5220864"/>
                <a:ext cx="74160" cy="212040"/>
              </p14:xfrm>
            </p:contentPart>
          </mc:Choice>
          <mc:Fallback>
            <p:pic>
              <p:nvPicPr>
                <p:cNvPr id="514" name="墨迹 513">
                  <a:extLst>
                    <a:ext uri="{FF2B5EF4-FFF2-40B4-BE49-F238E27FC236}">
                      <a16:creationId xmlns:a16="http://schemas.microsoft.com/office/drawing/2014/main" id="{EE4391D2-C15C-8635-7FA8-B27B2EB9E46D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3803328" y="5211864"/>
                  <a:ext cx="918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5">
              <p14:nvContentPartPr>
                <p14:cNvPr id="515" name="墨迹 514">
                  <a:extLst>
                    <a:ext uri="{FF2B5EF4-FFF2-40B4-BE49-F238E27FC236}">
                      <a16:creationId xmlns:a16="http://schemas.microsoft.com/office/drawing/2014/main" id="{F0937B8E-372F-5DD0-EF79-9B3CB89A5EA0}"/>
                    </a:ext>
                  </a:extLst>
                </p14:cNvPr>
                <p14:cNvContentPartPr/>
                <p14:nvPr/>
              </p14:nvContentPartPr>
              <p14:xfrm>
                <a:off x="3940488" y="5239224"/>
                <a:ext cx="27720" cy="99720"/>
              </p14:xfrm>
            </p:contentPart>
          </mc:Choice>
          <mc:Fallback>
            <p:pic>
              <p:nvPicPr>
                <p:cNvPr id="515" name="墨迹 514">
                  <a:extLst>
                    <a:ext uri="{FF2B5EF4-FFF2-40B4-BE49-F238E27FC236}">
                      <a16:creationId xmlns:a16="http://schemas.microsoft.com/office/drawing/2014/main" id="{F0937B8E-372F-5DD0-EF79-9B3CB89A5EA0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3931848" y="5230224"/>
                  <a:ext cx="453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7">
              <p14:nvContentPartPr>
                <p14:cNvPr id="516" name="墨迹 515">
                  <a:extLst>
                    <a:ext uri="{FF2B5EF4-FFF2-40B4-BE49-F238E27FC236}">
                      <a16:creationId xmlns:a16="http://schemas.microsoft.com/office/drawing/2014/main" id="{4C334ACF-43EA-A641-0774-8A359C91041A}"/>
                    </a:ext>
                  </a:extLst>
                </p14:cNvPr>
                <p14:cNvContentPartPr/>
                <p14:nvPr/>
              </p14:nvContentPartPr>
              <p14:xfrm>
                <a:off x="3931488" y="5238504"/>
                <a:ext cx="100080" cy="10080"/>
              </p14:xfrm>
            </p:contentPart>
          </mc:Choice>
          <mc:Fallback>
            <p:pic>
              <p:nvPicPr>
                <p:cNvPr id="516" name="墨迹 515">
                  <a:extLst>
                    <a:ext uri="{FF2B5EF4-FFF2-40B4-BE49-F238E27FC236}">
                      <a16:creationId xmlns:a16="http://schemas.microsoft.com/office/drawing/2014/main" id="{4C334ACF-43EA-A641-0774-8A359C91041A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3922488" y="5229864"/>
                  <a:ext cx="1177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9">
              <p14:nvContentPartPr>
                <p14:cNvPr id="517" name="墨迹 516">
                  <a:extLst>
                    <a:ext uri="{FF2B5EF4-FFF2-40B4-BE49-F238E27FC236}">
                      <a16:creationId xmlns:a16="http://schemas.microsoft.com/office/drawing/2014/main" id="{CFCAE984-CE95-CD64-C443-EE6DF9747009}"/>
                    </a:ext>
                  </a:extLst>
                </p14:cNvPr>
                <p14:cNvContentPartPr/>
                <p14:nvPr/>
              </p14:nvContentPartPr>
              <p14:xfrm>
                <a:off x="3928248" y="5239224"/>
                <a:ext cx="58320" cy="160920"/>
              </p14:xfrm>
            </p:contentPart>
          </mc:Choice>
          <mc:Fallback>
            <p:pic>
              <p:nvPicPr>
                <p:cNvPr id="517" name="墨迹 516">
                  <a:extLst>
                    <a:ext uri="{FF2B5EF4-FFF2-40B4-BE49-F238E27FC236}">
                      <a16:creationId xmlns:a16="http://schemas.microsoft.com/office/drawing/2014/main" id="{CFCAE984-CE95-CD64-C443-EE6DF9747009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3919608" y="5230224"/>
                  <a:ext cx="759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1">
              <p14:nvContentPartPr>
                <p14:cNvPr id="518" name="墨迹 517">
                  <a:extLst>
                    <a:ext uri="{FF2B5EF4-FFF2-40B4-BE49-F238E27FC236}">
                      <a16:creationId xmlns:a16="http://schemas.microsoft.com/office/drawing/2014/main" id="{CE66E726-4B00-0C3C-349A-ACEA429C6822}"/>
                    </a:ext>
                  </a:extLst>
                </p14:cNvPr>
                <p14:cNvContentPartPr/>
                <p14:nvPr/>
              </p14:nvContentPartPr>
              <p14:xfrm>
                <a:off x="3876768" y="5403744"/>
                <a:ext cx="118080" cy="360"/>
              </p14:xfrm>
            </p:contentPart>
          </mc:Choice>
          <mc:Fallback>
            <p:pic>
              <p:nvPicPr>
                <p:cNvPr id="518" name="墨迹 517">
                  <a:extLst>
                    <a:ext uri="{FF2B5EF4-FFF2-40B4-BE49-F238E27FC236}">
                      <a16:creationId xmlns:a16="http://schemas.microsoft.com/office/drawing/2014/main" id="{CE66E726-4B00-0C3C-349A-ACEA429C6822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868128" y="5395104"/>
                  <a:ext cx="135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2">
              <p14:nvContentPartPr>
                <p14:cNvPr id="519" name="墨迹 518">
                  <a:extLst>
                    <a:ext uri="{FF2B5EF4-FFF2-40B4-BE49-F238E27FC236}">
                      <a16:creationId xmlns:a16="http://schemas.microsoft.com/office/drawing/2014/main" id="{27D61EE4-F497-9D39-F854-31AEB45A7104}"/>
                    </a:ext>
                  </a:extLst>
                </p14:cNvPr>
                <p14:cNvContentPartPr/>
                <p14:nvPr/>
              </p14:nvContentPartPr>
              <p14:xfrm>
                <a:off x="4050288" y="5385744"/>
                <a:ext cx="360" cy="34200"/>
              </p14:xfrm>
            </p:contentPart>
          </mc:Choice>
          <mc:Fallback>
            <p:pic>
              <p:nvPicPr>
                <p:cNvPr id="519" name="墨迹 518">
                  <a:extLst>
                    <a:ext uri="{FF2B5EF4-FFF2-40B4-BE49-F238E27FC236}">
                      <a16:creationId xmlns:a16="http://schemas.microsoft.com/office/drawing/2014/main" id="{27D61EE4-F497-9D39-F854-31AEB45A7104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4041648" y="5376744"/>
                  <a:ext cx="180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3">
              <p14:nvContentPartPr>
                <p14:cNvPr id="520" name="墨迹 519">
                  <a:extLst>
                    <a:ext uri="{FF2B5EF4-FFF2-40B4-BE49-F238E27FC236}">
                      <a16:creationId xmlns:a16="http://schemas.microsoft.com/office/drawing/2014/main" id="{319C5EFC-479A-6E30-75F0-7628A967596D}"/>
                    </a:ext>
                  </a:extLst>
                </p14:cNvPr>
                <p14:cNvContentPartPr/>
                <p14:nvPr/>
              </p14:nvContentPartPr>
              <p14:xfrm>
                <a:off x="4068288" y="5165784"/>
                <a:ext cx="97920" cy="83880"/>
              </p14:xfrm>
            </p:contentPart>
          </mc:Choice>
          <mc:Fallback>
            <p:pic>
              <p:nvPicPr>
                <p:cNvPr id="520" name="墨迹 519">
                  <a:extLst>
                    <a:ext uri="{FF2B5EF4-FFF2-40B4-BE49-F238E27FC236}">
                      <a16:creationId xmlns:a16="http://schemas.microsoft.com/office/drawing/2014/main" id="{319C5EFC-479A-6E30-75F0-7628A967596D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059648" y="5157144"/>
                  <a:ext cx="1155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5">
              <p14:nvContentPartPr>
                <p14:cNvPr id="521" name="墨迹 520">
                  <a:extLst>
                    <a:ext uri="{FF2B5EF4-FFF2-40B4-BE49-F238E27FC236}">
                      <a16:creationId xmlns:a16="http://schemas.microsoft.com/office/drawing/2014/main" id="{33FD6C77-0AD0-1E03-BB73-3C6EC5B24392}"/>
                    </a:ext>
                  </a:extLst>
                </p14:cNvPr>
                <p14:cNvContentPartPr/>
                <p14:nvPr/>
              </p14:nvContentPartPr>
              <p14:xfrm>
                <a:off x="4114728" y="5312304"/>
                <a:ext cx="117720" cy="9720"/>
              </p14:xfrm>
            </p:contentPart>
          </mc:Choice>
          <mc:Fallback>
            <p:pic>
              <p:nvPicPr>
                <p:cNvPr id="521" name="墨迹 520">
                  <a:extLst>
                    <a:ext uri="{FF2B5EF4-FFF2-40B4-BE49-F238E27FC236}">
                      <a16:creationId xmlns:a16="http://schemas.microsoft.com/office/drawing/2014/main" id="{33FD6C77-0AD0-1E03-BB73-3C6EC5B24392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4105728" y="5303664"/>
                  <a:ext cx="135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7">
              <p14:nvContentPartPr>
                <p14:cNvPr id="522" name="墨迹 521">
                  <a:extLst>
                    <a:ext uri="{FF2B5EF4-FFF2-40B4-BE49-F238E27FC236}">
                      <a16:creationId xmlns:a16="http://schemas.microsoft.com/office/drawing/2014/main" id="{06B0AE3B-4D4D-39DF-4199-9C4D60E599DB}"/>
                    </a:ext>
                  </a:extLst>
                </p14:cNvPr>
                <p14:cNvContentPartPr/>
                <p14:nvPr/>
              </p14:nvContentPartPr>
              <p14:xfrm>
                <a:off x="4205808" y="5284944"/>
                <a:ext cx="360" cy="81360"/>
              </p14:xfrm>
            </p:contentPart>
          </mc:Choice>
          <mc:Fallback>
            <p:pic>
              <p:nvPicPr>
                <p:cNvPr id="522" name="墨迹 521">
                  <a:extLst>
                    <a:ext uri="{FF2B5EF4-FFF2-40B4-BE49-F238E27FC236}">
                      <a16:creationId xmlns:a16="http://schemas.microsoft.com/office/drawing/2014/main" id="{06B0AE3B-4D4D-39DF-4199-9C4D60E599DB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4197168" y="5276304"/>
                  <a:ext cx="18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9">
              <p14:nvContentPartPr>
                <p14:cNvPr id="523" name="墨迹 522">
                  <a:extLst>
                    <a:ext uri="{FF2B5EF4-FFF2-40B4-BE49-F238E27FC236}">
                      <a16:creationId xmlns:a16="http://schemas.microsoft.com/office/drawing/2014/main" id="{C2174F55-CB6F-3AB3-B0B3-8E71CC920922}"/>
                    </a:ext>
                  </a:extLst>
                </p14:cNvPr>
                <p14:cNvContentPartPr/>
                <p14:nvPr/>
              </p14:nvContentPartPr>
              <p14:xfrm>
                <a:off x="4260888" y="5218704"/>
                <a:ext cx="145800" cy="11520"/>
              </p14:xfrm>
            </p:contentPart>
          </mc:Choice>
          <mc:Fallback>
            <p:pic>
              <p:nvPicPr>
                <p:cNvPr id="523" name="墨迹 522">
                  <a:extLst>
                    <a:ext uri="{FF2B5EF4-FFF2-40B4-BE49-F238E27FC236}">
                      <a16:creationId xmlns:a16="http://schemas.microsoft.com/office/drawing/2014/main" id="{C2174F55-CB6F-3AB3-B0B3-8E71CC920922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4251888" y="5210064"/>
                  <a:ext cx="1634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1">
              <p14:nvContentPartPr>
                <p14:cNvPr id="524" name="墨迹 523">
                  <a:extLst>
                    <a:ext uri="{FF2B5EF4-FFF2-40B4-BE49-F238E27FC236}">
                      <a16:creationId xmlns:a16="http://schemas.microsoft.com/office/drawing/2014/main" id="{F5ED86C1-4191-D639-7060-3389A1492F11}"/>
                    </a:ext>
                  </a:extLst>
                </p14:cNvPr>
                <p14:cNvContentPartPr/>
                <p14:nvPr/>
              </p14:nvContentPartPr>
              <p14:xfrm>
                <a:off x="4269888" y="5230224"/>
                <a:ext cx="119160" cy="155880"/>
              </p14:xfrm>
            </p:contentPart>
          </mc:Choice>
          <mc:Fallback>
            <p:pic>
              <p:nvPicPr>
                <p:cNvPr id="524" name="墨迹 523">
                  <a:extLst>
                    <a:ext uri="{FF2B5EF4-FFF2-40B4-BE49-F238E27FC236}">
                      <a16:creationId xmlns:a16="http://schemas.microsoft.com/office/drawing/2014/main" id="{F5ED86C1-4191-D639-7060-3389A1492F1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260888" y="5221224"/>
                  <a:ext cx="136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3">
              <p14:nvContentPartPr>
                <p14:cNvPr id="525" name="墨迹 524">
                  <a:extLst>
                    <a:ext uri="{FF2B5EF4-FFF2-40B4-BE49-F238E27FC236}">
                      <a16:creationId xmlns:a16="http://schemas.microsoft.com/office/drawing/2014/main" id="{15F1187F-8A51-5CB9-04AF-A067573CEC88}"/>
                    </a:ext>
                  </a:extLst>
                </p14:cNvPr>
                <p14:cNvContentPartPr/>
                <p14:nvPr/>
              </p14:nvContentPartPr>
              <p14:xfrm>
                <a:off x="4407048" y="5339304"/>
                <a:ext cx="66960" cy="70920"/>
              </p14:xfrm>
            </p:contentPart>
          </mc:Choice>
          <mc:Fallback>
            <p:pic>
              <p:nvPicPr>
                <p:cNvPr id="525" name="墨迹 524">
                  <a:extLst>
                    <a:ext uri="{FF2B5EF4-FFF2-40B4-BE49-F238E27FC236}">
                      <a16:creationId xmlns:a16="http://schemas.microsoft.com/office/drawing/2014/main" id="{15F1187F-8A51-5CB9-04AF-A067573CEC88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398048" y="5330664"/>
                  <a:ext cx="84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5">
              <p14:nvContentPartPr>
                <p14:cNvPr id="526" name="墨迹 525">
                  <a:extLst>
                    <a:ext uri="{FF2B5EF4-FFF2-40B4-BE49-F238E27FC236}">
                      <a16:creationId xmlns:a16="http://schemas.microsoft.com/office/drawing/2014/main" id="{607169CF-B3E4-3A60-9C03-E1EF20585F72}"/>
                    </a:ext>
                  </a:extLst>
                </p14:cNvPr>
                <p14:cNvContentPartPr/>
                <p14:nvPr/>
              </p14:nvContentPartPr>
              <p14:xfrm>
                <a:off x="4470768" y="5157144"/>
                <a:ext cx="44640" cy="68760"/>
              </p14:xfrm>
            </p:contentPart>
          </mc:Choice>
          <mc:Fallback>
            <p:pic>
              <p:nvPicPr>
                <p:cNvPr id="526" name="墨迹 525">
                  <a:extLst>
                    <a:ext uri="{FF2B5EF4-FFF2-40B4-BE49-F238E27FC236}">
                      <a16:creationId xmlns:a16="http://schemas.microsoft.com/office/drawing/2014/main" id="{607169CF-B3E4-3A60-9C03-E1EF20585F72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461768" y="5148144"/>
                  <a:ext cx="622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7">
              <p14:nvContentPartPr>
                <p14:cNvPr id="527" name="墨迹 526">
                  <a:extLst>
                    <a:ext uri="{FF2B5EF4-FFF2-40B4-BE49-F238E27FC236}">
                      <a16:creationId xmlns:a16="http://schemas.microsoft.com/office/drawing/2014/main" id="{FFFA0B46-BA08-6239-DE24-6BD183571FA9}"/>
                    </a:ext>
                  </a:extLst>
                </p14:cNvPr>
                <p14:cNvContentPartPr/>
                <p14:nvPr/>
              </p14:nvContentPartPr>
              <p14:xfrm>
                <a:off x="4507488" y="5284224"/>
                <a:ext cx="209520" cy="10440"/>
              </p14:xfrm>
            </p:contentPart>
          </mc:Choice>
          <mc:Fallback>
            <p:pic>
              <p:nvPicPr>
                <p:cNvPr id="527" name="墨迹 526">
                  <a:extLst>
                    <a:ext uri="{FF2B5EF4-FFF2-40B4-BE49-F238E27FC236}">
                      <a16:creationId xmlns:a16="http://schemas.microsoft.com/office/drawing/2014/main" id="{FFFA0B46-BA08-6239-DE24-6BD183571FA9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4498848" y="5275584"/>
                  <a:ext cx="2271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9">
              <p14:nvContentPartPr>
                <p14:cNvPr id="528" name="墨迹 527">
                  <a:extLst>
                    <a:ext uri="{FF2B5EF4-FFF2-40B4-BE49-F238E27FC236}">
                      <a16:creationId xmlns:a16="http://schemas.microsoft.com/office/drawing/2014/main" id="{7DC52D48-2FBB-B8A1-7D4F-1342D458672F}"/>
                    </a:ext>
                  </a:extLst>
                </p14:cNvPr>
                <p14:cNvContentPartPr/>
                <p14:nvPr/>
              </p14:nvContentPartPr>
              <p14:xfrm>
                <a:off x="4626288" y="5248224"/>
                <a:ext cx="360" cy="62280"/>
              </p14:xfrm>
            </p:contentPart>
          </mc:Choice>
          <mc:Fallback>
            <p:pic>
              <p:nvPicPr>
                <p:cNvPr id="528" name="墨迹 527">
                  <a:extLst>
                    <a:ext uri="{FF2B5EF4-FFF2-40B4-BE49-F238E27FC236}">
                      <a16:creationId xmlns:a16="http://schemas.microsoft.com/office/drawing/2014/main" id="{7DC52D48-2FBB-B8A1-7D4F-1342D458672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617648" y="5239584"/>
                  <a:ext cx="18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0">
              <p14:nvContentPartPr>
                <p14:cNvPr id="529" name="墨迹 528">
                  <a:extLst>
                    <a:ext uri="{FF2B5EF4-FFF2-40B4-BE49-F238E27FC236}">
                      <a16:creationId xmlns:a16="http://schemas.microsoft.com/office/drawing/2014/main" id="{32640CFC-0452-84EB-5D5C-2371BA3AF5AE}"/>
                    </a:ext>
                  </a:extLst>
                </p14:cNvPr>
                <p14:cNvContentPartPr/>
                <p14:nvPr/>
              </p14:nvContentPartPr>
              <p14:xfrm>
                <a:off x="4727088" y="5184504"/>
                <a:ext cx="72000" cy="360"/>
              </p14:xfrm>
            </p:contentPart>
          </mc:Choice>
          <mc:Fallback>
            <p:pic>
              <p:nvPicPr>
                <p:cNvPr id="529" name="墨迹 528">
                  <a:extLst>
                    <a:ext uri="{FF2B5EF4-FFF2-40B4-BE49-F238E27FC236}">
                      <a16:creationId xmlns:a16="http://schemas.microsoft.com/office/drawing/2014/main" id="{32640CFC-0452-84EB-5D5C-2371BA3AF5AE}"/>
                    </a:ext>
                  </a:extLst>
                </p:cNvPr>
                <p:cNvPicPr/>
                <p:nvPr/>
              </p:nvPicPr>
              <p:blipFill>
                <a:blip r:embed="rId781"/>
                <a:stretch>
                  <a:fillRect/>
                </a:stretch>
              </p:blipFill>
              <p:spPr>
                <a:xfrm>
                  <a:off x="4718088" y="5175504"/>
                  <a:ext cx="89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2">
              <p14:nvContentPartPr>
                <p14:cNvPr id="530" name="墨迹 529">
                  <a:extLst>
                    <a:ext uri="{FF2B5EF4-FFF2-40B4-BE49-F238E27FC236}">
                      <a16:creationId xmlns:a16="http://schemas.microsoft.com/office/drawing/2014/main" id="{BE0D88F3-6F5B-FA14-9B4E-95DFC6949ECA}"/>
                    </a:ext>
                  </a:extLst>
                </p14:cNvPr>
                <p14:cNvContentPartPr/>
                <p14:nvPr/>
              </p14:nvContentPartPr>
              <p14:xfrm>
                <a:off x="4771368" y="5184504"/>
                <a:ext cx="29520" cy="171360"/>
              </p14:xfrm>
            </p:contentPart>
          </mc:Choice>
          <mc:Fallback>
            <p:pic>
              <p:nvPicPr>
                <p:cNvPr id="530" name="墨迹 529">
                  <a:extLst>
                    <a:ext uri="{FF2B5EF4-FFF2-40B4-BE49-F238E27FC236}">
                      <a16:creationId xmlns:a16="http://schemas.microsoft.com/office/drawing/2014/main" id="{BE0D88F3-6F5B-FA14-9B4E-95DFC6949ECA}"/>
                    </a:ext>
                  </a:extLst>
                </p:cNvPr>
                <p:cNvPicPr/>
                <p:nvPr/>
              </p:nvPicPr>
              <p:blipFill>
                <a:blip r:embed="rId783"/>
                <a:stretch>
                  <a:fillRect/>
                </a:stretch>
              </p:blipFill>
              <p:spPr>
                <a:xfrm>
                  <a:off x="4762368" y="5175504"/>
                  <a:ext cx="47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4">
              <p14:nvContentPartPr>
                <p14:cNvPr id="531" name="墨迹 530">
                  <a:extLst>
                    <a:ext uri="{FF2B5EF4-FFF2-40B4-BE49-F238E27FC236}">
                      <a16:creationId xmlns:a16="http://schemas.microsoft.com/office/drawing/2014/main" id="{3258842C-201B-51BD-0A30-15AF5B87BEB3}"/>
                    </a:ext>
                  </a:extLst>
                </p14:cNvPr>
                <p14:cNvContentPartPr/>
                <p14:nvPr/>
              </p14:nvContentPartPr>
              <p14:xfrm>
                <a:off x="4727088" y="5358024"/>
                <a:ext cx="81360" cy="360"/>
              </p14:xfrm>
            </p:contentPart>
          </mc:Choice>
          <mc:Fallback>
            <p:pic>
              <p:nvPicPr>
                <p:cNvPr id="531" name="墨迹 530">
                  <a:extLst>
                    <a:ext uri="{FF2B5EF4-FFF2-40B4-BE49-F238E27FC236}">
                      <a16:creationId xmlns:a16="http://schemas.microsoft.com/office/drawing/2014/main" id="{3258842C-201B-51BD-0A30-15AF5B87BEB3}"/>
                    </a:ext>
                  </a:extLst>
                </p:cNvPr>
                <p:cNvPicPr/>
                <p:nvPr/>
              </p:nvPicPr>
              <p:blipFill>
                <a:blip r:embed="rId785"/>
                <a:stretch>
                  <a:fillRect/>
                </a:stretch>
              </p:blipFill>
              <p:spPr>
                <a:xfrm>
                  <a:off x="4718088" y="5349024"/>
                  <a:ext cx="99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6">
              <p14:nvContentPartPr>
                <p14:cNvPr id="532" name="墨迹 531">
                  <a:extLst>
                    <a:ext uri="{FF2B5EF4-FFF2-40B4-BE49-F238E27FC236}">
                      <a16:creationId xmlns:a16="http://schemas.microsoft.com/office/drawing/2014/main" id="{1788CB35-326E-6CD8-AB94-59FD6946E461}"/>
                    </a:ext>
                  </a:extLst>
                </p14:cNvPr>
                <p14:cNvContentPartPr/>
                <p14:nvPr/>
              </p14:nvContentPartPr>
              <p14:xfrm>
                <a:off x="4805208" y="5302944"/>
                <a:ext cx="70560" cy="122400"/>
              </p14:xfrm>
            </p:contentPart>
          </mc:Choice>
          <mc:Fallback>
            <p:pic>
              <p:nvPicPr>
                <p:cNvPr id="532" name="墨迹 531">
                  <a:extLst>
                    <a:ext uri="{FF2B5EF4-FFF2-40B4-BE49-F238E27FC236}">
                      <a16:creationId xmlns:a16="http://schemas.microsoft.com/office/drawing/2014/main" id="{1788CB35-326E-6CD8-AB94-59FD6946E461}"/>
                    </a:ext>
                  </a:extLst>
                </p:cNvPr>
                <p:cNvPicPr/>
                <p:nvPr/>
              </p:nvPicPr>
              <p:blipFill>
                <a:blip r:embed="rId787"/>
                <a:stretch>
                  <a:fillRect/>
                </a:stretch>
              </p:blipFill>
              <p:spPr>
                <a:xfrm>
                  <a:off x="4796568" y="5294304"/>
                  <a:ext cx="882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8">
              <p14:nvContentPartPr>
                <p14:cNvPr id="533" name="墨迹 532">
                  <a:extLst>
                    <a:ext uri="{FF2B5EF4-FFF2-40B4-BE49-F238E27FC236}">
                      <a16:creationId xmlns:a16="http://schemas.microsoft.com/office/drawing/2014/main" id="{8B704B14-7FE7-F94F-9D6B-160C70199E82}"/>
                    </a:ext>
                  </a:extLst>
                </p14:cNvPr>
                <p14:cNvContentPartPr/>
                <p14:nvPr/>
              </p14:nvContentPartPr>
              <p14:xfrm>
                <a:off x="4873608" y="5099904"/>
                <a:ext cx="46800" cy="67320"/>
              </p14:xfrm>
            </p:contentPart>
          </mc:Choice>
          <mc:Fallback>
            <p:pic>
              <p:nvPicPr>
                <p:cNvPr id="533" name="墨迹 532">
                  <a:extLst>
                    <a:ext uri="{FF2B5EF4-FFF2-40B4-BE49-F238E27FC236}">
                      <a16:creationId xmlns:a16="http://schemas.microsoft.com/office/drawing/2014/main" id="{8B704B14-7FE7-F94F-9D6B-160C70199E82}"/>
                    </a:ext>
                  </a:extLst>
                </p:cNvPr>
                <p:cNvPicPr/>
                <p:nvPr/>
              </p:nvPicPr>
              <p:blipFill>
                <a:blip r:embed="rId789"/>
                <a:stretch>
                  <a:fillRect/>
                </a:stretch>
              </p:blipFill>
              <p:spPr>
                <a:xfrm>
                  <a:off x="4864608" y="5091264"/>
                  <a:ext cx="644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0">
              <p14:nvContentPartPr>
                <p14:cNvPr id="534" name="墨迹 533">
                  <a:extLst>
                    <a:ext uri="{FF2B5EF4-FFF2-40B4-BE49-F238E27FC236}">
                      <a16:creationId xmlns:a16="http://schemas.microsoft.com/office/drawing/2014/main" id="{EF844CF1-1BF5-47B9-B3E1-935B60F7DDE5}"/>
                    </a:ext>
                  </a:extLst>
                </p14:cNvPr>
                <p14:cNvContentPartPr/>
                <p14:nvPr/>
              </p14:nvContentPartPr>
              <p14:xfrm>
                <a:off x="4974048" y="5248224"/>
                <a:ext cx="90720" cy="360"/>
              </p14:xfrm>
            </p:contentPart>
          </mc:Choice>
          <mc:Fallback>
            <p:pic>
              <p:nvPicPr>
                <p:cNvPr id="534" name="墨迹 533">
                  <a:extLst>
                    <a:ext uri="{FF2B5EF4-FFF2-40B4-BE49-F238E27FC236}">
                      <a16:creationId xmlns:a16="http://schemas.microsoft.com/office/drawing/2014/main" id="{EF844CF1-1BF5-47B9-B3E1-935B60F7DDE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965408" y="5239584"/>
                  <a:ext cx="108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1">
              <p14:nvContentPartPr>
                <p14:cNvPr id="535" name="墨迹 534">
                  <a:extLst>
                    <a:ext uri="{FF2B5EF4-FFF2-40B4-BE49-F238E27FC236}">
                      <a16:creationId xmlns:a16="http://schemas.microsoft.com/office/drawing/2014/main" id="{0DCC5DD3-FD15-9C7A-12B1-8A06B900FBDC}"/>
                    </a:ext>
                  </a:extLst>
                </p14:cNvPr>
                <p14:cNvContentPartPr/>
                <p14:nvPr/>
              </p14:nvContentPartPr>
              <p14:xfrm>
                <a:off x="5028408" y="5220864"/>
                <a:ext cx="10080" cy="62640"/>
              </p14:xfrm>
            </p:contentPart>
          </mc:Choice>
          <mc:Fallback>
            <p:pic>
              <p:nvPicPr>
                <p:cNvPr id="535" name="墨迹 534">
                  <a:extLst>
                    <a:ext uri="{FF2B5EF4-FFF2-40B4-BE49-F238E27FC236}">
                      <a16:creationId xmlns:a16="http://schemas.microsoft.com/office/drawing/2014/main" id="{0DCC5DD3-FD15-9C7A-12B1-8A06B900FBDC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019768" y="5211864"/>
                  <a:ext cx="27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3">
              <p14:nvContentPartPr>
                <p14:cNvPr id="536" name="墨迹 535">
                  <a:extLst>
                    <a:ext uri="{FF2B5EF4-FFF2-40B4-BE49-F238E27FC236}">
                      <a16:creationId xmlns:a16="http://schemas.microsoft.com/office/drawing/2014/main" id="{C9AAFED4-E76F-445F-3B8F-7EA568E6A6C5}"/>
                    </a:ext>
                  </a:extLst>
                </p14:cNvPr>
                <p14:cNvContentPartPr/>
                <p14:nvPr/>
              </p14:nvContentPartPr>
              <p14:xfrm>
                <a:off x="5074848" y="5147784"/>
                <a:ext cx="136440" cy="360"/>
              </p14:xfrm>
            </p:contentPart>
          </mc:Choice>
          <mc:Fallback>
            <p:pic>
              <p:nvPicPr>
                <p:cNvPr id="536" name="墨迹 535">
                  <a:extLst>
                    <a:ext uri="{FF2B5EF4-FFF2-40B4-BE49-F238E27FC236}">
                      <a16:creationId xmlns:a16="http://schemas.microsoft.com/office/drawing/2014/main" id="{C9AAFED4-E76F-445F-3B8F-7EA568E6A6C5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065848" y="5139144"/>
                  <a:ext cx="154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4">
              <p14:nvContentPartPr>
                <p14:cNvPr id="537" name="墨迹 536">
                  <a:extLst>
                    <a:ext uri="{FF2B5EF4-FFF2-40B4-BE49-F238E27FC236}">
                      <a16:creationId xmlns:a16="http://schemas.microsoft.com/office/drawing/2014/main" id="{26F5E762-3495-964A-7D1C-1DEE19C95A55}"/>
                    </a:ext>
                  </a:extLst>
                </p14:cNvPr>
                <p14:cNvContentPartPr/>
                <p14:nvPr/>
              </p14:nvContentPartPr>
              <p14:xfrm>
                <a:off x="5100048" y="5166144"/>
                <a:ext cx="102960" cy="201600"/>
              </p14:xfrm>
            </p:contentPart>
          </mc:Choice>
          <mc:Fallback>
            <p:pic>
              <p:nvPicPr>
                <p:cNvPr id="537" name="墨迹 536">
                  <a:extLst>
                    <a:ext uri="{FF2B5EF4-FFF2-40B4-BE49-F238E27FC236}">
                      <a16:creationId xmlns:a16="http://schemas.microsoft.com/office/drawing/2014/main" id="{26F5E762-3495-964A-7D1C-1DEE19C95A55}"/>
                    </a:ext>
                  </a:extLst>
                </p:cNvPr>
                <p:cNvPicPr/>
                <p:nvPr/>
              </p:nvPicPr>
              <p:blipFill>
                <a:blip r:embed="rId795"/>
                <a:stretch>
                  <a:fillRect/>
                </a:stretch>
              </p:blipFill>
              <p:spPr>
                <a:xfrm>
                  <a:off x="5091048" y="5157144"/>
                  <a:ext cx="1206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6">
              <p14:nvContentPartPr>
                <p14:cNvPr id="538" name="墨迹 537">
                  <a:extLst>
                    <a:ext uri="{FF2B5EF4-FFF2-40B4-BE49-F238E27FC236}">
                      <a16:creationId xmlns:a16="http://schemas.microsoft.com/office/drawing/2014/main" id="{897E5D35-BBEF-C73F-BC0B-657443261B66}"/>
                    </a:ext>
                  </a:extLst>
                </p14:cNvPr>
                <p14:cNvContentPartPr/>
                <p14:nvPr/>
              </p14:nvContentPartPr>
              <p14:xfrm>
                <a:off x="5240088" y="5303304"/>
                <a:ext cx="115920" cy="84960"/>
              </p14:xfrm>
            </p:contentPart>
          </mc:Choice>
          <mc:Fallback>
            <p:pic>
              <p:nvPicPr>
                <p:cNvPr id="538" name="墨迹 537">
                  <a:extLst>
                    <a:ext uri="{FF2B5EF4-FFF2-40B4-BE49-F238E27FC236}">
                      <a16:creationId xmlns:a16="http://schemas.microsoft.com/office/drawing/2014/main" id="{897E5D35-BBEF-C73F-BC0B-657443261B66}"/>
                    </a:ext>
                  </a:extLst>
                </p:cNvPr>
                <p:cNvPicPr/>
                <p:nvPr/>
              </p:nvPicPr>
              <p:blipFill>
                <a:blip r:embed="rId797"/>
                <a:stretch>
                  <a:fillRect/>
                </a:stretch>
              </p:blipFill>
              <p:spPr>
                <a:xfrm>
                  <a:off x="5231088" y="5294664"/>
                  <a:ext cx="1335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8">
              <p14:nvContentPartPr>
                <p14:cNvPr id="539" name="墨迹 538">
                  <a:extLst>
                    <a:ext uri="{FF2B5EF4-FFF2-40B4-BE49-F238E27FC236}">
                      <a16:creationId xmlns:a16="http://schemas.microsoft.com/office/drawing/2014/main" id="{53D80E28-C295-AF6E-7FE4-6131D5558F87}"/>
                    </a:ext>
                  </a:extLst>
                </p14:cNvPr>
                <p14:cNvContentPartPr/>
                <p14:nvPr/>
              </p14:nvContentPartPr>
              <p14:xfrm>
                <a:off x="5302728" y="5330664"/>
                <a:ext cx="28080" cy="91080"/>
              </p14:xfrm>
            </p:contentPart>
          </mc:Choice>
          <mc:Fallback>
            <p:pic>
              <p:nvPicPr>
                <p:cNvPr id="539" name="墨迹 538">
                  <a:extLst>
                    <a:ext uri="{FF2B5EF4-FFF2-40B4-BE49-F238E27FC236}">
                      <a16:creationId xmlns:a16="http://schemas.microsoft.com/office/drawing/2014/main" id="{53D80E28-C295-AF6E-7FE4-6131D5558F87}"/>
                    </a:ext>
                  </a:extLst>
                </p:cNvPr>
                <p:cNvPicPr/>
                <p:nvPr/>
              </p:nvPicPr>
              <p:blipFill>
                <a:blip r:embed="rId799"/>
                <a:stretch>
                  <a:fillRect/>
                </a:stretch>
              </p:blipFill>
              <p:spPr>
                <a:xfrm>
                  <a:off x="5293728" y="5321664"/>
                  <a:ext cx="457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0">
              <p14:nvContentPartPr>
                <p14:cNvPr id="540" name="墨迹 539">
                  <a:extLst>
                    <a:ext uri="{FF2B5EF4-FFF2-40B4-BE49-F238E27FC236}">
                      <a16:creationId xmlns:a16="http://schemas.microsoft.com/office/drawing/2014/main" id="{CD72397A-57E5-E2A9-C36C-06AF04971563}"/>
                    </a:ext>
                  </a:extLst>
                </p14:cNvPr>
                <p14:cNvContentPartPr/>
                <p14:nvPr/>
              </p14:nvContentPartPr>
              <p14:xfrm>
                <a:off x="5276448" y="5103144"/>
                <a:ext cx="56520" cy="73080"/>
              </p14:xfrm>
            </p:contentPart>
          </mc:Choice>
          <mc:Fallback>
            <p:pic>
              <p:nvPicPr>
                <p:cNvPr id="540" name="墨迹 539">
                  <a:extLst>
                    <a:ext uri="{FF2B5EF4-FFF2-40B4-BE49-F238E27FC236}">
                      <a16:creationId xmlns:a16="http://schemas.microsoft.com/office/drawing/2014/main" id="{CD72397A-57E5-E2A9-C36C-06AF04971563}"/>
                    </a:ext>
                  </a:extLst>
                </p:cNvPr>
                <p:cNvPicPr/>
                <p:nvPr/>
              </p:nvPicPr>
              <p:blipFill>
                <a:blip r:embed="rId801"/>
                <a:stretch>
                  <a:fillRect/>
                </a:stretch>
              </p:blipFill>
              <p:spPr>
                <a:xfrm>
                  <a:off x="5267808" y="5094504"/>
                  <a:ext cx="741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2">
              <p14:nvContentPartPr>
                <p14:cNvPr id="541" name="墨迹 540">
                  <a:extLst>
                    <a:ext uri="{FF2B5EF4-FFF2-40B4-BE49-F238E27FC236}">
                      <a16:creationId xmlns:a16="http://schemas.microsoft.com/office/drawing/2014/main" id="{4AB559F6-A2A7-DCAA-C2A2-2C43C342C981}"/>
                    </a:ext>
                  </a:extLst>
                </p14:cNvPr>
                <p14:cNvContentPartPr/>
                <p14:nvPr/>
              </p14:nvContentPartPr>
              <p14:xfrm>
                <a:off x="5467608" y="5184504"/>
                <a:ext cx="56520" cy="145800"/>
              </p14:xfrm>
            </p:contentPart>
          </mc:Choice>
          <mc:Fallback>
            <p:pic>
              <p:nvPicPr>
                <p:cNvPr id="541" name="墨迹 540">
                  <a:extLst>
                    <a:ext uri="{FF2B5EF4-FFF2-40B4-BE49-F238E27FC236}">
                      <a16:creationId xmlns:a16="http://schemas.microsoft.com/office/drawing/2014/main" id="{4AB559F6-A2A7-DCAA-C2A2-2C43C342C981}"/>
                    </a:ext>
                  </a:extLst>
                </p:cNvPr>
                <p:cNvPicPr/>
                <p:nvPr/>
              </p:nvPicPr>
              <p:blipFill>
                <a:blip r:embed="rId803"/>
                <a:stretch>
                  <a:fillRect/>
                </a:stretch>
              </p:blipFill>
              <p:spPr>
                <a:xfrm>
                  <a:off x="5458968" y="5175504"/>
                  <a:ext cx="7416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9" name="组合 628">
            <a:extLst>
              <a:ext uri="{FF2B5EF4-FFF2-40B4-BE49-F238E27FC236}">
                <a16:creationId xmlns:a16="http://schemas.microsoft.com/office/drawing/2014/main" id="{F8170D52-8091-12AF-9334-A822C294F0C2}"/>
              </a:ext>
            </a:extLst>
          </p:cNvPr>
          <p:cNvGrpSpPr/>
          <p:nvPr/>
        </p:nvGrpSpPr>
        <p:grpSpPr>
          <a:xfrm>
            <a:off x="8946288" y="1956654"/>
            <a:ext cx="2546640" cy="395280"/>
            <a:chOff x="8946288" y="1956654"/>
            <a:chExt cx="2546640" cy="39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4">
              <p14:nvContentPartPr>
                <p14:cNvPr id="302" name="墨迹 301">
                  <a:extLst>
                    <a:ext uri="{FF2B5EF4-FFF2-40B4-BE49-F238E27FC236}">
                      <a16:creationId xmlns:a16="http://schemas.microsoft.com/office/drawing/2014/main" id="{242CC2BB-8A02-9306-F2F0-06683A2ED8E2}"/>
                    </a:ext>
                  </a:extLst>
                </p14:cNvPr>
                <p14:cNvContentPartPr/>
                <p14:nvPr/>
              </p14:nvContentPartPr>
              <p14:xfrm>
                <a:off x="8946288" y="2093814"/>
                <a:ext cx="140400" cy="219960"/>
              </p14:xfrm>
            </p:contentPart>
          </mc:Choice>
          <mc:Fallback>
            <p:pic>
              <p:nvPicPr>
                <p:cNvPr id="302" name="墨迹 301">
                  <a:extLst>
                    <a:ext uri="{FF2B5EF4-FFF2-40B4-BE49-F238E27FC236}">
                      <a16:creationId xmlns:a16="http://schemas.microsoft.com/office/drawing/2014/main" id="{242CC2BB-8A02-9306-F2F0-06683A2ED8E2}"/>
                    </a:ext>
                  </a:extLst>
                </p:cNvPr>
                <p:cNvPicPr/>
                <p:nvPr/>
              </p:nvPicPr>
              <p:blipFill>
                <a:blip r:embed="rId805"/>
                <a:stretch>
                  <a:fillRect/>
                </a:stretch>
              </p:blipFill>
              <p:spPr>
                <a:xfrm>
                  <a:off x="8937288" y="2085174"/>
                  <a:ext cx="1580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6">
              <p14:nvContentPartPr>
                <p14:cNvPr id="303" name="墨迹 302">
                  <a:extLst>
                    <a:ext uri="{FF2B5EF4-FFF2-40B4-BE49-F238E27FC236}">
                      <a16:creationId xmlns:a16="http://schemas.microsoft.com/office/drawing/2014/main" id="{66773EEF-5EFD-C24E-EB36-B8B7B36FAC45}"/>
                    </a:ext>
                  </a:extLst>
                </p14:cNvPr>
                <p14:cNvContentPartPr/>
                <p14:nvPr/>
              </p14:nvContentPartPr>
              <p14:xfrm>
                <a:off x="9152928" y="2057454"/>
                <a:ext cx="120240" cy="16560"/>
              </p14:xfrm>
            </p:contentPart>
          </mc:Choice>
          <mc:Fallback>
            <p:pic>
              <p:nvPicPr>
                <p:cNvPr id="303" name="墨迹 302">
                  <a:extLst>
                    <a:ext uri="{FF2B5EF4-FFF2-40B4-BE49-F238E27FC236}">
                      <a16:creationId xmlns:a16="http://schemas.microsoft.com/office/drawing/2014/main" id="{66773EEF-5EFD-C24E-EB36-B8B7B36FAC45}"/>
                    </a:ext>
                  </a:extLst>
                </p:cNvPr>
                <p:cNvPicPr/>
                <p:nvPr/>
              </p:nvPicPr>
              <p:blipFill>
                <a:blip r:embed="rId807"/>
                <a:stretch>
                  <a:fillRect/>
                </a:stretch>
              </p:blipFill>
              <p:spPr>
                <a:xfrm>
                  <a:off x="9143928" y="2048454"/>
                  <a:ext cx="1378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8">
              <p14:nvContentPartPr>
                <p14:cNvPr id="304" name="墨迹 303">
                  <a:extLst>
                    <a:ext uri="{FF2B5EF4-FFF2-40B4-BE49-F238E27FC236}">
                      <a16:creationId xmlns:a16="http://schemas.microsoft.com/office/drawing/2014/main" id="{938432C6-FED3-86C0-7CFF-58D494059195}"/>
                    </a:ext>
                  </a:extLst>
                </p14:cNvPr>
                <p14:cNvContentPartPr/>
                <p14:nvPr/>
              </p14:nvContentPartPr>
              <p14:xfrm>
                <a:off x="9169128" y="2093814"/>
                <a:ext cx="93600" cy="228960"/>
              </p14:xfrm>
            </p:contentPart>
          </mc:Choice>
          <mc:Fallback>
            <p:pic>
              <p:nvPicPr>
                <p:cNvPr id="304" name="墨迹 303">
                  <a:extLst>
                    <a:ext uri="{FF2B5EF4-FFF2-40B4-BE49-F238E27FC236}">
                      <a16:creationId xmlns:a16="http://schemas.microsoft.com/office/drawing/2014/main" id="{938432C6-FED3-86C0-7CFF-58D494059195}"/>
                    </a:ext>
                  </a:extLst>
                </p:cNvPr>
                <p:cNvPicPr/>
                <p:nvPr/>
              </p:nvPicPr>
              <p:blipFill>
                <a:blip r:embed="rId809"/>
                <a:stretch>
                  <a:fillRect/>
                </a:stretch>
              </p:blipFill>
              <p:spPr>
                <a:xfrm>
                  <a:off x="9160488" y="2085174"/>
                  <a:ext cx="1112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0">
              <p14:nvContentPartPr>
                <p14:cNvPr id="305" name="墨迹 304">
                  <a:extLst>
                    <a:ext uri="{FF2B5EF4-FFF2-40B4-BE49-F238E27FC236}">
                      <a16:creationId xmlns:a16="http://schemas.microsoft.com/office/drawing/2014/main" id="{B73BFA43-46D2-076E-0144-20FEC57A4206}"/>
                    </a:ext>
                  </a:extLst>
                </p14:cNvPr>
                <p14:cNvContentPartPr/>
                <p14:nvPr/>
              </p14:nvContentPartPr>
              <p14:xfrm>
                <a:off x="9344808" y="2285694"/>
                <a:ext cx="360" cy="62640"/>
              </p14:xfrm>
            </p:contentPart>
          </mc:Choice>
          <mc:Fallback>
            <p:pic>
              <p:nvPicPr>
                <p:cNvPr id="305" name="墨迹 304">
                  <a:extLst>
                    <a:ext uri="{FF2B5EF4-FFF2-40B4-BE49-F238E27FC236}">
                      <a16:creationId xmlns:a16="http://schemas.microsoft.com/office/drawing/2014/main" id="{B73BFA43-46D2-076E-0144-20FEC57A420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336168" y="2277054"/>
                  <a:ext cx="180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1">
              <p14:nvContentPartPr>
                <p14:cNvPr id="306" name="墨迹 305">
                  <a:extLst>
                    <a:ext uri="{FF2B5EF4-FFF2-40B4-BE49-F238E27FC236}">
                      <a16:creationId xmlns:a16="http://schemas.microsoft.com/office/drawing/2014/main" id="{42B2EB78-B926-109C-D17E-041EC235137B}"/>
                    </a:ext>
                  </a:extLst>
                </p14:cNvPr>
                <p14:cNvContentPartPr/>
                <p14:nvPr/>
              </p14:nvContentPartPr>
              <p14:xfrm>
                <a:off x="9399168" y="2005614"/>
                <a:ext cx="49320" cy="61920"/>
              </p14:xfrm>
            </p:contentPart>
          </mc:Choice>
          <mc:Fallback>
            <p:pic>
              <p:nvPicPr>
                <p:cNvPr id="306" name="墨迹 305">
                  <a:extLst>
                    <a:ext uri="{FF2B5EF4-FFF2-40B4-BE49-F238E27FC236}">
                      <a16:creationId xmlns:a16="http://schemas.microsoft.com/office/drawing/2014/main" id="{42B2EB78-B926-109C-D17E-041EC235137B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9390528" y="1996614"/>
                  <a:ext cx="669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3">
              <p14:nvContentPartPr>
                <p14:cNvPr id="307" name="墨迹 306">
                  <a:extLst>
                    <a:ext uri="{FF2B5EF4-FFF2-40B4-BE49-F238E27FC236}">
                      <a16:creationId xmlns:a16="http://schemas.microsoft.com/office/drawing/2014/main" id="{409C27BE-B0E1-DCA9-EB22-A5F703550429}"/>
                    </a:ext>
                  </a:extLst>
                </p14:cNvPr>
                <p14:cNvContentPartPr/>
                <p14:nvPr/>
              </p14:nvContentPartPr>
              <p14:xfrm>
                <a:off x="9472968" y="2157894"/>
                <a:ext cx="118080" cy="19080"/>
              </p14:xfrm>
            </p:contentPart>
          </mc:Choice>
          <mc:Fallback>
            <p:pic>
              <p:nvPicPr>
                <p:cNvPr id="307" name="墨迹 306">
                  <a:extLst>
                    <a:ext uri="{FF2B5EF4-FFF2-40B4-BE49-F238E27FC236}">
                      <a16:creationId xmlns:a16="http://schemas.microsoft.com/office/drawing/2014/main" id="{409C27BE-B0E1-DCA9-EB22-A5F703550429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9463968" y="2148894"/>
                  <a:ext cx="135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5">
              <p14:nvContentPartPr>
                <p14:cNvPr id="308" name="墨迹 307">
                  <a:extLst>
                    <a:ext uri="{FF2B5EF4-FFF2-40B4-BE49-F238E27FC236}">
                      <a16:creationId xmlns:a16="http://schemas.microsoft.com/office/drawing/2014/main" id="{C2822958-6919-A8ED-C2A0-0E123DF5A731}"/>
                    </a:ext>
                  </a:extLst>
                </p14:cNvPr>
                <p14:cNvContentPartPr/>
                <p14:nvPr/>
              </p14:nvContentPartPr>
              <p14:xfrm>
                <a:off x="9556848" y="2121174"/>
                <a:ext cx="16920" cy="101880"/>
              </p14:xfrm>
            </p:contentPart>
          </mc:Choice>
          <mc:Fallback>
            <p:pic>
              <p:nvPicPr>
                <p:cNvPr id="308" name="墨迹 307">
                  <a:extLst>
                    <a:ext uri="{FF2B5EF4-FFF2-40B4-BE49-F238E27FC236}">
                      <a16:creationId xmlns:a16="http://schemas.microsoft.com/office/drawing/2014/main" id="{C2822958-6919-A8ED-C2A0-0E123DF5A731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9548208" y="2112534"/>
                  <a:ext cx="345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7">
              <p14:nvContentPartPr>
                <p14:cNvPr id="309" name="墨迹 308">
                  <a:extLst>
                    <a:ext uri="{FF2B5EF4-FFF2-40B4-BE49-F238E27FC236}">
                      <a16:creationId xmlns:a16="http://schemas.microsoft.com/office/drawing/2014/main" id="{942D9472-2BBC-AEA9-99B7-BD11C9A76C0A}"/>
                    </a:ext>
                  </a:extLst>
                </p14:cNvPr>
                <p14:cNvContentPartPr/>
                <p14:nvPr/>
              </p14:nvContentPartPr>
              <p14:xfrm>
                <a:off x="9667728" y="2047734"/>
                <a:ext cx="199440" cy="193320"/>
              </p14:xfrm>
            </p:contentPart>
          </mc:Choice>
          <mc:Fallback>
            <p:pic>
              <p:nvPicPr>
                <p:cNvPr id="309" name="墨迹 308">
                  <a:extLst>
                    <a:ext uri="{FF2B5EF4-FFF2-40B4-BE49-F238E27FC236}">
                      <a16:creationId xmlns:a16="http://schemas.microsoft.com/office/drawing/2014/main" id="{942D9472-2BBC-AEA9-99B7-BD11C9A76C0A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9658728" y="2038734"/>
                  <a:ext cx="2170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9">
              <p14:nvContentPartPr>
                <p14:cNvPr id="310" name="墨迹 309">
                  <a:extLst>
                    <a:ext uri="{FF2B5EF4-FFF2-40B4-BE49-F238E27FC236}">
                      <a16:creationId xmlns:a16="http://schemas.microsoft.com/office/drawing/2014/main" id="{62C281D7-7B08-513C-EB85-6454BD57491A}"/>
                    </a:ext>
                  </a:extLst>
                </p14:cNvPr>
                <p14:cNvContentPartPr/>
                <p14:nvPr/>
              </p14:nvContentPartPr>
              <p14:xfrm>
                <a:off x="9921168" y="2039094"/>
                <a:ext cx="72000" cy="360"/>
              </p14:xfrm>
            </p:contentPart>
          </mc:Choice>
          <mc:Fallback>
            <p:pic>
              <p:nvPicPr>
                <p:cNvPr id="310" name="墨迹 309">
                  <a:extLst>
                    <a:ext uri="{FF2B5EF4-FFF2-40B4-BE49-F238E27FC236}">
                      <a16:creationId xmlns:a16="http://schemas.microsoft.com/office/drawing/2014/main" id="{62C281D7-7B08-513C-EB85-6454BD57491A}"/>
                    </a:ext>
                  </a:extLst>
                </p:cNvPr>
                <p:cNvPicPr/>
                <p:nvPr/>
              </p:nvPicPr>
              <p:blipFill>
                <a:blip r:embed="rId781"/>
                <a:stretch>
                  <a:fillRect/>
                </a:stretch>
              </p:blipFill>
              <p:spPr>
                <a:xfrm>
                  <a:off x="9912168" y="2030094"/>
                  <a:ext cx="89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0">
              <p14:nvContentPartPr>
                <p14:cNvPr id="311" name="墨迹 310">
                  <a:extLst>
                    <a:ext uri="{FF2B5EF4-FFF2-40B4-BE49-F238E27FC236}">
                      <a16:creationId xmlns:a16="http://schemas.microsoft.com/office/drawing/2014/main" id="{42A4DA4D-FA15-36E8-5A63-57E96E0D7BDB}"/>
                    </a:ext>
                  </a:extLst>
                </p14:cNvPr>
                <p14:cNvContentPartPr/>
                <p14:nvPr/>
              </p14:nvContentPartPr>
              <p14:xfrm>
                <a:off x="9962928" y="2057454"/>
                <a:ext cx="22320" cy="178560"/>
              </p14:xfrm>
            </p:contentPart>
          </mc:Choice>
          <mc:Fallback>
            <p:pic>
              <p:nvPicPr>
                <p:cNvPr id="311" name="墨迹 310">
                  <a:extLst>
                    <a:ext uri="{FF2B5EF4-FFF2-40B4-BE49-F238E27FC236}">
                      <a16:creationId xmlns:a16="http://schemas.microsoft.com/office/drawing/2014/main" id="{42A4DA4D-FA15-36E8-5A63-57E96E0D7BDB}"/>
                    </a:ext>
                  </a:extLst>
                </p:cNvPr>
                <p:cNvPicPr/>
                <p:nvPr/>
              </p:nvPicPr>
              <p:blipFill>
                <a:blip r:embed="rId821"/>
                <a:stretch>
                  <a:fillRect/>
                </a:stretch>
              </p:blipFill>
              <p:spPr>
                <a:xfrm>
                  <a:off x="9953928" y="2048454"/>
                  <a:ext cx="399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2">
              <p14:nvContentPartPr>
                <p14:cNvPr id="312" name="墨迹 311">
                  <a:extLst>
                    <a:ext uri="{FF2B5EF4-FFF2-40B4-BE49-F238E27FC236}">
                      <a16:creationId xmlns:a16="http://schemas.microsoft.com/office/drawing/2014/main" id="{802FB87F-F125-7FEF-9A7D-4942BBB1C1C0}"/>
                    </a:ext>
                  </a:extLst>
                </p14:cNvPr>
                <p14:cNvContentPartPr/>
                <p14:nvPr/>
              </p14:nvContentPartPr>
              <p14:xfrm>
                <a:off x="9856728" y="2239974"/>
                <a:ext cx="182520" cy="24840"/>
              </p14:xfrm>
            </p:contentPart>
          </mc:Choice>
          <mc:Fallback>
            <p:pic>
              <p:nvPicPr>
                <p:cNvPr id="312" name="墨迹 311">
                  <a:extLst>
                    <a:ext uri="{FF2B5EF4-FFF2-40B4-BE49-F238E27FC236}">
                      <a16:creationId xmlns:a16="http://schemas.microsoft.com/office/drawing/2014/main" id="{802FB87F-F125-7FEF-9A7D-4942BBB1C1C0}"/>
                    </a:ext>
                  </a:extLst>
                </p:cNvPr>
                <p:cNvPicPr/>
                <p:nvPr/>
              </p:nvPicPr>
              <p:blipFill>
                <a:blip r:embed="rId823"/>
                <a:stretch>
                  <a:fillRect/>
                </a:stretch>
              </p:blipFill>
              <p:spPr>
                <a:xfrm>
                  <a:off x="9848088" y="2231334"/>
                  <a:ext cx="2001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4">
              <p14:nvContentPartPr>
                <p14:cNvPr id="313" name="墨迹 312">
                  <a:extLst>
                    <a:ext uri="{FF2B5EF4-FFF2-40B4-BE49-F238E27FC236}">
                      <a16:creationId xmlns:a16="http://schemas.microsoft.com/office/drawing/2014/main" id="{AE95768D-7586-7BBA-743D-4FE420951CC8}"/>
                    </a:ext>
                  </a:extLst>
                </p14:cNvPr>
                <p14:cNvContentPartPr/>
                <p14:nvPr/>
              </p14:nvContentPartPr>
              <p14:xfrm>
                <a:off x="10094688" y="2221974"/>
                <a:ext cx="360" cy="52920"/>
              </p14:xfrm>
            </p:contentPart>
          </mc:Choice>
          <mc:Fallback>
            <p:pic>
              <p:nvPicPr>
                <p:cNvPr id="313" name="墨迹 312">
                  <a:extLst>
                    <a:ext uri="{FF2B5EF4-FFF2-40B4-BE49-F238E27FC236}">
                      <a16:creationId xmlns:a16="http://schemas.microsoft.com/office/drawing/2014/main" id="{AE95768D-7586-7BBA-743D-4FE420951CC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085688" y="2212974"/>
                  <a:ext cx="180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5">
              <p14:nvContentPartPr>
                <p14:cNvPr id="314" name="墨迹 313">
                  <a:extLst>
                    <a:ext uri="{FF2B5EF4-FFF2-40B4-BE49-F238E27FC236}">
                      <a16:creationId xmlns:a16="http://schemas.microsoft.com/office/drawing/2014/main" id="{638C27FD-B6AA-9A47-5112-683D774BA086}"/>
                    </a:ext>
                  </a:extLst>
                </p14:cNvPr>
                <p14:cNvContentPartPr/>
                <p14:nvPr/>
              </p14:nvContentPartPr>
              <p14:xfrm>
                <a:off x="10103688" y="1993374"/>
                <a:ext cx="9720" cy="52920"/>
              </p14:xfrm>
            </p:contentPart>
          </mc:Choice>
          <mc:Fallback>
            <p:pic>
              <p:nvPicPr>
                <p:cNvPr id="314" name="墨迹 313">
                  <a:extLst>
                    <a:ext uri="{FF2B5EF4-FFF2-40B4-BE49-F238E27FC236}">
                      <a16:creationId xmlns:a16="http://schemas.microsoft.com/office/drawing/2014/main" id="{638C27FD-B6AA-9A47-5112-683D774BA086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10094688" y="1984734"/>
                  <a:ext cx="273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7">
              <p14:nvContentPartPr>
                <p14:cNvPr id="315" name="墨迹 314">
                  <a:extLst>
                    <a:ext uri="{FF2B5EF4-FFF2-40B4-BE49-F238E27FC236}">
                      <a16:creationId xmlns:a16="http://schemas.microsoft.com/office/drawing/2014/main" id="{1EFF5C5B-A5CC-9D51-DDA2-D16A37E7377F}"/>
                    </a:ext>
                  </a:extLst>
                </p14:cNvPr>
                <p14:cNvContentPartPr/>
                <p14:nvPr/>
              </p14:nvContentPartPr>
              <p14:xfrm>
                <a:off x="10241208" y="2157894"/>
                <a:ext cx="90720" cy="360"/>
              </p14:xfrm>
            </p:contentPart>
          </mc:Choice>
          <mc:Fallback>
            <p:pic>
              <p:nvPicPr>
                <p:cNvPr id="315" name="墨迹 314">
                  <a:extLst>
                    <a:ext uri="{FF2B5EF4-FFF2-40B4-BE49-F238E27FC236}">
                      <a16:creationId xmlns:a16="http://schemas.microsoft.com/office/drawing/2014/main" id="{1EFF5C5B-A5CC-9D51-DDA2-D16A37E7377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232208" y="2148894"/>
                  <a:ext cx="108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8">
              <p14:nvContentPartPr>
                <p14:cNvPr id="316" name="墨迹 315">
                  <a:extLst>
                    <a:ext uri="{FF2B5EF4-FFF2-40B4-BE49-F238E27FC236}">
                      <a16:creationId xmlns:a16="http://schemas.microsoft.com/office/drawing/2014/main" id="{178A322F-6FC4-E74B-FFCE-68BE17EBE00C}"/>
                    </a:ext>
                  </a:extLst>
                </p14:cNvPr>
                <p14:cNvContentPartPr/>
                <p14:nvPr/>
              </p14:nvContentPartPr>
              <p14:xfrm>
                <a:off x="10267848" y="2102814"/>
                <a:ext cx="9720" cy="90360"/>
              </p14:xfrm>
            </p:contentPart>
          </mc:Choice>
          <mc:Fallback>
            <p:pic>
              <p:nvPicPr>
                <p:cNvPr id="316" name="墨迹 315">
                  <a:extLst>
                    <a:ext uri="{FF2B5EF4-FFF2-40B4-BE49-F238E27FC236}">
                      <a16:creationId xmlns:a16="http://schemas.microsoft.com/office/drawing/2014/main" id="{178A322F-6FC4-E74B-FFCE-68BE17EBE00C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259208" y="2094174"/>
                  <a:ext cx="273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9">
              <p14:nvContentPartPr>
                <p14:cNvPr id="317" name="墨迹 316">
                  <a:extLst>
                    <a:ext uri="{FF2B5EF4-FFF2-40B4-BE49-F238E27FC236}">
                      <a16:creationId xmlns:a16="http://schemas.microsoft.com/office/drawing/2014/main" id="{544A26F5-2DAB-AADA-C940-EB8A58755042}"/>
                    </a:ext>
                  </a:extLst>
                </p14:cNvPr>
                <p14:cNvContentPartPr/>
                <p14:nvPr/>
              </p14:nvContentPartPr>
              <p14:xfrm>
                <a:off x="10350648" y="2065734"/>
                <a:ext cx="191160" cy="171360"/>
              </p14:xfrm>
            </p:contentPart>
          </mc:Choice>
          <mc:Fallback>
            <p:pic>
              <p:nvPicPr>
                <p:cNvPr id="317" name="墨迹 316">
                  <a:extLst>
                    <a:ext uri="{FF2B5EF4-FFF2-40B4-BE49-F238E27FC236}">
                      <a16:creationId xmlns:a16="http://schemas.microsoft.com/office/drawing/2014/main" id="{544A26F5-2DAB-AADA-C940-EB8A58755042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10341648" y="2057094"/>
                  <a:ext cx="2088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1">
              <p14:nvContentPartPr>
                <p14:cNvPr id="318" name="墨迹 317">
                  <a:extLst>
                    <a:ext uri="{FF2B5EF4-FFF2-40B4-BE49-F238E27FC236}">
                      <a16:creationId xmlns:a16="http://schemas.microsoft.com/office/drawing/2014/main" id="{6ED1E881-09BA-39D8-EC58-7F3D814BF771}"/>
                    </a:ext>
                  </a:extLst>
                </p14:cNvPr>
                <p14:cNvContentPartPr/>
                <p14:nvPr/>
              </p14:nvContentPartPr>
              <p14:xfrm>
                <a:off x="10561248" y="2030094"/>
                <a:ext cx="172800" cy="360"/>
              </p14:xfrm>
            </p:contentPart>
          </mc:Choice>
          <mc:Fallback>
            <p:pic>
              <p:nvPicPr>
                <p:cNvPr id="318" name="墨迹 317">
                  <a:extLst>
                    <a:ext uri="{FF2B5EF4-FFF2-40B4-BE49-F238E27FC236}">
                      <a16:creationId xmlns:a16="http://schemas.microsoft.com/office/drawing/2014/main" id="{6ED1E881-09BA-39D8-EC58-7F3D814BF771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0552248" y="2021094"/>
                  <a:ext cx="190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2">
              <p14:nvContentPartPr>
                <p14:cNvPr id="319" name="墨迹 318">
                  <a:extLst>
                    <a:ext uri="{FF2B5EF4-FFF2-40B4-BE49-F238E27FC236}">
                      <a16:creationId xmlns:a16="http://schemas.microsoft.com/office/drawing/2014/main" id="{FA99E091-C916-DFC2-57EE-AB5E3A05F507}"/>
                    </a:ext>
                  </a:extLst>
                </p14:cNvPr>
                <p14:cNvContentPartPr/>
                <p14:nvPr/>
              </p14:nvContentPartPr>
              <p14:xfrm>
                <a:off x="10601208" y="2030094"/>
                <a:ext cx="196920" cy="194400"/>
              </p14:xfrm>
            </p:contentPart>
          </mc:Choice>
          <mc:Fallback>
            <p:pic>
              <p:nvPicPr>
                <p:cNvPr id="319" name="墨迹 318">
                  <a:extLst>
                    <a:ext uri="{FF2B5EF4-FFF2-40B4-BE49-F238E27FC236}">
                      <a16:creationId xmlns:a16="http://schemas.microsoft.com/office/drawing/2014/main" id="{FA99E091-C916-DFC2-57EE-AB5E3A05F507}"/>
                    </a:ext>
                  </a:extLst>
                </p:cNvPr>
                <p:cNvPicPr/>
                <p:nvPr/>
              </p:nvPicPr>
              <p:blipFill>
                <a:blip r:embed="rId833"/>
                <a:stretch>
                  <a:fillRect/>
                </a:stretch>
              </p:blipFill>
              <p:spPr>
                <a:xfrm>
                  <a:off x="10592568" y="2021094"/>
                  <a:ext cx="2145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4">
              <p14:nvContentPartPr>
                <p14:cNvPr id="320" name="墨迹 319">
                  <a:extLst>
                    <a:ext uri="{FF2B5EF4-FFF2-40B4-BE49-F238E27FC236}">
                      <a16:creationId xmlns:a16="http://schemas.microsoft.com/office/drawing/2014/main" id="{1B5EB1CC-0E30-B9DB-FB38-70B953D7CC9B}"/>
                    </a:ext>
                  </a:extLst>
                </p14:cNvPr>
                <p14:cNvContentPartPr/>
                <p14:nvPr/>
              </p14:nvContentPartPr>
              <p14:xfrm>
                <a:off x="10745208" y="2176254"/>
                <a:ext cx="100800" cy="175680"/>
              </p14:xfrm>
            </p:contentPart>
          </mc:Choice>
          <mc:Fallback>
            <p:pic>
              <p:nvPicPr>
                <p:cNvPr id="320" name="墨迹 319">
                  <a:extLst>
                    <a:ext uri="{FF2B5EF4-FFF2-40B4-BE49-F238E27FC236}">
                      <a16:creationId xmlns:a16="http://schemas.microsoft.com/office/drawing/2014/main" id="{1B5EB1CC-0E30-B9DB-FB38-70B953D7CC9B}"/>
                    </a:ext>
                  </a:extLst>
                </p:cNvPr>
                <p:cNvPicPr/>
                <p:nvPr/>
              </p:nvPicPr>
              <p:blipFill>
                <a:blip r:embed="rId835"/>
                <a:stretch>
                  <a:fillRect/>
                </a:stretch>
              </p:blipFill>
              <p:spPr>
                <a:xfrm>
                  <a:off x="10736208" y="2167254"/>
                  <a:ext cx="1184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6">
              <p14:nvContentPartPr>
                <p14:cNvPr id="321" name="墨迹 320">
                  <a:extLst>
                    <a:ext uri="{FF2B5EF4-FFF2-40B4-BE49-F238E27FC236}">
                      <a16:creationId xmlns:a16="http://schemas.microsoft.com/office/drawing/2014/main" id="{71F76229-58CA-B5E9-B457-EE4354A06381}"/>
                    </a:ext>
                  </a:extLst>
                </p14:cNvPr>
                <p14:cNvContentPartPr/>
                <p14:nvPr/>
              </p14:nvContentPartPr>
              <p14:xfrm>
                <a:off x="10835208" y="1965654"/>
                <a:ext cx="3960" cy="96480"/>
              </p14:xfrm>
            </p:contentPart>
          </mc:Choice>
          <mc:Fallback>
            <p:pic>
              <p:nvPicPr>
                <p:cNvPr id="321" name="墨迹 320">
                  <a:extLst>
                    <a:ext uri="{FF2B5EF4-FFF2-40B4-BE49-F238E27FC236}">
                      <a16:creationId xmlns:a16="http://schemas.microsoft.com/office/drawing/2014/main" id="{71F76229-58CA-B5E9-B457-EE4354A06381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10826208" y="1957014"/>
                  <a:ext cx="216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7">
              <p14:nvContentPartPr>
                <p14:cNvPr id="322" name="墨迹 321">
                  <a:extLst>
                    <a:ext uri="{FF2B5EF4-FFF2-40B4-BE49-F238E27FC236}">
                      <a16:creationId xmlns:a16="http://schemas.microsoft.com/office/drawing/2014/main" id="{BB042207-3677-E93C-4295-244E333B21EE}"/>
                    </a:ext>
                  </a:extLst>
                </p14:cNvPr>
                <p14:cNvContentPartPr/>
                <p14:nvPr/>
              </p14:nvContentPartPr>
              <p14:xfrm>
                <a:off x="10954008" y="2121174"/>
                <a:ext cx="164160" cy="360"/>
              </p14:xfrm>
            </p:contentPart>
          </mc:Choice>
          <mc:Fallback>
            <p:pic>
              <p:nvPicPr>
                <p:cNvPr id="322" name="墨迹 321">
                  <a:extLst>
                    <a:ext uri="{FF2B5EF4-FFF2-40B4-BE49-F238E27FC236}">
                      <a16:creationId xmlns:a16="http://schemas.microsoft.com/office/drawing/2014/main" id="{BB042207-3677-E93C-4295-244E333B21EE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0945368" y="2112534"/>
                  <a:ext cx="181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8">
              <p14:nvContentPartPr>
                <p14:cNvPr id="323" name="墨迹 322">
                  <a:extLst>
                    <a:ext uri="{FF2B5EF4-FFF2-40B4-BE49-F238E27FC236}">
                      <a16:creationId xmlns:a16="http://schemas.microsoft.com/office/drawing/2014/main" id="{118440BE-10E4-17E7-7603-AA709B589469}"/>
                    </a:ext>
                  </a:extLst>
                </p14:cNvPr>
                <p14:cNvContentPartPr/>
                <p14:nvPr/>
              </p14:nvContentPartPr>
              <p14:xfrm>
                <a:off x="11035728" y="2066454"/>
                <a:ext cx="10080" cy="119880"/>
              </p14:xfrm>
            </p:contentPart>
          </mc:Choice>
          <mc:Fallback>
            <p:pic>
              <p:nvPicPr>
                <p:cNvPr id="323" name="墨迹 322">
                  <a:extLst>
                    <a:ext uri="{FF2B5EF4-FFF2-40B4-BE49-F238E27FC236}">
                      <a16:creationId xmlns:a16="http://schemas.microsoft.com/office/drawing/2014/main" id="{118440BE-10E4-17E7-7603-AA709B589469}"/>
                    </a:ext>
                  </a:extLst>
                </p:cNvPr>
                <p:cNvPicPr/>
                <p:nvPr/>
              </p:nvPicPr>
              <p:blipFill>
                <a:blip r:embed="rId839"/>
                <a:stretch>
                  <a:fillRect/>
                </a:stretch>
              </p:blipFill>
              <p:spPr>
                <a:xfrm>
                  <a:off x="11027088" y="2057454"/>
                  <a:ext cx="277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0">
              <p14:nvContentPartPr>
                <p14:cNvPr id="324" name="墨迹 323">
                  <a:extLst>
                    <a:ext uri="{FF2B5EF4-FFF2-40B4-BE49-F238E27FC236}">
                      <a16:creationId xmlns:a16="http://schemas.microsoft.com/office/drawing/2014/main" id="{FEC5B4D7-0BB4-979E-A50B-A2C8F9887C50}"/>
                    </a:ext>
                  </a:extLst>
                </p14:cNvPr>
                <p14:cNvContentPartPr/>
                <p14:nvPr/>
              </p14:nvContentPartPr>
              <p14:xfrm>
                <a:off x="11182968" y="2020734"/>
                <a:ext cx="154800" cy="360"/>
              </p14:xfrm>
            </p:contentPart>
          </mc:Choice>
          <mc:Fallback>
            <p:pic>
              <p:nvPicPr>
                <p:cNvPr id="324" name="墨迹 323">
                  <a:extLst>
                    <a:ext uri="{FF2B5EF4-FFF2-40B4-BE49-F238E27FC236}">
                      <a16:creationId xmlns:a16="http://schemas.microsoft.com/office/drawing/2014/main" id="{FEC5B4D7-0BB4-979E-A50B-A2C8F9887C5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173968" y="2011734"/>
                  <a:ext cx="172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1">
              <p14:nvContentPartPr>
                <p14:cNvPr id="326" name="墨迹 325">
                  <a:extLst>
                    <a:ext uri="{FF2B5EF4-FFF2-40B4-BE49-F238E27FC236}">
                      <a16:creationId xmlns:a16="http://schemas.microsoft.com/office/drawing/2014/main" id="{F96155A5-A23F-74C1-C857-6D2B25979EB5}"/>
                    </a:ext>
                  </a:extLst>
                </p14:cNvPr>
                <p14:cNvContentPartPr/>
                <p14:nvPr/>
              </p14:nvContentPartPr>
              <p14:xfrm>
                <a:off x="10104048" y="1983654"/>
                <a:ext cx="46080" cy="64080"/>
              </p14:xfrm>
            </p:contentPart>
          </mc:Choice>
          <mc:Fallback>
            <p:pic>
              <p:nvPicPr>
                <p:cNvPr id="326" name="墨迹 325">
                  <a:extLst>
                    <a:ext uri="{FF2B5EF4-FFF2-40B4-BE49-F238E27FC236}">
                      <a16:creationId xmlns:a16="http://schemas.microsoft.com/office/drawing/2014/main" id="{F96155A5-A23F-74C1-C857-6D2B25979EB5}"/>
                    </a:ext>
                  </a:extLst>
                </p:cNvPr>
                <p:cNvPicPr/>
                <p:nvPr/>
              </p:nvPicPr>
              <p:blipFill>
                <a:blip r:embed="rId842"/>
                <a:stretch>
                  <a:fillRect/>
                </a:stretch>
              </p:blipFill>
              <p:spPr>
                <a:xfrm>
                  <a:off x="10095048" y="1974654"/>
                  <a:ext cx="637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3">
              <p14:nvContentPartPr>
                <p14:cNvPr id="327" name="墨迹 326">
                  <a:extLst>
                    <a:ext uri="{FF2B5EF4-FFF2-40B4-BE49-F238E27FC236}">
                      <a16:creationId xmlns:a16="http://schemas.microsoft.com/office/drawing/2014/main" id="{FABCB6A8-A340-BB57-0355-F1043B0A6D1A}"/>
                    </a:ext>
                  </a:extLst>
                </p14:cNvPr>
                <p14:cNvContentPartPr/>
                <p14:nvPr/>
              </p14:nvContentPartPr>
              <p14:xfrm>
                <a:off x="10817208" y="1956654"/>
                <a:ext cx="66240" cy="92880"/>
              </p14:xfrm>
            </p:contentPart>
          </mc:Choice>
          <mc:Fallback>
            <p:pic>
              <p:nvPicPr>
                <p:cNvPr id="327" name="墨迹 326">
                  <a:extLst>
                    <a:ext uri="{FF2B5EF4-FFF2-40B4-BE49-F238E27FC236}">
                      <a16:creationId xmlns:a16="http://schemas.microsoft.com/office/drawing/2014/main" id="{FABCB6A8-A340-BB57-0355-F1043B0A6D1A}"/>
                    </a:ext>
                  </a:extLst>
                </p:cNvPr>
                <p:cNvPicPr/>
                <p:nvPr/>
              </p:nvPicPr>
              <p:blipFill>
                <a:blip r:embed="rId844"/>
                <a:stretch>
                  <a:fillRect/>
                </a:stretch>
              </p:blipFill>
              <p:spPr>
                <a:xfrm>
                  <a:off x="10808568" y="1948014"/>
                  <a:ext cx="838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5">
              <p14:nvContentPartPr>
                <p14:cNvPr id="328" name="墨迹 327">
                  <a:extLst>
                    <a:ext uri="{FF2B5EF4-FFF2-40B4-BE49-F238E27FC236}">
                      <a16:creationId xmlns:a16="http://schemas.microsoft.com/office/drawing/2014/main" id="{659124D6-8D82-1415-D0A7-DB0284384392}"/>
                    </a:ext>
                  </a:extLst>
                </p14:cNvPr>
                <p14:cNvContentPartPr/>
                <p14:nvPr/>
              </p14:nvContentPartPr>
              <p14:xfrm>
                <a:off x="11247048" y="2030094"/>
                <a:ext cx="18360" cy="172800"/>
              </p14:xfrm>
            </p:contentPart>
          </mc:Choice>
          <mc:Fallback>
            <p:pic>
              <p:nvPicPr>
                <p:cNvPr id="328" name="墨迹 327">
                  <a:extLst>
                    <a:ext uri="{FF2B5EF4-FFF2-40B4-BE49-F238E27FC236}">
                      <a16:creationId xmlns:a16="http://schemas.microsoft.com/office/drawing/2014/main" id="{659124D6-8D82-1415-D0A7-DB0284384392}"/>
                    </a:ext>
                  </a:extLst>
                </p:cNvPr>
                <p:cNvPicPr/>
                <p:nvPr/>
              </p:nvPicPr>
              <p:blipFill>
                <a:blip r:embed="rId846"/>
                <a:stretch>
                  <a:fillRect/>
                </a:stretch>
              </p:blipFill>
              <p:spPr>
                <a:xfrm>
                  <a:off x="11238048" y="2021094"/>
                  <a:ext cx="360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7">
              <p14:nvContentPartPr>
                <p14:cNvPr id="329" name="墨迹 328">
                  <a:extLst>
                    <a:ext uri="{FF2B5EF4-FFF2-40B4-BE49-F238E27FC236}">
                      <a16:creationId xmlns:a16="http://schemas.microsoft.com/office/drawing/2014/main" id="{28C91BDA-40F9-68FD-3EB9-D507233B4813}"/>
                    </a:ext>
                  </a:extLst>
                </p14:cNvPr>
                <p14:cNvContentPartPr/>
                <p14:nvPr/>
              </p14:nvContentPartPr>
              <p14:xfrm>
                <a:off x="11182968" y="2249334"/>
                <a:ext cx="127440" cy="360"/>
              </p14:xfrm>
            </p:contentPart>
          </mc:Choice>
          <mc:Fallback>
            <p:pic>
              <p:nvPicPr>
                <p:cNvPr id="329" name="墨迹 328">
                  <a:extLst>
                    <a:ext uri="{FF2B5EF4-FFF2-40B4-BE49-F238E27FC236}">
                      <a16:creationId xmlns:a16="http://schemas.microsoft.com/office/drawing/2014/main" id="{28C91BDA-40F9-68FD-3EB9-D507233B481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173968" y="2240694"/>
                  <a:ext cx="145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8">
              <p14:nvContentPartPr>
                <p14:cNvPr id="330" name="墨迹 329">
                  <a:extLst>
                    <a:ext uri="{FF2B5EF4-FFF2-40B4-BE49-F238E27FC236}">
                      <a16:creationId xmlns:a16="http://schemas.microsoft.com/office/drawing/2014/main" id="{7B3C8E10-A32C-DFF0-D23E-26F146FC3AD6}"/>
                    </a:ext>
                  </a:extLst>
                </p14:cNvPr>
                <p14:cNvContentPartPr/>
                <p14:nvPr/>
              </p14:nvContentPartPr>
              <p14:xfrm>
                <a:off x="11340648" y="2194614"/>
                <a:ext cx="152280" cy="111960"/>
              </p14:xfrm>
            </p:contentPart>
          </mc:Choice>
          <mc:Fallback>
            <p:pic>
              <p:nvPicPr>
                <p:cNvPr id="330" name="墨迹 329">
                  <a:extLst>
                    <a:ext uri="{FF2B5EF4-FFF2-40B4-BE49-F238E27FC236}">
                      <a16:creationId xmlns:a16="http://schemas.microsoft.com/office/drawing/2014/main" id="{7B3C8E10-A32C-DFF0-D23E-26F146FC3AD6}"/>
                    </a:ext>
                  </a:extLst>
                </p:cNvPr>
                <p:cNvPicPr/>
                <p:nvPr/>
              </p:nvPicPr>
              <p:blipFill>
                <a:blip r:embed="rId849"/>
                <a:stretch>
                  <a:fillRect/>
                </a:stretch>
              </p:blipFill>
              <p:spPr>
                <a:xfrm>
                  <a:off x="11331648" y="2185614"/>
                  <a:ext cx="16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0">
              <p14:nvContentPartPr>
                <p14:cNvPr id="331" name="墨迹 330">
                  <a:extLst>
                    <a:ext uri="{FF2B5EF4-FFF2-40B4-BE49-F238E27FC236}">
                      <a16:creationId xmlns:a16="http://schemas.microsoft.com/office/drawing/2014/main" id="{7170017B-C573-6CB3-2E58-4C74C5255BD6}"/>
                    </a:ext>
                  </a:extLst>
                </p14:cNvPr>
                <p14:cNvContentPartPr/>
                <p14:nvPr/>
              </p14:nvContentPartPr>
              <p14:xfrm>
                <a:off x="11410848" y="2221974"/>
                <a:ext cx="28440" cy="117360"/>
              </p14:xfrm>
            </p:contentPart>
          </mc:Choice>
          <mc:Fallback>
            <p:pic>
              <p:nvPicPr>
                <p:cNvPr id="331" name="墨迹 330">
                  <a:extLst>
                    <a:ext uri="{FF2B5EF4-FFF2-40B4-BE49-F238E27FC236}">
                      <a16:creationId xmlns:a16="http://schemas.microsoft.com/office/drawing/2014/main" id="{7170017B-C573-6CB3-2E58-4C74C5255BD6}"/>
                    </a:ext>
                  </a:extLst>
                </p:cNvPr>
                <p:cNvPicPr/>
                <p:nvPr/>
              </p:nvPicPr>
              <p:blipFill>
                <a:blip r:embed="rId851"/>
                <a:stretch>
                  <a:fillRect/>
                </a:stretch>
              </p:blipFill>
              <p:spPr>
                <a:xfrm>
                  <a:off x="11402208" y="2212974"/>
                  <a:ext cx="460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2">
              <p14:nvContentPartPr>
                <p14:cNvPr id="332" name="墨迹 331">
                  <a:extLst>
                    <a:ext uri="{FF2B5EF4-FFF2-40B4-BE49-F238E27FC236}">
                      <a16:creationId xmlns:a16="http://schemas.microsoft.com/office/drawing/2014/main" id="{DF398AB8-C71C-9E16-BDDF-568357583FA2}"/>
                    </a:ext>
                  </a:extLst>
                </p14:cNvPr>
                <p14:cNvContentPartPr/>
                <p14:nvPr/>
              </p14:nvContentPartPr>
              <p14:xfrm>
                <a:off x="11405088" y="1982214"/>
                <a:ext cx="43200" cy="64440"/>
              </p14:xfrm>
            </p:contentPart>
          </mc:Choice>
          <mc:Fallback>
            <p:pic>
              <p:nvPicPr>
                <p:cNvPr id="332" name="墨迹 331">
                  <a:extLst>
                    <a:ext uri="{FF2B5EF4-FFF2-40B4-BE49-F238E27FC236}">
                      <a16:creationId xmlns:a16="http://schemas.microsoft.com/office/drawing/2014/main" id="{DF398AB8-C71C-9E16-BDDF-568357583FA2}"/>
                    </a:ext>
                  </a:extLst>
                </p:cNvPr>
                <p:cNvPicPr/>
                <p:nvPr/>
              </p:nvPicPr>
              <p:blipFill>
                <a:blip r:embed="rId853"/>
                <a:stretch>
                  <a:fillRect/>
                </a:stretch>
              </p:blipFill>
              <p:spPr>
                <a:xfrm>
                  <a:off x="11396088" y="1973214"/>
                  <a:ext cx="608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4">
              <p14:nvContentPartPr>
                <p14:cNvPr id="628" name="墨迹 627">
                  <a:extLst>
                    <a:ext uri="{FF2B5EF4-FFF2-40B4-BE49-F238E27FC236}">
                      <a16:creationId xmlns:a16="http://schemas.microsoft.com/office/drawing/2014/main" id="{0A8EE834-13BD-AE1C-ED60-024DF7290E2B}"/>
                    </a:ext>
                  </a:extLst>
                </p14:cNvPr>
                <p14:cNvContentPartPr/>
                <p14:nvPr/>
              </p14:nvContentPartPr>
              <p14:xfrm>
                <a:off x="10059048" y="2203344"/>
                <a:ext cx="69120" cy="129960"/>
              </p14:xfrm>
            </p:contentPart>
          </mc:Choice>
          <mc:Fallback>
            <p:pic>
              <p:nvPicPr>
                <p:cNvPr id="628" name="墨迹 627">
                  <a:extLst>
                    <a:ext uri="{FF2B5EF4-FFF2-40B4-BE49-F238E27FC236}">
                      <a16:creationId xmlns:a16="http://schemas.microsoft.com/office/drawing/2014/main" id="{0A8EE834-13BD-AE1C-ED60-024DF7290E2B}"/>
                    </a:ext>
                  </a:extLst>
                </p:cNvPr>
                <p:cNvPicPr/>
                <p:nvPr/>
              </p:nvPicPr>
              <p:blipFill>
                <a:blip r:embed="rId855"/>
                <a:stretch>
                  <a:fillRect/>
                </a:stretch>
              </p:blipFill>
              <p:spPr>
                <a:xfrm>
                  <a:off x="10050048" y="2194344"/>
                  <a:ext cx="8676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1" name="组合 650">
            <a:extLst>
              <a:ext uri="{FF2B5EF4-FFF2-40B4-BE49-F238E27FC236}">
                <a16:creationId xmlns:a16="http://schemas.microsoft.com/office/drawing/2014/main" id="{83BB807B-4078-CA04-6080-9EF3898323E9}"/>
              </a:ext>
            </a:extLst>
          </p:cNvPr>
          <p:cNvGrpSpPr/>
          <p:nvPr/>
        </p:nvGrpSpPr>
        <p:grpSpPr>
          <a:xfrm>
            <a:off x="603288" y="5620824"/>
            <a:ext cx="4419000" cy="507240"/>
            <a:chOff x="603288" y="5620824"/>
            <a:chExt cx="4419000" cy="50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6">
              <p14:nvContentPartPr>
                <p14:cNvPr id="591" name="墨迹 590">
                  <a:extLst>
                    <a:ext uri="{FF2B5EF4-FFF2-40B4-BE49-F238E27FC236}">
                      <a16:creationId xmlns:a16="http://schemas.microsoft.com/office/drawing/2014/main" id="{3722C777-A44C-F029-4FC4-F0A8939BE271}"/>
                    </a:ext>
                  </a:extLst>
                </p14:cNvPr>
                <p14:cNvContentPartPr/>
                <p14:nvPr/>
              </p14:nvContentPartPr>
              <p14:xfrm>
                <a:off x="603288" y="5787864"/>
                <a:ext cx="154800" cy="360"/>
              </p14:xfrm>
            </p:contentPart>
          </mc:Choice>
          <mc:Fallback>
            <p:pic>
              <p:nvPicPr>
                <p:cNvPr id="591" name="墨迹 590">
                  <a:extLst>
                    <a:ext uri="{FF2B5EF4-FFF2-40B4-BE49-F238E27FC236}">
                      <a16:creationId xmlns:a16="http://schemas.microsoft.com/office/drawing/2014/main" id="{3722C777-A44C-F029-4FC4-F0A8939BE27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4648" y="5778864"/>
                  <a:ext cx="172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7">
              <p14:nvContentPartPr>
                <p14:cNvPr id="592" name="墨迹 591">
                  <a:extLst>
                    <a:ext uri="{FF2B5EF4-FFF2-40B4-BE49-F238E27FC236}">
                      <a16:creationId xmlns:a16="http://schemas.microsoft.com/office/drawing/2014/main" id="{48B387B0-8701-1A8C-569F-3241294110DA}"/>
                    </a:ext>
                  </a:extLst>
                </p14:cNvPr>
                <p14:cNvContentPartPr/>
                <p14:nvPr/>
              </p14:nvContentPartPr>
              <p14:xfrm>
                <a:off x="679968" y="5824584"/>
                <a:ext cx="33480" cy="249840"/>
              </p14:xfrm>
            </p:contentPart>
          </mc:Choice>
          <mc:Fallback>
            <p:pic>
              <p:nvPicPr>
                <p:cNvPr id="592" name="墨迹 591">
                  <a:extLst>
                    <a:ext uri="{FF2B5EF4-FFF2-40B4-BE49-F238E27FC236}">
                      <a16:creationId xmlns:a16="http://schemas.microsoft.com/office/drawing/2014/main" id="{48B387B0-8701-1A8C-569F-3241294110DA}"/>
                    </a:ext>
                  </a:extLst>
                </p:cNvPr>
                <p:cNvPicPr/>
                <p:nvPr/>
              </p:nvPicPr>
              <p:blipFill>
                <a:blip r:embed="rId858"/>
                <a:stretch>
                  <a:fillRect/>
                </a:stretch>
              </p:blipFill>
              <p:spPr>
                <a:xfrm>
                  <a:off x="670968" y="5815584"/>
                  <a:ext cx="511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9">
              <p14:nvContentPartPr>
                <p14:cNvPr id="593" name="墨迹 592">
                  <a:extLst>
                    <a:ext uri="{FF2B5EF4-FFF2-40B4-BE49-F238E27FC236}">
                      <a16:creationId xmlns:a16="http://schemas.microsoft.com/office/drawing/2014/main" id="{A6910EA8-5EAA-0B56-8CF6-D0BDE9AD4653}"/>
                    </a:ext>
                  </a:extLst>
                </p14:cNvPr>
                <p14:cNvContentPartPr/>
                <p14:nvPr/>
              </p14:nvContentPartPr>
              <p14:xfrm>
                <a:off x="612288" y="6080544"/>
                <a:ext cx="127440" cy="360"/>
              </p14:xfrm>
            </p:contentPart>
          </mc:Choice>
          <mc:Fallback>
            <p:pic>
              <p:nvPicPr>
                <p:cNvPr id="593" name="墨迹 592">
                  <a:extLst>
                    <a:ext uri="{FF2B5EF4-FFF2-40B4-BE49-F238E27FC236}">
                      <a16:creationId xmlns:a16="http://schemas.microsoft.com/office/drawing/2014/main" id="{A6910EA8-5EAA-0B56-8CF6-D0BDE9AD465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648" y="6071904"/>
                  <a:ext cx="145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0">
              <p14:nvContentPartPr>
                <p14:cNvPr id="594" name="墨迹 593">
                  <a:extLst>
                    <a:ext uri="{FF2B5EF4-FFF2-40B4-BE49-F238E27FC236}">
                      <a16:creationId xmlns:a16="http://schemas.microsoft.com/office/drawing/2014/main" id="{959A1219-A823-FCF5-43BE-D4580B327AEA}"/>
                    </a:ext>
                  </a:extLst>
                </p14:cNvPr>
                <p14:cNvContentPartPr/>
                <p14:nvPr/>
              </p14:nvContentPartPr>
              <p14:xfrm>
                <a:off x="804528" y="6007464"/>
                <a:ext cx="9720" cy="34200"/>
              </p14:xfrm>
            </p:contentPart>
          </mc:Choice>
          <mc:Fallback>
            <p:pic>
              <p:nvPicPr>
                <p:cNvPr id="594" name="墨迹 593">
                  <a:extLst>
                    <a:ext uri="{FF2B5EF4-FFF2-40B4-BE49-F238E27FC236}">
                      <a16:creationId xmlns:a16="http://schemas.microsoft.com/office/drawing/2014/main" id="{959A1219-A823-FCF5-43BE-D4580B327AEA}"/>
                    </a:ext>
                  </a:extLst>
                </p:cNvPr>
                <p:cNvPicPr/>
                <p:nvPr/>
              </p:nvPicPr>
              <p:blipFill>
                <a:blip r:embed="rId861"/>
                <a:stretch>
                  <a:fillRect/>
                </a:stretch>
              </p:blipFill>
              <p:spPr>
                <a:xfrm>
                  <a:off x="795528" y="5998464"/>
                  <a:ext cx="273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2">
              <p14:nvContentPartPr>
                <p14:cNvPr id="595" name="墨迹 594">
                  <a:extLst>
                    <a:ext uri="{FF2B5EF4-FFF2-40B4-BE49-F238E27FC236}">
                      <a16:creationId xmlns:a16="http://schemas.microsoft.com/office/drawing/2014/main" id="{31ABE149-DD63-36F3-93EC-798BD87D521B}"/>
                    </a:ext>
                  </a:extLst>
                </p14:cNvPr>
                <p14:cNvContentPartPr/>
                <p14:nvPr/>
              </p14:nvContentPartPr>
              <p14:xfrm>
                <a:off x="804528" y="6016464"/>
                <a:ext cx="360" cy="53280"/>
              </p14:xfrm>
            </p:contentPart>
          </mc:Choice>
          <mc:Fallback>
            <p:pic>
              <p:nvPicPr>
                <p:cNvPr id="595" name="墨迹 594">
                  <a:extLst>
                    <a:ext uri="{FF2B5EF4-FFF2-40B4-BE49-F238E27FC236}">
                      <a16:creationId xmlns:a16="http://schemas.microsoft.com/office/drawing/2014/main" id="{31ABE149-DD63-36F3-93EC-798BD87D521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95528" y="6007464"/>
                  <a:ext cx="180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3">
              <p14:nvContentPartPr>
                <p14:cNvPr id="596" name="墨迹 595">
                  <a:extLst>
                    <a:ext uri="{FF2B5EF4-FFF2-40B4-BE49-F238E27FC236}">
                      <a16:creationId xmlns:a16="http://schemas.microsoft.com/office/drawing/2014/main" id="{ED3B05B6-FB82-9055-6398-2B9FB10E59B2}"/>
                    </a:ext>
                  </a:extLst>
                </p14:cNvPr>
                <p14:cNvContentPartPr/>
                <p14:nvPr/>
              </p14:nvContentPartPr>
              <p14:xfrm>
                <a:off x="932328" y="5915664"/>
                <a:ext cx="43560" cy="360"/>
              </p14:xfrm>
            </p:contentPart>
          </mc:Choice>
          <mc:Fallback>
            <p:pic>
              <p:nvPicPr>
                <p:cNvPr id="596" name="墨迹 595">
                  <a:extLst>
                    <a:ext uri="{FF2B5EF4-FFF2-40B4-BE49-F238E27FC236}">
                      <a16:creationId xmlns:a16="http://schemas.microsoft.com/office/drawing/2014/main" id="{ED3B05B6-FB82-9055-6398-2B9FB10E59B2}"/>
                    </a:ext>
                  </a:extLst>
                </p:cNvPr>
                <p:cNvPicPr/>
                <p:nvPr/>
              </p:nvPicPr>
              <p:blipFill>
                <a:blip r:embed="rId864"/>
                <a:stretch>
                  <a:fillRect/>
                </a:stretch>
              </p:blipFill>
              <p:spPr>
                <a:xfrm>
                  <a:off x="923688" y="5907024"/>
                  <a:ext cx="61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5">
              <p14:nvContentPartPr>
                <p14:cNvPr id="597" name="墨迹 596">
                  <a:extLst>
                    <a:ext uri="{FF2B5EF4-FFF2-40B4-BE49-F238E27FC236}">
                      <a16:creationId xmlns:a16="http://schemas.microsoft.com/office/drawing/2014/main" id="{CD000A6A-9A9C-BF6C-035B-98A4DB50117F}"/>
                    </a:ext>
                  </a:extLst>
                </p14:cNvPr>
                <p14:cNvContentPartPr/>
                <p14:nvPr/>
              </p14:nvContentPartPr>
              <p14:xfrm>
                <a:off x="904968" y="5961744"/>
                <a:ext cx="90360" cy="9720"/>
              </p14:xfrm>
            </p:contentPart>
          </mc:Choice>
          <mc:Fallback>
            <p:pic>
              <p:nvPicPr>
                <p:cNvPr id="597" name="墨迹 596">
                  <a:extLst>
                    <a:ext uri="{FF2B5EF4-FFF2-40B4-BE49-F238E27FC236}">
                      <a16:creationId xmlns:a16="http://schemas.microsoft.com/office/drawing/2014/main" id="{CD000A6A-9A9C-BF6C-035B-98A4DB50117F}"/>
                    </a:ext>
                  </a:extLst>
                </p:cNvPr>
                <p:cNvPicPr/>
                <p:nvPr/>
              </p:nvPicPr>
              <p:blipFill>
                <a:blip r:embed="rId866"/>
                <a:stretch>
                  <a:fillRect/>
                </a:stretch>
              </p:blipFill>
              <p:spPr>
                <a:xfrm>
                  <a:off x="896328" y="5952744"/>
                  <a:ext cx="1080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7">
              <p14:nvContentPartPr>
                <p14:cNvPr id="599" name="墨迹 598">
                  <a:extLst>
                    <a:ext uri="{FF2B5EF4-FFF2-40B4-BE49-F238E27FC236}">
                      <a16:creationId xmlns:a16="http://schemas.microsoft.com/office/drawing/2014/main" id="{E16887CB-69A3-C4D2-9960-0B2F55BE2818}"/>
                    </a:ext>
                  </a:extLst>
                </p14:cNvPr>
                <p14:cNvContentPartPr/>
                <p14:nvPr/>
              </p14:nvContentPartPr>
              <p14:xfrm>
                <a:off x="941328" y="5897304"/>
                <a:ext cx="34200" cy="10080"/>
              </p14:xfrm>
            </p:contentPart>
          </mc:Choice>
          <mc:Fallback>
            <p:pic>
              <p:nvPicPr>
                <p:cNvPr id="599" name="墨迹 598">
                  <a:extLst>
                    <a:ext uri="{FF2B5EF4-FFF2-40B4-BE49-F238E27FC236}">
                      <a16:creationId xmlns:a16="http://schemas.microsoft.com/office/drawing/2014/main" id="{E16887CB-69A3-C4D2-9960-0B2F55BE2818}"/>
                    </a:ext>
                  </a:extLst>
                </p:cNvPr>
                <p:cNvPicPr/>
                <p:nvPr/>
              </p:nvPicPr>
              <p:blipFill>
                <a:blip r:embed="rId868"/>
                <a:stretch>
                  <a:fillRect/>
                </a:stretch>
              </p:blipFill>
              <p:spPr>
                <a:xfrm>
                  <a:off x="932328" y="5888304"/>
                  <a:ext cx="518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9">
              <p14:nvContentPartPr>
                <p14:cNvPr id="600" name="墨迹 599">
                  <a:extLst>
                    <a:ext uri="{FF2B5EF4-FFF2-40B4-BE49-F238E27FC236}">
                      <a16:creationId xmlns:a16="http://schemas.microsoft.com/office/drawing/2014/main" id="{31B15480-AF17-AB70-58F0-D320516BF2EE}"/>
                    </a:ext>
                  </a:extLst>
                </p14:cNvPr>
                <p14:cNvContentPartPr/>
                <p14:nvPr/>
              </p14:nvContentPartPr>
              <p14:xfrm>
                <a:off x="1113048" y="5925024"/>
                <a:ext cx="129600" cy="360"/>
              </p14:xfrm>
            </p:contentPart>
          </mc:Choice>
          <mc:Fallback>
            <p:pic>
              <p:nvPicPr>
                <p:cNvPr id="600" name="墨迹 599">
                  <a:extLst>
                    <a:ext uri="{FF2B5EF4-FFF2-40B4-BE49-F238E27FC236}">
                      <a16:creationId xmlns:a16="http://schemas.microsoft.com/office/drawing/2014/main" id="{31B15480-AF17-AB70-58F0-D320516BF2E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04408" y="5916384"/>
                  <a:ext cx="147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0">
              <p14:nvContentPartPr>
                <p14:cNvPr id="601" name="墨迹 600">
                  <a:extLst>
                    <a:ext uri="{FF2B5EF4-FFF2-40B4-BE49-F238E27FC236}">
                      <a16:creationId xmlns:a16="http://schemas.microsoft.com/office/drawing/2014/main" id="{947529EE-319A-A540-D961-FD169A8C62BB}"/>
                    </a:ext>
                  </a:extLst>
                </p14:cNvPr>
                <p14:cNvContentPartPr/>
                <p14:nvPr/>
              </p14:nvContentPartPr>
              <p14:xfrm>
                <a:off x="1055808" y="5970024"/>
                <a:ext cx="195480" cy="158040"/>
              </p14:xfrm>
            </p:contentPart>
          </mc:Choice>
          <mc:Fallback>
            <p:pic>
              <p:nvPicPr>
                <p:cNvPr id="601" name="墨迹 600">
                  <a:extLst>
                    <a:ext uri="{FF2B5EF4-FFF2-40B4-BE49-F238E27FC236}">
                      <a16:creationId xmlns:a16="http://schemas.microsoft.com/office/drawing/2014/main" id="{947529EE-319A-A540-D961-FD169A8C62BB}"/>
                    </a:ext>
                  </a:extLst>
                </p:cNvPr>
                <p:cNvPicPr/>
                <p:nvPr/>
              </p:nvPicPr>
              <p:blipFill>
                <a:blip r:embed="rId871"/>
                <a:stretch>
                  <a:fillRect/>
                </a:stretch>
              </p:blipFill>
              <p:spPr>
                <a:xfrm>
                  <a:off x="1047168" y="5961024"/>
                  <a:ext cx="2131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2">
              <p14:nvContentPartPr>
                <p14:cNvPr id="602" name="墨迹 601">
                  <a:extLst>
                    <a:ext uri="{FF2B5EF4-FFF2-40B4-BE49-F238E27FC236}">
                      <a16:creationId xmlns:a16="http://schemas.microsoft.com/office/drawing/2014/main" id="{9095DD4A-AFAA-655E-F405-DBA125EE04B9}"/>
                    </a:ext>
                  </a:extLst>
                </p14:cNvPr>
                <p14:cNvContentPartPr/>
                <p14:nvPr/>
              </p14:nvContentPartPr>
              <p14:xfrm>
                <a:off x="1168488" y="5742144"/>
                <a:ext cx="30960" cy="153000"/>
              </p14:xfrm>
            </p:contentPart>
          </mc:Choice>
          <mc:Fallback>
            <p:pic>
              <p:nvPicPr>
                <p:cNvPr id="602" name="墨迹 601">
                  <a:extLst>
                    <a:ext uri="{FF2B5EF4-FFF2-40B4-BE49-F238E27FC236}">
                      <a16:creationId xmlns:a16="http://schemas.microsoft.com/office/drawing/2014/main" id="{9095DD4A-AFAA-655E-F405-DBA125EE04B9}"/>
                    </a:ext>
                  </a:extLst>
                </p:cNvPr>
                <p:cNvPicPr/>
                <p:nvPr/>
              </p:nvPicPr>
              <p:blipFill>
                <a:blip r:embed="rId873"/>
                <a:stretch>
                  <a:fillRect/>
                </a:stretch>
              </p:blipFill>
              <p:spPr>
                <a:xfrm>
                  <a:off x="1159848" y="5733504"/>
                  <a:ext cx="486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4">
              <p14:nvContentPartPr>
                <p14:cNvPr id="603" name="墨迹 602">
                  <a:extLst>
                    <a:ext uri="{FF2B5EF4-FFF2-40B4-BE49-F238E27FC236}">
                      <a16:creationId xmlns:a16="http://schemas.microsoft.com/office/drawing/2014/main" id="{887CB1CC-306B-F46E-E545-FDD08F940864}"/>
                    </a:ext>
                  </a:extLst>
                </p14:cNvPr>
                <p14:cNvContentPartPr/>
                <p14:nvPr/>
              </p14:nvContentPartPr>
              <p14:xfrm>
                <a:off x="1336248" y="5842944"/>
                <a:ext cx="136800" cy="188640"/>
              </p14:xfrm>
            </p:contentPart>
          </mc:Choice>
          <mc:Fallback>
            <p:pic>
              <p:nvPicPr>
                <p:cNvPr id="603" name="墨迹 602">
                  <a:extLst>
                    <a:ext uri="{FF2B5EF4-FFF2-40B4-BE49-F238E27FC236}">
                      <a16:creationId xmlns:a16="http://schemas.microsoft.com/office/drawing/2014/main" id="{887CB1CC-306B-F46E-E545-FDD08F940864}"/>
                    </a:ext>
                  </a:extLst>
                </p:cNvPr>
                <p:cNvPicPr/>
                <p:nvPr/>
              </p:nvPicPr>
              <p:blipFill>
                <a:blip r:embed="rId875"/>
                <a:stretch>
                  <a:fillRect/>
                </a:stretch>
              </p:blipFill>
              <p:spPr>
                <a:xfrm>
                  <a:off x="1327248" y="5833944"/>
                  <a:ext cx="1544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6">
              <p14:nvContentPartPr>
                <p14:cNvPr id="604" name="墨迹 603">
                  <a:extLst>
                    <a:ext uri="{FF2B5EF4-FFF2-40B4-BE49-F238E27FC236}">
                      <a16:creationId xmlns:a16="http://schemas.microsoft.com/office/drawing/2014/main" id="{A1FF47E2-C010-DF98-4996-B57F792F0696}"/>
                    </a:ext>
                  </a:extLst>
                </p14:cNvPr>
                <p14:cNvContentPartPr/>
                <p14:nvPr/>
              </p14:nvContentPartPr>
              <p14:xfrm>
                <a:off x="1508328" y="5970744"/>
                <a:ext cx="360" cy="82080"/>
              </p14:xfrm>
            </p:contentPart>
          </mc:Choice>
          <mc:Fallback>
            <p:pic>
              <p:nvPicPr>
                <p:cNvPr id="604" name="墨迹 603">
                  <a:extLst>
                    <a:ext uri="{FF2B5EF4-FFF2-40B4-BE49-F238E27FC236}">
                      <a16:creationId xmlns:a16="http://schemas.microsoft.com/office/drawing/2014/main" id="{A1FF47E2-C010-DF98-4996-B57F792F0696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1499688" y="5961744"/>
                  <a:ext cx="180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7">
              <p14:nvContentPartPr>
                <p14:cNvPr id="605" name="墨迹 604">
                  <a:extLst>
                    <a:ext uri="{FF2B5EF4-FFF2-40B4-BE49-F238E27FC236}">
                      <a16:creationId xmlns:a16="http://schemas.microsoft.com/office/drawing/2014/main" id="{5A29FED3-A98E-66CF-3087-CD231B2F97DF}"/>
                    </a:ext>
                  </a:extLst>
                </p14:cNvPr>
                <p14:cNvContentPartPr/>
                <p14:nvPr/>
              </p14:nvContentPartPr>
              <p14:xfrm>
                <a:off x="1535688" y="5744664"/>
                <a:ext cx="91440" cy="107640"/>
              </p14:xfrm>
            </p:contentPart>
          </mc:Choice>
          <mc:Fallback>
            <p:pic>
              <p:nvPicPr>
                <p:cNvPr id="605" name="墨迹 604">
                  <a:extLst>
                    <a:ext uri="{FF2B5EF4-FFF2-40B4-BE49-F238E27FC236}">
                      <a16:creationId xmlns:a16="http://schemas.microsoft.com/office/drawing/2014/main" id="{5A29FED3-A98E-66CF-3087-CD231B2F97DF}"/>
                    </a:ext>
                  </a:extLst>
                </p:cNvPr>
                <p:cNvPicPr/>
                <p:nvPr/>
              </p:nvPicPr>
              <p:blipFill>
                <a:blip r:embed="rId878"/>
                <a:stretch>
                  <a:fillRect/>
                </a:stretch>
              </p:blipFill>
              <p:spPr>
                <a:xfrm>
                  <a:off x="1527048" y="5735664"/>
                  <a:ext cx="1090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9">
              <p14:nvContentPartPr>
                <p14:cNvPr id="606" name="墨迹 605">
                  <a:extLst>
                    <a:ext uri="{FF2B5EF4-FFF2-40B4-BE49-F238E27FC236}">
                      <a16:creationId xmlns:a16="http://schemas.microsoft.com/office/drawing/2014/main" id="{2EBFE509-EB85-18DD-53A4-4123BDDC7588}"/>
                    </a:ext>
                  </a:extLst>
                </p14:cNvPr>
                <p14:cNvContentPartPr/>
                <p14:nvPr/>
              </p14:nvContentPartPr>
              <p14:xfrm>
                <a:off x="1609128" y="5952384"/>
                <a:ext cx="118080" cy="360"/>
              </p14:xfrm>
            </p:contentPart>
          </mc:Choice>
          <mc:Fallback>
            <p:pic>
              <p:nvPicPr>
                <p:cNvPr id="606" name="墨迹 605">
                  <a:extLst>
                    <a:ext uri="{FF2B5EF4-FFF2-40B4-BE49-F238E27FC236}">
                      <a16:creationId xmlns:a16="http://schemas.microsoft.com/office/drawing/2014/main" id="{2EBFE509-EB85-18DD-53A4-4123BDDC7588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600128" y="5943384"/>
                  <a:ext cx="135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0">
              <p14:nvContentPartPr>
                <p14:cNvPr id="607" name="墨迹 606">
                  <a:extLst>
                    <a:ext uri="{FF2B5EF4-FFF2-40B4-BE49-F238E27FC236}">
                      <a16:creationId xmlns:a16="http://schemas.microsoft.com/office/drawing/2014/main" id="{DDAB25B6-F278-A48D-56DA-8991E07D2B25}"/>
                    </a:ext>
                  </a:extLst>
                </p14:cNvPr>
                <p14:cNvContentPartPr/>
                <p14:nvPr/>
              </p14:nvContentPartPr>
              <p14:xfrm>
                <a:off x="1677888" y="5897304"/>
                <a:ext cx="23040" cy="105480"/>
              </p14:xfrm>
            </p:contentPart>
          </mc:Choice>
          <mc:Fallback>
            <p:pic>
              <p:nvPicPr>
                <p:cNvPr id="607" name="墨迹 606">
                  <a:extLst>
                    <a:ext uri="{FF2B5EF4-FFF2-40B4-BE49-F238E27FC236}">
                      <a16:creationId xmlns:a16="http://schemas.microsoft.com/office/drawing/2014/main" id="{DDAB25B6-F278-A48D-56DA-8991E07D2B25}"/>
                    </a:ext>
                  </a:extLst>
                </p:cNvPr>
                <p:cNvPicPr/>
                <p:nvPr/>
              </p:nvPicPr>
              <p:blipFill>
                <a:blip r:embed="rId881"/>
                <a:stretch>
                  <a:fillRect/>
                </a:stretch>
              </p:blipFill>
              <p:spPr>
                <a:xfrm>
                  <a:off x="1669248" y="5888664"/>
                  <a:ext cx="406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2">
              <p14:nvContentPartPr>
                <p14:cNvPr id="608" name="墨迹 607">
                  <a:extLst>
                    <a:ext uri="{FF2B5EF4-FFF2-40B4-BE49-F238E27FC236}">
                      <a16:creationId xmlns:a16="http://schemas.microsoft.com/office/drawing/2014/main" id="{57815DC1-A9C4-5FE0-BB4F-1A31F72DD6EA}"/>
                    </a:ext>
                  </a:extLst>
                </p14:cNvPr>
                <p14:cNvContentPartPr/>
                <p14:nvPr/>
              </p14:nvContentPartPr>
              <p14:xfrm>
                <a:off x="1727928" y="5912064"/>
                <a:ext cx="169560" cy="13320"/>
              </p14:xfrm>
            </p:contentPart>
          </mc:Choice>
          <mc:Fallback>
            <p:pic>
              <p:nvPicPr>
                <p:cNvPr id="608" name="墨迹 607">
                  <a:extLst>
                    <a:ext uri="{FF2B5EF4-FFF2-40B4-BE49-F238E27FC236}">
                      <a16:creationId xmlns:a16="http://schemas.microsoft.com/office/drawing/2014/main" id="{57815DC1-A9C4-5FE0-BB4F-1A31F72DD6EA}"/>
                    </a:ext>
                  </a:extLst>
                </p:cNvPr>
                <p:cNvPicPr/>
                <p:nvPr/>
              </p:nvPicPr>
              <p:blipFill>
                <a:blip r:embed="rId883"/>
                <a:stretch>
                  <a:fillRect/>
                </a:stretch>
              </p:blipFill>
              <p:spPr>
                <a:xfrm>
                  <a:off x="1718928" y="5903424"/>
                  <a:ext cx="1872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4">
              <p14:nvContentPartPr>
                <p14:cNvPr id="609" name="墨迹 608">
                  <a:extLst>
                    <a:ext uri="{FF2B5EF4-FFF2-40B4-BE49-F238E27FC236}">
                      <a16:creationId xmlns:a16="http://schemas.microsoft.com/office/drawing/2014/main" id="{38DF8777-246F-AA4E-1C6B-D3BC3B71477D}"/>
                    </a:ext>
                  </a:extLst>
                </p14:cNvPr>
                <p14:cNvContentPartPr/>
                <p14:nvPr/>
              </p14:nvContentPartPr>
              <p14:xfrm>
                <a:off x="1767168" y="5961744"/>
                <a:ext cx="68400" cy="149040"/>
              </p14:xfrm>
            </p:contentPart>
          </mc:Choice>
          <mc:Fallback>
            <p:pic>
              <p:nvPicPr>
                <p:cNvPr id="609" name="墨迹 608">
                  <a:extLst>
                    <a:ext uri="{FF2B5EF4-FFF2-40B4-BE49-F238E27FC236}">
                      <a16:creationId xmlns:a16="http://schemas.microsoft.com/office/drawing/2014/main" id="{38DF8777-246F-AA4E-1C6B-D3BC3B71477D}"/>
                    </a:ext>
                  </a:extLst>
                </p:cNvPr>
                <p:cNvPicPr/>
                <p:nvPr/>
              </p:nvPicPr>
              <p:blipFill>
                <a:blip r:embed="rId885"/>
                <a:stretch>
                  <a:fillRect/>
                </a:stretch>
              </p:blipFill>
              <p:spPr>
                <a:xfrm>
                  <a:off x="1758528" y="5952744"/>
                  <a:ext cx="860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6">
              <p14:nvContentPartPr>
                <p14:cNvPr id="610" name="墨迹 609">
                  <a:extLst>
                    <a:ext uri="{FF2B5EF4-FFF2-40B4-BE49-F238E27FC236}">
                      <a16:creationId xmlns:a16="http://schemas.microsoft.com/office/drawing/2014/main" id="{539AFB38-9749-C29E-5565-3C8713009A69}"/>
                    </a:ext>
                  </a:extLst>
                </p14:cNvPr>
                <p14:cNvContentPartPr/>
                <p14:nvPr/>
              </p14:nvContentPartPr>
              <p14:xfrm>
                <a:off x="1818288" y="5732784"/>
                <a:ext cx="45720" cy="192600"/>
              </p14:xfrm>
            </p:contentPart>
          </mc:Choice>
          <mc:Fallback>
            <p:pic>
              <p:nvPicPr>
                <p:cNvPr id="610" name="墨迹 609">
                  <a:extLst>
                    <a:ext uri="{FF2B5EF4-FFF2-40B4-BE49-F238E27FC236}">
                      <a16:creationId xmlns:a16="http://schemas.microsoft.com/office/drawing/2014/main" id="{539AFB38-9749-C29E-5565-3C8713009A69}"/>
                    </a:ext>
                  </a:extLst>
                </p:cNvPr>
                <p:cNvPicPr/>
                <p:nvPr/>
              </p:nvPicPr>
              <p:blipFill>
                <a:blip r:embed="rId887"/>
                <a:stretch>
                  <a:fillRect/>
                </a:stretch>
              </p:blipFill>
              <p:spPr>
                <a:xfrm>
                  <a:off x="1809288" y="5724144"/>
                  <a:ext cx="633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8">
              <p14:nvContentPartPr>
                <p14:cNvPr id="611" name="墨迹 610">
                  <a:extLst>
                    <a:ext uri="{FF2B5EF4-FFF2-40B4-BE49-F238E27FC236}">
                      <a16:creationId xmlns:a16="http://schemas.microsoft.com/office/drawing/2014/main" id="{8EAA8F0F-F090-224A-DE2D-E2BC45B953FE}"/>
                    </a:ext>
                  </a:extLst>
                </p14:cNvPr>
                <p14:cNvContentPartPr/>
                <p14:nvPr/>
              </p14:nvContentPartPr>
              <p14:xfrm>
                <a:off x="1947888" y="5824584"/>
                <a:ext cx="154440" cy="169200"/>
              </p14:xfrm>
            </p:contentPart>
          </mc:Choice>
          <mc:Fallback>
            <p:pic>
              <p:nvPicPr>
                <p:cNvPr id="611" name="墨迹 610">
                  <a:extLst>
                    <a:ext uri="{FF2B5EF4-FFF2-40B4-BE49-F238E27FC236}">
                      <a16:creationId xmlns:a16="http://schemas.microsoft.com/office/drawing/2014/main" id="{8EAA8F0F-F090-224A-DE2D-E2BC45B953FE}"/>
                    </a:ext>
                  </a:extLst>
                </p:cNvPr>
                <p:cNvPicPr/>
                <p:nvPr/>
              </p:nvPicPr>
              <p:blipFill>
                <a:blip r:embed="rId889"/>
                <a:stretch>
                  <a:fillRect/>
                </a:stretch>
              </p:blipFill>
              <p:spPr>
                <a:xfrm>
                  <a:off x="1938888" y="5815584"/>
                  <a:ext cx="1720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0">
              <p14:nvContentPartPr>
                <p14:cNvPr id="612" name="墨迹 611">
                  <a:extLst>
                    <a:ext uri="{FF2B5EF4-FFF2-40B4-BE49-F238E27FC236}">
                      <a16:creationId xmlns:a16="http://schemas.microsoft.com/office/drawing/2014/main" id="{0717FFB1-CE0F-DF70-F87F-1B7B154AC877}"/>
                    </a:ext>
                  </a:extLst>
                </p14:cNvPr>
                <p14:cNvContentPartPr/>
                <p14:nvPr/>
              </p14:nvContentPartPr>
              <p14:xfrm>
                <a:off x="2121048" y="5961744"/>
                <a:ext cx="104760" cy="70200"/>
              </p14:xfrm>
            </p:contentPart>
          </mc:Choice>
          <mc:Fallback>
            <p:pic>
              <p:nvPicPr>
                <p:cNvPr id="612" name="墨迹 611">
                  <a:extLst>
                    <a:ext uri="{FF2B5EF4-FFF2-40B4-BE49-F238E27FC236}">
                      <a16:creationId xmlns:a16="http://schemas.microsoft.com/office/drawing/2014/main" id="{0717FFB1-CE0F-DF70-F87F-1B7B154AC877}"/>
                    </a:ext>
                  </a:extLst>
                </p:cNvPr>
                <p:cNvPicPr/>
                <p:nvPr/>
              </p:nvPicPr>
              <p:blipFill>
                <a:blip r:embed="rId891"/>
                <a:stretch>
                  <a:fillRect/>
                </a:stretch>
              </p:blipFill>
              <p:spPr>
                <a:xfrm>
                  <a:off x="2112408" y="5952744"/>
                  <a:ext cx="122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2">
              <p14:nvContentPartPr>
                <p14:cNvPr id="613" name="墨迹 612">
                  <a:extLst>
                    <a:ext uri="{FF2B5EF4-FFF2-40B4-BE49-F238E27FC236}">
                      <a16:creationId xmlns:a16="http://schemas.microsoft.com/office/drawing/2014/main" id="{5B204485-8126-5695-2A4A-9CD4F302AAA1}"/>
                    </a:ext>
                  </a:extLst>
                </p14:cNvPr>
                <p14:cNvContentPartPr/>
                <p14:nvPr/>
              </p14:nvContentPartPr>
              <p14:xfrm>
                <a:off x="2231208" y="5761944"/>
                <a:ext cx="91080" cy="91800"/>
              </p14:xfrm>
            </p:contentPart>
          </mc:Choice>
          <mc:Fallback>
            <p:pic>
              <p:nvPicPr>
                <p:cNvPr id="613" name="墨迹 612">
                  <a:extLst>
                    <a:ext uri="{FF2B5EF4-FFF2-40B4-BE49-F238E27FC236}">
                      <a16:creationId xmlns:a16="http://schemas.microsoft.com/office/drawing/2014/main" id="{5B204485-8126-5695-2A4A-9CD4F302AAA1}"/>
                    </a:ext>
                  </a:extLst>
                </p:cNvPr>
                <p:cNvPicPr/>
                <p:nvPr/>
              </p:nvPicPr>
              <p:blipFill>
                <a:blip r:embed="rId893"/>
                <a:stretch>
                  <a:fillRect/>
                </a:stretch>
              </p:blipFill>
              <p:spPr>
                <a:xfrm>
                  <a:off x="2222568" y="5752944"/>
                  <a:ext cx="1087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4">
              <p14:nvContentPartPr>
                <p14:cNvPr id="614" name="墨迹 613">
                  <a:extLst>
                    <a:ext uri="{FF2B5EF4-FFF2-40B4-BE49-F238E27FC236}">
                      <a16:creationId xmlns:a16="http://schemas.microsoft.com/office/drawing/2014/main" id="{5C31FABB-AAB7-3EFF-05E9-DA15098F963F}"/>
                    </a:ext>
                  </a:extLst>
                </p14:cNvPr>
                <p14:cNvContentPartPr/>
                <p14:nvPr/>
              </p14:nvContentPartPr>
              <p14:xfrm>
                <a:off x="2312928" y="5939784"/>
                <a:ext cx="178560" cy="13680"/>
              </p14:xfrm>
            </p:contentPart>
          </mc:Choice>
          <mc:Fallback>
            <p:pic>
              <p:nvPicPr>
                <p:cNvPr id="614" name="墨迹 613">
                  <a:extLst>
                    <a:ext uri="{FF2B5EF4-FFF2-40B4-BE49-F238E27FC236}">
                      <a16:creationId xmlns:a16="http://schemas.microsoft.com/office/drawing/2014/main" id="{5C31FABB-AAB7-3EFF-05E9-DA15098F963F}"/>
                    </a:ext>
                  </a:extLst>
                </p:cNvPr>
                <p:cNvPicPr/>
                <p:nvPr/>
              </p:nvPicPr>
              <p:blipFill>
                <a:blip r:embed="rId895"/>
                <a:stretch>
                  <a:fillRect/>
                </a:stretch>
              </p:blipFill>
              <p:spPr>
                <a:xfrm>
                  <a:off x="2304288" y="5931144"/>
                  <a:ext cx="1962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6">
              <p14:nvContentPartPr>
                <p14:cNvPr id="615" name="墨迹 614">
                  <a:extLst>
                    <a:ext uri="{FF2B5EF4-FFF2-40B4-BE49-F238E27FC236}">
                      <a16:creationId xmlns:a16="http://schemas.microsoft.com/office/drawing/2014/main" id="{BF86C119-D80A-6E58-10C0-72EAC1F815B2}"/>
                    </a:ext>
                  </a:extLst>
                </p14:cNvPr>
                <p14:cNvContentPartPr/>
                <p14:nvPr/>
              </p14:nvContentPartPr>
              <p14:xfrm>
                <a:off x="2431368" y="5878944"/>
                <a:ext cx="10080" cy="90720"/>
              </p14:xfrm>
            </p:contentPart>
          </mc:Choice>
          <mc:Fallback>
            <p:pic>
              <p:nvPicPr>
                <p:cNvPr id="615" name="墨迹 614">
                  <a:extLst>
                    <a:ext uri="{FF2B5EF4-FFF2-40B4-BE49-F238E27FC236}">
                      <a16:creationId xmlns:a16="http://schemas.microsoft.com/office/drawing/2014/main" id="{BF86C119-D80A-6E58-10C0-72EAC1F815B2}"/>
                    </a:ext>
                  </a:extLst>
                </p:cNvPr>
                <p:cNvPicPr/>
                <p:nvPr/>
              </p:nvPicPr>
              <p:blipFill>
                <a:blip r:embed="rId897"/>
                <a:stretch>
                  <a:fillRect/>
                </a:stretch>
              </p:blipFill>
              <p:spPr>
                <a:xfrm>
                  <a:off x="2422728" y="5870304"/>
                  <a:ext cx="277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8">
              <p14:nvContentPartPr>
                <p14:cNvPr id="617" name="墨迹 616">
                  <a:extLst>
                    <a:ext uri="{FF2B5EF4-FFF2-40B4-BE49-F238E27FC236}">
                      <a16:creationId xmlns:a16="http://schemas.microsoft.com/office/drawing/2014/main" id="{26AC85AE-5291-BB64-7569-BE7D16EAFC8B}"/>
                    </a:ext>
                  </a:extLst>
                </p14:cNvPr>
                <p14:cNvContentPartPr/>
                <p14:nvPr/>
              </p14:nvContentPartPr>
              <p14:xfrm>
                <a:off x="2413728" y="5906664"/>
                <a:ext cx="360" cy="99720"/>
              </p14:xfrm>
            </p:contentPart>
          </mc:Choice>
          <mc:Fallback>
            <p:pic>
              <p:nvPicPr>
                <p:cNvPr id="617" name="墨迹 616">
                  <a:extLst>
                    <a:ext uri="{FF2B5EF4-FFF2-40B4-BE49-F238E27FC236}">
                      <a16:creationId xmlns:a16="http://schemas.microsoft.com/office/drawing/2014/main" id="{26AC85AE-5291-BB64-7569-BE7D16EAFC8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404728" y="5898024"/>
                  <a:ext cx="180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9">
              <p14:nvContentPartPr>
                <p14:cNvPr id="618" name="墨迹 617">
                  <a:extLst>
                    <a:ext uri="{FF2B5EF4-FFF2-40B4-BE49-F238E27FC236}">
                      <a16:creationId xmlns:a16="http://schemas.microsoft.com/office/drawing/2014/main" id="{5E7721B2-4397-3524-F1F6-C9B840C81751}"/>
                    </a:ext>
                  </a:extLst>
                </p14:cNvPr>
                <p14:cNvContentPartPr/>
                <p14:nvPr/>
              </p14:nvContentPartPr>
              <p14:xfrm>
                <a:off x="2596248" y="5769504"/>
                <a:ext cx="153360" cy="260640"/>
              </p14:xfrm>
            </p:contentPart>
          </mc:Choice>
          <mc:Fallback>
            <p:pic>
              <p:nvPicPr>
                <p:cNvPr id="618" name="墨迹 617">
                  <a:extLst>
                    <a:ext uri="{FF2B5EF4-FFF2-40B4-BE49-F238E27FC236}">
                      <a16:creationId xmlns:a16="http://schemas.microsoft.com/office/drawing/2014/main" id="{5E7721B2-4397-3524-F1F6-C9B840C81751}"/>
                    </a:ext>
                  </a:extLst>
                </p:cNvPr>
                <p:cNvPicPr/>
                <p:nvPr/>
              </p:nvPicPr>
              <p:blipFill>
                <a:blip r:embed="rId900"/>
                <a:stretch>
                  <a:fillRect/>
                </a:stretch>
              </p:blipFill>
              <p:spPr>
                <a:xfrm>
                  <a:off x="2587608" y="5760864"/>
                  <a:ext cx="1710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1">
              <p14:nvContentPartPr>
                <p14:cNvPr id="619" name="墨迹 618">
                  <a:extLst>
                    <a:ext uri="{FF2B5EF4-FFF2-40B4-BE49-F238E27FC236}">
                      <a16:creationId xmlns:a16="http://schemas.microsoft.com/office/drawing/2014/main" id="{6A2F6AD4-76D1-862A-FE4F-F1A0D7EFC6BC}"/>
                    </a:ext>
                  </a:extLst>
                </p14:cNvPr>
                <p14:cNvContentPartPr/>
                <p14:nvPr/>
              </p14:nvContentPartPr>
              <p14:xfrm>
                <a:off x="2605608" y="6025464"/>
                <a:ext cx="109080" cy="15120"/>
              </p14:xfrm>
            </p:contentPart>
          </mc:Choice>
          <mc:Fallback>
            <p:pic>
              <p:nvPicPr>
                <p:cNvPr id="619" name="墨迹 618">
                  <a:extLst>
                    <a:ext uri="{FF2B5EF4-FFF2-40B4-BE49-F238E27FC236}">
                      <a16:creationId xmlns:a16="http://schemas.microsoft.com/office/drawing/2014/main" id="{6A2F6AD4-76D1-862A-FE4F-F1A0D7EFC6BC}"/>
                    </a:ext>
                  </a:extLst>
                </p:cNvPr>
                <p:cNvPicPr/>
                <p:nvPr/>
              </p:nvPicPr>
              <p:blipFill>
                <a:blip r:embed="rId902"/>
                <a:stretch>
                  <a:fillRect/>
                </a:stretch>
              </p:blipFill>
              <p:spPr>
                <a:xfrm>
                  <a:off x="2596968" y="6016824"/>
                  <a:ext cx="1267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3">
              <p14:nvContentPartPr>
                <p14:cNvPr id="620" name="墨迹 619">
                  <a:extLst>
                    <a:ext uri="{FF2B5EF4-FFF2-40B4-BE49-F238E27FC236}">
                      <a16:creationId xmlns:a16="http://schemas.microsoft.com/office/drawing/2014/main" id="{5A6B8F1B-E20A-5D95-27F2-02DD27389C09}"/>
                    </a:ext>
                  </a:extLst>
                </p14:cNvPr>
                <p14:cNvContentPartPr/>
                <p14:nvPr/>
              </p14:nvContentPartPr>
              <p14:xfrm>
                <a:off x="2751768" y="6016464"/>
                <a:ext cx="3960" cy="82080"/>
              </p14:xfrm>
            </p:contentPart>
          </mc:Choice>
          <mc:Fallback>
            <p:pic>
              <p:nvPicPr>
                <p:cNvPr id="620" name="墨迹 619">
                  <a:extLst>
                    <a:ext uri="{FF2B5EF4-FFF2-40B4-BE49-F238E27FC236}">
                      <a16:creationId xmlns:a16="http://schemas.microsoft.com/office/drawing/2014/main" id="{5A6B8F1B-E20A-5D95-27F2-02DD27389C09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2743128" y="6007464"/>
                  <a:ext cx="216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4">
              <p14:nvContentPartPr>
                <p14:cNvPr id="621" name="墨迹 620">
                  <a:extLst>
                    <a:ext uri="{FF2B5EF4-FFF2-40B4-BE49-F238E27FC236}">
                      <a16:creationId xmlns:a16="http://schemas.microsoft.com/office/drawing/2014/main" id="{A828779D-CAC8-2092-CDC9-F24DEE3DB71B}"/>
                    </a:ext>
                  </a:extLst>
                </p14:cNvPr>
                <p14:cNvContentPartPr/>
                <p14:nvPr/>
              </p14:nvContentPartPr>
              <p14:xfrm>
                <a:off x="2800368" y="5765904"/>
                <a:ext cx="52920" cy="49320"/>
              </p14:xfrm>
            </p:contentPart>
          </mc:Choice>
          <mc:Fallback>
            <p:pic>
              <p:nvPicPr>
                <p:cNvPr id="621" name="墨迹 620">
                  <a:extLst>
                    <a:ext uri="{FF2B5EF4-FFF2-40B4-BE49-F238E27FC236}">
                      <a16:creationId xmlns:a16="http://schemas.microsoft.com/office/drawing/2014/main" id="{A828779D-CAC8-2092-CDC9-F24DEE3DB71B}"/>
                    </a:ext>
                  </a:extLst>
                </p:cNvPr>
                <p:cNvPicPr/>
                <p:nvPr/>
              </p:nvPicPr>
              <p:blipFill>
                <a:blip r:embed="rId905"/>
                <a:stretch>
                  <a:fillRect/>
                </a:stretch>
              </p:blipFill>
              <p:spPr>
                <a:xfrm>
                  <a:off x="2791368" y="5757264"/>
                  <a:ext cx="705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6">
              <p14:nvContentPartPr>
                <p14:cNvPr id="622" name="墨迹 621">
                  <a:extLst>
                    <a:ext uri="{FF2B5EF4-FFF2-40B4-BE49-F238E27FC236}">
                      <a16:creationId xmlns:a16="http://schemas.microsoft.com/office/drawing/2014/main" id="{C49F71DF-1221-2C5D-600B-B46555AA514A}"/>
                    </a:ext>
                  </a:extLst>
                </p14:cNvPr>
                <p14:cNvContentPartPr/>
                <p14:nvPr/>
              </p14:nvContentPartPr>
              <p14:xfrm>
                <a:off x="2852568" y="5961744"/>
                <a:ext cx="155160" cy="360"/>
              </p14:xfrm>
            </p:contentPart>
          </mc:Choice>
          <mc:Fallback>
            <p:pic>
              <p:nvPicPr>
                <p:cNvPr id="622" name="墨迹 621">
                  <a:extLst>
                    <a:ext uri="{FF2B5EF4-FFF2-40B4-BE49-F238E27FC236}">
                      <a16:creationId xmlns:a16="http://schemas.microsoft.com/office/drawing/2014/main" id="{C49F71DF-1221-2C5D-600B-B46555AA514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843568" y="5952744"/>
                  <a:ext cx="172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7">
              <p14:nvContentPartPr>
                <p14:cNvPr id="623" name="墨迹 622">
                  <a:extLst>
                    <a:ext uri="{FF2B5EF4-FFF2-40B4-BE49-F238E27FC236}">
                      <a16:creationId xmlns:a16="http://schemas.microsoft.com/office/drawing/2014/main" id="{2CE52652-077D-7561-7115-66A124434FD6}"/>
                    </a:ext>
                  </a:extLst>
                </p14:cNvPr>
                <p14:cNvContentPartPr/>
                <p14:nvPr/>
              </p14:nvContentPartPr>
              <p14:xfrm>
                <a:off x="2953728" y="5915664"/>
                <a:ext cx="18000" cy="73080"/>
              </p14:xfrm>
            </p:contentPart>
          </mc:Choice>
          <mc:Fallback>
            <p:pic>
              <p:nvPicPr>
                <p:cNvPr id="623" name="墨迹 622">
                  <a:extLst>
                    <a:ext uri="{FF2B5EF4-FFF2-40B4-BE49-F238E27FC236}">
                      <a16:creationId xmlns:a16="http://schemas.microsoft.com/office/drawing/2014/main" id="{2CE52652-077D-7561-7115-66A124434FD6}"/>
                    </a:ext>
                  </a:extLst>
                </p:cNvPr>
                <p:cNvPicPr/>
                <p:nvPr/>
              </p:nvPicPr>
              <p:blipFill>
                <a:blip r:embed="rId908"/>
                <a:stretch>
                  <a:fillRect/>
                </a:stretch>
              </p:blipFill>
              <p:spPr>
                <a:xfrm>
                  <a:off x="2945088" y="5907024"/>
                  <a:ext cx="356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9">
              <p14:nvContentPartPr>
                <p14:cNvPr id="624" name="墨迹 623">
                  <a:extLst>
                    <a:ext uri="{FF2B5EF4-FFF2-40B4-BE49-F238E27FC236}">
                      <a16:creationId xmlns:a16="http://schemas.microsoft.com/office/drawing/2014/main" id="{733A7CE1-BEA1-39DC-155A-5C47DD925310}"/>
                    </a:ext>
                  </a:extLst>
                </p14:cNvPr>
                <p14:cNvContentPartPr/>
                <p14:nvPr/>
              </p14:nvContentPartPr>
              <p14:xfrm>
                <a:off x="3053808" y="5934024"/>
                <a:ext cx="200520" cy="360"/>
              </p14:xfrm>
            </p:contentPart>
          </mc:Choice>
          <mc:Fallback>
            <p:pic>
              <p:nvPicPr>
                <p:cNvPr id="624" name="墨迹 623">
                  <a:extLst>
                    <a:ext uri="{FF2B5EF4-FFF2-40B4-BE49-F238E27FC236}">
                      <a16:creationId xmlns:a16="http://schemas.microsoft.com/office/drawing/2014/main" id="{733A7CE1-BEA1-39DC-155A-5C47DD925310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3044808" y="5925384"/>
                  <a:ext cx="218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0">
              <p14:nvContentPartPr>
                <p14:cNvPr id="625" name="墨迹 624">
                  <a:extLst>
                    <a:ext uri="{FF2B5EF4-FFF2-40B4-BE49-F238E27FC236}">
                      <a16:creationId xmlns:a16="http://schemas.microsoft.com/office/drawing/2014/main" id="{F6FDCF74-8AFC-CE7F-5D0A-7590C6D65154}"/>
                    </a:ext>
                  </a:extLst>
                </p14:cNvPr>
                <p14:cNvContentPartPr/>
                <p14:nvPr/>
              </p14:nvContentPartPr>
              <p14:xfrm>
                <a:off x="3059568" y="5952384"/>
                <a:ext cx="92520" cy="138960"/>
              </p14:xfrm>
            </p:contentPart>
          </mc:Choice>
          <mc:Fallback>
            <p:pic>
              <p:nvPicPr>
                <p:cNvPr id="625" name="墨迹 624">
                  <a:extLst>
                    <a:ext uri="{FF2B5EF4-FFF2-40B4-BE49-F238E27FC236}">
                      <a16:creationId xmlns:a16="http://schemas.microsoft.com/office/drawing/2014/main" id="{F6FDCF74-8AFC-CE7F-5D0A-7590C6D65154}"/>
                    </a:ext>
                  </a:extLst>
                </p:cNvPr>
                <p:cNvPicPr/>
                <p:nvPr/>
              </p:nvPicPr>
              <p:blipFill>
                <a:blip r:embed="rId911"/>
                <a:stretch>
                  <a:fillRect/>
                </a:stretch>
              </p:blipFill>
              <p:spPr>
                <a:xfrm>
                  <a:off x="3050928" y="5943384"/>
                  <a:ext cx="1101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2">
              <p14:nvContentPartPr>
                <p14:cNvPr id="626" name="墨迹 625">
                  <a:extLst>
                    <a:ext uri="{FF2B5EF4-FFF2-40B4-BE49-F238E27FC236}">
                      <a16:creationId xmlns:a16="http://schemas.microsoft.com/office/drawing/2014/main" id="{0C897CFD-CCC6-84DB-0DB5-ABC32CAA0C49}"/>
                    </a:ext>
                  </a:extLst>
                </p14:cNvPr>
                <p14:cNvContentPartPr/>
                <p14:nvPr/>
              </p14:nvContentPartPr>
              <p14:xfrm>
                <a:off x="3071808" y="5778504"/>
                <a:ext cx="178560" cy="75600"/>
              </p14:xfrm>
            </p:contentPart>
          </mc:Choice>
          <mc:Fallback>
            <p:pic>
              <p:nvPicPr>
                <p:cNvPr id="626" name="墨迹 625">
                  <a:extLst>
                    <a:ext uri="{FF2B5EF4-FFF2-40B4-BE49-F238E27FC236}">
                      <a16:creationId xmlns:a16="http://schemas.microsoft.com/office/drawing/2014/main" id="{0C897CFD-CCC6-84DB-0DB5-ABC32CAA0C49}"/>
                    </a:ext>
                  </a:extLst>
                </p:cNvPr>
                <p:cNvPicPr/>
                <p:nvPr/>
              </p:nvPicPr>
              <p:blipFill>
                <a:blip r:embed="rId913"/>
                <a:stretch>
                  <a:fillRect/>
                </a:stretch>
              </p:blipFill>
              <p:spPr>
                <a:xfrm>
                  <a:off x="3063168" y="5769864"/>
                  <a:ext cx="1962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4">
              <p14:nvContentPartPr>
                <p14:cNvPr id="630" name="墨迹 629">
                  <a:extLst>
                    <a:ext uri="{FF2B5EF4-FFF2-40B4-BE49-F238E27FC236}">
                      <a16:creationId xmlns:a16="http://schemas.microsoft.com/office/drawing/2014/main" id="{1E307469-79EB-5FEB-DF42-789AAA73D898}"/>
                    </a:ext>
                  </a:extLst>
                </p14:cNvPr>
                <p14:cNvContentPartPr/>
                <p14:nvPr/>
              </p14:nvContentPartPr>
              <p14:xfrm>
                <a:off x="3319128" y="5842944"/>
                <a:ext cx="176400" cy="220680"/>
              </p14:xfrm>
            </p:contentPart>
          </mc:Choice>
          <mc:Fallback>
            <p:pic>
              <p:nvPicPr>
                <p:cNvPr id="630" name="墨迹 629">
                  <a:extLst>
                    <a:ext uri="{FF2B5EF4-FFF2-40B4-BE49-F238E27FC236}">
                      <a16:creationId xmlns:a16="http://schemas.microsoft.com/office/drawing/2014/main" id="{1E307469-79EB-5FEB-DF42-789AAA73D898}"/>
                    </a:ext>
                  </a:extLst>
                </p:cNvPr>
                <p:cNvPicPr/>
                <p:nvPr/>
              </p:nvPicPr>
              <p:blipFill>
                <a:blip r:embed="rId915"/>
                <a:stretch>
                  <a:fillRect/>
                </a:stretch>
              </p:blipFill>
              <p:spPr>
                <a:xfrm>
                  <a:off x="3310128" y="5834304"/>
                  <a:ext cx="1940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6">
              <p14:nvContentPartPr>
                <p14:cNvPr id="631" name="墨迹 630">
                  <a:extLst>
                    <a:ext uri="{FF2B5EF4-FFF2-40B4-BE49-F238E27FC236}">
                      <a16:creationId xmlns:a16="http://schemas.microsoft.com/office/drawing/2014/main" id="{F8928BCF-FFAA-2281-2FA2-9F294648F0AC}"/>
                    </a:ext>
                  </a:extLst>
                </p14:cNvPr>
                <p14:cNvContentPartPr/>
                <p14:nvPr/>
              </p14:nvContentPartPr>
              <p14:xfrm>
                <a:off x="3511008" y="5977224"/>
                <a:ext cx="124920" cy="91440"/>
              </p14:xfrm>
            </p:contentPart>
          </mc:Choice>
          <mc:Fallback>
            <p:pic>
              <p:nvPicPr>
                <p:cNvPr id="631" name="墨迹 630">
                  <a:extLst>
                    <a:ext uri="{FF2B5EF4-FFF2-40B4-BE49-F238E27FC236}">
                      <a16:creationId xmlns:a16="http://schemas.microsoft.com/office/drawing/2014/main" id="{F8928BCF-FFAA-2281-2FA2-9F294648F0AC}"/>
                    </a:ext>
                  </a:extLst>
                </p:cNvPr>
                <p:cNvPicPr/>
                <p:nvPr/>
              </p:nvPicPr>
              <p:blipFill>
                <a:blip r:embed="rId917"/>
                <a:stretch>
                  <a:fillRect/>
                </a:stretch>
              </p:blipFill>
              <p:spPr>
                <a:xfrm>
                  <a:off x="3502008" y="5968224"/>
                  <a:ext cx="1425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8">
              <p14:nvContentPartPr>
                <p14:cNvPr id="632" name="墨迹 631">
                  <a:extLst>
                    <a:ext uri="{FF2B5EF4-FFF2-40B4-BE49-F238E27FC236}">
                      <a16:creationId xmlns:a16="http://schemas.microsoft.com/office/drawing/2014/main" id="{E9A28992-EBE2-D689-1055-13F188586C13}"/>
                    </a:ext>
                  </a:extLst>
                </p14:cNvPr>
                <p14:cNvContentPartPr/>
                <p14:nvPr/>
              </p14:nvContentPartPr>
              <p14:xfrm>
                <a:off x="3558528" y="5765544"/>
                <a:ext cx="90000" cy="68400"/>
              </p14:xfrm>
            </p:contentPart>
          </mc:Choice>
          <mc:Fallback>
            <p:pic>
              <p:nvPicPr>
                <p:cNvPr id="632" name="墨迹 631">
                  <a:extLst>
                    <a:ext uri="{FF2B5EF4-FFF2-40B4-BE49-F238E27FC236}">
                      <a16:creationId xmlns:a16="http://schemas.microsoft.com/office/drawing/2014/main" id="{E9A28992-EBE2-D689-1055-13F188586C13}"/>
                    </a:ext>
                  </a:extLst>
                </p:cNvPr>
                <p:cNvPicPr/>
                <p:nvPr/>
              </p:nvPicPr>
              <p:blipFill>
                <a:blip r:embed="rId919"/>
                <a:stretch>
                  <a:fillRect/>
                </a:stretch>
              </p:blipFill>
              <p:spPr>
                <a:xfrm>
                  <a:off x="3549888" y="5756904"/>
                  <a:ext cx="1076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0">
              <p14:nvContentPartPr>
                <p14:cNvPr id="633" name="墨迹 632">
                  <a:extLst>
                    <a:ext uri="{FF2B5EF4-FFF2-40B4-BE49-F238E27FC236}">
                      <a16:creationId xmlns:a16="http://schemas.microsoft.com/office/drawing/2014/main" id="{490887AC-C713-B5F4-3432-DC1DEFC1F3A8}"/>
                    </a:ext>
                  </a:extLst>
                </p14:cNvPr>
                <p14:cNvContentPartPr/>
                <p14:nvPr/>
              </p14:nvContentPartPr>
              <p14:xfrm>
                <a:off x="3648168" y="5906664"/>
                <a:ext cx="154800" cy="10440"/>
              </p14:xfrm>
            </p:contentPart>
          </mc:Choice>
          <mc:Fallback>
            <p:pic>
              <p:nvPicPr>
                <p:cNvPr id="633" name="墨迹 632">
                  <a:extLst>
                    <a:ext uri="{FF2B5EF4-FFF2-40B4-BE49-F238E27FC236}">
                      <a16:creationId xmlns:a16="http://schemas.microsoft.com/office/drawing/2014/main" id="{490887AC-C713-B5F4-3432-DC1DEFC1F3A8}"/>
                    </a:ext>
                  </a:extLst>
                </p:cNvPr>
                <p:cNvPicPr/>
                <p:nvPr/>
              </p:nvPicPr>
              <p:blipFill>
                <a:blip r:embed="rId921"/>
                <a:stretch>
                  <a:fillRect/>
                </a:stretch>
              </p:blipFill>
              <p:spPr>
                <a:xfrm>
                  <a:off x="3639168" y="5897664"/>
                  <a:ext cx="1724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2">
              <p14:nvContentPartPr>
                <p14:cNvPr id="634" name="墨迹 633">
                  <a:extLst>
                    <a:ext uri="{FF2B5EF4-FFF2-40B4-BE49-F238E27FC236}">
                      <a16:creationId xmlns:a16="http://schemas.microsoft.com/office/drawing/2014/main" id="{1013DD45-D56E-E800-E87F-77A3B096D57A}"/>
                    </a:ext>
                  </a:extLst>
                </p14:cNvPr>
                <p14:cNvContentPartPr/>
                <p14:nvPr/>
              </p14:nvContentPartPr>
              <p14:xfrm>
                <a:off x="3739248" y="5851944"/>
                <a:ext cx="37440" cy="127440"/>
              </p14:xfrm>
            </p:contentPart>
          </mc:Choice>
          <mc:Fallback>
            <p:pic>
              <p:nvPicPr>
                <p:cNvPr id="634" name="墨迹 633">
                  <a:extLst>
                    <a:ext uri="{FF2B5EF4-FFF2-40B4-BE49-F238E27FC236}">
                      <a16:creationId xmlns:a16="http://schemas.microsoft.com/office/drawing/2014/main" id="{1013DD45-D56E-E800-E87F-77A3B096D57A}"/>
                    </a:ext>
                  </a:extLst>
                </p:cNvPr>
                <p:cNvPicPr/>
                <p:nvPr/>
              </p:nvPicPr>
              <p:blipFill>
                <a:blip r:embed="rId923"/>
                <a:stretch>
                  <a:fillRect/>
                </a:stretch>
              </p:blipFill>
              <p:spPr>
                <a:xfrm>
                  <a:off x="3730608" y="5842944"/>
                  <a:ext cx="550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4">
              <p14:nvContentPartPr>
                <p14:cNvPr id="635" name="墨迹 634">
                  <a:extLst>
                    <a:ext uri="{FF2B5EF4-FFF2-40B4-BE49-F238E27FC236}">
                      <a16:creationId xmlns:a16="http://schemas.microsoft.com/office/drawing/2014/main" id="{E82F241F-100A-E1FF-22BB-B6AEFDAA39AE}"/>
                    </a:ext>
                  </a:extLst>
                </p14:cNvPr>
                <p14:cNvContentPartPr/>
                <p14:nvPr/>
              </p14:nvContentPartPr>
              <p14:xfrm>
                <a:off x="3876768" y="5906664"/>
                <a:ext cx="145440" cy="360"/>
              </p14:xfrm>
            </p:contentPart>
          </mc:Choice>
          <mc:Fallback>
            <p:pic>
              <p:nvPicPr>
                <p:cNvPr id="635" name="墨迹 634">
                  <a:extLst>
                    <a:ext uri="{FF2B5EF4-FFF2-40B4-BE49-F238E27FC236}">
                      <a16:creationId xmlns:a16="http://schemas.microsoft.com/office/drawing/2014/main" id="{E82F241F-100A-E1FF-22BB-B6AEFDAA39AE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868128" y="5898024"/>
                  <a:ext cx="163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5">
              <p14:nvContentPartPr>
                <p14:cNvPr id="636" name="墨迹 635">
                  <a:extLst>
                    <a:ext uri="{FF2B5EF4-FFF2-40B4-BE49-F238E27FC236}">
                      <a16:creationId xmlns:a16="http://schemas.microsoft.com/office/drawing/2014/main" id="{7BE4501D-FD52-C46A-B457-F5DDF6567233}"/>
                    </a:ext>
                  </a:extLst>
                </p14:cNvPr>
                <p14:cNvContentPartPr/>
                <p14:nvPr/>
              </p14:nvContentPartPr>
              <p14:xfrm>
                <a:off x="3842928" y="5952384"/>
                <a:ext cx="95040" cy="112320"/>
              </p14:xfrm>
            </p:contentPart>
          </mc:Choice>
          <mc:Fallback>
            <p:pic>
              <p:nvPicPr>
                <p:cNvPr id="636" name="墨迹 635">
                  <a:extLst>
                    <a:ext uri="{FF2B5EF4-FFF2-40B4-BE49-F238E27FC236}">
                      <a16:creationId xmlns:a16="http://schemas.microsoft.com/office/drawing/2014/main" id="{7BE4501D-FD52-C46A-B457-F5DDF6567233}"/>
                    </a:ext>
                  </a:extLst>
                </p:cNvPr>
                <p:cNvPicPr/>
                <p:nvPr/>
              </p:nvPicPr>
              <p:blipFill>
                <a:blip r:embed="rId926"/>
                <a:stretch>
                  <a:fillRect/>
                </a:stretch>
              </p:blipFill>
              <p:spPr>
                <a:xfrm>
                  <a:off x="3834288" y="5943384"/>
                  <a:ext cx="1126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7">
              <p14:nvContentPartPr>
                <p14:cNvPr id="637" name="墨迹 636">
                  <a:extLst>
                    <a:ext uri="{FF2B5EF4-FFF2-40B4-BE49-F238E27FC236}">
                      <a16:creationId xmlns:a16="http://schemas.microsoft.com/office/drawing/2014/main" id="{02B6E6D7-EF30-2FDD-75A6-C5BBE87B2742}"/>
                    </a:ext>
                  </a:extLst>
                </p14:cNvPr>
                <p14:cNvContentPartPr/>
                <p14:nvPr/>
              </p14:nvContentPartPr>
              <p14:xfrm>
                <a:off x="3894408" y="5687424"/>
                <a:ext cx="72720" cy="119880"/>
              </p14:xfrm>
            </p:contentPart>
          </mc:Choice>
          <mc:Fallback>
            <p:pic>
              <p:nvPicPr>
                <p:cNvPr id="637" name="墨迹 636">
                  <a:extLst>
                    <a:ext uri="{FF2B5EF4-FFF2-40B4-BE49-F238E27FC236}">
                      <a16:creationId xmlns:a16="http://schemas.microsoft.com/office/drawing/2014/main" id="{02B6E6D7-EF30-2FDD-75A6-C5BBE87B2742}"/>
                    </a:ext>
                  </a:extLst>
                </p:cNvPr>
                <p:cNvPicPr/>
                <p:nvPr/>
              </p:nvPicPr>
              <p:blipFill>
                <a:blip r:embed="rId928"/>
                <a:stretch>
                  <a:fillRect/>
                </a:stretch>
              </p:blipFill>
              <p:spPr>
                <a:xfrm>
                  <a:off x="3885408" y="5678424"/>
                  <a:ext cx="903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9">
              <p14:nvContentPartPr>
                <p14:cNvPr id="638" name="墨迹 637">
                  <a:extLst>
                    <a:ext uri="{FF2B5EF4-FFF2-40B4-BE49-F238E27FC236}">
                      <a16:creationId xmlns:a16="http://schemas.microsoft.com/office/drawing/2014/main" id="{DE0A495C-FECB-82AA-2E02-7E9AC70A1667}"/>
                    </a:ext>
                  </a:extLst>
                </p14:cNvPr>
                <p14:cNvContentPartPr/>
                <p14:nvPr/>
              </p14:nvContentPartPr>
              <p14:xfrm>
                <a:off x="4096368" y="5704344"/>
                <a:ext cx="94320" cy="277200"/>
              </p14:xfrm>
            </p:contentPart>
          </mc:Choice>
          <mc:Fallback>
            <p:pic>
              <p:nvPicPr>
                <p:cNvPr id="638" name="墨迹 637">
                  <a:extLst>
                    <a:ext uri="{FF2B5EF4-FFF2-40B4-BE49-F238E27FC236}">
                      <a16:creationId xmlns:a16="http://schemas.microsoft.com/office/drawing/2014/main" id="{DE0A495C-FECB-82AA-2E02-7E9AC70A1667}"/>
                    </a:ext>
                  </a:extLst>
                </p:cNvPr>
                <p:cNvPicPr/>
                <p:nvPr/>
              </p:nvPicPr>
              <p:blipFill>
                <a:blip r:embed="rId930"/>
                <a:stretch>
                  <a:fillRect/>
                </a:stretch>
              </p:blipFill>
              <p:spPr>
                <a:xfrm>
                  <a:off x="4087368" y="5695344"/>
                  <a:ext cx="1119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1">
              <p14:nvContentPartPr>
                <p14:cNvPr id="639" name="墨迹 638">
                  <a:extLst>
                    <a:ext uri="{FF2B5EF4-FFF2-40B4-BE49-F238E27FC236}">
                      <a16:creationId xmlns:a16="http://schemas.microsoft.com/office/drawing/2014/main" id="{DCA3A441-B35A-9438-AE84-3D50F970038B}"/>
                    </a:ext>
                  </a:extLst>
                </p14:cNvPr>
                <p14:cNvContentPartPr/>
                <p14:nvPr/>
              </p14:nvContentPartPr>
              <p14:xfrm>
                <a:off x="4220928" y="5943384"/>
                <a:ext cx="12960" cy="106920"/>
              </p14:xfrm>
            </p:contentPart>
          </mc:Choice>
          <mc:Fallback>
            <p:pic>
              <p:nvPicPr>
                <p:cNvPr id="639" name="墨迹 638">
                  <a:extLst>
                    <a:ext uri="{FF2B5EF4-FFF2-40B4-BE49-F238E27FC236}">
                      <a16:creationId xmlns:a16="http://schemas.microsoft.com/office/drawing/2014/main" id="{DCA3A441-B35A-9438-AE84-3D50F970038B}"/>
                    </a:ext>
                  </a:extLst>
                </p:cNvPr>
                <p:cNvPicPr/>
                <p:nvPr/>
              </p:nvPicPr>
              <p:blipFill>
                <a:blip r:embed="rId932"/>
                <a:stretch>
                  <a:fillRect/>
                </a:stretch>
              </p:blipFill>
              <p:spPr>
                <a:xfrm>
                  <a:off x="4211928" y="5934384"/>
                  <a:ext cx="306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3">
              <p14:nvContentPartPr>
                <p14:cNvPr id="640" name="墨迹 639">
                  <a:extLst>
                    <a:ext uri="{FF2B5EF4-FFF2-40B4-BE49-F238E27FC236}">
                      <a16:creationId xmlns:a16="http://schemas.microsoft.com/office/drawing/2014/main" id="{87B631D4-1065-E056-28BA-318711368FBC}"/>
                    </a:ext>
                  </a:extLst>
                </p14:cNvPr>
                <p14:cNvContentPartPr/>
                <p14:nvPr/>
              </p14:nvContentPartPr>
              <p14:xfrm>
                <a:off x="4248648" y="5620824"/>
                <a:ext cx="88560" cy="66240"/>
              </p14:xfrm>
            </p:contentPart>
          </mc:Choice>
          <mc:Fallback>
            <p:pic>
              <p:nvPicPr>
                <p:cNvPr id="640" name="墨迹 639">
                  <a:extLst>
                    <a:ext uri="{FF2B5EF4-FFF2-40B4-BE49-F238E27FC236}">
                      <a16:creationId xmlns:a16="http://schemas.microsoft.com/office/drawing/2014/main" id="{87B631D4-1065-E056-28BA-318711368FBC}"/>
                    </a:ext>
                  </a:extLst>
                </p:cNvPr>
                <p:cNvPicPr/>
                <p:nvPr/>
              </p:nvPicPr>
              <p:blipFill>
                <a:blip r:embed="rId934"/>
                <a:stretch>
                  <a:fillRect/>
                </a:stretch>
              </p:blipFill>
              <p:spPr>
                <a:xfrm>
                  <a:off x="4239648" y="5612184"/>
                  <a:ext cx="1062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5">
              <p14:nvContentPartPr>
                <p14:cNvPr id="641" name="墨迹 640">
                  <a:extLst>
                    <a:ext uri="{FF2B5EF4-FFF2-40B4-BE49-F238E27FC236}">
                      <a16:creationId xmlns:a16="http://schemas.microsoft.com/office/drawing/2014/main" id="{2DB945D2-C345-F127-65CF-46150BE57977}"/>
                    </a:ext>
                  </a:extLst>
                </p14:cNvPr>
                <p14:cNvContentPartPr/>
                <p14:nvPr/>
              </p14:nvContentPartPr>
              <p14:xfrm>
                <a:off x="4370328" y="5931144"/>
                <a:ext cx="160560" cy="23760"/>
              </p14:xfrm>
            </p:contentPart>
          </mc:Choice>
          <mc:Fallback>
            <p:pic>
              <p:nvPicPr>
                <p:cNvPr id="641" name="墨迹 640">
                  <a:extLst>
                    <a:ext uri="{FF2B5EF4-FFF2-40B4-BE49-F238E27FC236}">
                      <a16:creationId xmlns:a16="http://schemas.microsoft.com/office/drawing/2014/main" id="{2DB945D2-C345-F127-65CF-46150BE57977}"/>
                    </a:ext>
                  </a:extLst>
                </p:cNvPr>
                <p:cNvPicPr/>
                <p:nvPr/>
              </p:nvPicPr>
              <p:blipFill>
                <a:blip r:embed="rId936"/>
                <a:stretch>
                  <a:fillRect/>
                </a:stretch>
              </p:blipFill>
              <p:spPr>
                <a:xfrm>
                  <a:off x="4361688" y="5922144"/>
                  <a:ext cx="1782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7">
              <p14:nvContentPartPr>
                <p14:cNvPr id="642" name="墨迹 641">
                  <a:extLst>
                    <a:ext uri="{FF2B5EF4-FFF2-40B4-BE49-F238E27FC236}">
                      <a16:creationId xmlns:a16="http://schemas.microsoft.com/office/drawing/2014/main" id="{5A65BF1F-55F0-6D0F-8747-B8DB92ED6623}"/>
                    </a:ext>
                  </a:extLst>
                </p14:cNvPr>
                <p14:cNvContentPartPr/>
                <p14:nvPr/>
              </p14:nvContentPartPr>
              <p14:xfrm>
                <a:off x="4452048" y="5906664"/>
                <a:ext cx="10080" cy="81360"/>
              </p14:xfrm>
            </p:contentPart>
          </mc:Choice>
          <mc:Fallback>
            <p:pic>
              <p:nvPicPr>
                <p:cNvPr id="642" name="墨迹 641">
                  <a:extLst>
                    <a:ext uri="{FF2B5EF4-FFF2-40B4-BE49-F238E27FC236}">
                      <a16:creationId xmlns:a16="http://schemas.microsoft.com/office/drawing/2014/main" id="{5A65BF1F-55F0-6D0F-8747-B8DB92ED6623}"/>
                    </a:ext>
                  </a:extLst>
                </p:cNvPr>
                <p:cNvPicPr/>
                <p:nvPr/>
              </p:nvPicPr>
              <p:blipFill>
                <a:blip r:embed="rId938"/>
                <a:stretch>
                  <a:fillRect/>
                </a:stretch>
              </p:blipFill>
              <p:spPr>
                <a:xfrm>
                  <a:off x="4443408" y="5898024"/>
                  <a:ext cx="277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9">
              <p14:nvContentPartPr>
                <p14:cNvPr id="643" name="墨迹 642">
                  <a:extLst>
                    <a:ext uri="{FF2B5EF4-FFF2-40B4-BE49-F238E27FC236}">
                      <a16:creationId xmlns:a16="http://schemas.microsoft.com/office/drawing/2014/main" id="{B219A1A0-6EC9-7276-D668-43C7A23C2A8C}"/>
                    </a:ext>
                  </a:extLst>
                </p14:cNvPr>
                <p14:cNvContentPartPr/>
                <p14:nvPr/>
              </p14:nvContentPartPr>
              <p14:xfrm>
                <a:off x="4544208" y="5878224"/>
                <a:ext cx="200520" cy="19440"/>
              </p14:xfrm>
            </p:contentPart>
          </mc:Choice>
          <mc:Fallback>
            <p:pic>
              <p:nvPicPr>
                <p:cNvPr id="643" name="墨迹 642">
                  <a:extLst>
                    <a:ext uri="{FF2B5EF4-FFF2-40B4-BE49-F238E27FC236}">
                      <a16:creationId xmlns:a16="http://schemas.microsoft.com/office/drawing/2014/main" id="{B219A1A0-6EC9-7276-D668-43C7A23C2A8C}"/>
                    </a:ext>
                  </a:extLst>
                </p:cNvPr>
                <p:cNvPicPr/>
                <p:nvPr/>
              </p:nvPicPr>
              <p:blipFill>
                <a:blip r:embed="rId940"/>
                <a:stretch>
                  <a:fillRect/>
                </a:stretch>
              </p:blipFill>
              <p:spPr>
                <a:xfrm>
                  <a:off x="4535208" y="5869224"/>
                  <a:ext cx="2181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1">
              <p14:nvContentPartPr>
                <p14:cNvPr id="644" name="墨迹 643">
                  <a:extLst>
                    <a:ext uri="{FF2B5EF4-FFF2-40B4-BE49-F238E27FC236}">
                      <a16:creationId xmlns:a16="http://schemas.microsoft.com/office/drawing/2014/main" id="{4C823740-61E6-C950-F940-DB04AE9E1040}"/>
                    </a:ext>
                  </a:extLst>
                </p14:cNvPr>
                <p14:cNvContentPartPr/>
                <p14:nvPr/>
              </p14:nvContentPartPr>
              <p14:xfrm>
                <a:off x="4519728" y="5943024"/>
                <a:ext cx="127080" cy="138960"/>
              </p14:xfrm>
            </p:contentPart>
          </mc:Choice>
          <mc:Fallback>
            <p:pic>
              <p:nvPicPr>
                <p:cNvPr id="644" name="墨迹 643">
                  <a:extLst>
                    <a:ext uri="{FF2B5EF4-FFF2-40B4-BE49-F238E27FC236}">
                      <a16:creationId xmlns:a16="http://schemas.microsoft.com/office/drawing/2014/main" id="{4C823740-61E6-C950-F940-DB04AE9E1040}"/>
                    </a:ext>
                  </a:extLst>
                </p:cNvPr>
                <p:cNvPicPr/>
                <p:nvPr/>
              </p:nvPicPr>
              <p:blipFill>
                <a:blip r:embed="rId942"/>
                <a:stretch>
                  <a:fillRect/>
                </a:stretch>
              </p:blipFill>
              <p:spPr>
                <a:xfrm>
                  <a:off x="4511088" y="5934384"/>
                  <a:ext cx="144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3">
              <p14:nvContentPartPr>
                <p14:cNvPr id="645" name="墨迹 644">
                  <a:extLst>
                    <a:ext uri="{FF2B5EF4-FFF2-40B4-BE49-F238E27FC236}">
                      <a16:creationId xmlns:a16="http://schemas.microsoft.com/office/drawing/2014/main" id="{2E88B254-9496-35F8-7E81-5A51BD0E2621}"/>
                    </a:ext>
                  </a:extLst>
                </p14:cNvPr>
                <p14:cNvContentPartPr/>
                <p14:nvPr/>
              </p14:nvContentPartPr>
              <p14:xfrm>
                <a:off x="4580928" y="5685984"/>
                <a:ext cx="90000" cy="66600"/>
              </p14:xfrm>
            </p:contentPart>
          </mc:Choice>
          <mc:Fallback>
            <p:pic>
              <p:nvPicPr>
                <p:cNvPr id="645" name="墨迹 644">
                  <a:extLst>
                    <a:ext uri="{FF2B5EF4-FFF2-40B4-BE49-F238E27FC236}">
                      <a16:creationId xmlns:a16="http://schemas.microsoft.com/office/drawing/2014/main" id="{2E88B254-9496-35F8-7E81-5A51BD0E2621}"/>
                    </a:ext>
                  </a:extLst>
                </p:cNvPr>
                <p:cNvPicPr/>
                <p:nvPr/>
              </p:nvPicPr>
              <p:blipFill>
                <a:blip r:embed="rId944"/>
                <a:stretch>
                  <a:fillRect/>
                </a:stretch>
              </p:blipFill>
              <p:spPr>
                <a:xfrm>
                  <a:off x="4571928" y="5676984"/>
                  <a:ext cx="1076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5">
              <p14:nvContentPartPr>
                <p14:cNvPr id="646" name="墨迹 645">
                  <a:extLst>
                    <a:ext uri="{FF2B5EF4-FFF2-40B4-BE49-F238E27FC236}">
                      <a16:creationId xmlns:a16="http://schemas.microsoft.com/office/drawing/2014/main" id="{50B00433-8470-57E5-9B8D-E87361F658C9}"/>
                    </a:ext>
                  </a:extLst>
                </p14:cNvPr>
                <p14:cNvContentPartPr/>
                <p14:nvPr/>
              </p14:nvContentPartPr>
              <p14:xfrm>
                <a:off x="4773168" y="5732784"/>
                <a:ext cx="109080" cy="360"/>
              </p14:xfrm>
            </p:contentPart>
          </mc:Choice>
          <mc:Fallback>
            <p:pic>
              <p:nvPicPr>
                <p:cNvPr id="646" name="墨迹 645">
                  <a:extLst>
                    <a:ext uri="{FF2B5EF4-FFF2-40B4-BE49-F238E27FC236}">
                      <a16:creationId xmlns:a16="http://schemas.microsoft.com/office/drawing/2014/main" id="{50B00433-8470-57E5-9B8D-E87361F658C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764168" y="5724144"/>
                  <a:ext cx="126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6">
              <p14:nvContentPartPr>
                <p14:cNvPr id="647" name="墨迹 646">
                  <a:extLst>
                    <a:ext uri="{FF2B5EF4-FFF2-40B4-BE49-F238E27FC236}">
                      <a16:creationId xmlns:a16="http://schemas.microsoft.com/office/drawing/2014/main" id="{A7CF150F-9933-1CCF-113B-D2D274597B18}"/>
                    </a:ext>
                  </a:extLst>
                </p14:cNvPr>
                <p14:cNvContentPartPr/>
                <p14:nvPr/>
              </p14:nvContentPartPr>
              <p14:xfrm>
                <a:off x="4777128" y="5769504"/>
                <a:ext cx="77400" cy="266760"/>
              </p14:xfrm>
            </p:contentPart>
          </mc:Choice>
          <mc:Fallback>
            <p:pic>
              <p:nvPicPr>
                <p:cNvPr id="647" name="墨迹 646">
                  <a:extLst>
                    <a:ext uri="{FF2B5EF4-FFF2-40B4-BE49-F238E27FC236}">
                      <a16:creationId xmlns:a16="http://schemas.microsoft.com/office/drawing/2014/main" id="{A7CF150F-9933-1CCF-113B-D2D274597B18}"/>
                    </a:ext>
                  </a:extLst>
                </p:cNvPr>
                <p:cNvPicPr/>
                <p:nvPr/>
              </p:nvPicPr>
              <p:blipFill>
                <a:blip r:embed="rId947"/>
                <a:stretch>
                  <a:fillRect/>
                </a:stretch>
              </p:blipFill>
              <p:spPr>
                <a:xfrm>
                  <a:off x="4768488" y="5760864"/>
                  <a:ext cx="950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8">
              <p14:nvContentPartPr>
                <p14:cNvPr id="648" name="墨迹 647">
                  <a:extLst>
                    <a:ext uri="{FF2B5EF4-FFF2-40B4-BE49-F238E27FC236}">
                      <a16:creationId xmlns:a16="http://schemas.microsoft.com/office/drawing/2014/main" id="{9F7F4F6E-301E-BF80-130D-99F55C32D842}"/>
                    </a:ext>
                  </a:extLst>
                </p14:cNvPr>
                <p14:cNvContentPartPr/>
                <p14:nvPr/>
              </p14:nvContentPartPr>
              <p14:xfrm>
                <a:off x="4902768" y="5979744"/>
                <a:ext cx="98640" cy="57960"/>
              </p14:xfrm>
            </p:contentPart>
          </mc:Choice>
          <mc:Fallback>
            <p:pic>
              <p:nvPicPr>
                <p:cNvPr id="648" name="墨迹 647">
                  <a:extLst>
                    <a:ext uri="{FF2B5EF4-FFF2-40B4-BE49-F238E27FC236}">
                      <a16:creationId xmlns:a16="http://schemas.microsoft.com/office/drawing/2014/main" id="{9F7F4F6E-301E-BF80-130D-99F55C32D842}"/>
                    </a:ext>
                  </a:extLst>
                </p:cNvPr>
                <p:cNvPicPr/>
                <p:nvPr/>
              </p:nvPicPr>
              <p:blipFill>
                <a:blip r:embed="rId949"/>
                <a:stretch>
                  <a:fillRect/>
                </a:stretch>
              </p:blipFill>
              <p:spPr>
                <a:xfrm>
                  <a:off x="4894128" y="5970744"/>
                  <a:ext cx="116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0">
              <p14:nvContentPartPr>
                <p14:cNvPr id="649" name="墨迹 648">
                  <a:extLst>
                    <a:ext uri="{FF2B5EF4-FFF2-40B4-BE49-F238E27FC236}">
                      <a16:creationId xmlns:a16="http://schemas.microsoft.com/office/drawing/2014/main" id="{0ABC9C97-0C2C-C9D0-C964-6D6B31FA53C1}"/>
                    </a:ext>
                  </a:extLst>
                </p14:cNvPr>
                <p14:cNvContentPartPr/>
                <p14:nvPr/>
              </p14:nvContentPartPr>
              <p14:xfrm>
                <a:off x="4918248" y="5970744"/>
                <a:ext cx="37800" cy="81720"/>
              </p14:xfrm>
            </p:contentPart>
          </mc:Choice>
          <mc:Fallback>
            <p:pic>
              <p:nvPicPr>
                <p:cNvPr id="649" name="墨迹 648">
                  <a:extLst>
                    <a:ext uri="{FF2B5EF4-FFF2-40B4-BE49-F238E27FC236}">
                      <a16:creationId xmlns:a16="http://schemas.microsoft.com/office/drawing/2014/main" id="{0ABC9C97-0C2C-C9D0-C964-6D6B31FA53C1}"/>
                    </a:ext>
                  </a:extLst>
                </p:cNvPr>
                <p:cNvPicPr/>
                <p:nvPr/>
              </p:nvPicPr>
              <p:blipFill>
                <a:blip r:embed="rId951"/>
                <a:stretch>
                  <a:fillRect/>
                </a:stretch>
              </p:blipFill>
              <p:spPr>
                <a:xfrm>
                  <a:off x="4909608" y="5961744"/>
                  <a:ext cx="554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2">
              <p14:nvContentPartPr>
                <p14:cNvPr id="650" name="墨迹 649">
                  <a:extLst>
                    <a:ext uri="{FF2B5EF4-FFF2-40B4-BE49-F238E27FC236}">
                      <a16:creationId xmlns:a16="http://schemas.microsoft.com/office/drawing/2014/main" id="{39862F63-CF1F-30BC-72FC-45CB6231E2F7}"/>
                    </a:ext>
                  </a:extLst>
                </p14:cNvPr>
                <p14:cNvContentPartPr/>
                <p14:nvPr/>
              </p14:nvContentPartPr>
              <p14:xfrm>
                <a:off x="4982688" y="5687424"/>
                <a:ext cx="39600" cy="56160"/>
              </p14:xfrm>
            </p:contentPart>
          </mc:Choice>
          <mc:Fallback>
            <p:pic>
              <p:nvPicPr>
                <p:cNvPr id="650" name="墨迹 649">
                  <a:extLst>
                    <a:ext uri="{FF2B5EF4-FFF2-40B4-BE49-F238E27FC236}">
                      <a16:creationId xmlns:a16="http://schemas.microsoft.com/office/drawing/2014/main" id="{39862F63-CF1F-30BC-72FC-45CB6231E2F7}"/>
                    </a:ext>
                  </a:extLst>
                </p:cNvPr>
                <p:cNvPicPr/>
                <p:nvPr/>
              </p:nvPicPr>
              <p:blipFill>
                <a:blip r:embed="rId953"/>
                <a:stretch>
                  <a:fillRect/>
                </a:stretch>
              </p:blipFill>
              <p:spPr>
                <a:xfrm>
                  <a:off x="4973688" y="5678424"/>
                  <a:ext cx="5724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9" name="组合 658">
            <a:extLst>
              <a:ext uri="{FF2B5EF4-FFF2-40B4-BE49-F238E27FC236}">
                <a16:creationId xmlns:a16="http://schemas.microsoft.com/office/drawing/2014/main" id="{1A1491B0-85CB-9BC9-E6EE-DCC908874158}"/>
              </a:ext>
            </a:extLst>
          </p:cNvPr>
          <p:cNvGrpSpPr/>
          <p:nvPr/>
        </p:nvGrpSpPr>
        <p:grpSpPr>
          <a:xfrm>
            <a:off x="6281568" y="5120064"/>
            <a:ext cx="667080" cy="451080"/>
            <a:chOff x="6281568" y="5120064"/>
            <a:chExt cx="667080" cy="45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4">
              <p14:nvContentPartPr>
                <p14:cNvPr id="652" name="墨迹 651">
                  <a:extLst>
                    <a:ext uri="{FF2B5EF4-FFF2-40B4-BE49-F238E27FC236}">
                      <a16:creationId xmlns:a16="http://schemas.microsoft.com/office/drawing/2014/main" id="{51AA26FD-3227-C9C5-8A3D-6B6F4E5B1850}"/>
                    </a:ext>
                  </a:extLst>
                </p14:cNvPr>
                <p14:cNvContentPartPr/>
                <p14:nvPr/>
              </p14:nvContentPartPr>
              <p14:xfrm>
                <a:off x="6281568" y="5339664"/>
                <a:ext cx="301320" cy="360"/>
              </p14:xfrm>
            </p:contentPart>
          </mc:Choice>
          <mc:Fallback>
            <p:pic>
              <p:nvPicPr>
                <p:cNvPr id="652" name="墨迹 651">
                  <a:extLst>
                    <a:ext uri="{FF2B5EF4-FFF2-40B4-BE49-F238E27FC236}">
                      <a16:creationId xmlns:a16="http://schemas.microsoft.com/office/drawing/2014/main" id="{51AA26FD-3227-C9C5-8A3D-6B6F4E5B1850}"/>
                    </a:ext>
                  </a:extLst>
                </p:cNvPr>
                <p:cNvPicPr/>
                <p:nvPr/>
              </p:nvPicPr>
              <p:blipFill>
                <a:blip r:embed="rId955"/>
                <a:stretch>
                  <a:fillRect/>
                </a:stretch>
              </p:blipFill>
              <p:spPr>
                <a:xfrm>
                  <a:off x="6272568" y="5330664"/>
                  <a:ext cx="318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6">
              <p14:nvContentPartPr>
                <p14:cNvPr id="653" name="墨迹 652">
                  <a:extLst>
                    <a:ext uri="{FF2B5EF4-FFF2-40B4-BE49-F238E27FC236}">
                      <a16:creationId xmlns:a16="http://schemas.microsoft.com/office/drawing/2014/main" id="{9C853206-5D15-EBC6-7812-E2EBD57DCE18}"/>
                    </a:ext>
                  </a:extLst>
                </p14:cNvPr>
                <p14:cNvContentPartPr/>
                <p14:nvPr/>
              </p14:nvContentPartPr>
              <p14:xfrm>
                <a:off x="6345648" y="5403384"/>
                <a:ext cx="142200" cy="167760"/>
              </p14:xfrm>
            </p:contentPart>
          </mc:Choice>
          <mc:Fallback>
            <p:pic>
              <p:nvPicPr>
                <p:cNvPr id="653" name="墨迹 652">
                  <a:extLst>
                    <a:ext uri="{FF2B5EF4-FFF2-40B4-BE49-F238E27FC236}">
                      <a16:creationId xmlns:a16="http://schemas.microsoft.com/office/drawing/2014/main" id="{9C853206-5D15-EBC6-7812-E2EBD57DCE18}"/>
                    </a:ext>
                  </a:extLst>
                </p:cNvPr>
                <p:cNvPicPr/>
                <p:nvPr/>
              </p:nvPicPr>
              <p:blipFill>
                <a:blip r:embed="rId957"/>
                <a:stretch>
                  <a:fillRect/>
                </a:stretch>
              </p:blipFill>
              <p:spPr>
                <a:xfrm>
                  <a:off x="6336648" y="5394744"/>
                  <a:ext cx="1598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8">
              <p14:nvContentPartPr>
                <p14:cNvPr id="654" name="墨迹 653">
                  <a:extLst>
                    <a:ext uri="{FF2B5EF4-FFF2-40B4-BE49-F238E27FC236}">
                      <a16:creationId xmlns:a16="http://schemas.microsoft.com/office/drawing/2014/main" id="{FD84126E-B6B2-AFD3-A9D1-DECD92CC0415}"/>
                    </a:ext>
                  </a:extLst>
                </p14:cNvPr>
                <p14:cNvContentPartPr/>
                <p14:nvPr/>
              </p14:nvContentPartPr>
              <p14:xfrm>
                <a:off x="6400368" y="5120064"/>
                <a:ext cx="360" cy="109080"/>
              </p14:xfrm>
            </p:contentPart>
          </mc:Choice>
          <mc:Fallback>
            <p:pic>
              <p:nvPicPr>
                <p:cNvPr id="654" name="墨迹 653">
                  <a:extLst>
                    <a:ext uri="{FF2B5EF4-FFF2-40B4-BE49-F238E27FC236}">
                      <a16:creationId xmlns:a16="http://schemas.microsoft.com/office/drawing/2014/main" id="{FD84126E-B6B2-AFD3-A9D1-DECD92CC041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391728" y="5111424"/>
                  <a:ext cx="180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9">
              <p14:nvContentPartPr>
                <p14:cNvPr id="656" name="墨迹 655">
                  <a:extLst>
                    <a:ext uri="{FF2B5EF4-FFF2-40B4-BE49-F238E27FC236}">
                      <a16:creationId xmlns:a16="http://schemas.microsoft.com/office/drawing/2014/main" id="{9AD00B8F-2AA4-33FE-C778-FB4F30491630}"/>
                    </a:ext>
                  </a:extLst>
                </p14:cNvPr>
                <p14:cNvContentPartPr/>
                <p14:nvPr/>
              </p14:nvContentPartPr>
              <p14:xfrm>
                <a:off x="6618888" y="5275584"/>
                <a:ext cx="156600" cy="155160"/>
              </p14:xfrm>
            </p:contentPart>
          </mc:Choice>
          <mc:Fallback>
            <p:pic>
              <p:nvPicPr>
                <p:cNvPr id="656" name="墨迹 655">
                  <a:extLst>
                    <a:ext uri="{FF2B5EF4-FFF2-40B4-BE49-F238E27FC236}">
                      <a16:creationId xmlns:a16="http://schemas.microsoft.com/office/drawing/2014/main" id="{9AD00B8F-2AA4-33FE-C778-FB4F30491630}"/>
                    </a:ext>
                  </a:extLst>
                </p:cNvPr>
                <p:cNvPicPr/>
                <p:nvPr/>
              </p:nvPicPr>
              <p:blipFill>
                <a:blip r:embed="rId960"/>
                <a:stretch>
                  <a:fillRect/>
                </a:stretch>
              </p:blipFill>
              <p:spPr>
                <a:xfrm>
                  <a:off x="6610248" y="5266944"/>
                  <a:ext cx="1742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1">
              <p14:nvContentPartPr>
                <p14:cNvPr id="657" name="墨迹 656">
                  <a:extLst>
                    <a:ext uri="{FF2B5EF4-FFF2-40B4-BE49-F238E27FC236}">
                      <a16:creationId xmlns:a16="http://schemas.microsoft.com/office/drawing/2014/main" id="{5F4FEF0C-A9C6-EAD3-0951-A618D9D0FB90}"/>
                    </a:ext>
                  </a:extLst>
                </p14:cNvPr>
                <p14:cNvContentPartPr/>
                <p14:nvPr/>
              </p14:nvContentPartPr>
              <p14:xfrm>
                <a:off x="6842808" y="5403744"/>
                <a:ext cx="15120" cy="112680"/>
              </p14:xfrm>
            </p:contentPart>
          </mc:Choice>
          <mc:Fallback>
            <p:pic>
              <p:nvPicPr>
                <p:cNvPr id="657" name="墨迹 656">
                  <a:extLst>
                    <a:ext uri="{FF2B5EF4-FFF2-40B4-BE49-F238E27FC236}">
                      <a16:creationId xmlns:a16="http://schemas.microsoft.com/office/drawing/2014/main" id="{5F4FEF0C-A9C6-EAD3-0951-A618D9D0FB90}"/>
                    </a:ext>
                  </a:extLst>
                </p:cNvPr>
                <p:cNvPicPr/>
                <p:nvPr/>
              </p:nvPicPr>
              <p:blipFill>
                <a:blip r:embed="rId962"/>
                <a:stretch>
                  <a:fillRect/>
                </a:stretch>
              </p:blipFill>
              <p:spPr>
                <a:xfrm>
                  <a:off x="6833808" y="5395104"/>
                  <a:ext cx="327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3">
              <p14:nvContentPartPr>
                <p14:cNvPr id="658" name="墨迹 657">
                  <a:extLst>
                    <a:ext uri="{FF2B5EF4-FFF2-40B4-BE49-F238E27FC236}">
                      <a16:creationId xmlns:a16="http://schemas.microsoft.com/office/drawing/2014/main" id="{8C6BDB12-7529-51E4-9104-67FF7BDB8854}"/>
                    </a:ext>
                  </a:extLst>
                </p14:cNvPr>
                <p14:cNvContentPartPr/>
                <p14:nvPr/>
              </p14:nvContentPartPr>
              <p14:xfrm>
                <a:off x="6894288" y="5176584"/>
                <a:ext cx="54360" cy="85320"/>
              </p14:xfrm>
            </p:contentPart>
          </mc:Choice>
          <mc:Fallback>
            <p:pic>
              <p:nvPicPr>
                <p:cNvPr id="658" name="墨迹 657">
                  <a:extLst>
                    <a:ext uri="{FF2B5EF4-FFF2-40B4-BE49-F238E27FC236}">
                      <a16:creationId xmlns:a16="http://schemas.microsoft.com/office/drawing/2014/main" id="{8C6BDB12-7529-51E4-9104-67FF7BDB8854}"/>
                    </a:ext>
                  </a:extLst>
                </p:cNvPr>
                <p:cNvPicPr/>
                <p:nvPr/>
              </p:nvPicPr>
              <p:blipFill>
                <a:blip r:embed="rId964"/>
                <a:stretch>
                  <a:fillRect/>
                </a:stretch>
              </p:blipFill>
              <p:spPr>
                <a:xfrm>
                  <a:off x="6885288" y="5167944"/>
                  <a:ext cx="7200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8" name="组合 667">
            <a:extLst>
              <a:ext uri="{FF2B5EF4-FFF2-40B4-BE49-F238E27FC236}">
                <a16:creationId xmlns:a16="http://schemas.microsoft.com/office/drawing/2014/main" id="{23850E9B-2284-DF23-4000-BB46D7CD5E6B}"/>
              </a:ext>
            </a:extLst>
          </p:cNvPr>
          <p:cNvGrpSpPr/>
          <p:nvPr/>
        </p:nvGrpSpPr>
        <p:grpSpPr>
          <a:xfrm>
            <a:off x="7022088" y="5166144"/>
            <a:ext cx="968760" cy="393480"/>
            <a:chOff x="7022088" y="5166144"/>
            <a:chExt cx="968760" cy="39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5">
              <p14:nvContentPartPr>
                <p14:cNvPr id="660" name="墨迹 659">
                  <a:extLst>
                    <a:ext uri="{FF2B5EF4-FFF2-40B4-BE49-F238E27FC236}">
                      <a16:creationId xmlns:a16="http://schemas.microsoft.com/office/drawing/2014/main" id="{E599C278-7E5A-4C5E-81AD-88E7C7B8504F}"/>
                    </a:ext>
                  </a:extLst>
                </p14:cNvPr>
                <p14:cNvContentPartPr/>
                <p14:nvPr/>
              </p14:nvContentPartPr>
              <p14:xfrm>
                <a:off x="7022088" y="5367384"/>
                <a:ext cx="81360" cy="360"/>
              </p14:xfrm>
            </p:contentPart>
          </mc:Choice>
          <mc:Fallback>
            <p:pic>
              <p:nvPicPr>
                <p:cNvPr id="660" name="墨迹 659">
                  <a:extLst>
                    <a:ext uri="{FF2B5EF4-FFF2-40B4-BE49-F238E27FC236}">
                      <a16:creationId xmlns:a16="http://schemas.microsoft.com/office/drawing/2014/main" id="{E599C278-7E5A-4C5E-81AD-88E7C7B8504F}"/>
                    </a:ext>
                  </a:extLst>
                </p:cNvPr>
                <p:cNvPicPr/>
                <p:nvPr/>
              </p:nvPicPr>
              <p:blipFill>
                <a:blip r:embed="rId785"/>
                <a:stretch>
                  <a:fillRect/>
                </a:stretch>
              </p:blipFill>
              <p:spPr>
                <a:xfrm>
                  <a:off x="7013448" y="5358384"/>
                  <a:ext cx="99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6">
              <p14:nvContentPartPr>
                <p14:cNvPr id="661" name="墨迹 660">
                  <a:extLst>
                    <a:ext uri="{FF2B5EF4-FFF2-40B4-BE49-F238E27FC236}">
                      <a16:creationId xmlns:a16="http://schemas.microsoft.com/office/drawing/2014/main" id="{7C91E9A5-A3AD-53F7-9735-AAE840EE8474}"/>
                    </a:ext>
                  </a:extLst>
                </p14:cNvPr>
                <p14:cNvContentPartPr/>
                <p14:nvPr/>
              </p14:nvContentPartPr>
              <p14:xfrm>
                <a:off x="7204968" y="5349024"/>
                <a:ext cx="105840" cy="3960"/>
              </p14:xfrm>
            </p:contentPart>
          </mc:Choice>
          <mc:Fallback>
            <p:pic>
              <p:nvPicPr>
                <p:cNvPr id="661" name="墨迹 660">
                  <a:extLst>
                    <a:ext uri="{FF2B5EF4-FFF2-40B4-BE49-F238E27FC236}">
                      <a16:creationId xmlns:a16="http://schemas.microsoft.com/office/drawing/2014/main" id="{7C91E9A5-A3AD-53F7-9735-AAE840EE8474}"/>
                    </a:ext>
                  </a:extLst>
                </p:cNvPr>
                <p:cNvPicPr/>
                <p:nvPr/>
              </p:nvPicPr>
              <p:blipFill>
                <a:blip r:embed="rId967"/>
                <a:stretch>
                  <a:fillRect/>
                </a:stretch>
              </p:blipFill>
              <p:spPr>
                <a:xfrm>
                  <a:off x="7196328" y="5340024"/>
                  <a:ext cx="1234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8">
              <p14:nvContentPartPr>
                <p14:cNvPr id="663" name="墨迹 662">
                  <a:extLst>
                    <a:ext uri="{FF2B5EF4-FFF2-40B4-BE49-F238E27FC236}">
                      <a16:creationId xmlns:a16="http://schemas.microsoft.com/office/drawing/2014/main" id="{180A8518-AF77-CC66-3A64-19DBBBBDE48A}"/>
                    </a:ext>
                  </a:extLst>
                </p14:cNvPr>
                <p14:cNvContentPartPr/>
                <p14:nvPr/>
              </p14:nvContentPartPr>
              <p14:xfrm>
                <a:off x="7198488" y="5394744"/>
                <a:ext cx="95400" cy="164880"/>
              </p14:xfrm>
            </p:contentPart>
          </mc:Choice>
          <mc:Fallback>
            <p:pic>
              <p:nvPicPr>
                <p:cNvPr id="663" name="墨迹 662">
                  <a:extLst>
                    <a:ext uri="{FF2B5EF4-FFF2-40B4-BE49-F238E27FC236}">
                      <a16:creationId xmlns:a16="http://schemas.microsoft.com/office/drawing/2014/main" id="{180A8518-AF77-CC66-3A64-19DBBBBDE48A}"/>
                    </a:ext>
                  </a:extLst>
                </p:cNvPr>
                <p:cNvPicPr/>
                <p:nvPr/>
              </p:nvPicPr>
              <p:blipFill>
                <a:blip r:embed="rId969"/>
                <a:stretch>
                  <a:fillRect/>
                </a:stretch>
              </p:blipFill>
              <p:spPr>
                <a:xfrm>
                  <a:off x="7189848" y="5385744"/>
                  <a:ext cx="1130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0">
              <p14:nvContentPartPr>
                <p14:cNvPr id="664" name="墨迹 663">
                  <a:extLst>
                    <a:ext uri="{FF2B5EF4-FFF2-40B4-BE49-F238E27FC236}">
                      <a16:creationId xmlns:a16="http://schemas.microsoft.com/office/drawing/2014/main" id="{E93F8751-2423-7BE1-F48D-68FBFE2D8BBD}"/>
                    </a:ext>
                  </a:extLst>
                </p14:cNvPr>
                <p14:cNvContentPartPr/>
                <p14:nvPr/>
              </p14:nvContentPartPr>
              <p14:xfrm>
                <a:off x="7223328" y="5166144"/>
                <a:ext cx="18720" cy="127080"/>
              </p14:xfrm>
            </p:contentPart>
          </mc:Choice>
          <mc:Fallback>
            <p:pic>
              <p:nvPicPr>
                <p:cNvPr id="664" name="墨迹 663">
                  <a:extLst>
                    <a:ext uri="{FF2B5EF4-FFF2-40B4-BE49-F238E27FC236}">
                      <a16:creationId xmlns:a16="http://schemas.microsoft.com/office/drawing/2014/main" id="{E93F8751-2423-7BE1-F48D-68FBFE2D8BBD}"/>
                    </a:ext>
                  </a:extLst>
                </p:cNvPr>
                <p:cNvPicPr/>
                <p:nvPr/>
              </p:nvPicPr>
              <p:blipFill>
                <a:blip r:embed="rId971"/>
                <a:stretch>
                  <a:fillRect/>
                </a:stretch>
              </p:blipFill>
              <p:spPr>
                <a:xfrm>
                  <a:off x="7214328" y="5157144"/>
                  <a:ext cx="363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2">
              <p14:nvContentPartPr>
                <p14:cNvPr id="665" name="墨迹 664">
                  <a:extLst>
                    <a:ext uri="{FF2B5EF4-FFF2-40B4-BE49-F238E27FC236}">
                      <a16:creationId xmlns:a16="http://schemas.microsoft.com/office/drawing/2014/main" id="{9078C78F-52B3-0747-A63D-05A83066C0CA}"/>
                    </a:ext>
                  </a:extLst>
                </p14:cNvPr>
                <p14:cNvContentPartPr/>
                <p14:nvPr/>
              </p14:nvContentPartPr>
              <p14:xfrm>
                <a:off x="7413768" y="5257224"/>
                <a:ext cx="142560" cy="185760"/>
              </p14:xfrm>
            </p:contentPart>
          </mc:Choice>
          <mc:Fallback>
            <p:pic>
              <p:nvPicPr>
                <p:cNvPr id="665" name="墨迹 664">
                  <a:extLst>
                    <a:ext uri="{FF2B5EF4-FFF2-40B4-BE49-F238E27FC236}">
                      <a16:creationId xmlns:a16="http://schemas.microsoft.com/office/drawing/2014/main" id="{9078C78F-52B3-0747-A63D-05A83066C0CA}"/>
                    </a:ext>
                  </a:extLst>
                </p:cNvPr>
                <p:cNvPicPr/>
                <p:nvPr/>
              </p:nvPicPr>
              <p:blipFill>
                <a:blip r:embed="rId973"/>
                <a:stretch>
                  <a:fillRect/>
                </a:stretch>
              </p:blipFill>
              <p:spPr>
                <a:xfrm>
                  <a:off x="7405128" y="5248584"/>
                  <a:ext cx="1602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4">
              <p14:nvContentPartPr>
                <p14:cNvPr id="666" name="墨迹 665">
                  <a:extLst>
                    <a:ext uri="{FF2B5EF4-FFF2-40B4-BE49-F238E27FC236}">
                      <a16:creationId xmlns:a16="http://schemas.microsoft.com/office/drawing/2014/main" id="{3F4372AD-BF01-8A36-8A6A-C35CF60563A5}"/>
                    </a:ext>
                  </a:extLst>
                </p14:cNvPr>
                <p14:cNvContentPartPr/>
                <p14:nvPr/>
              </p14:nvContentPartPr>
              <p14:xfrm>
                <a:off x="7625808" y="5402664"/>
                <a:ext cx="117720" cy="75240"/>
              </p14:xfrm>
            </p:contentPart>
          </mc:Choice>
          <mc:Fallback>
            <p:pic>
              <p:nvPicPr>
                <p:cNvPr id="666" name="墨迹 665">
                  <a:extLst>
                    <a:ext uri="{FF2B5EF4-FFF2-40B4-BE49-F238E27FC236}">
                      <a16:creationId xmlns:a16="http://schemas.microsoft.com/office/drawing/2014/main" id="{3F4372AD-BF01-8A36-8A6A-C35CF60563A5}"/>
                    </a:ext>
                  </a:extLst>
                </p:cNvPr>
                <p:cNvPicPr/>
                <p:nvPr/>
              </p:nvPicPr>
              <p:blipFill>
                <a:blip r:embed="rId975"/>
                <a:stretch>
                  <a:fillRect/>
                </a:stretch>
              </p:blipFill>
              <p:spPr>
                <a:xfrm>
                  <a:off x="7617168" y="5394024"/>
                  <a:ext cx="1353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6">
              <p14:nvContentPartPr>
                <p14:cNvPr id="667" name="墨迹 666">
                  <a:extLst>
                    <a:ext uri="{FF2B5EF4-FFF2-40B4-BE49-F238E27FC236}">
                      <a16:creationId xmlns:a16="http://schemas.microsoft.com/office/drawing/2014/main" id="{662D12CF-EDC7-E35F-F4A6-A6473E0E6D78}"/>
                    </a:ext>
                  </a:extLst>
                </p14:cNvPr>
                <p14:cNvContentPartPr/>
                <p14:nvPr/>
              </p14:nvContentPartPr>
              <p14:xfrm>
                <a:off x="7872768" y="5385744"/>
                <a:ext cx="118080" cy="360"/>
              </p14:xfrm>
            </p:contentPart>
          </mc:Choice>
          <mc:Fallback>
            <p:pic>
              <p:nvPicPr>
                <p:cNvPr id="667" name="墨迹 666">
                  <a:extLst>
                    <a:ext uri="{FF2B5EF4-FFF2-40B4-BE49-F238E27FC236}">
                      <a16:creationId xmlns:a16="http://schemas.microsoft.com/office/drawing/2014/main" id="{662D12CF-EDC7-E35F-F4A6-A6473E0E6D78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863768" y="5376744"/>
                  <a:ext cx="1357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3" name="组合 682">
            <a:extLst>
              <a:ext uri="{FF2B5EF4-FFF2-40B4-BE49-F238E27FC236}">
                <a16:creationId xmlns:a16="http://schemas.microsoft.com/office/drawing/2014/main" id="{09E6A172-6417-759E-B8F9-0C4189098779}"/>
              </a:ext>
            </a:extLst>
          </p:cNvPr>
          <p:cNvGrpSpPr/>
          <p:nvPr/>
        </p:nvGrpSpPr>
        <p:grpSpPr>
          <a:xfrm>
            <a:off x="8146368" y="5174424"/>
            <a:ext cx="548280" cy="404640"/>
            <a:chOff x="8146368" y="5174424"/>
            <a:chExt cx="548280" cy="40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7">
              <p14:nvContentPartPr>
                <p14:cNvPr id="669" name="墨迹 668">
                  <a:extLst>
                    <a:ext uri="{FF2B5EF4-FFF2-40B4-BE49-F238E27FC236}">
                      <a16:creationId xmlns:a16="http://schemas.microsoft.com/office/drawing/2014/main" id="{D794E0B6-070D-A404-76DA-9D44D75942BC}"/>
                    </a:ext>
                  </a:extLst>
                </p14:cNvPr>
                <p14:cNvContentPartPr/>
                <p14:nvPr/>
              </p14:nvContentPartPr>
              <p14:xfrm>
                <a:off x="8147088" y="5367384"/>
                <a:ext cx="154800" cy="9720"/>
              </p14:xfrm>
            </p:contentPart>
          </mc:Choice>
          <mc:Fallback>
            <p:pic>
              <p:nvPicPr>
                <p:cNvPr id="669" name="墨迹 668">
                  <a:extLst>
                    <a:ext uri="{FF2B5EF4-FFF2-40B4-BE49-F238E27FC236}">
                      <a16:creationId xmlns:a16="http://schemas.microsoft.com/office/drawing/2014/main" id="{D794E0B6-070D-A404-76DA-9D44D75942BC}"/>
                    </a:ext>
                  </a:extLst>
                </p:cNvPr>
                <p:cNvPicPr/>
                <p:nvPr/>
              </p:nvPicPr>
              <p:blipFill>
                <a:blip r:embed="rId978"/>
                <a:stretch>
                  <a:fillRect/>
                </a:stretch>
              </p:blipFill>
              <p:spPr>
                <a:xfrm>
                  <a:off x="8138088" y="5358384"/>
                  <a:ext cx="1724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9">
              <p14:nvContentPartPr>
                <p14:cNvPr id="670" name="墨迹 669">
                  <a:extLst>
                    <a:ext uri="{FF2B5EF4-FFF2-40B4-BE49-F238E27FC236}">
                      <a16:creationId xmlns:a16="http://schemas.microsoft.com/office/drawing/2014/main" id="{6B73E05F-3670-F029-F46F-BC4F0D0BBBBA}"/>
                    </a:ext>
                  </a:extLst>
                </p14:cNvPr>
                <p14:cNvContentPartPr/>
                <p14:nvPr/>
              </p14:nvContentPartPr>
              <p14:xfrm>
                <a:off x="8146368" y="5422104"/>
                <a:ext cx="106920" cy="156960"/>
              </p14:xfrm>
            </p:contentPart>
          </mc:Choice>
          <mc:Fallback>
            <p:pic>
              <p:nvPicPr>
                <p:cNvPr id="670" name="墨迹 669">
                  <a:extLst>
                    <a:ext uri="{FF2B5EF4-FFF2-40B4-BE49-F238E27FC236}">
                      <a16:creationId xmlns:a16="http://schemas.microsoft.com/office/drawing/2014/main" id="{6B73E05F-3670-F029-F46F-BC4F0D0BBBBA}"/>
                    </a:ext>
                  </a:extLst>
                </p:cNvPr>
                <p:cNvPicPr/>
                <p:nvPr/>
              </p:nvPicPr>
              <p:blipFill>
                <a:blip r:embed="rId980"/>
                <a:stretch>
                  <a:fillRect/>
                </a:stretch>
              </p:blipFill>
              <p:spPr>
                <a:xfrm>
                  <a:off x="8137728" y="5413464"/>
                  <a:ext cx="1245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1">
              <p14:nvContentPartPr>
                <p14:cNvPr id="671" name="墨迹 670">
                  <a:extLst>
                    <a:ext uri="{FF2B5EF4-FFF2-40B4-BE49-F238E27FC236}">
                      <a16:creationId xmlns:a16="http://schemas.microsoft.com/office/drawing/2014/main" id="{7F28927E-AD90-923C-1E57-C2900FD2F5E9}"/>
                    </a:ext>
                  </a:extLst>
                </p14:cNvPr>
                <p14:cNvContentPartPr/>
                <p14:nvPr/>
              </p14:nvContentPartPr>
              <p14:xfrm>
                <a:off x="8201808" y="5175144"/>
                <a:ext cx="360" cy="100080"/>
              </p14:xfrm>
            </p:contentPart>
          </mc:Choice>
          <mc:Fallback>
            <p:pic>
              <p:nvPicPr>
                <p:cNvPr id="671" name="墨迹 670">
                  <a:extLst>
                    <a:ext uri="{FF2B5EF4-FFF2-40B4-BE49-F238E27FC236}">
                      <a16:creationId xmlns:a16="http://schemas.microsoft.com/office/drawing/2014/main" id="{7F28927E-AD90-923C-1E57-C2900FD2F5E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192808" y="5166144"/>
                  <a:ext cx="180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2">
              <p14:nvContentPartPr>
                <p14:cNvPr id="672" name="墨迹 671">
                  <a:extLst>
                    <a:ext uri="{FF2B5EF4-FFF2-40B4-BE49-F238E27FC236}">
                      <a16:creationId xmlns:a16="http://schemas.microsoft.com/office/drawing/2014/main" id="{8F261D40-E47E-65AC-B9D0-4299ADA30BBB}"/>
                    </a:ext>
                  </a:extLst>
                </p14:cNvPr>
                <p14:cNvContentPartPr/>
                <p14:nvPr/>
              </p14:nvContentPartPr>
              <p14:xfrm>
                <a:off x="8329968" y="5239224"/>
                <a:ext cx="173160" cy="360"/>
              </p14:xfrm>
            </p:contentPart>
          </mc:Choice>
          <mc:Fallback>
            <p:pic>
              <p:nvPicPr>
                <p:cNvPr id="672" name="墨迹 671">
                  <a:extLst>
                    <a:ext uri="{FF2B5EF4-FFF2-40B4-BE49-F238E27FC236}">
                      <a16:creationId xmlns:a16="http://schemas.microsoft.com/office/drawing/2014/main" id="{8F261D40-E47E-65AC-B9D0-4299ADA30BB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8320968" y="5230224"/>
                  <a:ext cx="190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3">
              <p14:nvContentPartPr>
                <p14:cNvPr id="673" name="墨迹 672">
                  <a:extLst>
                    <a:ext uri="{FF2B5EF4-FFF2-40B4-BE49-F238E27FC236}">
                      <a16:creationId xmlns:a16="http://schemas.microsoft.com/office/drawing/2014/main" id="{D3D72BD2-A922-15BF-32DE-0FA7E2994C67}"/>
                    </a:ext>
                  </a:extLst>
                </p14:cNvPr>
                <p14:cNvContentPartPr/>
                <p14:nvPr/>
              </p14:nvContentPartPr>
              <p14:xfrm>
                <a:off x="8415648" y="5266584"/>
                <a:ext cx="33480" cy="167400"/>
              </p14:xfrm>
            </p:contentPart>
          </mc:Choice>
          <mc:Fallback>
            <p:pic>
              <p:nvPicPr>
                <p:cNvPr id="673" name="墨迹 672">
                  <a:extLst>
                    <a:ext uri="{FF2B5EF4-FFF2-40B4-BE49-F238E27FC236}">
                      <a16:creationId xmlns:a16="http://schemas.microsoft.com/office/drawing/2014/main" id="{D3D72BD2-A922-15BF-32DE-0FA7E2994C67}"/>
                    </a:ext>
                  </a:extLst>
                </p:cNvPr>
                <p:cNvPicPr/>
                <p:nvPr/>
              </p:nvPicPr>
              <p:blipFill>
                <a:blip r:embed="rId984"/>
                <a:stretch>
                  <a:fillRect/>
                </a:stretch>
              </p:blipFill>
              <p:spPr>
                <a:xfrm>
                  <a:off x="8406648" y="5257944"/>
                  <a:ext cx="511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5">
              <p14:nvContentPartPr>
                <p14:cNvPr id="674" name="墨迹 673">
                  <a:extLst>
                    <a:ext uri="{FF2B5EF4-FFF2-40B4-BE49-F238E27FC236}">
                      <a16:creationId xmlns:a16="http://schemas.microsoft.com/office/drawing/2014/main" id="{3A87530F-8537-0C95-F2E5-E1F09FD84CC4}"/>
                    </a:ext>
                  </a:extLst>
                </p14:cNvPr>
                <p14:cNvContentPartPr/>
                <p14:nvPr/>
              </p14:nvContentPartPr>
              <p14:xfrm>
                <a:off x="8375688" y="5458464"/>
                <a:ext cx="191520" cy="360"/>
              </p14:xfrm>
            </p:contentPart>
          </mc:Choice>
          <mc:Fallback>
            <p:pic>
              <p:nvPicPr>
                <p:cNvPr id="674" name="墨迹 673">
                  <a:extLst>
                    <a:ext uri="{FF2B5EF4-FFF2-40B4-BE49-F238E27FC236}">
                      <a16:creationId xmlns:a16="http://schemas.microsoft.com/office/drawing/2014/main" id="{3A87530F-8537-0C95-F2E5-E1F09FD84CC4}"/>
                    </a:ext>
                  </a:extLst>
                </p:cNvPr>
                <p:cNvPicPr/>
                <p:nvPr/>
              </p:nvPicPr>
              <p:blipFill>
                <a:blip r:embed="rId986"/>
                <a:stretch>
                  <a:fillRect/>
                </a:stretch>
              </p:blipFill>
              <p:spPr>
                <a:xfrm>
                  <a:off x="8366688" y="5449824"/>
                  <a:ext cx="209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7">
              <p14:nvContentPartPr>
                <p14:cNvPr id="675" name="墨迹 674">
                  <a:extLst>
                    <a:ext uri="{FF2B5EF4-FFF2-40B4-BE49-F238E27FC236}">
                      <a16:creationId xmlns:a16="http://schemas.microsoft.com/office/drawing/2014/main" id="{8E7485B2-138A-5DA4-55A9-048316CC26FC}"/>
                    </a:ext>
                  </a:extLst>
                </p14:cNvPr>
                <p14:cNvContentPartPr/>
                <p14:nvPr/>
              </p14:nvContentPartPr>
              <p14:xfrm>
                <a:off x="8547768" y="5440104"/>
                <a:ext cx="97920" cy="103680"/>
              </p14:xfrm>
            </p:contentPart>
          </mc:Choice>
          <mc:Fallback>
            <p:pic>
              <p:nvPicPr>
                <p:cNvPr id="675" name="墨迹 674">
                  <a:extLst>
                    <a:ext uri="{FF2B5EF4-FFF2-40B4-BE49-F238E27FC236}">
                      <a16:creationId xmlns:a16="http://schemas.microsoft.com/office/drawing/2014/main" id="{8E7485B2-138A-5DA4-55A9-048316CC26FC}"/>
                    </a:ext>
                  </a:extLst>
                </p:cNvPr>
                <p:cNvPicPr/>
                <p:nvPr/>
              </p:nvPicPr>
              <p:blipFill>
                <a:blip r:embed="rId988"/>
                <a:stretch>
                  <a:fillRect/>
                </a:stretch>
              </p:blipFill>
              <p:spPr>
                <a:xfrm>
                  <a:off x="8539128" y="5431464"/>
                  <a:ext cx="1155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9">
              <p14:nvContentPartPr>
                <p14:cNvPr id="676" name="墨迹 675">
                  <a:extLst>
                    <a:ext uri="{FF2B5EF4-FFF2-40B4-BE49-F238E27FC236}">
                      <a16:creationId xmlns:a16="http://schemas.microsoft.com/office/drawing/2014/main" id="{67DC3BD8-E4F0-6383-E4BE-057708E609D8}"/>
                    </a:ext>
                  </a:extLst>
                </p14:cNvPr>
                <p14:cNvContentPartPr/>
                <p14:nvPr/>
              </p14:nvContentPartPr>
              <p14:xfrm>
                <a:off x="8612928" y="5458464"/>
                <a:ext cx="37440" cy="99720"/>
              </p14:xfrm>
            </p:contentPart>
          </mc:Choice>
          <mc:Fallback>
            <p:pic>
              <p:nvPicPr>
                <p:cNvPr id="676" name="墨迹 675">
                  <a:extLst>
                    <a:ext uri="{FF2B5EF4-FFF2-40B4-BE49-F238E27FC236}">
                      <a16:creationId xmlns:a16="http://schemas.microsoft.com/office/drawing/2014/main" id="{67DC3BD8-E4F0-6383-E4BE-057708E609D8}"/>
                    </a:ext>
                  </a:extLst>
                </p:cNvPr>
                <p:cNvPicPr/>
                <p:nvPr/>
              </p:nvPicPr>
              <p:blipFill>
                <a:blip r:embed="rId990"/>
                <a:stretch>
                  <a:fillRect/>
                </a:stretch>
              </p:blipFill>
              <p:spPr>
                <a:xfrm>
                  <a:off x="8603928" y="5449824"/>
                  <a:ext cx="550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1">
              <p14:nvContentPartPr>
                <p14:cNvPr id="677" name="墨迹 676">
                  <a:extLst>
                    <a:ext uri="{FF2B5EF4-FFF2-40B4-BE49-F238E27FC236}">
                      <a16:creationId xmlns:a16="http://schemas.microsoft.com/office/drawing/2014/main" id="{EE1158AD-1050-AEC8-7DD3-ED620602F617}"/>
                    </a:ext>
                  </a:extLst>
                </p14:cNvPr>
                <p14:cNvContentPartPr/>
                <p14:nvPr/>
              </p14:nvContentPartPr>
              <p14:xfrm>
                <a:off x="8605008" y="5174424"/>
                <a:ext cx="89640" cy="115560"/>
              </p14:xfrm>
            </p:contentPart>
          </mc:Choice>
          <mc:Fallback>
            <p:pic>
              <p:nvPicPr>
                <p:cNvPr id="677" name="墨迹 676">
                  <a:extLst>
                    <a:ext uri="{FF2B5EF4-FFF2-40B4-BE49-F238E27FC236}">
                      <a16:creationId xmlns:a16="http://schemas.microsoft.com/office/drawing/2014/main" id="{EE1158AD-1050-AEC8-7DD3-ED620602F617}"/>
                    </a:ext>
                  </a:extLst>
                </p:cNvPr>
                <p:cNvPicPr/>
                <p:nvPr/>
              </p:nvPicPr>
              <p:blipFill>
                <a:blip r:embed="rId992"/>
                <a:stretch>
                  <a:fillRect/>
                </a:stretch>
              </p:blipFill>
              <p:spPr>
                <a:xfrm>
                  <a:off x="8596008" y="5165784"/>
                  <a:ext cx="107280" cy="13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93">
            <p14:nvContentPartPr>
              <p14:cNvPr id="678" name="墨迹 677">
                <a:extLst>
                  <a:ext uri="{FF2B5EF4-FFF2-40B4-BE49-F238E27FC236}">
                    <a16:creationId xmlns:a16="http://schemas.microsoft.com/office/drawing/2014/main" id="{C0726821-9C81-8646-86E2-8BF12CF5F1D8}"/>
                  </a:ext>
                </a:extLst>
              </p14:cNvPr>
              <p14:cNvContentPartPr/>
              <p14:nvPr/>
            </p14:nvContentPartPr>
            <p14:xfrm>
              <a:off x="7640568" y="5183424"/>
              <a:ext cx="67320" cy="73440"/>
            </p14:xfrm>
          </p:contentPart>
        </mc:Choice>
        <mc:Fallback>
          <p:pic>
            <p:nvPicPr>
              <p:cNvPr id="678" name="墨迹 677">
                <a:extLst>
                  <a:ext uri="{FF2B5EF4-FFF2-40B4-BE49-F238E27FC236}">
                    <a16:creationId xmlns:a16="http://schemas.microsoft.com/office/drawing/2014/main" id="{C0726821-9C81-8646-86E2-8BF12CF5F1D8}"/>
                  </a:ext>
                </a:extLst>
              </p:cNvPr>
              <p:cNvPicPr/>
              <p:nvPr/>
            </p:nvPicPr>
            <p:blipFill>
              <a:blip r:embed="rId994"/>
              <a:stretch>
                <a:fillRect/>
              </a:stretch>
            </p:blipFill>
            <p:spPr>
              <a:xfrm>
                <a:off x="7631568" y="5174424"/>
                <a:ext cx="84960" cy="9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82" name="组合 681">
            <a:extLst>
              <a:ext uri="{FF2B5EF4-FFF2-40B4-BE49-F238E27FC236}">
                <a16:creationId xmlns:a16="http://schemas.microsoft.com/office/drawing/2014/main" id="{AA713FB2-E4CC-87AC-D205-ACA5D23E6DC8}"/>
              </a:ext>
            </a:extLst>
          </p:cNvPr>
          <p:cNvGrpSpPr/>
          <p:nvPr/>
        </p:nvGrpSpPr>
        <p:grpSpPr>
          <a:xfrm>
            <a:off x="8841888" y="5264064"/>
            <a:ext cx="358920" cy="178200"/>
            <a:chOff x="8841888" y="5264064"/>
            <a:chExt cx="358920" cy="17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5">
              <p14:nvContentPartPr>
                <p14:cNvPr id="679" name="墨迹 678">
                  <a:extLst>
                    <a:ext uri="{FF2B5EF4-FFF2-40B4-BE49-F238E27FC236}">
                      <a16:creationId xmlns:a16="http://schemas.microsoft.com/office/drawing/2014/main" id="{F6F396B6-C0E6-8180-7E3C-D53FACE86016}"/>
                    </a:ext>
                  </a:extLst>
                </p14:cNvPr>
                <p14:cNvContentPartPr/>
                <p14:nvPr/>
              </p14:nvContentPartPr>
              <p14:xfrm>
                <a:off x="8841888" y="5349024"/>
                <a:ext cx="91080" cy="360"/>
              </p14:xfrm>
            </p:contentPart>
          </mc:Choice>
          <mc:Fallback>
            <p:pic>
              <p:nvPicPr>
                <p:cNvPr id="679" name="墨迹 678">
                  <a:extLst>
                    <a:ext uri="{FF2B5EF4-FFF2-40B4-BE49-F238E27FC236}">
                      <a16:creationId xmlns:a16="http://schemas.microsoft.com/office/drawing/2014/main" id="{F6F396B6-C0E6-8180-7E3C-D53FACE8601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832888" y="5340024"/>
                  <a:ext cx="10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6">
              <p14:nvContentPartPr>
                <p14:cNvPr id="680" name="墨迹 679">
                  <a:extLst>
                    <a:ext uri="{FF2B5EF4-FFF2-40B4-BE49-F238E27FC236}">
                      <a16:creationId xmlns:a16="http://schemas.microsoft.com/office/drawing/2014/main" id="{0D77667F-9847-A07C-B690-075C66EB4787}"/>
                    </a:ext>
                  </a:extLst>
                </p14:cNvPr>
                <p14:cNvContentPartPr/>
                <p14:nvPr/>
              </p14:nvContentPartPr>
              <p14:xfrm>
                <a:off x="8869248" y="5403744"/>
                <a:ext cx="136440" cy="9720"/>
              </p14:xfrm>
            </p:contentPart>
          </mc:Choice>
          <mc:Fallback>
            <p:pic>
              <p:nvPicPr>
                <p:cNvPr id="680" name="墨迹 679">
                  <a:extLst>
                    <a:ext uri="{FF2B5EF4-FFF2-40B4-BE49-F238E27FC236}">
                      <a16:creationId xmlns:a16="http://schemas.microsoft.com/office/drawing/2014/main" id="{0D77667F-9847-A07C-B690-075C66EB4787}"/>
                    </a:ext>
                  </a:extLst>
                </p:cNvPr>
                <p:cNvPicPr/>
                <p:nvPr/>
              </p:nvPicPr>
              <p:blipFill>
                <a:blip r:embed="rId997"/>
                <a:stretch>
                  <a:fillRect/>
                </a:stretch>
              </p:blipFill>
              <p:spPr>
                <a:xfrm>
                  <a:off x="8860608" y="5395104"/>
                  <a:ext cx="1540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8">
              <p14:nvContentPartPr>
                <p14:cNvPr id="681" name="墨迹 680">
                  <a:extLst>
                    <a:ext uri="{FF2B5EF4-FFF2-40B4-BE49-F238E27FC236}">
                      <a16:creationId xmlns:a16="http://schemas.microsoft.com/office/drawing/2014/main" id="{A2F59A3A-5039-6AFD-5F90-B2BFF148E7FF}"/>
                    </a:ext>
                  </a:extLst>
                </p14:cNvPr>
                <p14:cNvContentPartPr/>
                <p14:nvPr/>
              </p14:nvContentPartPr>
              <p14:xfrm>
                <a:off x="9015048" y="5264064"/>
                <a:ext cx="185760" cy="178200"/>
              </p14:xfrm>
            </p:contentPart>
          </mc:Choice>
          <mc:Fallback>
            <p:pic>
              <p:nvPicPr>
                <p:cNvPr id="681" name="墨迹 680">
                  <a:extLst>
                    <a:ext uri="{FF2B5EF4-FFF2-40B4-BE49-F238E27FC236}">
                      <a16:creationId xmlns:a16="http://schemas.microsoft.com/office/drawing/2014/main" id="{A2F59A3A-5039-6AFD-5F90-B2BFF148E7FF}"/>
                    </a:ext>
                  </a:extLst>
                </p:cNvPr>
                <p:cNvPicPr/>
                <p:nvPr/>
              </p:nvPicPr>
              <p:blipFill>
                <a:blip r:embed="rId999"/>
                <a:stretch>
                  <a:fillRect/>
                </a:stretch>
              </p:blipFill>
              <p:spPr>
                <a:xfrm>
                  <a:off x="9006048" y="5255424"/>
                  <a:ext cx="20340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0" name="组合 689">
            <a:extLst>
              <a:ext uri="{FF2B5EF4-FFF2-40B4-BE49-F238E27FC236}">
                <a16:creationId xmlns:a16="http://schemas.microsoft.com/office/drawing/2014/main" id="{2FD1149B-8C85-430D-CDCE-4EA900AD9A1E}"/>
              </a:ext>
            </a:extLst>
          </p:cNvPr>
          <p:cNvGrpSpPr/>
          <p:nvPr/>
        </p:nvGrpSpPr>
        <p:grpSpPr>
          <a:xfrm>
            <a:off x="804528" y="6382224"/>
            <a:ext cx="657720" cy="288000"/>
            <a:chOff x="804528" y="6382224"/>
            <a:chExt cx="657720" cy="28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0">
              <p14:nvContentPartPr>
                <p14:cNvPr id="684" name="墨迹 683">
                  <a:extLst>
                    <a:ext uri="{FF2B5EF4-FFF2-40B4-BE49-F238E27FC236}">
                      <a16:creationId xmlns:a16="http://schemas.microsoft.com/office/drawing/2014/main" id="{08AC8774-0272-2A0B-DF59-9B47E7862158}"/>
                    </a:ext>
                  </a:extLst>
                </p14:cNvPr>
                <p14:cNvContentPartPr/>
                <p14:nvPr/>
              </p14:nvContentPartPr>
              <p14:xfrm>
                <a:off x="804528" y="6382224"/>
                <a:ext cx="200520" cy="28440"/>
              </p14:xfrm>
            </p:contentPart>
          </mc:Choice>
          <mc:Fallback>
            <p:pic>
              <p:nvPicPr>
                <p:cNvPr id="684" name="墨迹 683">
                  <a:extLst>
                    <a:ext uri="{FF2B5EF4-FFF2-40B4-BE49-F238E27FC236}">
                      <a16:creationId xmlns:a16="http://schemas.microsoft.com/office/drawing/2014/main" id="{08AC8774-0272-2A0B-DF59-9B47E7862158}"/>
                    </a:ext>
                  </a:extLst>
                </p:cNvPr>
                <p:cNvPicPr/>
                <p:nvPr/>
              </p:nvPicPr>
              <p:blipFill>
                <a:blip r:embed="rId1001"/>
                <a:stretch>
                  <a:fillRect/>
                </a:stretch>
              </p:blipFill>
              <p:spPr>
                <a:xfrm>
                  <a:off x="795528" y="6373584"/>
                  <a:ext cx="2181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2">
              <p14:nvContentPartPr>
                <p14:cNvPr id="685" name="墨迹 684">
                  <a:extLst>
                    <a:ext uri="{FF2B5EF4-FFF2-40B4-BE49-F238E27FC236}">
                      <a16:creationId xmlns:a16="http://schemas.microsoft.com/office/drawing/2014/main" id="{55C8127C-EB10-B31C-1626-E7C673C44FC7}"/>
                    </a:ext>
                  </a:extLst>
                </p14:cNvPr>
                <p14:cNvContentPartPr/>
                <p14:nvPr/>
              </p14:nvContentPartPr>
              <p14:xfrm>
                <a:off x="922608" y="6427944"/>
                <a:ext cx="28080" cy="127080"/>
              </p14:xfrm>
            </p:contentPart>
          </mc:Choice>
          <mc:Fallback>
            <p:pic>
              <p:nvPicPr>
                <p:cNvPr id="685" name="墨迹 684">
                  <a:extLst>
                    <a:ext uri="{FF2B5EF4-FFF2-40B4-BE49-F238E27FC236}">
                      <a16:creationId xmlns:a16="http://schemas.microsoft.com/office/drawing/2014/main" id="{55C8127C-EB10-B31C-1626-E7C673C44FC7}"/>
                    </a:ext>
                  </a:extLst>
                </p:cNvPr>
                <p:cNvPicPr/>
                <p:nvPr/>
              </p:nvPicPr>
              <p:blipFill>
                <a:blip r:embed="rId1003"/>
                <a:stretch>
                  <a:fillRect/>
                </a:stretch>
              </p:blipFill>
              <p:spPr>
                <a:xfrm>
                  <a:off x="913968" y="6418944"/>
                  <a:ext cx="457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4">
              <p14:nvContentPartPr>
                <p14:cNvPr id="686" name="墨迹 685">
                  <a:extLst>
                    <a:ext uri="{FF2B5EF4-FFF2-40B4-BE49-F238E27FC236}">
                      <a16:creationId xmlns:a16="http://schemas.microsoft.com/office/drawing/2014/main" id="{04CCBAD1-B42E-F16C-DF08-65F1C86FC876}"/>
                    </a:ext>
                  </a:extLst>
                </p14:cNvPr>
                <p14:cNvContentPartPr/>
                <p14:nvPr/>
              </p14:nvContentPartPr>
              <p14:xfrm>
                <a:off x="804528" y="6592464"/>
                <a:ext cx="200160" cy="19080"/>
              </p14:xfrm>
            </p:contentPart>
          </mc:Choice>
          <mc:Fallback>
            <p:pic>
              <p:nvPicPr>
                <p:cNvPr id="686" name="墨迹 685">
                  <a:extLst>
                    <a:ext uri="{FF2B5EF4-FFF2-40B4-BE49-F238E27FC236}">
                      <a16:creationId xmlns:a16="http://schemas.microsoft.com/office/drawing/2014/main" id="{04CCBAD1-B42E-F16C-DF08-65F1C86FC876}"/>
                    </a:ext>
                  </a:extLst>
                </p:cNvPr>
                <p:cNvPicPr/>
                <p:nvPr/>
              </p:nvPicPr>
              <p:blipFill>
                <a:blip r:embed="rId1005"/>
                <a:stretch>
                  <a:fillRect/>
                </a:stretch>
              </p:blipFill>
              <p:spPr>
                <a:xfrm>
                  <a:off x="795528" y="6583464"/>
                  <a:ext cx="217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6">
              <p14:nvContentPartPr>
                <p14:cNvPr id="687" name="墨迹 686">
                  <a:extLst>
                    <a:ext uri="{FF2B5EF4-FFF2-40B4-BE49-F238E27FC236}">
                      <a16:creationId xmlns:a16="http://schemas.microsoft.com/office/drawing/2014/main" id="{6EE781EB-7B98-6CE3-738C-D925E3347818}"/>
                    </a:ext>
                  </a:extLst>
                </p14:cNvPr>
                <p14:cNvContentPartPr/>
                <p14:nvPr/>
              </p14:nvContentPartPr>
              <p14:xfrm>
                <a:off x="992448" y="6555744"/>
                <a:ext cx="140400" cy="74520"/>
              </p14:xfrm>
            </p:contentPart>
          </mc:Choice>
          <mc:Fallback>
            <p:pic>
              <p:nvPicPr>
                <p:cNvPr id="687" name="墨迹 686">
                  <a:extLst>
                    <a:ext uri="{FF2B5EF4-FFF2-40B4-BE49-F238E27FC236}">
                      <a16:creationId xmlns:a16="http://schemas.microsoft.com/office/drawing/2014/main" id="{6EE781EB-7B98-6CE3-738C-D925E3347818}"/>
                    </a:ext>
                  </a:extLst>
                </p:cNvPr>
                <p:cNvPicPr/>
                <p:nvPr/>
              </p:nvPicPr>
              <p:blipFill>
                <a:blip r:embed="rId1007"/>
                <a:stretch>
                  <a:fillRect/>
                </a:stretch>
              </p:blipFill>
              <p:spPr>
                <a:xfrm>
                  <a:off x="983808" y="6547104"/>
                  <a:ext cx="158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8">
              <p14:nvContentPartPr>
                <p14:cNvPr id="688" name="墨迹 687">
                  <a:extLst>
                    <a:ext uri="{FF2B5EF4-FFF2-40B4-BE49-F238E27FC236}">
                      <a16:creationId xmlns:a16="http://schemas.microsoft.com/office/drawing/2014/main" id="{D02C3ACA-12CD-F909-F8E9-737E93999CB1}"/>
                    </a:ext>
                  </a:extLst>
                </p14:cNvPr>
                <p14:cNvContentPartPr/>
                <p14:nvPr/>
              </p14:nvContentPartPr>
              <p14:xfrm>
                <a:off x="1102248" y="6565104"/>
                <a:ext cx="22680" cy="105120"/>
              </p14:xfrm>
            </p:contentPart>
          </mc:Choice>
          <mc:Fallback>
            <p:pic>
              <p:nvPicPr>
                <p:cNvPr id="688" name="墨迹 687">
                  <a:extLst>
                    <a:ext uri="{FF2B5EF4-FFF2-40B4-BE49-F238E27FC236}">
                      <a16:creationId xmlns:a16="http://schemas.microsoft.com/office/drawing/2014/main" id="{D02C3ACA-12CD-F909-F8E9-737E93999CB1}"/>
                    </a:ext>
                  </a:extLst>
                </p:cNvPr>
                <p:cNvPicPr/>
                <p:nvPr/>
              </p:nvPicPr>
              <p:blipFill>
                <a:blip r:embed="rId1009"/>
                <a:stretch>
                  <a:fillRect/>
                </a:stretch>
              </p:blipFill>
              <p:spPr>
                <a:xfrm>
                  <a:off x="1093608" y="6556464"/>
                  <a:ext cx="403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0">
              <p14:nvContentPartPr>
                <p14:cNvPr id="689" name="墨迹 688">
                  <a:extLst>
                    <a:ext uri="{FF2B5EF4-FFF2-40B4-BE49-F238E27FC236}">
                      <a16:creationId xmlns:a16="http://schemas.microsoft.com/office/drawing/2014/main" id="{4BF22D00-6F3E-984A-F23A-B16BDCB23CEB}"/>
                    </a:ext>
                  </a:extLst>
                </p14:cNvPr>
                <p14:cNvContentPartPr/>
                <p14:nvPr/>
              </p14:nvContentPartPr>
              <p14:xfrm>
                <a:off x="1234008" y="6528384"/>
                <a:ext cx="228240" cy="73440"/>
              </p14:xfrm>
            </p:contentPart>
          </mc:Choice>
          <mc:Fallback>
            <p:pic>
              <p:nvPicPr>
                <p:cNvPr id="689" name="墨迹 688">
                  <a:extLst>
                    <a:ext uri="{FF2B5EF4-FFF2-40B4-BE49-F238E27FC236}">
                      <a16:creationId xmlns:a16="http://schemas.microsoft.com/office/drawing/2014/main" id="{4BF22D00-6F3E-984A-F23A-B16BDCB23CEB}"/>
                    </a:ext>
                  </a:extLst>
                </p:cNvPr>
                <p:cNvPicPr/>
                <p:nvPr/>
              </p:nvPicPr>
              <p:blipFill>
                <a:blip r:embed="rId1011"/>
                <a:stretch>
                  <a:fillRect/>
                </a:stretch>
              </p:blipFill>
              <p:spPr>
                <a:xfrm>
                  <a:off x="1225368" y="6519744"/>
                  <a:ext cx="245880" cy="9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0" name="组合 699">
            <a:extLst>
              <a:ext uri="{FF2B5EF4-FFF2-40B4-BE49-F238E27FC236}">
                <a16:creationId xmlns:a16="http://schemas.microsoft.com/office/drawing/2014/main" id="{04C4F6BE-5F11-9E79-1ECE-9166FD7A4AAF}"/>
              </a:ext>
            </a:extLst>
          </p:cNvPr>
          <p:cNvGrpSpPr/>
          <p:nvPr/>
        </p:nvGrpSpPr>
        <p:grpSpPr>
          <a:xfrm>
            <a:off x="1581768" y="6363864"/>
            <a:ext cx="867600" cy="311400"/>
            <a:chOff x="1581768" y="6363864"/>
            <a:chExt cx="867600" cy="31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2">
              <p14:nvContentPartPr>
                <p14:cNvPr id="691" name="墨迹 690">
                  <a:extLst>
                    <a:ext uri="{FF2B5EF4-FFF2-40B4-BE49-F238E27FC236}">
                      <a16:creationId xmlns:a16="http://schemas.microsoft.com/office/drawing/2014/main" id="{DED7DB0D-DC0C-733D-ED6C-2EC5F5A4AE45}"/>
                    </a:ext>
                  </a:extLst>
                </p14:cNvPr>
                <p14:cNvContentPartPr/>
                <p14:nvPr/>
              </p14:nvContentPartPr>
              <p14:xfrm>
                <a:off x="1581768" y="6490944"/>
                <a:ext cx="218520" cy="10800"/>
              </p14:xfrm>
            </p:contentPart>
          </mc:Choice>
          <mc:Fallback>
            <p:pic>
              <p:nvPicPr>
                <p:cNvPr id="691" name="墨迹 690">
                  <a:extLst>
                    <a:ext uri="{FF2B5EF4-FFF2-40B4-BE49-F238E27FC236}">
                      <a16:creationId xmlns:a16="http://schemas.microsoft.com/office/drawing/2014/main" id="{DED7DB0D-DC0C-733D-ED6C-2EC5F5A4AE45}"/>
                    </a:ext>
                  </a:extLst>
                </p:cNvPr>
                <p:cNvPicPr/>
                <p:nvPr/>
              </p:nvPicPr>
              <p:blipFill>
                <a:blip r:embed="rId1013"/>
                <a:stretch>
                  <a:fillRect/>
                </a:stretch>
              </p:blipFill>
              <p:spPr>
                <a:xfrm>
                  <a:off x="1572768" y="6482304"/>
                  <a:ext cx="2361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4">
              <p14:nvContentPartPr>
                <p14:cNvPr id="692" name="墨迹 691">
                  <a:extLst>
                    <a:ext uri="{FF2B5EF4-FFF2-40B4-BE49-F238E27FC236}">
                      <a16:creationId xmlns:a16="http://schemas.microsoft.com/office/drawing/2014/main" id="{23B33997-86F1-7341-3D5D-10BCC3BAB37A}"/>
                    </a:ext>
                  </a:extLst>
                </p14:cNvPr>
                <p14:cNvContentPartPr/>
                <p14:nvPr/>
              </p14:nvContentPartPr>
              <p14:xfrm>
                <a:off x="1628568" y="6555744"/>
                <a:ext cx="92880" cy="119520"/>
              </p14:xfrm>
            </p:contentPart>
          </mc:Choice>
          <mc:Fallback>
            <p:pic>
              <p:nvPicPr>
                <p:cNvPr id="692" name="墨迹 691">
                  <a:extLst>
                    <a:ext uri="{FF2B5EF4-FFF2-40B4-BE49-F238E27FC236}">
                      <a16:creationId xmlns:a16="http://schemas.microsoft.com/office/drawing/2014/main" id="{23B33997-86F1-7341-3D5D-10BCC3BAB37A}"/>
                    </a:ext>
                  </a:extLst>
                </p:cNvPr>
                <p:cNvPicPr/>
                <p:nvPr/>
              </p:nvPicPr>
              <p:blipFill>
                <a:blip r:embed="rId1015"/>
                <a:stretch>
                  <a:fillRect/>
                </a:stretch>
              </p:blipFill>
              <p:spPr>
                <a:xfrm>
                  <a:off x="1619568" y="6547104"/>
                  <a:ext cx="1105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6">
              <p14:nvContentPartPr>
                <p14:cNvPr id="693" name="墨迹 692">
                  <a:extLst>
                    <a:ext uri="{FF2B5EF4-FFF2-40B4-BE49-F238E27FC236}">
                      <a16:creationId xmlns:a16="http://schemas.microsoft.com/office/drawing/2014/main" id="{D9DBB1DA-2C63-0ABC-CB66-120C6615B744}"/>
                    </a:ext>
                  </a:extLst>
                </p14:cNvPr>
                <p14:cNvContentPartPr/>
                <p14:nvPr/>
              </p14:nvContentPartPr>
              <p14:xfrm>
                <a:off x="1691208" y="6372864"/>
                <a:ext cx="12240" cy="41040"/>
              </p14:xfrm>
            </p:contentPart>
          </mc:Choice>
          <mc:Fallback>
            <p:pic>
              <p:nvPicPr>
                <p:cNvPr id="693" name="墨迹 692">
                  <a:extLst>
                    <a:ext uri="{FF2B5EF4-FFF2-40B4-BE49-F238E27FC236}">
                      <a16:creationId xmlns:a16="http://schemas.microsoft.com/office/drawing/2014/main" id="{D9DBB1DA-2C63-0ABC-CB66-120C6615B744}"/>
                    </a:ext>
                  </a:extLst>
                </p:cNvPr>
                <p:cNvPicPr/>
                <p:nvPr/>
              </p:nvPicPr>
              <p:blipFill>
                <a:blip r:embed="rId1017"/>
                <a:stretch>
                  <a:fillRect/>
                </a:stretch>
              </p:blipFill>
              <p:spPr>
                <a:xfrm>
                  <a:off x="1682568" y="6364224"/>
                  <a:ext cx="298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8">
              <p14:nvContentPartPr>
                <p14:cNvPr id="694" name="墨迹 693">
                  <a:extLst>
                    <a:ext uri="{FF2B5EF4-FFF2-40B4-BE49-F238E27FC236}">
                      <a16:creationId xmlns:a16="http://schemas.microsoft.com/office/drawing/2014/main" id="{A77AD759-0183-F95B-0B3F-A264139E19EF}"/>
                    </a:ext>
                  </a:extLst>
                </p14:cNvPr>
                <p14:cNvContentPartPr/>
                <p14:nvPr/>
              </p14:nvContentPartPr>
              <p14:xfrm>
                <a:off x="1853568" y="6363864"/>
                <a:ext cx="176040" cy="232920"/>
              </p14:xfrm>
            </p:contentPart>
          </mc:Choice>
          <mc:Fallback>
            <p:pic>
              <p:nvPicPr>
                <p:cNvPr id="694" name="墨迹 693">
                  <a:extLst>
                    <a:ext uri="{FF2B5EF4-FFF2-40B4-BE49-F238E27FC236}">
                      <a16:creationId xmlns:a16="http://schemas.microsoft.com/office/drawing/2014/main" id="{A77AD759-0183-F95B-0B3F-A264139E19EF}"/>
                    </a:ext>
                  </a:extLst>
                </p:cNvPr>
                <p:cNvPicPr/>
                <p:nvPr/>
              </p:nvPicPr>
              <p:blipFill>
                <a:blip r:embed="rId1019"/>
                <a:stretch>
                  <a:fillRect/>
                </a:stretch>
              </p:blipFill>
              <p:spPr>
                <a:xfrm>
                  <a:off x="1844928" y="6355224"/>
                  <a:ext cx="1936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0">
              <p14:nvContentPartPr>
                <p14:cNvPr id="695" name="墨迹 694">
                  <a:extLst>
                    <a:ext uri="{FF2B5EF4-FFF2-40B4-BE49-F238E27FC236}">
                      <a16:creationId xmlns:a16="http://schemas.microsoft.com/office/drawing/2014/main" id="{75B52E89-DAB5-AE0E-69AD-1BA9B4912D9E}"/>
                    </a:ext>
                  </a:extLst>
                </p14:cNvPr>
                <p14:cNvContentPartPr/>
                <p14:nvPr/>
              </p14:nvContentPartPr>
              <p14:xfrm>
                <a:off x="2029608" y="6574104"/>
                <a:ext cx="112680" cy="75240"/>
              </p14:xfrm>
            </p:contentPart>
          </mc:Choice>
          <mc:Fallback>
            <p:pic>
              <p:nvPicPr>
                <p:cNvPr id="695" name="墨迹 694">
                  <a:extLst>
                    <a:ext uri="{FF2B5EF4-FFF2-40B4-BE49-F238E27FC236}">
                      <a16:creationId xmlns:a16="http://schemas.microsoft.com/office/drawing/2014/main" id="{75B52E89-DAB5-AE0E-69AD-1BA9B4912D9E}"/>
                    </a:ext>
                  </a:extLst>
                </p:cNvPr>
                <p:cNvPicPr/>
                <p:nvPr/>
              </p:nvPicPr>
              <p:blipFill>
                <a:blip r:embed="rId1021"/>
                <a:stretch>
                  <a:fillRect/>
                </a:stretch>
              </p:blipFill>
              <p:spPr>
                <a:xfrm>
                  <a:off x="2020968" y="6565104"/>
                  <a:ext cx="130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2">
              <p14:nvContentPartPr>
                <p14:cNvPr id="696" name="墨迹 695">
                  <a:extLst>
                    <a:ext uri="{FF2B5EF4-FFF2-40B4-BE49-F238E27FC236}">
                      <a16:creationId xmlns:a16="http://schemas.microsoft.com/office/drawing/2014/main" id="{0F09C38C-84D0-77D1-982B-F6D97AE4B2C0}"/>
                    </a:ext>
                  </a:extLst>
                </p14:cNvPr>
                <p14:cNvContentPartPr/>
                <p14:nvPr/>
              </p14:nvContentPartPr>
              <p14:xfrm>
                <a:off x="2156328" y="6390144"/>
                <a:ext cx="57240" cy="101880"/>
              </p14:xfrm>
            </p:contentPart>
          </mc:Choice>
          <mc:Fallback>
            <p:pic>
              <p:nvPicPr>
                <p:cNvPr id="696" name="墨迹 695">
                  <a:extLst>
                    <a:ext uri="{FF2B5EF4-FFF2-40B4-BE49-F238E27FC236}">
                      <a16:creationId xmlns:a16="http://schemas.microsoft.com/office/drawing/2014/main" id="{0F09C38C-84D0-77D1-982B-F6D97AE4B2C0}"/>
                    </a:ext>
                  </a:extLst>
                </p:cNvPr>
                <p:cNvPicPr/>
                <p:nvPr/>
              </p:nvPicPr>
              <p:blipFill>
                <a:blip r:embed="rId1023"/>
                <a:stretch>
                  <a:fillRect/>
                </a:stretch>
              </p:blipFill>
              <p:spPr>
                <a:xfrm>
                  <a:off x="2147328" y="6381144"/>
                  <a:ext cx="748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4">
              <p14:nvContentPartPr>
                <p14:cNvPr id="698" name="墨迹 697">
                  <a:extLst>
                    <a:ext uri="{FF2B5EF4-FFF2-40B4-BE49-F238E27FC236}">
                      <a16:creationId xmlns:a16="http://schemas.microsoft.com/office/drawing/2014/main" id="{2958189E-B572-CB9A-3E77-9E7153DD4465}"/>
                    </a:ext>
                  </a:extLst>
                </p14:cNvPr>
                <p14:cNvContentPartPr/>
                <p14:nvPr/>
              </p14:nvContentPartPr>
              <p14:xfrm>
                <a:off x="2285568" y="6555744"/>
                <a:ext cx="163800" cy="360"/>
              </p14:xfrm>
            </p:contentPart>
          </mc:Choice>
          <mc:Fallback>
            <p:pic>
              <p:nvPicPr>
                <p:cNvPr id="698" name="墨迹 697">
                  <a:extLst>
                    <a:ext uri="{FF2B5EF4-FFF2-40B4-BE49-F238E27FC236}">
                      <a16:creationId xmlns:a16="http://schemas.microsoft.com/office/drawing/2014/main" id="{2958189E-B572-CB9A-3E77-9E7153DD4465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2276928" y="6547104"/>
                  <a:ext cx="181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5">
              <p14:nvContentPartPr>
                <p14:cNvPr id="699" name="墨迹 698">
                  <a:extLst>
                    <a:ext uri="{FF2B5EF4-FFF2-40B4-BE49-F238E27FC236}">
                      <a16:creationId xmlns:a16="http://schemas.microsoft.com/office/drawing/2014/main" id="{E3A812F8-D921-6E63-81AB-FCA9A54C09B2}"/>
                    </a:ext>
                  </a:extLst>
                </p14:cNvPr>
                <p14:cNvContentPartPr/>
                <p14:nvPr/>
              </p14:nvContentPartPr>
              <p14:xfrm>
                <a:off x="2404008" y="6519384"/>
                <a:ext cx="19440" cy="90720"/>
              </p14:xfrm>
            </p:contentPart>
          </mc:Choice>
          <mc:Fallback>
            <p:pic>
              <p:nvPicPr>
                <p:cNvPr id="699" name="墨迹 698">
                  <a:extLst>
                    <a:ext uri="{FF2B5EF4-FFF2-40B4-BE49-F238E27FC236}">
                      <a16:creationId xmlns:a16="http://schemas.microsoft.com/office/drawing/2014/main" id="{E3A812F8-D921-6E63-81AB-FCA9A54C09B2}"/>
                    </a:ext>
                  </a:extLst>
                </p:cNvPr>
                <p:cNvPicPr/>
                <p:nvPr/>
              </p:nvPicPr>
              <p:blipFill>
                <a:blip r:embed="rId1026"/>
                <a:stretch>
                  <a:fillRect/>
                </a:stretch>
              </p:blipFill>
              <p:spPr>
                <a:xfrm>
                  <a:off x="2395008" y="6510744"/>
                  <a:ext cx="3708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3" name="组合 732">
            <a:extLst>
              <a:ext uri="{FF2B5EF4-FFF2-40B4-BE49-F238E27FC236}">
                <a16:creationId xmlns:a16="http://schemas.microsoft.com/office/drawing/2014/main" id="{524188DA-26FE-DD60-7293-7A3F1A55D503}"/>
              </a:ext>
            </a:extLst>
          </p:cNvPr>
          <p:cNvGrpSpPr/>
          <p:nvPr/>
        </p:nvGrpSpPr>
        <p:grpSpPr>
          <a:xfrm>
            <a:off x="2572848" y="6330024"/>
            <a:ext cx="2436840" cy="356040"/>
            <a:chOff x="2572848" y="6330024"/>
            <a:chExt cx="2436840" cy="35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7">
              <p14:nvContentPartPr>
                <p14:cNvPr id="701" name="墨迹 700">
                  <a:extLst>
                    <a:ext uri="{FF2B5EF4-FFF2-40B4-BE49-F238E27FC236}">
                      <a16:creationId xmlns:a16="http://schemas.microsoft.com/office/drawing/2014/main" id="{5F29EFFD-A6FD-E11C-63F3-661445247B3B}"/>
                    </a:ext>
                  </a:extLst>
                </p14:cNvPr>
                <p14:cNvContentPartPr/>
                <p14:nvPr/>
              </p14:nvContentPartPr>
              <p14:xfrm>
                <a:off x="2572848" y="6491664"/>
                <a:ext cx="196920" cy="21600"/>
              </p14:xfrm>
            </p:contentPart>
          </mc:Choice>
          <mc:Fallback>
            <p:pic>
              <p:nvPicPr>
                <p:cNvPr id="701" name="墨迹 700">
                  <a:extLst>
                    <a:ext uri="{FF2B5EF4-FFF2-40B4-BE49-F238E27FC236}">
                      <a16:creationId xmlns:a16="http://schemas.microsoft.com/office/drawing/2014/main" id="{5F29EFFD-A6FD-E11C-63F3-661445247B3B}"/>
                    </a:ext>
                  </a:extLst>
                </p:cNvPr>
                <p:cNvPicPr/>
                <p:nvPr/>
              </p:nvPicPr>
              <p:blipFill>
                <a:blip r:embed="rId1028"/>
                <a:stretch>
                  <a:fillRect/>
                </a:stretch>
              </p:blipFill>
              <p:spPr>
                <a:xfrm>
                  <a:off x="2563848" y="6483024"/>
                  <a:ext cx="2145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9">
              <p14:nvContentPartPr>
                <p14:cNvPr id="702" name="墨迹 701">
                  <a:extLst>
                    <a:ext uri="{FF2B5EF4-FFF2-40B4-BE49-F238E27FC236}">
                      <a16:creationId xmlns:a16="http://schemas.microsoft.com/office/drawing/2014/main" id="{1E58E466-F425-A945-2797-D44349962C38}"/>
                    </a:ext>
                  </a:extLst>
                </p14:cNvPr>
                <p14:cNvContentPartPr/>
                <p14:nvPr/>
              </p14:nvContentPartPr>
              <p14:xfrm>
                <a:off x="2579328" y="6565104"/>
                <a:ext cx="100440" cy="120240"/>
              </p14:xfrm>
            </p:contentPart>
          </mc:Choice>
          <mc:Fallback>
            <p:pic>
              <p:nvPicPr>
                <p:cNvPr id="702" name="墨迹 701">
                  <a:extLst>
                    <a:ext uri="{FF2B5EF4-FFF2-40B4-BE49-F238E27FC236}">
                      <a16:creationId xmlns:a16="http://schemas.microsoft.com/office/drawing/2014/main" id="{1E58E466-F425-A945-2797-D44349962C38}"/>
                    </a:ext>
                  </a:extLst>
                </p:cNvPr>
                <p:cNvPicPr/>
                <p:nvPr/>
              </p:nvPicPr>
              <p:blipFill>
                <a:blip r:embed="rId1030"/>
                <a:stretch>
                  <a:fillRect/>
                </a:stretch>
              </p:blipFill>
              <p:spPr>
                <a:xfrm>
                  <a:off x="2570328" y="6556464"/>
                  <a:ext cx="1180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1">
              <p14:nvContentPartPr>
                <p14:cNvPr id="703" name="墨迹 702">
                  <a:extLst>
                    <a:ext uri="{FF2B5EF4-FFF2-40B4-BE49-F238E27FC236}">
                      <a16:creationId xmlns:a16="http://schemas.microsoft.com/office/drawing/2014/main" id="{270765D4-7294-F91E-926F-D6FD00103C79}"/>
                    </a:ext>
                  </a:extLst>
                </p14:cNvPr>
                <p14:cNvContentPartPr/>
                <p14:nvPr/>
              </p14:nvContentPartPr>
              <p14:xfrm>
                <a:off x="2700648" y="6391224"/>
                <a:ext cx="6120" cy="47520"/>
              </p14:xfrm>
            </p:contentPart>
          </mc:Choice>
          <mc:Fallback>
            <p:pic>
              <p:nvPicPr>
                <p:cNvPr id="703" name="墨迹 702">
                  <a:extLst>
                    <a:ext uri="{FF2B5EF4-FFF2-40B4-BE49-F238E27FC236}">
                      <a16:creationId xmlns:a16="http://schemas.microsoft.com/office/drawing/2014/main" id="{270765D4-7294-F91E-926F-D6FD00103C79}"/>
                    </a:ext>
                  </a:extLst>
                </p:cNvPr>
                <p:cNvPicPr/>
                <p:nvPr/>
              </p:nvPicPr>
              <p:blipFill>
                <a:blip r:embed="rId1032"/>
                <a:stretch>
                  <a:fillRect/>
                </a:stretch>
              </p:blipFill>
              <p:spPr>
                <a:xfrm>
                  <a:off x="2691648" y="6382584"/>
                  <a:ext cx="237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3">
              <p14:nvContentPartPr>
                <p14:cNvPr id="704" name="墨迹 703">
                  <a:extLst>
                    <a:ext uri="{FF2B5EF4-FFF2-40B4-BE49-F238E27FC236}">
                      <a16:creationId xmlns:a16="http://schemas.microsoft.com/office/drawing/2014/main" id="{C69CBD44-FB0E-B7C3-F888-32F151E0A93E}"/>
                    </a:ext>
                  </a:extLst>
                </p14:cNvPr>
                <p14:cNvContentPartPr/>
                <p14:nvPr/>
              </p14:nvContentPartPr>
              <p14:xfrm>
                <a:off x="2770128" y="6409224"/>
                <a:ext cx="136440" cy="220680"/>
              </p14:xfrm>
            </p:contentPart>
          </mc:Choice>
          <mc:Fallback>
            <p:pic>
              <p:nvPicPr>
                <p:cNvPr id="704" name="墨迹 703">
                  <a:extLst>
                    <a:ext uri="{FF2B5EF4-FFF2-40B4-BE49-F238E27FC236}">
                      <a16:creationId xmlns:a16="http://schemas.microsoft.com/office/drawing/2014/main" id="{C69CBD44-FB0E-B7C3-F888-32F151E0A93E}"/>
                    </a:ext>
                  </a:extLst>
                </p:cNvPr>
                <p:cNvPicPr/>
                <p:nvPr/>
              </p:nvPicPr>
              <p:blipFill>
                <a:blip r:embed="rId1034"/>
                <a:stretch>
                  <a:fillRect/>
                </a:stretch>
              </p:blipFill>
              <p:spPr>
                <a:xfrm>
                  <a:off x="2761488" y="6400224"/>
                  <a:ext cx="1540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5">
              <p14:nvContentPartPr>
                <p14:cNvPr id="705" name="墨迹 704">
                  <a:extLst>
                    <a:ext uri="{FF2B5EF4-FFF2-40B4-BE49-F238E27FC236}">
                      <a16:creationId xmlns:a16="http://schemas.microsoft.com/office/drawing/2014/main" id="{B8A408AB-1BFC-97E9-18F1-006FB4872FA1}"/>
                    </a:ext>
                  </a:extLst>
                </p14:cNvPr>
                <p14:cNvContentPartPr/>
                <p14:nvPr/>
              </p14:nvContentPartPr>
              <p14:xfrm>
                <a:off x="2907288" y="6610824"/>
                <a:ext cx="3960" cy="47880"/>
              </p14:xfrm>
            </p:contentPart>
          </mc:Choice>
          <mc:Fallback>
            <p:pic>
              <p:nvPicPr>
                <p:cNvPr id="705" name="墨迹 704">
                  <a:extLst>
                    <a:ext uri="{FF2B5EF4-FFF2-40B4-BE49-F238E27FC236}">
                      <a16:creationId xmlns:a16="http://schemas.microsoft.com/office/drawing/2014/main" id="{B8A408AB-1BFC-97E9-18F1-006FB4872FA1}"/>
                    </a:ext>
                  </a:extLst>
                </p:cNvPr>
                <p:cNvPicPr/>
                <p:nvPr/>
              </p:nvPicPr>
              <p:blipFill>
                <a:blip r:embed="rId1036"/>
                <a:stretch>
                  <a:fillRect/>
                </a:stretch>
              </p:blipFill>
              <p:spPr>
                <a:xfrm>
                  <a:off x="2898648" y="6601824"/>
                  <a:ext cx="216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7">
              <p14:nvContentPartPr>
                <p14:cNvPr id="706" name="墨迹 705">
                  <a:extLst>
                    <a:ext uri="{FF2B5EF4-FFF2-40B4-BE49-F238E27FC236}">
                      <a16:creationId xmlns:a16="http://schemas.microsoft.com/office/drawing/2014/main" id="{2243ACF3-4FDB-B64B-6B85-E734A02C46DF}"/>
                    </a:ext>
                  </a:extLst>
                </p14:cNvPr>
                <p14:cNvContentPartPr/>
                <p14:nvPr/>
              </p14:nvContentPartPr>
              <p14:xfrm>
                <a:off x="2962368" y="6372504"/>
                <a:ext cx="65160" cy="82800"/>
              </p14:xfrm>
            </p:contentPart>
          </mc:Choice>
          <mc:Fallback>
            <p:pic>
              <p:nvPicPr>
                <p:cNvPr id="706" name="墨迹 705">
                  <a:extLst>
                    <a:ext uri="{FF2B5EF4-FFF2-40B4-BE49-F238E27FC236}">
                      <a16:creationId xmlns:a16="http://schemas.microsoft.com/office/drawing/2014/main" id="{2243ACF3-4FDB-B64B-6B85-E734A02C46DF}"/>
                    </a:ext>
                  </a:extLst>
                </p:cNvPr>
                <p:cNvPicPr/>
                <p:nvPr/>
              </p:nvPicPr>
              <p:blipFill>
                <a:blip r:embed="rId1038"/>
                <a:stretch>
                  <a:fillRect/>
                </a:stretch>
              </p:blipFill>
              <p:spPr>
                <a:xfrm>
                  <a:off x="2953368" y="6363504"/>
                  <a:ext cx="828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9">
              <p14:nvContentPartPr>
                <p14:cNvPr id="707" name="墨迹 706">
                  <a:extLst>
                    <a:ext uri="{FF2B5EF4-FFF2-40B4-BE49-F238E27FC236}">
                      <a16:creationId xmlns:a16="http://schemas.microsoft.com/office/drawing/2014/main" id="{9C47991D-D764-C02B-29A4-DE8221B1A6CA}"/>
                    </a:ext>
                  </a:extLst>
                </p14:cNvPr>
                <p14:cNvContentPartPr/>
                <p14:nvPr/>
              </p14:nvContentPartPr>
              <p14:xfrm>
                <a:off x="3008088" y="6519384"/>
                <a:ext cx="145800" cy="18720"/>
              </p14:xfrm>
            </p:contentPart>
          </mc:Choice>
          <mc:Fallback>
            <p:pic>
              <p:nvPicPr>
                <p:cNvPr id="707" name="墨迹 706">
                  <a:extLst>
                    <a:ext uri="{FF2B5EF4-FFF2-40B4-BE49-F238E27FC236}">
                      <a16:creationId xmlns:a16="http://schemas.microsoft.com/office/drawing/2014/main" id="{9C47991D-D764-C02B-29A4-DE8221B1A6CA}"/>
                    </a:ext>
                  </a:extLst>
                </p:cNvPr>
                <p:cNvPicPr/>
                <p:nvPr/>
              </p:nvPicPr>
              <p:blipFill>
                <a:blip r:embed="rId1040"/>
                <a:stretch>
                  <a:fillRect/>
                </a:stretch>
              </p:blipFill>
              <p:spPr>
                <a:xfrm>
                  <a:off x="2999088" y="6510744"/>
                  <a:ext cx="1634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1">
              <p14:nvContentPartPr>
                <p14:cNvPr id="708" name="墨迹 707">
                  <a:extLst>
                    <a:ext uri="{FF2B5EF4-FFF2-40B4-BE49-F238E27FC236}">
                      <a16:creationId xmlns:a16="http://schemas.microsoft.com/office/drawing/2014/main" id="{1C3E0940-299C-9AE6-965A-12A197C54170}"/>
                    </a:ext>
                  </a:extLst>
                </p14:cNvPr>
                <p14:cNvContentPartPr/>
                <p14:nvPr/>
              </p14:nvContentPartPr>
              <p14:xfrm>
                <a:off x="3108168" y="6519384"/>
                <a:ext cx="10080" cy="43200"/>
              </p14:xfrm>
            </p:contentPart>
          </mc:Choice>
          <mc:Fallback>
            <p:pic>
              <p:nvPicPr>
                <p:cNvPr id="708" name="墨迹 707">
                  <a:extLst>
                    <a:ext uri="{FF2B5EF4-FFF2-40B4-BE49-F238E27FC236}">
                      <a16:creationId xmlns:a16="http://schemas.microsoft.com/office/drawing/2014/main" id="{1C3E0940-299C-9AE6-965A-12A197C54170}"/>
                    </a:ext>
                  </a:extLst>
                </p:cNvPr>
                <p:cNvPicPr/>
                <p:nvPr/>
              </p:nvPicPr>
              <p:blipFill>
                <a:blip r:embed="rId1042"/>
                <a:stretch>
                  <a:fillRect/>
                </a:stretch>
              </p:blipFill>
              <p:spPr>
                <a:xfrm>
                  <a:off x="3099528" y="6510744"/>
                  <a:ext cx="277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3">
              <p14:nvContentPartPr>
                <p14:cNvPr id="709" name="墨迹 708">
                  <a:extLst>
                    <a:ext uri="{FF2B5EF4-FFF2-40B4-BE49-F238E27FC236}">
                      <a16:creationId xmlns:a16="http://schemas.microsoft.com/office/drawing/2014/main" id="{60D32D35-E6EC-DE21-FBEC-15D9CD514D46}"/>
                    </a:ext>
                  </a:extLst>
                </p14:cNvPr>
                <p14:cNvContentPartPr/>
                <p14:nvPr/>
              </p14:nvContentPartPr>
              <p14:xfrm>
                <a:off x="3227328" y="6491664"/>
                <a:ext cx="145800" cy="360"/>
              </p14:xfrm>
            </p:contentPart>
          </mc:Choice>
          <mc:Fallback>
            <p:pic>
              <p:nvPicPr>
                <p:cNvPr id="709" name="墨迹 708">
                  <a:extLst>
                    <a:ext uri="{FF2B5EF4-FFF2-40B4-BE49-F238E27FC236}">
                      <a16:creationId xmlns:a16="http://schemas.microsoft.com/office/drawing/2014/main" id="{60D32D35-E6EC-DE21-FBEC-15D9CD514D46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218688" y="6483024"/>
                  <a:ext cx="163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4">
              <p14:nvContentPartPr>
                <p14:cNvPr id="710" name="墨迹 709">
                  <a:extLst>
                    <a:ext uri="{FF2B5EF4-FFF2-40B4-BE49-F238E27FC236}">
                      <a16:creationId xmlns:a16="http://schemas.microsoft.com/office/drawing/2014/main" id="{3B853F41-A899-D0DB-ECF5-D49F92C98872}"/>
                    </a:ext>
                  </a:extLst>
                </p14:cNvPr>
                <p14:cNvContentPartPr/>
                <p14:nvPr/>
              </p14:nvContentPartPr>
              <p14:xfrm>
                <a:off x="3231648" y="6537384"/>
                <a:ext cx="57960" cy="138960"/>
              </p14:xfrm>
            </p:contentPart>
          </mc:Choice>
          <mc:Fallback>
            <p:pic>
              <p:nvPicPr>
                <p:cNvPr id="710" name="墨迹 709">
                  <a:extLst>
                    <a:ext uri="{FF2B5EF4-FFF2-40B4-BE49-F238E27FC236}">
                      <a16:creationId xmlns:a16="http://schemas.microsoft.com/office/drawing/2014/main" id="{3B853F41-A899-D0DB-ECF5-D49F92C98872}"/>
                    </a:ext>
                  </a:extLst>
                </p:cNvPr>
                <p:cNvPicPr/>
                <p:nvPr/>
              </p:nvPicPr>
              <p:blipFill>
                <a:blip r:embed="rId1045"/>
                <a:stretch>
                  <a:fillRect/>
                </a:stretch>
              </p:blipFill>
              <p:spPr>
                <a:xfrm>
                  <a:off x="3222648" y="6528744"/>
                  <a:ext cx="756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6">
              <p14:nvContentPartPr>
                <p14:cNvPr id="711" name="墨迹 710">
                  <a:extLst>
                    <a:ext uri="{FF2B5EF4-FFF2-40B4-BE49-F238E27FC236}">
                      <a16:creationId xmlns:a16="http://schemas.microsoft.com/office/drawing/2014/main" id="{484EDA27-6CF1-20BE-D2A4-89CDC4EBD3B1}"/>
                    </a:ext>
                  </a:extLst>
                </p14:cNvPr>
                <p14:cNvContentPartPr/>
                <p14:nvPr/>
              </p14:nvContentPartPr>
              <p14:xfrm>
                <a:off x="3295008" y="6354504"/>
                <a:ext cx="14760" cy="76320"/>
              </p14:xfrm>
            </p:contentPart>
          </mc:Choice>
          <mc:Fallback>
            <p:pic>
              <p:nvPicPr>
                <p:cNvPr id="711" name="墨迹 710">
                  <a:extLst>
                    <a:ext uri="{FF2B5EF4-FFF2-40B4-BE49-F238E27FC236}">
                      <a16:creationId xmlns:a16="http://schemas.microsoft.com/office/drawing/2014/main" id="{484EDA27-6CF1-20BE-D2A4-89CDC4EBD3B1}"/>
                    </a:ext>
                  </a:extLst>
                </p:cNvPr>
                <p:cNvPicPr/>
                <p:nvPr/>
              </p:nvPicPr>
              <p:blipFill>
                <a:blip r:embed="rId1047"/>
                <a:stretch>
                  <a:fillRect/>
                </a:stretch>
              </p:blipFill>
              <p:spPr>
                <a:xfrm>
                  <a:off x="3286368" y="6345864"/>
                  <a:ext cx="324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8">
              <p14:nvContentPartPr>
                <p14:cNvPr id="712" name="墨迹 711">
                  <a:extLst>
                    <a:ext uri="{FF2B5EF4-FFF2-40B4-BE49-F238E27FC236}">
                      <a16:creationId xmlns:a16="http://schemas.microsoft.com/office/drawing/2014/main" id="{0ABD2B9E-B8A3-5DF8-A292-E9920E9BD544}"/>
                    </a:ext>
                  </a:extLst>
                </p14:cNvPr>
                <p14:cNvContentPartPr/>
                <p14:nvPr/>
              </p14:nvContentPartPr>
              <p14:xfrm>
                <a:off x="3382848" y="6454584"/>
                <a:ext cx="138960" cy="182160"/>
              </p14:xfrm>
            </p:contentPart>
          </mc:Choice>
          <mc:Fallback>
            <p:pic>
              <p:nvPicPr>
                <p:cNvPr id="712" name="墨迹 711">
                  <a:extLst>
                    <a:ext uri="{FF2B5EF4-FFF2-40B4-BE49-F238E27FC236}">
                      <a16:creationId xmlns:a16="http://schemas.microsoft.com/office/drawing/2014/main" id="{0ABD2B9E-B8A3-5DF8-A292-E9920E9BD544}"/>
                    </a:ext>
                  </a:extLst>
                </p:cNvPr>
                <p:cNvPicPr/>
                <p:nvPr/>
              </p:nvPicPr>
              <p:blipFill>
                <a:blip r:embed="rId1049"/>
                <a:stretch>
                  <a:fillRect/>
                </a:stretch>
              </p:blipFill>
              <p:spPr>
                <a:xfrm>
                  <a:off x="3374208" y="6445944"/>
                  <a:ext cx="1566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0">
              <p14:nvContentPartPr>
                <p14:cNvPr id="713" name="墨迹 712">
                  <a:extLst>
                    <a:ext uri="{FF2B5EF4-FFF2-40B4-BE49-F238E27FC236}">
                      <a16:creationId xmlns:a16="http://schemas.microsoft.com/office/drawing/2014/main" id="{52AD5E5F-E314-D251-519C-2DBE6A40F7FB}"/>
                    </a:ext>
                  </a:extLst>
                </p14:cNvPr>
                <p14:cNvContentPartPr/>
                <p14:nvPr/>
              </p14:nvContentPartPr>
              <p14:xfrm>
                <a:off x="3511008" y="6600744"/>
                <a:ext cx="90000" cy="39600"/>
              </p14:xfrm>
            </p:contentPart>
          </mc:Choice>
          <mc:Fallback>
            <p:pic>
              <p:nvPicPr>
                <p:cNvPr id="713" name="墨迹 712">
                  <a:extLst>
                    <a:ext uri="{FF2B5EF4-FFF2-40B4-BE49-F238E27FC236}">
                      <a16:creationId xmlns:a16="http://schemas.microsoft.com/office/drawing/2014/main" id="{52AD5E5F-E314-D251-519C-2DBE6A40F7FB}"/>
                    </a:ext>
                  </a:extLst>
                </p:cNvPr>
                <p:cNvPicPr/>
                <p:nvPr/>
              </p:nvPicPr>
              <p:blipFill>
                <a:blip r:embed="rId1051"/>
                <a:stretch>
                  <a:fillRect/>
                </a:stretch>
              </p:blipFill>
              <p:spPr>
                <a:xfrm>
                  <a:off x="3502008" y="6592104"/>
                  <a:ext cx="1076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2">
              <p14:nvContentPartPr>
                <p14:cNvPr id="714" name="墨迹 713">
                  <a:extLst>
                    <a:ext uri="{FF2B5EF4-FFF2-40B4-BE49-F238E27FC236}">
                      <a16:creationId xmlns:a16="http://schemas.microsoft.com/office/drawing/2014/main" id="{794783F6-0182-5DE1-0CD7-E48BB0554BED}"/>
                    </a:ext>
                  </a:extLst>
                </p14:cNvPr>
                <p14:cNvContentPartPr/>
                <p14:nvPr/>
              </p14:nvContentPartPr>
              <p14:xfrm>
                <a:off x="3611808" y="6382224"/>
                <a:ext cx="35280" cy="50400"/>
              </p14:xfrm>
            </p:contentPart>
          </mc:Choice>
          <mc:Fallback>
            <p:pic>
              <p:nvPicPr>
                <p:cNvPr id="714" name="墨迹 713">
                  <a:extLst>
                    <a:ext uri="{FF2B5EF4-FFF2-40B4-BE49-F238E27FC236}">
                      <a16:creationId xmlns:a16="http://schemas.microsoft.com/office/drawing/2014/main" id="{794783F6-0182-5DE1-0CD7-E48BB0554BED}"/>
                    </a:ext>
                  </a:extLst>
                </p:cNvPr>
                <p:cNvPicPr/>
                <p:nvPr/>
              </p:nvPicPr>
              <p:blipFill>
                <a:blip r:embed="rId1053"/>
                <a:stretch>
                  <a:fillRect/>
                </a:stretch>
              </p:blipFill>
              <p:spPr>
                <a:xfrm>
                  <a:off x="3603168" y="6373224"/>
                  <a:ext cx="529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4">
              <p14:nvContentPartPr>
                <p14:cNvPr id="716" name="墨迹 715">
                  <a:extLst>
                    <a:ext uri="{FF2B5EF4-FFF2-40B4-BE49-F238E27FC236}">
                      <a16:creationId xmlns:a16="http://schemas.microsoft.com/office/drawing/2014/main" id="{03A921A7-77E5-0701-EFB4-B965C5DB9B97}"/>
                    </a:ext>
                  </a:extLst>
                </p14:cNvPr>
                <p14:cNvContentPartPr/>
                <p14:nvPr/>
              </p14:nvContentPartPr>
              <p14:xfrm>
                <a:off x="3702888" y="6501024"/>
                <a:ext cx="118080" cy="360"/>
              </p14:xfrm>
            </p:contentPart>
          </mc:Choice>
          <mc:Fallback>
            <p:pic>
              <p:nvPicPr>
                <p:cNvPr id="716" name="墨迹 715">
                  <a:extLst>
                    <a:ext uri="{FF2B5EF4-FFF2-40B4-BE49-F238E27FC236}">
                      <a16:creationId xmlns:a16="http://schemas.microsoft.com/office/drawing/2014/main" id="{03A921A7-77E5-0701-EFB4-B965C5DB9B9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694248" y="6492384"/>
                  <a:ext cx="135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5">
              <p14:nvContentPartPr>
                <p14:cNvPr id="717" name="墨迹 716">
                  <a:extLst>
                    <a:ext uri="{FF2B5EF4-FFF2-40B4-BE49-F238E27FC236}">
                      <a16:creationId xmlns:a16="http://schemas.microsoft.com/office/drawing/2014/main" id="{E4F465AE-F3AF-EC1D-569A-9E0427F1ADF9}"/>
                    </a:ext>
                  </a:extLst>
                </p14:cNvPr>
                <p14:cNvContentPartPr/>
                <p14:nvPr/>
              </p14:nvContentPartPr>
              <p14:xfrm>
                <a:off x="3766968" y="6464664"/>
                <a:ext cx="360" cy="62280"/>
              </p14:xfrm>
            </p:contentPart>
          </mc:Choice>
          <mc:Fallback>
            <p:pic>
              <p:nvPicPr>
                <p:cNvPr id="717" name="墨迹 716">
                  <a:extLst>
                    <a:ext uri="{FF2B5EF4-FFF2-40B4-BE49-F238E27FC236}">
                      <a16:creationId xmlns:a16="http://schemas.microsoft.com/office/drawing/2014/main" id="{E4F465AE-F3AF-EC1D-569A-9E0427F1ADF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757968" y="6455664"/>
                  <a:ext cx="18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6">
              <p14:nvContentPartPr>
                <p14:cNvPr id="718" name="墨迹 717">
                  <a:extLst>
                    <a:ext uri="{FF2B5EF4-FFF2-40B4-BE49-F238E27FC236}">
                      <a16:creationId xmlns:a16="http://schemas.microsoft.com/office/drawing/2014/main" id="{FF45A1A6-2179-80E6-5F1A-9A26B666B8CA}"/>
                    </a:ext>
                  </a:extLst>
                </p14:cNvPr>
                <p14:cNvContentPartPr/>
                <p14:nvPr/>
              </p14:nvContentPartPr>
              <p14:xfrm>
                <a:off x="3959208" y="6491304"/>
                <a:ext cx="90720" cy="10080"/>
              </p14:xfrm>
            </p:contentPart>
          </mc:Choice>
          <mc:Fallback>
            <p:pic>
              <p:nvPicPr>
                <p:cNvPr id="718" name="墨迹 717">
                  <a:extLst>
                    <a:ext uri="{FF2B5EF4-FFF2-40B4-BE49-F238E27FC236}">
                      <a16:creationId xmlns:a16="http://schemas.microsoft.com/office/drawing/2014/main" id="{FF45A1A6-2179-80E6-5F1A-9A26B666B8CA}"/>
                    </a:ext>
                  </a:extLst>
                </p:cNvPr>
                <p:cNvPicPr/>
                <p:nvPr/>
              </p:nvPicPr>
              <p:blipFill>
                <a:blip r:embed="rId1057"/>
                <a:stretch>
                  <a:fillRect/>
                </a:stretch>
              </p:blipFill>
              <p:spPr>
                <a:xfrm>
                  <a:off x="3950208" y="6482664"/>
                  <a:ext cx="1083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8">
              <p14:nvContentPartPr>
                <p14:cNvPr id="719" name="墨迹 718">
                  <a:extLst>
                    <a:ext uri="{FF2B5EF4-FFF2-40B4-BE49-F238E27FC236}">
                      <a16:creationId xmlns:a16="http://schemas.microsoft.com/office/drawing/2014/main" id="{ED61A361-BC79-A081-9BC2-E09D068F2624}"/>
                    </a:ext>
                  </a:extLst>
                </p14:cNvPr>
                <p14:cNvContentPartPr/>
                <p14:nvPr/>
              </p14:nvContentPartPr>
              <p14:xfrm>
                <a:off x="3922848" y="6546744"/>
                <a:ext cx="63360" cy="121320"/>
              </p14:xfrm>
            </p:contentPart>
          </mc:Choice>
          <mc:Fallback>
            <p:pic>
              <p:nvPicPr>
                <p:cNvPr id="719" name="墨迹 718">
                  <a:extLst>
                    <a:ext uri="{FF2B5EF4-FFF2-40B4-BE49-F238E27FC236}">
                      <a16:creationId xmlns:a16="http://schemas.microsoft.com/office/drawing/2014/main" id="{ED61A361-BC79-A081-9BC2-E09D068F2624}"/>
                    </a:ext>
                  </a:extLst>
                </p:cNvPr>
                <p:cNvPicPr/>
                <p:nvPr/>
              </p:nvPicPr>
              <p:blipFill>
                <a:blip r:embed="rId1059"/>
                <a:stretch>
                  <a:fillRect/>
                </a:stretch>
              </p:blipFill>
              <p:spPr>
                <a:xfrm>
                  <a:off x="3913848" y="6538104"/>
                  <a:ext cx="810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0">
              <p14:nvContentPartPr>
                <p14:cNvPr id="720" name="墨迹 719">
                  <a:extLst>
                    <a:ext uri="{FF2B5EF4-FFF2-40B4-BE49-F238E27FC236}">
                      <a16:creationId xmlns:a16="http://schemas.microsoft.com/office/drawing/2014/main" id="{2D593A6E-42DF-D915-AD33-6402D86CDDFB}"/>
                    </a:ext>
                  </a:extLst>
                </p14:cNvPr>
                <p14:cNvContentPartPr/>
                <p14:nvPr/>
              </p14:nvContentPartPr>
              <p14:xfrm>
                <a:off x="3986568" y="6382224"/>
                <a:ext cx="7560" cy="83520"/>
              </p14:xfrm>
            </p:contentPart>
          </mc:Choice>
          <mc:Fallback>
            <p:pic>
              <p:nvPicPr>
                <p:cNvPr id="720" name="墨迹 719">
                  <a:extLst>
                    <a:ext uri="{FF2B5EF4-FFF2-40B4-BE49-F238E27FC236}">
                      <a16:creationId xmlns:a16="http://schemas.microsoft.com/office/drawing/2014/main" id="{2D593A6E-42DF-D915-AD33-6402D86CDDFB}"/>
                    </a:ext>
                  </a:extLst>
                </p:cNvPr>
                <p:cNvPicPr/>
                <p:nvPr/>
              </p:nvPicPr>
              <p:blipFill>
                <a:blip r:embed="rId1061"/>
                <a:stretch>
                  <a:fillRect/>
                </a:stretch>
              </p:blipFill>
              <p:spPr>
                <a:xfrm>
                  <a:off x="3977568" y="6373584"/>
                  <a:ext cx="252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2">
              <p14:nvContentPartPr>
                <p14:cNvPr id="721" name="墨迹 720">
                  <a:extLst>
                    <a:ext uri="{FF2B5EF4-FFF2-40B4-BE49-F238E27FC236}">
                      <a16:creationId xmlns:a16="http://schemas.microsoft.com/office/drawing/2014/main" id="{79F1FBE1-2730-C547-4487-A2B700DAD186}"/>
                    </a:ext>
                  </a:extLst>
                </p14:cNvPr>
                <p14:cNvContentPartPr/>
                <p14:nvPr/>
              </p14:nvContentPartPr>
              <p14:xfrm>
                <a:off x="4105368" y="6420744"/>
                <a:ext cx="97560" cy="154800"/>
              </p14:xfrm>
            </p:contentPart>
          </mc:Choice>
          <mc:Fallback>
            <p:pic>
              <p:nvPicPr>
                <p:cNvPr id="721" name="墨迹 720">
                  <a:extLst>
                    <a:ext uri="{FF2B5EF4-FFF2-40B4-BE49-F238E27FC236}">
                      <a16:creationId xmlns:a16="http://schemas.microsoft.com/office/drawing/2014/main" id="{79F1FBE1-2730-C547-4487-A2B700DAD186}"/>
                    </a:ext>
                  </a:extLst>
                </p:cNvPr>
                <p:cNvPicPr/>
                <p:nvPr/>
              </p:nvPicPr>
              <p:blipFill>
                <a:blip r:embed="rId1063"/>
                <a:stretch>
                  <a:fillRect/>
                </a:stretch>
              </p:blipFill>
              <p:spPr>
                <a:xfrm>
                  <a:off x="4096368" y="6412104"/>
                  <a:ext cx="1152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4">
              <p14:nvContentPartPr>
                <p14:cNvPr id="722" name="墨迹 721">
                  <a:extLst>
                    <a:ext uri="{FF2B5EF4-FFF2-40B4-BE49-F238E27FC236}">
                      <a16:creationId xmlns:a16="http://schemas.microsoft.com/office/drawing/2014/main" id="{927E79F0-F283-1619-9CF5-5EF00D61E860}"/>
                    </a:ext>
                  </a:extLst>
                </p14:cNvPr>
                <p14:cNvContentPartPr/>
                <p14:nvPr/>
              </p14:nvContentPartPr>
              <p14:xfrm>
                <a:off x="4214808" y="6537384"/>
                <a:ext cx="24480" cy="106920"/>
              </p14:xfrm>
            </p:contentPart>
          </mc:Choice>
          <mc:Fallback>
            <p:pic>
              <p:nvPicPr>
                <p:cNvPr id="722" name="墨迹 721">
                  <a:extLst>
                    <a:ext uri="{FF2B5EF4-FFF2-40B4-BE49-F238E27FC236}">
                      <a16:creationId xmlns:a16="http://schemas.microsoft.com/office/drawing/2014/main" id="{927E79F0-F283-1619-9CF5-5EF00D61E860}"/>
                    </a:ext>
                  </a:extLst>
                </p:cNvPr>
                <p:cNvPicPr/>
                <p:nvPr/>
              </p:nvPicPr>
              <p:blipFill>
                <a:blip r:embed="rId1065"/>
                <a:stretch>
                  <a:fillRect/>
                </a:stretch>
              </p:blipFill>
              <p:spPr>
                <a:xfrm>
                  <a:off x="4206168" y="6528744"/>
                  <a:ext cx="421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6">
              <p14:nvContentPartPr>
                <p14:cNvPr id="723" name="墨迹 722">
                  <a:extLst>
                    <a:ext uri="{FF2B5EF4-FFF2-40B4-BE49-F238E27FC236}">
                      <a16:creationId xmlns:a16="http://schemas.microsoft.com/office/drawing/2014/main" id="{4F53CFCF-D0AD-A744-ECB6-BCC40E1DC72B}"/>
                    </a:ext>
                  </a:extLst>
                </p14:cNvPr>
                <p14:cNvContentPartPr/>
                <p14:nvPr/>
              </p14:nvContentPartPr>
              <p14:xfrm>
                <a:off x="4260888" y="6330024"/>
                <a:ext cx="64080" cy="69480"/>
              </p14:xfrm>
            </p:contentPart>
          </mc:Choice>
          <mc:Fallback>
            <p:pic>
              <p:nvPicPr>
                <p:cNvPr id="723" name="墨迹 722">
                  <a:extLst>
                    <a:ext uri="{FF2B5EF4-FFF2-40B4-BE49-F238E27FC236}">
                      <a16:creationId xmlns:a16="http://schemas.microsoft.com/office/drawing/2014/main" id="{4F53CFCF-D0AD-A744-ECB6-BCC40E1DC72B}"/>
                    </a:ext>
                  </a:extLst>
                </p:cNvPr>
                <p:cNvPicPr/>
                <p:nvPr/>
              </p:nvPicPr>
              <p:blipFill>
                <a:blip r:embed="rId1067"/>
                <a:stretch>
                  <a:fillRect/>
                </a:stretch>
              </p:blipFill>
              <p:spPr>
                <a:xfrm>
                  <a:off x="4251888" y="6321024"/>
                  <a:ext cx="817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8">
              <p14:nvContentPartPr>
                <p14:cNvPr id="724" name="墨迹 723">
                  <a:extLst>
                    <a:ext uri="{FF2B5EF4-FFF2-40B4-BE49-F238E27FC236}">
                      <a16:creationId xmlns:a16="http://schemas.microsoft.com/office/drawing/2014/main" id="{FAD44361-B8B7-1D98-1920-6809235B7228}"/>
                    </a:ext>
                  </a:extLst>
                </p14:cNvPr>
                <p14:cNvContentPartPr/>
                <p14:nvPr/>
              </p14:nvContentPartPr>
              <p14:xfrm>
                <a:off x="4324608" y="6491664"/>
                <a:ext cx="154800" cy="360"/>
              </p14:xfrm>
            </p:contentPart>
          </mc:Choice>
          <mc:Fallback>
            <p:pic>
              <p:nvPicPr>
                <p:cNvPr id="724" name="墨迹 723">
                  <a:extLst>
                    <a:ext uri="{FF2B5EF4-FFF2-40B4-BE49-F238E27FC236}">
                      <a16:creationId xmlns:a16="http://schemas.microsoft.com/office/drawing/2014/main" id="{FAD44361-B8B7-1D98-1920-6809235B722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315968" y="6483024"/>
                  <a:ext cx="172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9">
              <p14:nvContentPartPr>
                <p14:cNvPr id="725" name="墨迹 724">
                  <a:extLst>
                    <a:ext uri="{FF2B5EF4-FFF2-40B4-BE49-F238E27FC236}">
                      <a16:creationId xmlns:a16="http://schemas.microsoft.com/office/drawing/2014/main" id="{916DBEAD-8C48-9C22-94A6-2F0CA3A35C5D}"/>
                    </a:ext>
                  </a:extLst>
                </p14:cNvPr>
                <p14:cNvContentPartPr/>
                <p14:nvPr/>
              </p14:nvContentPartPr>
              <p14:xfrm>
                <a:off x="4434408" y="6464664"/>
                <a:ext cx="9720" cy="81000"/>
              </p14:xfrm>
            </p:contentPart>
          </mc:Choice>
          <mc:Fallback>
            <p:pic>
              <p:nvPicPr>
                <p:cNvPr id="725" name="墨迹 724">
                  <a:extLst>
                    <a:ext uri="{FF2B5EF4-FFF2-40B4-BE49-F238E27FC236}">
                      <a16:creationId xmlns:a16="http://schemas.microsoft.com/office/drawing/2014/main" id="{916DBEAD-8C48-9C22-94A6-2F0CA3A35C5D}"/>
                    </a:ext>
                  </a:extLst>
                </p:cNvPr>
                <p:cNvPicPr/>
                <p:nvPr/>
              </p:nvPicPr>
              <p:blipFill>
                <a:blip r:embed="rId1070"/>
                <a:stretch>
                  <a:fillRect/>
                </a:stretch>
              </p:blipFill>
              <p:spPr>
                <a:xfrm>
                  <a:off x="4425408" y="6455664"/>
                  <a:ext cx="273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1">
              <p14:nvContentPartPr>
                <p14:cNvPr id="726" name="墨迹 725">
                  <a:extLst>
                    <a:ext uri="{FF2B5EF4-FFF2-40B4-BE49-F238E27FC236}">
                      <a16:creationId xmlns:a16="http://schemas.microsoft.com/office/drawing/2014/main" id="{12177EB8-8864-A96C-D300-8CDD0CBC67C2}"/>
                    </a:ext>
                  </a:extLst>
                </p14:cNvPr>
                <p14:cNvContentPartPr/>
                <p14:nvPr/>
              </p14:nvContentPartPr>
              <p14:xfrm>
                <a:off x="4553568" y="6491664"/>
                <a:ext cx="163800" cy="360"/>
              </p14:xfrm>
            </p:contentPart>
          </mc:Choice>
          <mc:Fallback>
            <p:pic>
              <p:nvPicPr>
                <p:cNvPr id="726" name="墨迹 725">
                  <a:extLst>
                    <a:ext uri="{FF2B5EF4-FFF2-40B4-BE49-F238E27FC236}">
                      <a16:creationId xmlns:a16="http://schemas.microsoft.com/office/drawing/2014/main" id="{12177EB8-8864-A96C-D300-8CDD0CBC67C2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4544568" y="6483024"/>
                  <a:ext cx="181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2">
              <p14:nvContentPartPr>
                <p14:cNvPr id="727" name="墨迹 726">
                  <a:extLst>
                    <a:ext uri="{FF2B5EF4-FFF2-40B4-BE49-F238E27FC236}">
                      <a16:creationId xmlns:a16="http://schemas.microsoft.com/office/drawing/2014/main" id="{178B5024-7498-A50C-4210-3DD66CF4D8F6}"/>
                    </a:ext>
                  </a:extLst>
                </p14:cNvPr>
                <p14:cNvContentPartPr/>
                <p14:nvPr/>
              </p14:nvContentPartPr>
              <p14:xfrm>
                <a:off x="4556448" y="6555744"/>
                <a:ext cx="79560" cy="130320"/>
              </p14:xfrm>
            </p:contentPart>
          </mc:Choice>
          <mc:Fallback>
            <p:pic>
              <p:nvPicPr>
                <p:cNvPr id="727" name="墨迹 726">
                  <a:extLst>
                    <a:ext uri="{FF2B5EF4-FFF2-40B4-BE49-F238E27FC236}">
                      <a16:creationId xmlns:a16="http://schemas.microsoft.com/office/drawing/2014/main" id="{178B5024-7498-A50C-4210-3DD66CF4D8F6}"/>
                    </a:ext>
                  </a:extLst>
                </p:cNvPr>
                <p:cNvPicPr/>
                <p:nvPr/>
              </p:nvPicPr>
              <p:blipFill>
                <a:blip r:embed="rId1073"/>
                <a:stretch>
                  <a:fillRect/>
                </a:stretch>
              </p:blipFill>
              <p:spPr>
                <a:xfrm>
                  <a:off x="4547808" y="6547104"/>
                  <a:ext cx="972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4">
              <p14:nvContentPartPr>
                <p14:cNvPr id="728" name="墨迹 727">
                  <a:extLst>
                    <a:ext uri="{FF2B5EF4-FFF2-40B4-BE49-F238E27FC236}">
                      <a16:creationId xmlns:a16="http://schemas.microsoft.com/office/drawing/2014/main" id="{494D1AAE-589A-0C32-D78B-6B73844C1A91}"/>
                    </a:ext>
                  </a:extLst>
                </p14:cNvPr>
                <p14:cNvContentPartPr/>
                <p14:nvPr/>
              </p14:nvContentPartPr>
              <p14:xfrm>
                <a:off x="4599288" y="6336144"/>
                <a:ext cx="108000" cy="83880"/>
              </p14:xfrm>
            </p:contentPart>
          </mc:Choice>
          <mc:Fallback>
            <p:pic>
              <p:nvPicPr>
                <p:cNvPr id="728" name="墨迹 727">
                  <a:extLst>
                    <a:ext uri="{FF2B5EF4-FFF2-40B4-BE49-F238E27FC236}">
                      <a16:creationId xmlns:a16="http://schemas.microsoft.com/office/drawing/2014/main" id="{494D1AAE-589A-0C32-D78B-6B73844C1A91}"/>
                    </a:ext>
                  </a:extLst>
                </p:cNvPr>
                <p:cNvPicPr/>
                <p:nvPr/>
              </p:nvPicPr>
              <p:blipFill>
                <a:blip r:embed="rId1075"/>
                <a:stretch>
                  <a:fillRect/>
                </a:stretch>
              </p:blipFill>
              <p:spPr>
                <a:xfrm>
                  <a:off x="4590288" y="6327504"/>
                  <a:ext cx="125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6">
              <p14:nvContentPartPr>
                <p14:cNvPr id="729" name="墨迹 728">
                  <a:extLst>
                    <a:ext uri="{FF2B5EF4-FFF2-40B4-BE49-F238E27FC236}">
                      <a16:creationId xmlns:a16="http://schemas.microsoft.com/office/drawing/2014/main" id="{EB414B9D-45A2-963F-8CFA-531D3169D1FC}"/>
                    </a:ext>
                  </a:extLst>
                </p14:cNvPr>
                <p14:cNvContentPartPr/>
                <p14:nvPr/>
              </p14:nvContentPartPr>
              <p14:xfrm>
                <a:off x="4791888" y="6418224"/>
                <a:ext cx="99360" cy="175320"/>
              </p14:xfrm>
            </p:contentPart>
          </mc:Choice>
          <mc:Fallback>
            <p:pic>
              <p:nvPicPr>
                <p:cNvPr id="729" name="墨迹 728">
                  <a:extLst>
                    <a:ext uri="{FF2B5EF4-FFF2-40B4-BE49-F238E27FC236}">
                      <a16:creationId xmlns:a16="http://schemas.microsoft.com/office/drawing/2014/main" id="{EB414B9D-45A2-963F-8CFA-531D3169D1FC}"/>
                    </a:ext>
                  </a:extLst>
                </p:cNvPr>
                <p:cNvPicPr/>
                <p:nvPr/>
              </p:nvPicPr>
              <p:blipFill>
                <a:blip r:embed="rId1077"/>
                <a:stretch>
                  <a:fillRect/>
                </a:stretch>
              </p:blipFill>
              <p:spPr>
                <a:xfrm>
                  <a:off x="4782888" y="6409584"/>
                  <a:ext cx="1170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8">
              <p14:nvContentPartPr>
                <p14:cNvPr id="730" name="墨迹 729">
                  <a:extLst>
                    <a:ext uri="{FF2B5EF4-FFF2-40B4-BE49-F238E27FC236}">
                      <a16:creationId xmlns:a16="http://schemas.microsoft.com/office/drawing/2014/main" id="{14B7900A-0D2E-D1EE-E7EA-96268EF16CEB}"/>
                    </a:ext>
                  </a:extLst>
                </p14:cNvPr>
                <p14:cNvContentPartPr/>
                <p14:nvPr/>
              </p14:nvContentPartPr>
              <p14:xfrm>
                <a:off x="4901688" y="6546744"/>
                <a:ext cx="88560" cy="84960"/>
              </p14:xfrm>
            </p:contentPart>
          </mc:Choice>
          <mc:Fallback>
            <p:pic>
              <p:nvPicPr>
                <p:cNvPr id="730" name="墨迹 729">
                  <a:extLst>
                    <a:ext uri="{FF2B5EF4-FFF2-40B4-BE49-F238E27FC236}">
                      <a16:creationId xmlns:a16="http://schemas.microsoft.com/office/drawing/2014/main" id="{14B7900A-0D2E-D1EE-E7EA-96268EF16CEB}"/>
                    </a:ext>
                  </a:extLst>
                </p:cNvPr>
                <p:cNvPicPr/>
                <p:nvPr/>
              </p:nvPicPr>
              <p:blipFill>
                <a:blip r:embed="rId1079"/>
                <a:stretch>
                  <a:fillRect/>
                </a:stretch>
              </p:blipFill>
              <p:spPr>
                <a:xfrm>
                  <a:off x="4892688" y="6538104"/>
                  <a:ext cx="1062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0">
              <p14:nvContentPartPr>
                <p14:cNvPr id="731" name="墨迹 730">
                  <a:extLst>
                    <a:ext uri="{FF2B5EF4-FFF2-40B4-BE49-F238E27FC236}">
                      <a16:creationId xmlns:a16="http://schemas.microsoft.com/office/drawing/2014/main" id="{C4124758-CAD1-30C2-EDF5-16D18463BF0A}"/>
                    </a:ext>
                  </a:extLst>
                </p14:cNvPr>
                <p14:cNvContentPartPr/>
                <p14:nvPr/>
              </p14:nvContentPartPr>
              <p14:xfrm>
                <a:off x="4955328" y="6565104"/>
                <a:ext cx="28080" cy="90720"/>
              </p14:xfrm>
            </p:contentPart>
          </mc:Choice>
          <mc:Fallback>
            <p:pic>
              <p:nvPicPr>
                <p:cNvPr id="731" name="墨迹 730">
                  <a:extLst>
                    <a:ext uri="{FF2B5EF4-FFF2-40B4-BE49-F238E27FC236}">
                      <a16:creationId xmlns:a16="http://schemas.microsoft.com/office/drawing/2014/main" id="{C4124758-CAD1-30C2-EDF5-16D18463BF0A}"/>
                    </a:ext>
                  </a:extLst>
                </p:cNvPr>
                <p:cNvPicPr/>
                <p:nvPr/>
              </p:nvPicPr>
              <p:blipFill>
                <a:blip r:embed="rId1081"/>
                <a:stretch>
                  <a:fillRect/>
                </a:stretch>
              </p:blipFill>
              <p:spPr>
                <a:xfrm>
                  <a:off x="4946328" y="6556464"/>
                  <a:ext cx="457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2">
              <p14:nvContentPartPr>
                <p14:cNvPr id="732" name="墨迹 731">
                  <a:extLst>
                    <a:ext uri="{FF2B5EF4-FFF2-40B4-BE49-F238E27FC236}">
                      <a16:creationId xmlns:a16="http://schemas.microsoft.com/office/drawing/2014/main" id="{AC22B20F-6E8B-B51F-C5BE-752D6096A78F}"/>
                    </a:ext>
                  </a:extLst>
                </p14:cNvPr>
                <p14:cNvContentPartPr/>
                <p14:nvPr/>
              </p14:nvContentPartPr>
              <p14:xfrm>
                <a:off x="4958208" y="6335064"/>
                <a:ext cx="51480" cy="54360"/>
              </p14:xfrm>
            </p:contentPart>
          </mc:Choice>
          <mc:Fallback>
            <p:pic>
              <p:nvPicPr>
                <p:cNvPr id="732" name="墨迹 731">
                  <a:extLst>
                    <a:ext uri="{FF2B5EF4-FFF2-40B4-BE49-F238E27FC236}">
                      <a16:creationId xmlns:a16="http://schemas.microsoft.com/office/drawing/2014/main" id="{AC22B20F-6E8B-B51F-C5BE-752D6096A78F}"/>
                    </a:ext>
                  </a:extLst>
                </p:cNvPr>
                <p:cNvPicPr/>
                <p:nvPr/>
              </p:nvPicPr>
              <p:blipFill>
                <a:blip r:embed="rId1083"/>
                <a:stretch>
                  <a:fillRect/>
                </a:stretch>
              </p:blipFill>
              <p:spPr>
                <a:xfrm>
                  <a:off x="4949208" y="6326424"/>
                  <a:ext cx="6912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7" name="组合 756">
            <a:extLst>
              <a:ext uri="{FF2B5EF4-FFF2-40B4-BE49-F238E27FC236}">
                <a16:creationId xmlns:a16="http://schemas.microsoft.com/office/drawing/2014/main" id="{F32B16CE-92EF-F853-85F7-9C2B01C5CFE7}"/>
              </a:ext>
            </a:extLst>
          </p:cNvPr>
          <p:cNvGrpSpPr/>
          <p:nvPr/>
        </p:nvGrpSpPr>
        <p:grpSpPr>
          <a:xfrm>
            <a:off x="5294088" y="6245064"/>
            <a:ext cx="2076840" cy="421920"/>
            <a:chOff x="5294088" y="6245064"/>
            <a:chExt cx="2076840" cy="42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4">
              <p14:nvContentPartPr>
                <p14:cNvPr id="734" name="墨迹 733">
                  <a:extLst>
                    <a:ext uri="{FF2B5EF4-FFF2-40B4-BE49-F238E27FC236}">
                      <a16:creationId xmlns:a16="http://schemas.microsoft.com/office/drawing/2014/main" id="{7F175648-19E0-405C-31D1-E50A445327CF}"/>
                    </a:ext>
                  </a:extLst>
                </p14:cNvPr>
                <p14:cNvContentPartPr/>
                <p14:nvPr/>
              </p14:nvContentPartPr>
              <p14:xfrm>
                <a:off x="5294088" y="6501024"/>
                <a:ext cx="163800" cy="9720"/>
              </p14:xfrm>
            </p:contentPart>
          </mc:Choice>
          <mc:Fallback>
            <p:pic>
              <p:nvPicPr>
                <p:cNvPr id="734" name="墨迹 733">
                  <a:extLst>
                    <a:ext uri="{FF2B5EF4-FFF2-40B4-BE49-F238E27FC236}">
                      <a16:creationId xmlns:a16="http://schemas.microsoft.com/office/drawing/2014/main" id="{7F175648-19E0-405C-31D1-E50A445327CF}"/>
                    </a:ext>
                  </a:extLst>
                </p:cNvPr>
                <p:cNvPicPr/>
                <p:nvPr/>
              </p:nvPicPr>
              <p:blipFill>
                <a:blip r:embed="rId1085"/>
                <a:stretch>
                  <a:fillRect/>
                </a:stretch>
              </p:blipFill>
              <p:spPr>
                <a:xfrm>
                  <a:off x="5285448" y="6492024"/>
                  <a:ext cx="1814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6">
              <p14:nvContentPartPr>
                <p14:cNvPr id="735" name="墨迹 734">
                  <a:extLst>
                    <a:ext uri="{FF2B5EF4-FFF2-40B4-BE49-F238E27FC236}">
                      <a16:creationId xmlns:a16="http://schemas.microsoft.com/office/drawing/2014/main" id="{BBF0219E-FF55-826E-34C8-B67B4E54B7D7}"/>
                    </a:ext>
                  </a:extLst>
                </p14:cNvPr>
                <p14:cNvContentPartPr/>
                <p14:nvPr/>
              </p14:nvContentPartPr>
              <p14:xfrm>
                <a:off x="5394888" y="6546744"/>
                <a:ext cx="172800" cy="9720"/>
              </p14:xfrm>
            </p:contentPart>
          </mc:Choice>
          <mc:Fallback>
            <p:pic>
              <p:nvPicPr>
                <p:cNvPr id="735" name="墨迹 734">
                  <a:extLst>
                    <a:ext uri="{FF2B5EF4-FFF2-40B4-BE49-F238E27FC236}">
                      <a16:creationId xmlns:a16="http://schemas.microsoft.com/office/drawing/2014/main" id="{BBF0219E-FF55-826E-34C8-B67B4E54B7D7}"/>
                    </a:ext>
                  </a:extLst>
                </p:cNvPr>
                <p:cNvPicPr/>
                <p:nvPr/>
              </p:nvPicPr>
              <p:blipFill>
                <a:blip r:embed="rId1087"/>
                <a:stretch>
                  <a:fillRect/>
                </a:stretch>
              </p:blipFill>
              <p:spPr>
                <a:xfrm>
                  <a:off x="5385888" y="6538104"/>
                  <a:ext cx="1904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8">
              <p14:nvContentPartPr>
                <p14:cNvPr id="736" name="墨迹 735">
                  <a:extLst>
                    <a:ext uri="{FF2B5EF4-FFF2-40B4-BE49-F238E27FC236}">
                      <a16:creationId xmlns:a16="http://schemas.microsoft.com/office/drawing/2014/main" id="{E9AB809E-91E0-5A12-CE93-61276FF9883C}"/>
                    </a:ext>
                  </a:extLst>
                </p14:cNvPr>
                <p14:cNvContentPartPr/>
                <p14:nvPr/>
              </p14:nvContentPartPr>
              <p14:xfrm>
                <a:off x="5650848" y="6482304"/>
                <a:ext cx="172800" cy="10080"/>
              </p14:xfrm>
            </p:contentPart>
          </mc:Choice>
          <mc:Fallback>
            <p:pic>
              <p:nvPicPr>
                <p:cNvPr id="736" name="墨迹 735">
                  <a:extLst>
                    <a:ext uri="{FF2B5EF4-FFF2-40B4-BE49-F238E27FC236}">
                      <a16:creationId xmlns:a16="http://schemas.microsoft.com/office/drawing/2014/main" id="{E9AB809E-91E0-5A12-CE93-61276FF9883C}"/>
                    </a:ext>
                  </a:extLst>
                </p:cNvPr>
                <p:cNvPicPr/>
                <p:nvPr/>
              </p:nvPicPr>
              <p:blipFill>
                <a:blip r:embed="rId1089"/>
                <a:stretch>
                  <a:fillRect/>
                </a:stretch>
              </p:blipFill>
              <p:spPr>
                <a:xfrm>
                  <a:off x="5641848" y="6473664"/>
                  <a:ext cx="1904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0">
              <p14:nvContentPartPr>
                <p14:cNvPr id="737" name="墨迹 736">
                  <a:extLst>
                    <a:ext uri="{FF2B5EF4-FFF2-40B4-BE49-F238E27FC236}">
                      <a16:creationId xmlns:a16="http://schemas.microsoft.com/office/drawing/2014/main" id="{00876F75-2571-8B6A-C901-432A8CB9BED2}"/>
                    </a:ext>
                  </a:extLst>
                </p14:cNvPr>
                <p14:cNvContentPartPr/>
                <p14:nvPr/>
              </p14:nvContentPartPr>
              <p14:xfrm>
                <a:off x="5687208" y="6546744"/>
                <a:ext cx="132480" cy="120240"/>
              </p14:xfrm>
            </p:contentPart>
          </mc:Choice>
          <mc:Fallback>
            <p:pic>
              <p:nvPicPr>
                <p:cNvPr id="737" name="墨迹 736">
                  <a:extLst>
                    <a:ext uri="{FF2B5EF4-FFF2-40B4-BE49-F238E27FC236}">
                      <a16:creationId xmlns:a16="http://schemas.microsoft.com/office/drawing/2014/main" id="{00876F75-2571-8B6A-C901-432A8CB9BED2}"/>
                    </a:ext>
                  </a:extLst>
                </p:cNvPr>
                <p:cNvPicPr/>
                <p:nvPr/>
              </p:nvPicPr>
              <p:blipFill>
                <a:blip r:embed="rId1091"/>
                <a:stretch>
                  <a:fillRect/>
                </a:stretch>
              </p:blipFill>
              <p:spPr>
                <a:xfrm>
                  <a:off x="5678208" y="6538104"/>
                  <a:ext cx="1501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2">
              <p14:nvContentPartPr>
                <p14:cNvPr id="738" name="墨迹 737">
                  <a:extLst>
                    <a:ext uri="{FF2B5EF4-FFF2-40B4-BE49-F238E27FC236}">
                      <a16:creationId xmlns:a16="http://schemas.microsoft.com/office/drawing/2014/main" id="{5D9D9CBE-BE4D-BB85-6955-7D902E2B1527}"/>
                    </a:ext>
                  </a:extLst>
                </p14:cNvPr>
                <p14:cNvContentPartPr/>
                <p14:nvPr/>
              </p14:nvContentPartPr>
              <p14:xfrm>
                <a:off x="5714568" y="6299784"/>
                <a:ext cx="84960" cy="92520"/>
              </p14:xfrm>
            </p:contentPart>
          </mc:Choice>
          <mc:Fallback>
            <p:pic>
              <p:nvPicPr>
                <p:cNvPr id="738" name="墨迹 737">
                  <a:extLst>
                    <a:ext uri="{FF2B5EF4-FFF2-40B4-BE49-F238E27FC236}">
                      <a16:creationId xmlns:a16="http://schemas.microsoft.com/office/drawing/2014/main" id="{5D9D9CBE-BE4D-BB85-6955-7D902E2B1527}"/>
                    </a:ext>
                  </a:extLst>
                </p:cNvPr>
                <p:cNvPicPr/>
                <p:nvPr/>
              </p:nvPicPr>
              <p:blipFill>
                <a:blip r:embed="rId1093"/>
                <a:stretch>
                  <a:fillRect/>
                </a:stretch>
              </p:blipFill>
              <p:spPr>
                <a:xfrm>
                  <a:off x="5705928" y="6290784"/>
                  <a:ext cx="1026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4">
              <p14:nvContentPartPr>
                <p14:cNvPr id="740" name="墨迹 739">
                  <a:extLst>
                    <a:ext uri="{FF2B5EF4-FFF2-40B4-BE49-F238E27FC236}">
                      <a16:creationId xmlns:a16="http://schemas.microsoft.com/office/drawing/2014/main" id="{611444FE-DD9A-8D87-21A4-8E34614C424E}"/>
                    </a:ext>
                  </a:extLst>
                </p14:cNvPr>
                <p14:cNvContentPartPr/>
                <p14:nvPr/>
              </p14:nvContentPartPr>
              <p14:xfrm>
                <a:off x="5959728" y="6382224"/>
                <a:ext cx="109800" cy="109440"/>
              </p14:xfrm>
            </p:contentPart>
          </mc:Choice>
          <mc:Fallback>
            <p:pic>
              <p:nvPicPr>
                <p:cNvPr id="740" name="墨迹 739">
                  <a:extLst>
                    <a:ext uri="{FF2B5EF4-FFF2-40B4-BE49-F238E27FC236}">
                      <a16:creationId xmlns:a16="http://schemas.microsoft.com/office/drawing/2014/main" id="{611444FE-DD9A-8D87-21A4-8E34614C424E}"/>
                    </a:ext>
                  </a:extLst>
                </p:cNvPr>
                <p:cNvPicPr/>
                <p:nvPr/>
              </p:nvPicPr>
              <p:blipFill>
                <a:blip r:embed="rId1095"/>
                <a:stretch>
                  <a:fillRect/>
                </a:stretch>
              </p:blipFill>
              <p:spPr>
                <a:xfrm>
                  <a:off x="5951088" y="6373584"/>
                  <a:ext cx="127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6">
              <p14:nvContentPartPr>
                <p14:cNvPr id="741" name="墨迹 740">
                  <a:extLst>
                    <a:ext uri="{FF2B5EF4-FFF2-40B4-BE49-F238E27FC236}">
                      <a16:creationId xmlns:a16="http://schemas.microsoft.com/office/drawing/2014/main" id="{D62DA970-60AA-9E92-570E-3889074305A4}"/>
                    </a:ext>
                  </a:extLst>
                </p14:cNvPr>
                <p14:cNvContentPartPr/>
                <p14:nvPr/>
              </p14:nvContentPartPr>
              <p14:xfrm>
                <a:off x="6135408" y="6455304"/>
                <a:ext cx="360" cy="109080"/>
              </p14:xfrm>
            </p:contentPart>
          </mc:Choice>
          <mc:Fallback>
            <p:pic>
              <p:nvPicPr>
                <p:cNvPr id="741" name="墨迹 740">
                  <a:extLst>
                    <a:ext uri="{FF2B5EF4-FFF2-40B4-BE49-F238E27FC236}">
                      <a16:creationId xmlns:a16="http://schemas.microsoft.com/office/drawing/2014/main" id="{D62DA970-60AA-9E92-570E-3889074305A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126408" y="6446304"/>
                  <a:ext cx="180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7">
              <p14:nvContentPartPr>
                <p14:cNvPr id="742" name="墨迹 741">
                  <a:extLst>
                    <a:ext uri="{FF2B5EF4-FFF2-40B4-BE49-F238E27FC236}">
                      <a16:creationId xmlns:a16="http://schemas.microsoft.com/office/drawing/2014/main" id="{BD34322F-651C-8D11-7E56-7CA6BD658ED2}"/>
                    </a:ext>
                  </a:extLst>
                </p14:cNvPr>
                <p14:cNvContentPartPr/>
                <p14:nvPr/>
              </p14:nvContentPartPr>
              <p14:xfrm>
                <a:off x="6235848" y="6464664"/>
                <a:ext cx="118080" cy="360"/>
              </p14:xfrm>
            </p:contentPart>
          </mc:Choice>
          <mc:Fallback>
            <p:pic>
              <p:nvPicPr>
                <p:cNvPr id="742" name="墨迹 741">
                  <a:extLst>
                    <a:ext uri="{FF2B5EF4-FFF2-40B4-BE49-F238E27FC236}">
                      <a16:creationId xmlns:a16="http://schemas.microsoft.com/office/drawing/2014/main" id="{BD34322F-651C-8D11-7E56-7CA6BD658ED2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227208" y="6455664"/>
                  <a:ext cx="135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8">
              <p14:nvContentPartPr>
                <p14:cNvPr id="743" name="墨迹 742">
                  <a:extLst>
                    <a:ext uri="{FF2B5EF4-FFF2-40B4-BE49-F238E27FC236}">
                      <a16:creationId xmlns:a16="http://schemas.microsoft.com/office/drawing/2014/main" id="{216D68F3-E001-C4C3-1456-2026BDEC94D1}"/>
                    </a:ext>
                  </a:extLst>
                </p14:cNvPr>
                <p14:cNvContentPartPr/>
                <p14:nvPr/>
              </p14:nvContentPartPr>
              <p14:xfrm>
                <a:off x="6335928" y="6436944"/>
                <a:ext cx="9720" cy="72000"/>
              </p14:xfrm>
            </p:contentPart>
          </mc:Choice>
          <mc:Fallback>
            <p:pic>
              <p:nvPicPr>
                <p:cNvPr id="743" name="墨迹 742">
                  <a:extLst>
                    <a:ext uri="{FF2B5EF4-FFF2-40B4-BE49-F238E27FC236}">
                      <a16:creationId xmlns:a16="http://schemas.microsoft.com/office/drawing/2014/main" id="{216D68F3-E001-C4C3-1456-2026BDEC94D1}"/>
                    </a:ext>
                  </a:extLst>
                </p:cNvPr>
                <p:cNvPicPr/>
                <p:nvPr/>
              </p:nvPicPr>
              <p:blipFill>
                <a:blip r:embed="rId1099"/>
                <a:stretch>
                  <a:fillRect/>
                </a:stretch>
              </p:blipFill>
              <p:spPr>
                <a:xfrm>
                  <a:off x="6327288" y="6427944"/>
                  <a:ext cx="273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0">
              <p14:nvContentPartPr>
                <p14:cNvPr id="744" name="墨迹 743">
                  <a:extLst>
                    <a:ext uri="{FF2B5EF4-FFF2-40B4-BE49-F238E27FC236}">
                      <a16:creationId xmlns:a16="http://schemas.microsoft.com/office/drawing/2014/main" id="{F248CAB1-691E-3E2E-D5A7-35A795F77BAA}"/>
                    </a:ext>
                  </a:extLst>
                </p14:cNvPr>
                <p14:cNvContentPartPr/>
                <p14:nvPr/>
              </p14:nvContentPartPr>
              <p14:xfrm>
                <a:off x="6519168" y="6436584"/>
                <a:ext cx="90720" cy="10080"/>
              </p14:xfrm>
            </p:contentPart>
          </mc:Choice>
          <mc:Fallback>
            <p:pic>
              <p:nvPicPr>
                <p:cNvPr id="744" name="墨迹 743">
                  <a:extLst>
                    <a:ext uri="{FF2B5EF4-FFF2-40B4-BE49-F238E27FC236}">
                      <a16:creationId xmlns:a16="http://schemas.microsoft.com/office/drawing/2014/main" id="{F248CAB1-691E-3E2E-D5A7-35A795F77BAA}"/>
                    </a:ext>
                  </a:extLst>
                </p:cNvPr>
                <p:cNvPicPr/>
                <p:nvPr/>
              </p:nvPicPr>
              <p:blipFill>
                <a:blip r:embed="rId1101"/>
                <a:stretch>
                  <a:fillRect/>
                </a:stretch>
              </p:blipFill>
              <p:spPr>
                <a:xfrm>
                  <a:off x="6510528" y="6427584"/>
                  <a:ext cx="1083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2">
              <p14:nvContentPartPr>
                <p14:cNvPr id="745" name="墨迹 744">
                  <a:extLst>
                    <a:ext uri="{FF2B5EF4-FFF2-40B4-BE49-F238E27FC236}">
                      <a16:creationId xmlns:a16="http://schemas.microsoft.com/office/drawing/2014/main" id="{3DDD6A57-16BD-9AD9-A1D4-DEDD41CE751D}"/>
                    </a:ext>
                  </a:extLst>
                </p14:cNvPr>
                <p14:cNvContentPartPr/>
                <p14:nvPr/>
              </p14:nvContentPartPr>
              <p14:xfrm>
                <a:off x="6491448" y="6501024"/>
                <a:ext cx="47520" cy="155880"/>
              </p14:xfrm>
            </p:contentPart>
          </mc:Choice>
          <mc:Fallback>
            <p:pic>
              <p:nvPicPr>
                <p:cNvPr id="745" name="墨迹 744">
                  <a:extLst>
                    <a:ext uri="{FF2B5EF4-FFF2-40B4-BE49-F238E27FC236}">
                      <a16:creationId xmlns:a16="http://schemas.microsoft.com/office/drawing/2014/main" id="{3DDD6A57-16BD-9AD9-A1D4-DEDD41CE751D}"/>
                    </a:ext>
                  </a:extLst>
                </p:cNvPr>
                <p:cNvPicPr/>
                <p:nvPr/>
              </p:nvPicPr>
              <p:blipFill>
                <a:blip r:embed="rId1103"/>
                <a:stretch>
                  <a:fillRect/>
                </a:stretch>
              </p:blipFill>
              <p:spPr>
                <a:xfrm>
                  <a:off x="6482808" y="6492024"/>
                  <a:ext cx="651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4">
              <p14:nvContentPartPr>
                <p14:cNvPr id="746" name="墨迹 745">
                  <a:extLst>
                    <a:ext uri="{FF2B5EF4-FFF2-40B4-BE49-F238E27FC236}">
                      <a16:creationId xmlns:a16="http://schemas.microsoft.com/office/drawing/2014/main" id="{2C8F6282-F9CC-47D6-4790-B8728C469405}"/>
                    </a:ext>
                  </a:extLst>
                </p14:cNvPr>
                <p14:cNvContentPartPr/>
                <p14:nvPr/>
              </p14:nvContentPartPr>
              <p14:xfrm>
                <a:off x="6528528" y="6254064"/>
                <a:ext cx="360" cy="109080"/>
              </p14:xfrm>
            </p:contentPart>
          </mc:Choice>
          <mc:Fallback>
            <p:pic>
              <p:nvPicPr>
                <p:cNvPr id="746" name="墨迹 745">
                  <a:extLst>
                    <a:ext uri="{FF2B5EF4-FFF2-40B4-BE49-F238E27FC236}">
                      <a16:creationId xmlns:a16="http://schemas.microsoft.com/office/drawing/2014/main" id="{2C8F6282-F9CC-47D6-4790-B8728C46940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519888" y="6245424"/>
                  <a:ext cx="180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5">
              <p14:nvContentPartPr>
                <p14:cNvPr id="747" name="墨迹 746">
                  <a:extLst>
                    <a:ext uri="{FF2B5EF4-FFF2-40B4-BE49-F238E27FC236}">
                      <a16:creationId xmlns:a16="http://schemas.microsoft.com/office/drawing/2014/main" id="{A3531B9B-70B9-D252-170D-97BE41511ECB}"/>
                    </a:ext>
                  </a:extLst>
                </p14:cNvPr>
                <p14:cNvContentPartPr/>
                <p14:nvPr/>
              </p14:nvContentPartPr>
              <p14:xfrm>
                <a:off x="6653808" y="6263424"/>
                <a:ext cx="57960" cy="330480"/>
              </p14:xfrm>
            </p:contentPart>
          </mc:Choice>
          <mc:Fallback>
            <p:pic>
              <p:nvPicPr>
                <p:cNvPr id="747" name="墨迹 746">
                  <a:extLst>
                    <a:ext uri="{FF2B5EF4-FFF2-40B4-BE49-F238E27FC236}">
                      <a16:creationId xmlns:a16="http://schemas.microsoft.com/office/drawing/2014/main" id="{A3531B9B-70B9-D252-170D-97BE41511ECB}"/>
                    </a:ext>
                  </a:extLst>
                </p:cNvPr>
                <p:cNvPicPr/>
                <p:nvPr/>
              </p:nvPicPr>
              <p:blipFill>
                <a:blip r:embed="rId1106"/>
                <a:stretch>
                  <a:fillRect/>
                </a:stretch>
              </p:blipFill>
              <p:spPr>
                <a:xfrm>
                  <a:off x="6645168" y="6254424"/>
                  <a:ext cx="756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7">
              <p14:nvContentPartPr>
                <p14:cNvPr id="748" name="墨迹 747">
                  <a:extLst>
                    <a:ext uri="{FF2B5EF4-FFF2-40B4-BE49-F238E27FC236}">
                      <a16:creationId xmlns:a16="http://schemas.microsoft.com/office/drawing/2014/main" id="{A8D620CA-4C5A-E3BA-D947-9C7D8268D4D6}"/>
                    </a:ext>
                  </a:extLst>
                </p14:cNvPr>
                <p14:cNvContentPartPr/>
                <p14:nvPr/>
              </p14:nvContentPartPr>
              <p14:xfrm>
                <a:off x="6784488" y="6363864"/>
                <a:ext cx="128520" cy="162000"/>
              </p14:xfrm>
            </p:contentPart>
          </mc:Choice>
          <mc:Fallback>
            <p:pic>
              <p:nvPicPr>
                <p:cNvPr id="748" name="墨迹 747">
                  <a:extLst>
                    <a:ext uri="{FF2B5EF4-FFF2-40B4-BE49-F238E27FC236}">
                      <a16:creationId xmlns:a16="http://schemas.microsoft.com/office/drawing/2014/main" id="{A8D620CA-4C5A-E3BA-D947-9C7D8268D4D6}"/>
                    </a:ext>
                  </a:extLst>
                </p:cNvPr>
                <p:cNvPicPr/>
                <p:nvPr/>
              </p:nvPicPr>
              <p:blipFill>
                <a:blip r:embed="rId1108"/>
                <a:stretch>
                  <a:fillRect/>
                </a:stretch>
              </p:blipFill>
              <p:spPr>
                <a:xfrm>
                  <a:off x="6775488" y="6355224"/>
                  <a:ext cx="1461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9">
              <p14:nvContentPartPr>
                <p14:cNvPr id="749" name="墨迹 748">
                  <a:extLst>
                    <a:ext uri="{FF2B5EF4-FFF2-40B4-BE49-F238E27FC236}">
                      <a16:creationId xmlns:a16="http://schemas.microsoft.com/office/drawing/2014/main" id="{16694980-9729-61FD-DFF8-275995006E9F}"/>
                    </a:ext>
                  </a:extLst>
                </p14:cNvPr>
                <p14:cNvContentPartPr/>
                <p14:nvPr/>
              </p14:nvContentPartPr>
              <p14:xfrm>
                <a:off x="6757128" y="6528384"/>
                <a:ext cx="108720" cy="9720"/>
              </p14:xfrm>
            </p:contentPart>
          </mc:Choice>
          <mc:Fallback>
            <p:pic>
              <p:nvPicPr>
                <p:cNvPr id="749" name="墨迹 748">
                  <a:extLst>
                    <a:ext uri="{FF2B5EF4-FFF2-40B4-BE49-F238E27FC236}">
                      <a16:creationId xmlns:a16="http://schemas.microsoft.com/office/drawing/2014/main" id="{16694980-9729-61FD-DFF8-275995006E9F}"/>
                    </a:ext>
                  </a:extLst>
                </p:cNvPr>
                <p:cNvPicPr/>
                <p:nvPr/>
              </p:nvPicPr>
              <p:blipFill>
                <a:blip r:embed="rId1110"/>
                <a:stretch>
                  <a:fillRect/>
                </a:stretch>
              </p:blipFill>
              <p:spPr>
                <a:xfrm>
                  <a:off x="6748128" y="6519384"/>
                  <a:ext cx="126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1">
              <p14:nvContentPartPr>
                <p14:cNvPr id="750" name="墨迹 749">
                  <a:extLst>
                    <a:ext uri="{FF2B5EF4-FFF2-40B4-BE49-F238E27FC236}">
                      <a16:creationId xmlns:a16="http://schemas.microsoft.com/office/drawing/2014/main" id="{75ADD4EC-8082-0AA0-8E48-709FC708DC19}"/>
                    </a:ext>
                  </a:extLst>
                </p14:cNvPr>
                <p14:cNvContentPartPr/>
                <p14:nvPr/>
              </p14:nvContentPartPr>
              <p14:xfrm>
                <a:off x="6931008" y="6473664"/>
                <a:ext cx="18720" cy="81720"/>
              </p14:xfrm>
            </p:contentPart>
          </mc:Choice>
          <mc:Fallback>
            <p:pic>
              <p:nvPicPr>
                <p:cNvPr id="750" name="墨迹 749">
                  <a:extLst>
                    <a:ext uri="{FF2B5EF4-FFF2-40B4-BE49-F238E27FC236}">
                      <a16:creationId xmlns:a16="http://schemas.microsoft.com/office/drawing/2014/main" id="{75ADD4EC-8082-0AA0-8E48-709FC708DC19}"/>
                    </a:ext>
                  </a:extLst>
                </p:cNvPr>
                <p:cNvPicPr/>
                <p:nvPr/>
              </p:nvPicPr>
              <p:blipFill>
                <a:blip r:embed="rId1112"/>
                <a:stretch>
                  <a:fillRect/>
                </a:stretch>
              </p:blipFill>
              <p:spPr>
                <a:xfrm>
                  <a:off x="6922008" y="6464664"/>
                  <a:ext cx="363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3">
              <p14:nvContentPartPr>
                <p14:cNvPr id="751" name="墨迹 750">
                  <a:extLst>
                    <a:ext uri="{FF2B5EF4-FFF2-40B4-BE49-F238E27FC236}">
                      <a16:creationId xmlns:a16="http://schemas.microsoft.com/office/drawing/2014/main" id="{DA685618-33D7-663D-EC74-BCDE595661B4}"/>
                    </a:ext>
                  </a:extLst>
                </p14:cNvPr>
                <p14:cNvContentPartPr/>
                <p14:nvPr/>
              </p14:nvContentPartPr>
              <p14:xfrm>
                <a:off x="6976368" y="6483024"/>
                <a:ext cx="75600" cy="42480"/>
              </p14:xfrm>
            </p:contentPart>
          </mc:Choice>
          <mc:Fallback>
            <p:pic>
              <p:nvPicPr>
                <p:cNvPr id="751" name="墨迹 750">
                  <a:extLst>
                    <a:ext uri="{FF2B5EF4-FFF2-40B4-BE49-F238E27FC236}">
                      <a16:creationId xmlns:a16="http://schemas.microsoft.com/office/drawing/2014/main" id="{DA685618-33D7-663D-EC74-BCDE595661B4}"/>
                    </a:ext>
                  </a:extLst>
                </p:cNvPr>
                <p:cNvPicPr/>
                <p:nvPr/>
              </p:nvPicPr>
              <p:blipFill>
                <a:blip r:embed="rId1114"/>
                <a:stretch>
                  <a:fillRect/>
                </a:stretch>
              </p:blipFill>
              <p:spPr>
                <a:xfrm>
                  <a:off x="6967728" y="6474024"/>
                  <a:ext cx="932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5">
              <p14:nvContentPartPr>
                <p14:cNvPr id="752" name="墨迹 751">
                  <a:extLst>
                    <a:ext uri="{FF2B5EF4-FFF2-40B4-BE49-F238E27FC236}">
                      <a16:creationId xmlns:a16="http://schemas.microsoft.com/office/drawing/2014/main" id="{B5C83AE2-B1DE-C436-90F1-FA4420423880}"/>
                    </a:ext>
                  </a:extLst>
                </p14:cNvPr>
                <p14:cNvContentPartPr/>
                <p14:nvPr/>
              </p14:nvContentPartPr>
              <p14:xfrm>
                <a:off x="7104528" y="6464664"/>
                <a:ext cx="29160" cy="109080"/>
              </p14:xfrm>
            </p:contentPart>
          </mc:Choice>
          <mc:Fallback>
            <p:pic>
              <p:nvPicPr>
                <p:cNvPr id="752" name="墨迹 751">
                  <a:extLst>
                    <a:ext uri="{FF2B5EF4-FFF2-40B4-BE49-F238E27FC236}">
                      <a16:creationId xmlns:a16="http://schemas.microsoft.com/office/drawing/2014/main" id="{B5C83AE2-B1DE-C436-90F1-FA4420423880}"/>
                    </a:ext>
                  </a:extLst>
                </p:cNvPr>
                <p:cNvPicPr/>
                <p:nvPr/>
              </p:nvPicPr>
              <p:blipFill>
                <a:blip r:embed="rId1116"/>
                <a:stretch>
                  <a:fillRect/>
                </a:stretch>
              </p:blipFill>
              <p:spPr>
                <a:xfrm>
                  <a:off x="7095528" y="6455664"/>
                  <a:ext cx="46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7">
              <p14:nvContentPartPr>
                <p14:cNvPr id="753" name="墨迹 752">
                  <a:extLst>
                    <a:ext uri="{FF2B5EF4-FFF2-40B4-BE49-F238E27FC236}">
                      <a16:creationId xmlns:a16="http://schemas.microsoft.com/office/drawing/2014/main" id="{777086E6-C926-636C-9D45-EEBEE2496650}"/>
                    </a:ext>
                  </a:extLst>
                </p14:cNvPr>
                <p14:cNvContentPartPr/>
                <p14:nvPr/>
              </p14:nvContentPartPr>
              <p14:xfrm>
                <a:off x="7204968" y="6464664"/>
                <a:ext cx="91080" cy="52920"/>
              </p14:xfrm>
            </p:contentPart>
          </mc:Choice>
          <mc:Fallback>
            <p:pic>
              <p:nvPicPr>
                <p:cNvPr id="753" name="墨迹 752">
                  <a:extLst>
                    <a:ext uri="{FF2B5EF4-FFF2-40B4-BE49-F238E27FC236}">
                      <a16:creationId xmlns:a16="http://schemas.microsoft.com/office/drawing/2014/main" id="{777086E6-C926-636C-9D45-EEBEE2496650}"/>
                    </a:ext>
                  </a:extLst>
                </p:cNvPr>
                <p:cNvPicPr/>
                <p:nvPr/>
              </p:nvPicPr>
              <p:blipFill>
                <a:blip r:embed="rId1118"/>
                <a:stretch>
                  <a:fillRect/>
                </a:stretch>
              </p:blipFill>
              <p:spPr>
                <a:xfrm>
                  <a:off x="7196328" y="6455664"/>
                  <a:ext cx="1087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9">
              <p14:nvContentPartPr>
                <p14:cNvPr id="754" name="墨迹 753">
                  <a:extLst>
                    <a:ext uri="{FF2B5EF4-FFF2-40B4-BE49-F238E27FC236}">
                      <a16:creationId xmlns:a16="http://schemas.microsoft.com/office/drawing/2014/main" id="{493AAFE8-6FB6-66CB-0E36-653CC758704C}"/>
                    </a:ext>
                  </a:extLst>
                </p14:cNvPr>
                <p14:cNvContentPartPr/>
                <p14:nvPr/>
              </p14:nvContentPartPr>
              <p14:xfrm>
                <a:off x="7256088" y="6455304"/>
                <a:ext cx="22680" cy="96120"/>
              </p14:xfrm>
            </p:contentPart>
          </mc:Choice>
          <mc:Fallback>
            <p:pic>
              <p:nvPicPr>
                <p:cNvPr id="754" name="墨迹 753">
                  <a:extLst>
                    <a:ext uri="{FF2B5EF4-FFF2-40B4-BE49-F238E27FC236}">
                      <a16:creationId xmlns:a16="http://schemas.microsoft.com/office/drawing/2014/main" id="{493AAFE8-6FB6-66CB-0E36-653CC758704C}"/>
                    </a:ext>
                  </a:extLst>
                </p:cNvPr>
                <p:cNvPicPr/>
                <p:nvPr/>
              </p:nvPicPr>
              <p:blipFill>
                <a:blip r:embed="rId1120"/>
                <a:stretch>
                  <a:fillRect/>
                </a:stretch>
              </p:blipFill>
              <p:spPr>
                <a:xfrm>
                  <a:off x="7247088" y="6446304"/>
                  <a:ext cx="403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1">
              <p14:nvContentPartPr>
                <p14:cNvPr id="755" name="墨迹 754">
                  <a:extLst>
                    <a:ext uri="{FF2B5EF4-FFF2-40B4-BE49-F238E27FC236}">
                      <a16:creationId xmlns:a16="http://schemas.microsoft.com/office/drawing/2014/main" id="{D359B245-708D-2A54-209E-18131AE64FB2}"/>
                    </a:ext>
                  </a:extLst>
                </p14:cNvPr>
                <p14:cNvContentPartPr/>
                <p14:nvPr/>
              </p14:nvContentPartPr>
              <p14:xfrm>
                <a:off x="7022088" y="6252984"/>
                <a:ext cx="35640" cy="52920"/>
              </p14:xfrm>
            </p:contentPart>
          </mc:Choice>
          <mc:Fallback>
            <p:pic>
              <p:nvPicPr>
                <p:cNvPr id="755" name="墨迹 754">
                  <a:extLst>
                    <a:ext uri="{FF2B5EF4-FFF2-40B4-BE49-F238E27FC236}">
                      <a16:creationId xmlns:a16="http://schemas.microsoft.com/office/drawing/2014/main" id="{D359B245-708D-2A54-209E-18131AE64FB2}"/>
                    </a:ext>
                  </a:extLst>
                </p:cNvPr>
                <p:cNvPicPr/>
                <p:nvPr/>
              </p:nvPicPr>
              <p:blipFill>
                <a:blip r:embed="rId1122"/>
                <a:stretch>
                  <a:fillRect/>
                </a:stretch>
              </p:blipFill>
              <p:spPr>
                <a:xfrm>
                  <a:off x="7013448" y="6243984"/>
                  <a:ext cx="532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3">
              <p14:nvContentPartPr>
                <p14:cNvPr id="756" name="墨迹 755">
                  <a:extLst>
                    <a:ext uri="{FF2B5EF4-FFF2-40B4-BE49-F238E27FC236}">
                      <a16:creationId xmlns:a16="http://schemas.microsoft.com/office/drawing/2014/main" id="{828B6C69-F144-DDD7-D8F5-DE2952D43C57}"/>
                    </a:ext>
                  </a:extLst>
                </p14:cNvPr>
                <p14:cNvContentPartPr/>
                <p14:nvPr/>
              </p14:nvContentPartPr>
              <p14:xfrm>
                <a:off x="7283448" y="6245064"/>
                <a:ext cx="87480" cy="297000"/>
              </p14:xfrm>
            </p:contentPart>
          </mc:Choice>
          <mc:Fallback>
            <p:pic>
              <p:nvPicPr>
                <p:cNvPr id="756" name="墨迹 755">
                  <a:extLst>
                    <a:ext uri="{FF2B5EF4-FFF2-40B4-BE49-F238E27FC236}">
                      <a16:creationId xmlns:a16="http://schemas.microsoft.com/office/drawing/2014/main" id="{828B6C69-F144-DDD7-D8F5-DE2952D43C57}"/>
                    </a:ext>
                  </a:extLst>
                </p:cNvPr>
                <p:cNvPicPr/>
                <p:nvPr/>
              </p:nvPicPr>
              <p:blipFill>
                <a:blip r:embed="rId1124"/>
                <a:stretch>
                  <a:fillRect/>
                </a:stretch>
              </p:blipFill>
              <p:spPr>
                <a:xfrm>
                  <a:off x="7274808" y="6236424"/>
                  <a:ext cx="105120" cy="314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6901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72</Words>
  <Application>Microsoft Office PowerPoint</Application>
  <PresentationFormat>宽屏</PresentationFormat>
  <Paragraphs>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 Zheng</dc:creator>
  <cp:lastModifiedBy>Dong Zheng</cp:lastModifiedBy>
  <cp:revision>1</cp:revision>
  <dcterms:created xsi:type="dcterms:W3CDTF">2022-06-15T02:04:20Z</dcterms:created>
  <dcterms:modified xsi:type="dcterms:W3CDTF">2022-06-27T11:23:19Z</dcterms:modified>
</cp:coreProperties>
</file>