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5" r:id="rId2"/>
    <p:sldId id="468" r:id="rId3"/>
    <p:sldId id="469" r:id="rId4"/>
    <p:sldId id="470" r:id="rId5"/>
    <p:sldId id="471" r:id="rId6"/>
    <p:sldId id="472" r:id="rId7"/>
    <p:sldId id="473" r:id="rId8"/>
    <p:sldId id="4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773B4-3282-4252-A4DC-6F5A0C8E1195}" v="947" dt="2022-09-19T02:53:54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Zheng" userId="3c181caca29f1aa3" providerId="LiveId" clId="{6AFA4C61-89BB-42AC-A537-DDB67F0A8C2F}"/>
    <pc:docChg chg="undo redo custSel addSld delSld modSld sldOrd">
      <pc:chgData name="Dong Zheng" userId="3c181caca29f1aa3" providerId="LiveId" clId="{6AFA4C61-89BB-42AC-A537-DDB67F0A8C2F}" dt="2022-06-22T02:49:55.930" v="964" actId="20577"/>
      <pc:docMkLst>
        <pc:docMk/>
      </pc:docMkLst>
      <pc:sldChg chg="addSp delSp new del mod">
        <pc:chgData name="Dong Zheng" userId="3c181caca29f1aa3" providerId="LiveId" clId="{6AFA4C61-89BB-42AC-A537-DDB67F0A8C2F}" dt="2022-06-15T02:04:44.060" v="5" actId="47"/>
        <pc:sldMkLst>
          <pc:docMk/>
          <pc:sldMk cId="1624986770" sldId="256"/>
        </pc:sldMkLst>
        <pc:picChg chg="add del">
          <ac:chgData name="Dong Zheng" userId="3c181caca29f1aa3" providerId="LiveId" clId="{6AFA4C61-89BB-42AC-A537-DDB67F0A8C2F}" dt="2022-06-15T02:04:25.856" v="2" actId="478"/>
          <ac:picMkLst>
            <pc:docMk/>
            <pc:sldMk cId="1624986770" sldId="256"/>
            <ac:picMk id="5" creationId="{7AD0C431-D2A6-9ACF-339A-EDF58980A6F6}"/>
          </ac:picMkLst>
        </pc:picChg>
      </pc:sldChg>
      <pc:sldChg chg="add del">
        <pc:chgData name="Dong Zheng" userId="3c181caca29f1aa3" providerId="LiveId" clId="{6AFA4C61-89BB-42AC-A537-DDB67F0A8C2F}" dt="2022-06-15T02:04:47.495" v="7" actId="47"/>
        <pc:sldMkLst>
          <pc:docMk/>
          <pc:sldMk cId="0" sldId="350"/>
        </pc:sldMkLst>
      </pc:sldChg>
      <pc:sldChg chg="addSp delSp modSp add mod">
        <pc:chgData name="Dong Zheng" userId="3c181caca29f1aa3" providerId="LiveId" clId="{6AFA4C61-89BB-42AC-A537-DDB67F0A8C2F}" dt="2022-06-15T03:19:19.135" v="793" actId="1076"/>
        <pc:sldMkLst>
          <pc:docMk/>
          <pc:sldMk cId="3198625181" sldId="464"/>
        </pc:sldMkLst>
        <pc:spChg chg="del">
          <ac:chgData name="Dong Zheng" userId="3c181caca29f1aa3" providerId="LiveId" clId="{6AFA4C61-89BB-42AC-A537-DDB67F0A8C2F}" dt="2022-06-15T02:29:42.682" v="435" actId="478"/>
          <ac:spMkLst>
            <pc:docMk/>
            <pc:sldMk cId="3198625181" sldId="464"/>
            <ac:spMk id="10" creationId="{0CE1817E-6787-4816-BEFF-B0F4FF9DE1CB}"/>
          </ac:spMkLst>
        </pc:spChg>
        <pc:spChg chg="add mod">
          <ac:chgData name="Dong Zheng" userId="3c181caca29f1aa3" providerId="LiveId" clId="{6AFA4C61-89BB-42AC-A537-DDB67F0A8C2F}" dt="2022-06-15T03:19:19.135" v="793" actId="1076"/>
          <ac:spMkLst>
            <pc:docMk/>
            <pc:sldMk cId="3198625181" sldId="464"/>
            <ac:spMk id="21" creationId="{50FDA7F4-F4DA-14B4-BE87-463BCB9EC5EE}"/>
          </ac:spMkLst>
        </pc:spChg>
        <pc:spChg chg="del">
          <ac:chgData name="Dong Zheng" userId="3c181caca29f1aa3" providerId="LiveId" clId="{6AFA4C61-89BB-42AC-A537-DDB67F0A8C2F}" dt="2022-06-15T02:29:43.730" v="436" actId="478"/>
          <ac:spMkLst>
            <pc:docMk/>
            <pc:sldMk cId="3198625181" sldId="464"/>
            <ac:spMk id="40" creationId="{BA13F31F-CB23-4ACB-B97A-F98898F20EBD}"/>
          </ac:spMkLst>
        </pc:spChg>
      </pc:sldChg>
      <pc:sldChg chg="addSp delSp modSp add mod">
        <pc:chgData name="Dong Zheng" userId="3c181caca29f1aa3" providerId="LiveId" clId="{6AFA4C61-89BB-42AC-A537-DDB67F0A8C2F}" dt="2022-06-22T02:49:55.930" v="964" actId="20577"/>
        <pc:sldMkLst>
          <pc:docMk/>
          <pc:sldMk cId="2615173179" sldId="465"/>
        </pc:sldMkLst>
        <pc:spChg chg="del">
          <ac:chgData name="Dong Zheng" userId="3c181caca29f1aa3" providerId="LiveId" clId="{6AFA4C61-89BB-42AC-A537-DDB67F0A8C2F}" dt="2022-06-15T02:04:53.713" v="10" actId="478"/>
          <ac:spMkLst>
            <pc:docMk/>
            <pc:sldMk cId="2615173179" sldId="465"/>
            <ac:spMk id="8" creationId="{A4EF23CB-A298-4373-A423-2FB2164C9AA9}"/>
          </ac:spMkLst>
        </pc:spChg>
        <pc:spChg chg="del">
          <ac:chgData name="Dong Zheng" userId="3c181caca29f1aa3" providerId="LiveId" clId="{6AFA4C61-89BB-42AC-A537-DDB67F0A8C2F}" dt="2022-06-15T02:05:02.905" v="16" actId="478"/>
          <ac:spMkLst>
            <pc:docMk/>
            <pc:sldMk cId="2615173179" sldId="465"/>
            <ac:spMk id="10" creationId="{0CE1817E-6787-4816-BEFF-B0F4FF9DE1CB}"/>
          </ac:spMkLst>
        </pc:spChg>
        <pc:spChg chg="add mod">
          <ac:chgData name="Dong Zheng" userId="3c181caca29f1aa3" providerId="LiveId" clId="{6AFA4C61-89BB-42AC-A537-DDB67F0A8C2F}" dt="2022-06-22T02:49:55.930" v="964" actId="20577"/>
          <ac:spMkLst>
            <pc:docMk/>
            <pc:sldMk cId="2615173179" sldId="465"/>
            <ac:spMk id="23" creationId="{AF6158D1-2ED1-B942-21C4-E927D704CDDF}"/>
          </ac:spMkLst>
        </pc:spChg>
        <pc:spChg chg="add mod">
          <ac:chgData name="Dong Zheng" userId="3c181caca29f1aa3" providerId="LiveId" clId="{6AFA4C61-89BB-42AC-A537-DDB67F0A8C2F}" dt="2022-06-15T02:59:40.939" v="778" actId="207"/>
          <ac:spMkLst>
            <pc:docMk/>
            <pc:sldMk cId="2615173179" sldId="465"/>
            <ac:spMk id="24" creationId="{84513D28-739A-0D67-A8AB-6F8B87A3D5BF}"/>
          </ac:spMkLst>
        </pc:spChg>
        <pc:spChg chg="del">
          <ac:chgData name="Dong Zheng" userId="3c181caca29f1aa3" providerId="LiveId" clId="{6AFA4C61-89BB-42AC-A537-DDB67F0A8C2F}" dt="2022-06-15T02:04:53.713" v="10" actId="478"/>
          <ac:spMkLst>
            <pc:docMk/>
            <pc:sldMk cId="2615173179" sldId="465"/>
            <ac:spMk id="34" creationId="{B5CA12D3-BC6B-4F5B-B3D4-C1C761F7F333}"/>
          </ac:spMkLst>
        </pc:spChg>
        <pc:spChg chg="del">
          <ac:chgData name="Dong Zheng" userId="3c181caca29f1aa3" providerId="LiveId" clId="{6AFA4C61-89BB-42AC-A537-DDB67F0A8C2F}" dt="2022-06-15T02:04:50.193" v="8" actId="478"/>
          <ac:spMkLst>
            <pc:docMk/>
            <pc:sldMk cId="2615173179" sldId="465"/>
            <ac:spMk id="40" creationId="{BA13F31F-CB23-4ACB-B97A-F98898F20EBD}"/>
          </ac:spMkLst>
        </pc:spChg>
        <pc:spChg chg="del">
          <ac:chgData name="Dong Zheng" userId="3c181caca29f1aa3" providerId="LiveId" clId="{6AFA4C61-89BB-42AC-A537-DDB67F0A8C2F}" dt="2022-06-15T02:04:55.661" v="12" actId="478"/>
          <ac:spMkLst>
            <pc:docMk/>
            <pc:sldMk cId="2615173179" sldId="465"/>
            <ac:spMk id="41" creationId="{906149ED-DC01-4483-A0AB-960D72C1E792}"/>
          </ac:spMkLst>
        </pc:spChg>
        <pc:spChg chg="del">
          <ac:chgData name="Dong Zheng" userId="3c181caca29f1aa3" providerId="LiveId" clId="{6AFA4C61-89BB-42AC-A537-DDB67F0A8C2F}" dt="2022-06-15T02:04:57.083" v="13" actId="478"/>
          <ac:spMkLst>
            <pc:docMk/>
            <pc:sldMk cId="2615173179" sldId="465"/>
            <ac:spMk id="43" creationId="{AABDD3F7-B5F5-44DE-8803-751BE6FCFBEF}"/>
          </ac:spMkLst>
        </pc:spChg>
        <pc:spChg chg="del">
          <ac:chgData name="Dong Zheng" userId="3c181caca29f1aa3" providerId="LiveId" clId="{6AFA4C61-89BB-42AC-A537-DDB67F0A8C2F}" dt="2022-06-15T02:04:57.083" v="13" actId="478"/>
          <ac:spMkLst>
            <pc:docMk/>
            <pc:sldMk cId="2615173179" sldId="465"/>
            <ac:spMk id="47" creationId="{72955CD4-ACD6-4520-90EA-08D2807137B1}"/>
          </ac:spMkLst>
        </pc:spChg>
        <pc:spChg chg="del">
          <ac:chgData name="Dong Zheng" userId="3c181caca29f1aa3" providerId="LiveId" clId="{6AFA4C61-89BB-42AC-A537-DDB67F0A8C2F}" dt="2022-06-15T02:04:57.083" v="13" actId="478"/>
          <ac:spMkLst>
            <pc:docMk/>
            <pc:sldMk cId="2615173179" sldId="465"/>
            <ac:spMk id="48" creationId="{D1E382ED-A5E2-4D9C-AA49-8C29C9951FA7}"/>
          </ac:spMkLst>
        </pc:spChg>
        <pc:spChg chg="del">
          <ac:chgData name="Dong Zheng" userId="3c181caca29f1aa3" providerId="LiveId" clId="{6AFA4C61-89BB-42AC-A537-DDB67F0A8C2F}" dt="2022-06-15T02:04:57.083" v="13" actId="478"/>
          <ac:spMkLst>
            <pc:docMk/>
            <pc:sldMk cId="2615173179" sldId="465"/>
            <ac:spMk id="49" creationId="{3BA1FC94-5A92-4D1B-AE89-9E727D174A86}"/>
          </ac:spMkLst>
        </pc:spChg>
        <pc:graphicFrameChg chg="del">
          <ac:chgData name="Dong Zheng" userId="3c181caca29f1aa3" providerId="LiveId" clId="{6AFA4C61-89BB-42AC-A537-DDB67F0A8C2F}" dt="2022-06-15T02:04:53.713" v="10" actId="478"/>
          <ac:graphicFrameMkLst>
            <pc:docMk/>
            <pc:sldMk cId="2615173179" sldId="465"/>
            <ac:graphicFrameMk id="25" creationId="{0370BE79-85FF-46CE-9C0D-A83BBF82E0E9}"/>
          </ac:graphicFrameMkLst>
        </pc:graphicFrameChg>
        <pc:graphicFrameChg chg="del">
          <ac:chgData name="Dong Zheng" userId="3c181caca29f1aa3" providerId="LiveId" clId="{6AFA4C61-89BB-42AC-A537-DDB67F0A8C2F}" dt="2022-06-15T02:04:53.713" v="10" actId="478"/>
          <ac:graphicFrameMkLst>
            <pc:docMk/>
            <pc:sldMk cId="2615173179" sldId="465"/>
            <ac:graphicFrameMk id="30" creationId="{B8427B60-32B8-4FCF-BBE1-0E9309204564}"/>
          </ac:graphicFrameMkLst>
        </pc:graphicFrameChg>
        <pc:graphicFrameChg chg="del">
          <ac:chgData name="Dong Zheng" userId="3c181caca29f1aa3" providerId="LiveId" clId="{6AFA4C61-89BB-42AC-A537-DDB67F0A8C2F}" dt="2022-06-15T02:04:53.713" v="10" actId="478"/>
          <ac:graphicFrameMkLst>
            <pc:docMk/>
            <pc:sldMk cId="2615173179" sldId="465"/>
            <ac:graphicFrameMk id="31" creationId="{A03FC335-FE88-4666-AA12-26B34C994393}"/>
          </ac:graphicFrameMkLst>
        </pc:graphicFrameChg>
        <pc:picChg chg="del">
          <ac:chgData name="Dong Zheng" userId="3c181caca29f1aa3" providerId="LiveId" clId="{6AFA4C61-89BB-42AC-A537-DDB67F0A8C2F}" dt="2022-06-15T02:04:57.846" v="14" actId="478"/>
          <ac:picMkLst>
            <pc:docMk/>
            <pc:sldMk cId="2615173179" sldId="465"/>
            <ac:picMk id="3" creationId="{256F476B-CFEE-4B20-B64E-B72587F11B10}"/>
          </ac:picMkLst>
        </pc:picChg>
        <pc:picChg chg="add mod">
          <ac:chgData name="Dong Zheng" userId="3c181caca29f1aa3" providerId="LiveId" clId="{6AFA4C61-89BB-42AC-A537-DDB67F0A8C2F}" dt="2022-06-15T02:59:27.016" v="760" actId="1076"/>
          <ac:picMkLst>
            <pc:docMk/>
            <pc:sldMk cId="2615173179" sldId="465"/>
            <ac:picMk id="4" creationId="{376001B6-257F-592C-D518-B63DF5DBDF68}"/>
          </ac:picMkLst>
        </pc:picChg>
        <pc:picChg chg="del">
          <ac:chgData name="Dong Zheng" userId="3c181caca29f1aa3" providerId="LiveId" clId="{6AFA4C61-89BB-42AC-A537-DDB67F0A8C2F}" dt="2022-06-15T02:04:50.910" v="9" actId="478"/>
          <ac:picMkLst>
            <pc:docMk/>
            <pc:sldMk cId="2615173179" sldId="465"/>
            <ac:picMk id="5" creationId="{0567E7C6-992A-4EF0-8061-64FDA942641C}"/>
          </ac:picMkLst>
        </pc:picChg>
        <pc:picChg chg="del">
          <ac:chgData name="Dong Zheng" userId="3c181caca29f1aa3" providerId="LiveId" clId="{6AFA4C61-89BB-42AC-A537-DDB67F0A8C2F}" dt="2022-06-15T02:05:04.265" v="17" actId="478"/>
          <ac:picMkLst>
            <pc:docMk/>
            <pc:sldMk cId="2615173179" sldId="465"/>
            <ac:picMk id="20" creationId="{00000000-0000-0000-0000-000000000000}"/>
          </ac:picMkLst>
        </pc:picChg>
        <pc:picChg chg="del">
          <ac:chgData name="Dong Zheng" userId="3c181caca29f1aa3" providerId="LiveId" clId="{6AFA4C61-89BB-42AC-A537-DDB67F0A8C2F}" dt="2022-06-15T02:04:57.083" v="13" actId="478"/>
          <ac:picMkLst>
            <pc:docMk/>
            <pc:sldMk cId="2615173179" sldId="465"/>
            <ac:picMk id="33" creationId="{F5D370E0-9565-471D-A1DA-94430E6DB045}"/>
          </ac:picMkLst>
        </pc:picChg>
        <pc:inkChg chg="del">
          <ac:chgData name="Dong Zheng" userId="3c181caca29f1aa3" providerId="LiveId" clId="{6AFA4C61-89BB-42AC-A537-DDB67F0A8C2F}" dt="2022-06-15T02:05:00.183" v="15" actId="478"/>
          <ac:inkMkLst>
            <pc:docMk/>
            <pc:sldMk cId="2615173179" sldId="465"/>
            <ac:inkMk id="35" creationId="{A3ED1FED-3F80-4685-B926-D59E6073CE2B}"/>
          </ac:inkMkLst>
        </pc:inkChg>
        <pc:inkChg chg="del">
          <ac:chgData name="Dong Zheng" userId="3c181caca29f1aa3" providerId="LiveId" clId="{6AFA4C61-89BB-42AC-A537-DDB67F0A8C2F}" dt="2022-06-15T02:04:54.402" v="11" actId="478"/>
          <ac:inkMkLst>
            <pc:docMk/>
            <pc:sldMk cId="2615173179" sldId="465"/>
            <ac:inkMk id="36" creationId="{A60F575A-27EB-42E3-B5B9-58A9B27B3E85}"/>
          </ac:inkMkLst>
        </pc:inkChg>
        <pc:cxnChg chg="del">
          <ac:chgData name="Dong Zheng" userId="3c181caca29f1aa3" providerId="LiveId" clId="{6AFA4C61-89BB-42AC-A537-DDB67F0A8C2F}" dt="2022-06-15T02:04:53.713" v="10" actId="478"/>
          <ac:cxnSpMkLst>
            <pc:docMk/>
            <pc:sldMk cId="2615173179" sldId="465"/>
            <ac:cxnSpMk id="7" creationId="{B3941DF1-3ACE-411F-A76B-75EA7D5FDEC4}"/>
          </ac:cxnSpMkLst>
        </pc:cxnChg>
      </pc:sldChg>
      <pc:sldChg chg="delSp add mod ord">
        <pc:chgData name="Dong Zheng" userId="3c181caca29f1aa3" providerId="LiveId" clId="{6AFA4C61-89BB-42AC-A537-DDB67F0A8C2F}" dt="2022-06-15T02:13:32.567" v="54"/>
        <pc:sldMkLst>
          <pc:docMk/>
          <pc:sldMk cId="1682170732" sldId="466"/>
        </pc:sldMkLst>
        <pc:spChg chg="del">
          <ac:chgData name="Dong Zheng" userId="3c181caca29f1aa3" providerId="LiveId" clId="{6AFA4C61-89BB-42AC-A537-DDB67F0A8C2F}" dt="2022-06-15T02:13:29.183" v="51" actId="478"/>
          <ac:spMkLst>
            <pc:docMk/>
            <pc:sldMk cId="1682170732" sldId="466"/>
            <ac:spMk id="23" creationId="{AF6158D1-2ED1-B942-21C4-E927D704CDDF}"/>
          </ac:spMkLst>
        </pc:spChg>
        <pc:picChg chg="del">
          <ac:chgData name="Dong Zheng" userId="3c181caca29f1aa3" providerId="LiveId" clId="{6AFA4C61-89BB-42AC-A537-DDB67F0A8C2F}" dt="2022-06-15T02:13:29.777" v="52" actId="478"/>
          <ac:picMkLst>
            <pc:docMk/>
            <pc:sldMk cId="1682170732" sldId="466"/>
            <ac:picMk id="4" creationId="{376001B6-257F-592C-D518-B63DF5DBDF68}"/>
          </ac:picMkLst>
        </pc:picChg>
      </pc:sldChg>
      <pc:sldChg chg="addSp modSp add mod">
        <pc:chgData name="Dong Zheng" userId="3c181caca29f1aa3" providerId="LiveId" clId="{6AFA4C61-89BB-42AC-A537-DDB67F0A8C2F}" dt="2022-06-15T02:33:53.940" v="524" actId="1076"/>
        <pc:sldMkLst>
          <pc:docMk/>
          <pc:sldMk cId="2052366367" sldId="467"/>
        </pc:sldMkLst>
        <pc:spChg chg="add mod">
          <ac:chgData name="Dong Zheng" userId="3c181caca29f1aa3" providerId="LiveId" clId="{6AFA4C61-89BB-42AC-A537-DDB67F0A8C2F}" dt="2022-06-15T02:33:53.940" v="524" actId="1076"/>
          <ac:spMkLst>
            <pc:docMk/>
            <pc:sldMk cId="2052366367" sldId="467"/>
            <ac:spMk id="2" creationId="{7F339243-F29D-7010-81FC-9845B416A8F0}"/>
          </ac:spMkLst>
        </pc:spChg>
        <pc:spChg chg="add mod">
          <ac:chgData name="Dong Zheng" userId="3c181caca29f1aa3" providerId="LiveId" clId="{6AFA4C61-89BB-42AC-A537-DDB67F0A8C2F}" dt="2022-06-15T02:33:51.938" v="523" actId="1076"/>
          <ac:spMkLst>
            <pc:docMk/>
            <pc:sldMk cId="2052366367" sldId="467"/>
            <ac:spMk id="3" creationId="{EBC8364A-969A-B979-BCF1-18F7F85C2A94}"/>
          </ac:spMkLst>
        </pc:spChg>
      </pc:sldChg>
      <pc:sldChg chg="addSp delSp modSp add mod">
        <pc:chgData name="Dong Zheng" userId="3c181caca29f1aa3" providerId="LiveId" clId="{6AFA4C61-89BB-42AC-A537-DDB67F0A8C2F}" dt="2022-06-15T02:55:27.686" v="757"/>
        <pc:sldMkLst>
          <pc:docMk/>
          <pc:sldMk cId="1532736760" sldId="468"/>
        </pc:sldMkLst>
        <pc:spChg chg="add mod ord">
          <ac:chgData name="Dong Zheng" userId="3c181caca29f1aa3" providerId="LiveId" clId="{6AFA4C61-89BB-42AC-A537-DDB67F0A8C2F}" dt="2022-06-15T02:55:27.686" v="757"/>
          <ac:spMkLst>
            <pc:docMk/>
            <pc:sldMk cId="1532736760" sldId="468"/>
            <ac:spMk id="5" creationId="{48C9196D-4C62-5AA3-E79F-551908B5CF38}"/>
          </ac:spMkLst>
        </pc:spChg>
        <pc:spChg chg="del mod">
          <ac:chgData name="Dong Zheng" userId="3c181caca29f1aa3" providerId="LiveId" clId="{6AFA4C61-89BB-42AC-A537-DDB67F0A8C2F}" dt="2022-06-15T02:36:55.625" v="528" actId="478"/>
          <ac:spMkLst>
            <pc:docMk/>
            <pc:sldMk cId="1532736760" sldId="468"/>
            <ac:spMk id="23" creationId="{AF6158D1-2ED1-B942-21C4-E927D704CDDF}"/>
          </ac:spMkLst>
        </pc:spChg>
        <pc:picChg chg="add mod">
          <ac:chgData name="Dong Zheng" userId="3c181caca29f1aa3" providerId="LiveId" clId="{6AFA4C61-89BB-42AC-A537-DDB67F0A8C2F}" dt="2022-06-15T02:39:03.768" v="555" actId="1076"/>
          <ac:picMkLst>
            <pc:docMk/>
            <pc:sldMk cId="1532736760" sldId="468"/>
            <ac:picMk id="3" creationId="{143A490E-2058-5C14-CAE0-9EE9A3D0F227}"/>
          </ac:picMkLst>
        </pc:picChg>
        <pc:picChg chg="del">
          <ac:chgData name="Dong Zheng" userId="3c181caca29f1aa3" providerId="LiveId" clId="{6AFA4C61-89BB-42AC-A537-DDB67F0A8C2F}" dt="2022-06-15T02:36:53.642" v="526" actId="478"/>
          <ac:picMkLst>
            <pc:docMk/>
            <pc:sldMk cId="1532736760" sldId="468"/>
            <ac:picMk id="4" creationId="{376001B6-257F-592C-D518-B63DF5DBDF68}"/>
          </ac:picMkLst>
        </pc:picChg>
      </pc:sldChg>
      <pc:sldChg chg="addSp delSp modSp add mod">
        <pc:chgData name="Dong Zheng" userId="3c181caca29f1aa3" providerId="LiveId" clId="{6AFA4C61-89BB-42AC-A537-DDB67F0A8C2F}" dt="2022-06-15T03:34:16.125" v="957" actId="1076"/>
        <pc:sldMkLst>
          <pc:docMk/>
          <pc:sldMk cId="3362597470" sldId="469"/>
        </pc:sldMkLst>
        <pc:spChg chg="mod">
          <ac:chgData name="Dong Zheng" userId="3c181caca29f1aa3" providerId="LiveId" clId="{6AFA4C61-89BB-42AC-A537-DDB67F0A8C2F}" dt="2022-06-15T03:34:16.125" v="957" actId="1076"/>
          <ac:spMkLst>
            <pc:docMk/>
            <pc:sldMk cId="3362597470" sldId="469"/>
            <ac:spMk id="5" creationId="{48C9196D-4C62-5AA3-E79F-551908B5CF38}"/>
          </ac:spMkLst>
        </pc:spChg>
        <pc:picChg chg="del">
          <ac:chgData name="Dong Zheng" userId="3c181caca29f1aa3" providerId="LiveId" clId="{6AFA4C61-89BB-42AC-A537-DDB67F0A8C2F}" dt="2022-06-15T03:26:46.480" v="795" actId="478"/>
          <ac:picMkLst>
            <pc:docMk/>
            <pc:sldMk cId="3362597470" sldId="469"/>
            <ac:picMk id="3" creationId="{143A490E-2058-5C14-CAE0-9EE9A3D0F227}"/>
          </ac:picMkLst>
        </pc:picChg>
        <pc:picChg chg="add mod ord">
          <ac:chgData name="Dong Zheng" userId="3c181caca29f1aa3" providerId="LiveId" clId="{6AFA4C61-89BB-42AC-A537-DDB67F0A8C2F}" dt="2022-06-15T03:34:08.334" v="954" actId="1076"/>
          <ac:picMkLst>
            <pc:docMk/>
            <pc:sldMk cId="3362597470" sldId="469"/>
            <ac:picMk id="4" creationId="{846F241B-B9BA-C6CF-A3FF-273E79E35599}"/>
          </ac:picMkLst>
        </pc:picChg>
        <pc:picChg chg="add mod">
          <ac:chgData name="Dong Zheng" userId="3c181caca29f1aa3" providerId="LiveId" clId="{6AFA4C61-89BB-42AC-A537-DDB67F0A8C2F}" dt="2022-06-15T03:34:12.548" v="956" actId="1076"/>
          <ac:picMkLst>
            <pc:docMk/>
            <pc:sldMk cId="3362597470" sldId="469"/>
            <ac:picMk id="7" creationId="{167B1B85-39A3-EF0D-4F14-820197A0F32E}"/>
          </ac:picMkLst>
        </pc:picChg>
      </pc:sldChg>
      <pc:sldMasterChg chg="delSldLayout">
        <pc:chgData name="Dong Zheng" userId="3c181caca29f1aa3" providerId="LiveId" clId="{6AFA4C61-89BB-42AC-A537-DDB67F0A8C2F}" dt="2022-06-15T02:04:47.495" v="7" actId="47"/>
        <pc:sldMasterMkLst>
          <pc:docMk/>
          <pc:sldMasterMk cId="1949803067" sldId="2147483648"/>
        </pc:sldMasterMkLst>
        <pc:sldLayoutChg chg="del">
          <pc:chgData name="Dong Zheng" userId="3c181caca29f1aa3" providerId="LiveId" clId="{6AFA4C61-89BB-42AC-A537-DDB67F0A8C2F}" dt="2022-06-15T02:04:47.495" v="7" actId="47"/>
          <pc:sldLayoutMkLst>
            <pc:docMk/>
            <pc:sldMasterMk cId="1949803067" sldId="2147483648"/>
            <pc:sldLayoutMk cId="859786897" sldId="2147483661"/>
          </pc:sldLayoutMkLst>
        </pc:sldLayoutChg>
      </pc:sldMasterChg>
    </pc:docChg>
  </pc:docChgLst>
  <pc:docChgLst>
    <pc:chgData name="Dong Zheng" userId="3c181caca29f1aa3" providerId="LiveId" clId="{F76F2F5B-CEF1-444E-8A1A-54F171586D5B}"/>
    <pc:docChg chg="undo custSel addSld delSld modSld">
      <pc:chgData name="Dong Zheng" userId="3c181caca29f1aa3" providerId="LiveId" clId="{F76F2F5B-CEF1-444E-8A1A-54F171586D5B}" dt="2022-08-22T12:01:06.310" v="1553" actId="20577"/>
      <pc:docMkLst>
        <pc:docMk/>
      </pc:docMkLst>
      <pc:sldChg chg="addSp delSp modSp mod">
        <pc:chgData name="Dong Zheng" userId="3c181caca29f1aa3" providerId="LiveId" clId="{F76F2F5B-CEF1-444E-8A1A-54F171586D5B}" dt="2022-08-22T12:01:06.310" v="1553" actId="20577"/>
        <pc:sldMkLst>
          <pc:docMk/>
          <pc:sldMk cId="2615173179" sldId="465"/>
        </pc:sldMkLst>
        <pc:spChg chg="add mod">
          <ac:chgData name="Dong Zheng" userId="3c181caca29f1aa3" providerId="LiveId" clId="{F76F2F5B-CEF1-444E-8A1A-54F171586D5B}" dt="2022-08-16T03:24:09.472" v="1050" actId="1076"/>
          <ac:spMkLst>
            <pc:docMk/>
            <pc:sldMk cId="2615173179" sldId="465"/>
            <ac:spMk id="5" creationId="{CC90F3A7-E860-5E84-0E18-F3718F896193}"/>
          </ac:spMkLst>
        </pc:spChg>
        <pc:spChg chg="mod">
          <ac:chgData name="Dong Zheng" userId="3c181caca29f1aa3" providerId="LiveId" clId="{F76F2F5B-CEF1-444E-8A1A-54F171586D5B}" dt="2022-08-22T12:01:06.310" v="1553" actId="20577"/>
          <ac:spMkLst>
            <pc:docMk/>
            <pc:sldMk cId="2615173179" sldId="465"/>
            <ac:spMk id="23" creationId="{AF6158D1-2ED1-B942-21C4-E927D704CDDF}"/>
          </ac:spMkLst>
        </pc:spChg>
        <pc:picChg chg="del">
          <ac:chgData name="Dong Zheng" userId="3c181caca29f1aa3" providerId="LiveId" clId="{F76F2F5B-CEF1-444E-8A1A-54F171586D5B}" dt="2022-08-16T02:46:09.777" v="0" actId="478"/>
          <ac:picMkLst>
            <pc:docMk/>
            <pc:sldMk cId="2615173179" sldId="465"/>
            <ac:picMk id="3" creationId="{A34A0021-6F80-2982-0EC7-575A1AAAF5E7}"/>
          </ac:picMkLst>
        </pc:picChg>
        <pc:picChg chg="add mod">
          <ac:chgData name="Dong Zheng" userId="3c181caca29f1aa3" providerId="LiveId" clId="{F76F2F5B-CEF1-444E-8A1A-54F171586D5B}" dt="2022-08-16T03:24:00.952" v="1042" actId="1076"/>
          <ac:picMkLst>
            <pc:docMk/>
            <pc:sldMk cId="2615173179" sldId="465"/>
            <ac:picMk id="4" creationId="{FB0CE19F-FDBB-4349-5137-A4E2B0140303}"/>
          </ac:picMkLst>
        </pc:picChg>
      </pc:sldChg>
      <pc:sldChg chg="addSp delSp modSp mod">
        <pc:chgData name="Dong Zheng" userId="3c181caca29f1aa3" providerId="LiveId" clId="{F76F2F5B-CEF1-444E-8A1A-54F171586D5B}" dt="2022-08-16T03:08:55.247" v="591" actId="1076"/>
        <pc:sldMkLst>
          <pc:docMk/>
          <pc:sldMk cId="2185312659" sldId="468"/>
        </pc:sldMkLst>
        <pc:spChg chg="mod ord">
          <ac:chgData name="Dong Zheng" userId="3c181caca29f1aa3" providerId="LiveId" clId="{F76F2F5B-CEF1-444E-8A1A-54F171586D5B}" dt="2022-08-16T03:08:55.247" v="591" actId="1076"/>
          <ac:spMkLst>
            <pc:docMk/>
            <pc:sldMk cId="2185312659" sldId="468"/>
            <ac:spMk id="12" creationId="{A832BA82-AD09-F1AD-6A94-E1FC7000C115}"/>
          </ac:spMkLst>
        </pc:spChg>
        <pc:picChg chg="add mod">
          <ac:chgData name="Dong Zheng" userId="3c181caca29f1aa3" providerId="LiveId" clId="{F76F2F5B-CEF1-444E-8A1A-54F171586D5B}" dt="2022-08-16T03:08:50.252" v="590" actId="1076"/>
          <ac:picMkLst>
            <pc:docMk/>
            <pc:sldMk cId="2185312659" sldId="468"/>
            <ac:picMk id="4" creationId="{93DFD324-60D3-DEB9-842A-9C81B8D02635}"/>
          </ac:picMkLst>
        </pc:picChg>
        <pc:picChg chg="del">
          <ac:chgData name="Dong Zheng" userId="3c181caca29f1aa3" providerId="LiveId" clId="{F76F2F5B-CEF1-444E-8A1A-54F171586D5B}" dt="2022-08-16T02:48:43.677" v="9" actId="478"/>
          <ac:picMkLst>
            <pc:docMk/>
            <pc:sldMk cId="2185312659" sldId="468"/>
            <ac:picMk id="6" creationId="{B29675E3-E4BC-76B9-A2C5-5FAF4281004D}"/>
          </ac:picMkLst>
        </pc:picChg>
      </pc:sldChg>
      <pc:sldChg chg="del">
        <pc:chgData name="Dong Zheng" userId="3c181caca29f1aa3" providerId="LiveId" clId="{F76F2F5B-CEF1-444E-8A1A-54F171586D5B}" dt="2022-08-16T02:56:21.994" v="121" actId="47"/>
        <pc:sldMkLst>
          <pc:docMk/>
          <pc:sldMk cId="2603647781" sldId="469"/>
        </pc:sldMkLst>
      </pc:sldChg>
      <pc:sldChg chg="addSp delSp modSp add mod">
        <pc:chgData name="Dong Zheng" userId="3c181caca29f1aa3" providerId="LiveId" clId="{F76F2F5B-CEF1-444E-8A1A-54F171586D5B}" dt="2022-08-16T03:16:29.991" v="943" actId="1076"/>
        <pc:sldMkLst>
          <pc:docMk/>
          <pc:sldMk cId="2925895984" sldId="469"/>
        </pc:sldMkLst>
        <pc:spChg chg="mod">
          <ac:chgData name="Dong Zheng" userId="3c181caca29f1aa3" providerId="LiveId" clId="{F76F2F5B-CEF1-444E-8A1A-54F171586D5B}" dt="2022-08-16T02:58:28.809" v="148" actId="20577"/>
          <ac:spMkLst>
            <pc:docMk/>
            <pc:sldMk cId="2925895984" sldId="469"/>
            <ac:spMk id="3" creationId="{1EA2D6F9-67E1-E28B-DAA2-BB09E0BFE9C6}"/>
          </ac:spMkLst>
        </pc:spChg>
        <pc:spChg chg="add mod">
          <ac:chgData name="Dong Zheng" userId="3c181caca29f1aa3" providerId="LiveId" clId="{F76F2F5B-CEF1-444E-8A1A-54F171586D5B}" dt="2022-08-16T03:11:13.612" v="654" actId="1076"/>
          <ac:spMkLst>
            <pc:docMk/>
            <pc:sldMk cId="2925895984" sldId="469"/>
            <ac:spMk id="10" creationId="{FDD21DD7-0C75-E7F5-AB94-B97FFED59CCA}"/>
          </ac:spMkLst>
        </pc:spChg>
        <pc:spChg chg="add mod">
          <ac:chgData name="Dong Zheng" userId="3c181caca29f1aa3" providerId="LiveId" clId="{F76F2F5B-CEF1-444E-8A1A-54F171586D5B}" dt="2022-08-16T03:12:30.537" v="660" actId="1076"/>
          <ac:spMkLst>
            <pc:docMk/>
            <pc:sldMk cId="2925895984" sldId="469"/>
            <ac:spMk id="11" creationId="{784DD295-AAB1-CA15-3899-BC8C1F802F5C}"/>
          </ac:spMkLst>
        </pc:spChg>
        <pc:spChg chg="mod">
          <ac:chgData name="Dong Zheng" userId="3c181caca29f1aa3" providerId="LiveId" clId="{F76F2F5B-CEF1-444E-8A1A-54F171586D5B}" dt="2022-08-16T03:05:55.974" v="461" actId="20577"/>
          <ac:spMkLst>
            <pc:docMk/>
            <pc:sldMk cId="2925895984" sldId="469"/>
            <ac:spMk id="12" creationId="{A832BA82-AD09-F1AD-6A94-E1FC7000C115}"/>
          </ac:spMkLst>
        </pc:spChg>
        <pc:spChg chg="add del mod">
          <ac:chgData name="Dong Zheng" userId="3c181caca29f1aa3" providerId="LiveId" clId="{F76F2F5B-CEF1-444E-8A1A-54F171586D5B}" dt="2022-08-16T03:12:34.113" v="662"/>
          <ac:spMkLst>
            <pc:docMk/>
            <pc:sldMk cId="2925895984" sldId="469"/>
            <ac:spMk id="13" creationId="{ADA1429C-15D7-9731-E871-F5A9FC3844AD}"/>
          </ac:spMkLst>
        </pc:spChg>
        <pc:spChg chg="add mod">
          <ac:chgData name="Dong Zheng" userId="3c181caca29f1aa3" providerId="LiveId" clId="{F76F2F5B-CEF1-444E-8A1A-54F171586D5B}" dt="2022-08-16T03:16:29.991" v="943" actId="1076"/>
          <ac:spMkLst>
            <pc:docMk/>
            <pc:sldMk cId="2925895984" sldId="469"/>
            <ac:spMk id="14" creationId="{4B23A6FA-1D5C-6981-6F69-6C9E2B613EDB}"/>
          </ac:spMkLst>
        </pc:spChg>
        <pc:picChg chg="del">
          <ac:chgData name="Dong Zheng" userId="3c181caca29f1aa3" providerId="LiveId" clId="{F76F2F5B-CEF1-444E-8A1A-54F171586D5B}" dt="2022-08-16T02:58:00.535" v="136" actId="478"/>
          <ac:picMkLst>
            <pc:docMk/>
            <pc:sldMk cId="2925895984" sldId="469"/>
            <ac:picMk id="4" creationId="{93DFD324-60D3-DEB9-842A-9C81B8D02635}"/>
          </ac:picMkLst>
        </pc:picChg>
        <pc:picChg chg="add del mod">
          <ac:chgData name="Dong Zheng" userId="3c181caca29f1aa3" providerId="LiveId" clId="{F76F2F5B-CEF1-444E-8A1A-54F171586D5B}" dt="2022-08-16T02:58:08.142" v="140" actId="478"/>
          <ac:picMkLst>
            <pc:docMk/>
            <pc:sldMk cId="2925895984" sldId="469"/>
            <ac:picMk id="5" creationId="{3DACE457-CEF3-7998-86F7-E1D292BB734A}"/>
          </ac:picMkLst>
        </pc:picChg>
        <pc:picChg chg="add mod">
          <ac:chgData name="Dong Zheng" userId="3c181caca29f1aa3" providerId="LiveId" clId="{F76F2F5B-CEF1-444E-8A1A-54F171586D5B}" dt="2022-08-16T02:58:23.870" v="145" actId="1076"/>
          <ac:picMkLst>
            <pc:docMk/>
            <pc:sldMk cId="2925895984" sldId="469"/>
            <ac:picMk id="7" creationId="{40E6D7E4-A46D-199D-D0D3-60BE8933D978}"/>
          </ac:picMkLst>
        </pc:picChg>
        <pc:picChg chg="add mod">
          <ac:chgData name="Dong Zheng" userId="3c181caca29f1aa3" providerId="LiveId" clId="{F76F2F5B-CEF1-444E-8A1A-54F171586D5B}" dt="2022-08-16T03:12:26.352" v="659" actId="1076"/>
          <ac:picMkLst>
            <pc:docMk/>
            <pc:sldMk cId="2925895984" sldId="469"/>
            <ac:picMk id="9" creationId="{21E88299-F4A0-874A-8F2F-3E1A07E1AF9E}"/>
          </ac:picMkLst>
        </pc:picChg>
      </pc:sldChg>
      <pc:sldChg chg="delSp modSp add mod">
        <pc:chgData name="Dong Zheng" userId="3c181caca29f1aa3" providerId="LiveId" clId="{F76F2F5B-CEF1-444E-8A1A-54F171586D5B}" dt="2022-08-16T03:21:36.377" v="1041" actId="1076"/>
        <pc:sldMkLst>
          <pc:docMk/>
          <pc:sldMk cId="1645718104" sldId="470"/>
        </pc:sldMkLst>
        <pc:spChg chg="del mod">
          <ac:chgData name="Dong Zheng" userId="3c181caca29f1aa3" providerId="LiveId" clId="{F76F2F5B-CEF1-444E-8A1A-54F171586D5B}" dt="2022-08-16T03:21:17.374" v="1039" actId="478"/>
          <ac:spMkLst>
            <pc:docMk/>
            <pc:sldMk cId="1645718104" sldId="470"/>
            <ac:spMk id="10" creationId="{FDD21DD7-0C75-E7F5-AB94-B97FFED59CCA}"/>
          </ac:spMkLst>
        </pc:spChg>
        <pc:spChg chg="mod">
          <ac:chgData name="Dong Zheng" userId="3c181caca29f1aa3" providerId="LiveId" clId="{F76F2F5B-CEF1-444E-8A1A-54F171586D5B}" dt="2022-08-16T03:21:36.377" v="1041" actId="1076"/>
          <ac:spMkLst>
            <pc:docMk/>
            <pc:sldMk cId="1645718104" sldId="470"/>
            <ac:spMk id="11" creationId="{784DD295-AAB1-CA15-3899-BC8C1F802F5C}"/>
          </ac:spMkLst>
        </pc:spChg>
        <pc:spChg chg="mod">
          <ac:chgData name="Dong Zheng" userId="3c181caca29f1aa3" providerId="LiveId" clId="{F76F2F5B-CEF1-444E-8A1A-54F171586D5B}" dt="2022-08-16T03:21:14.661" v="1038" actId="20577"/>
          <ac:spMkLst>
            <pc:docMk/>
            <pc:sldMk cId="1645718104" sldId="470"/>
            <ac:spMk id="12" creationId="{A832BA82-AD09-F1AD-6A94-E1FC7000C115}"/>
          </ac:spMkLst>
        </pc:spChg>
        <pc:picChg chg="del">
          <ac:chgData name="Dong Zheng" userId="3c181caca29f1aa3" providerId="LiveId" clId="{F76F2F5B-CEF1-444E-8A1A-54F171586D5B}" dt="2022-08-16T03:21:34.709" v="1040" actId="478"/>
          <ac:picMkLst>
            <pc:docMk/>
            <pc:sldMk cId="1645718104" sldId="470"/>
            <ac:picMk id="9" creationId="{21E88299-F4A0-874A-8F2F-3E1A07E1AF9E}"/>
          </ac:picMkLst>
        </pc:picChg>
      </pc:sldChg>
      <pc:sldChg chg="addSp delSp modSp add mod">
        <pc:chgData name="Dong Zheng" userId="3c181caca29f1aa3" providerId="LiveId" clId="{F76F2F5B-CEF1-444E-8A1A-54F171586D5B}" dt="2022-08-16T08:46:09.801" v="1289" actId="20577"/>
        <pc:sldMkLst>
          <pc:docMk/>
          <pc:sldMk cId="2739719371" sldId="471"/>
        </pc:sldMkLst>
        <pc:spChg chg="add mod">
          <ac:chgData name="Dong Zheng" userId="3c181caca29f1aa3" providerId="LiveId" clId="{F76F2F5B-CEF1-444E-8A1A-54F171586D5B}" dt="2022-08-16T08:46:09.801" v="1289" actId="20577"/>
          <ac:spMkLst>
            <pc:docMk/>
            <pc:sldMk cId="2739719371" sldId="471"/>
            <ac:spMk id="2" creationId="{BC9CFAAA-DBBE-079D-564F-34EDD0086C02}"/>
          </ac:spMkLst>
        </pc:spChg>
        <pc:spChg chg="mod">
          <ac:chgData name="Dong Zheng" userId="3c181caca29f1aa3" providerId="LiveId" clId="{F76F2F5B-CEF1-444E-8A1A-54F171586D5B}" dt="2022-08-16T08:44:33.060" v="1256" actId="20577"/>
          <ac:spMkLst>
            <pc:docMk/>
            <pc:sldMk cId="2739719371" sldId="471"/>
            <ac:spMk id="3" creationId="{1EA2D6F9-67E1-E28B-DAA2-BB09E0BFE9C6}"/>
          </ac:spMkLst>
        </pc:spChg>
        <pc:spChg chg="add mod">
          <ac:chgData name="Dong Zheng" userId="3c181caca29f1aa3" providerId="LiveId" clId="{F76F2F5B-CEF1-444E-8A1A-54F171586D5B}" dt="2022-08-16T08:43:08.033" v="1250" actId="1076"/>
          <ac:spMkLst>
            <pc:docMk/>
            <pc:sldMk cId="2739719371" sldId="471"/>
            <ac:spMk id="9" creationId="{B96390DB-FA1B-DEDB-30D5-9D200376468F}"/>
          </ac:spMkLst>
        </pc:spChg>
        <pc:spChg chg="del">
          <ac:chgData name="Dong Zheng" userId="3c181caca29f1aa3" providerId="LiveId" clId="{F76F2F5B-CEF1-444E-8A1A-54F171586D5B}" dt="2022-08-16T03:25:52.990" v="1058" actId="478"/>
          <ac:spMkLst>
            <pc:docMk/>
            <pc:sldMk cId="2739719371" sldId="471"/>
            <ac:spMk id="11" creationId="{784DD295-AAB1-CA15-3899-BC8C1F802F5C}"/>
          </ac:spMkLst>
        </pc:spChg>
        <pc:spChg chg="del">
          <ac:chgData name="Dong Zheng" userId="3c181caca29f1aa3" providerId="LiveId" clId="{F76F2F5B-CEF1-444E-8A1A-54F171586D5B}" dt="2022-08-16T03:25:50.387" v="1056" actId="478"/>
          <ac:spMkLst>
            <pc:docMk/>
            <pc:sldMk cId="2739719371" sldId="471"/>
            <ac:spMk id="12" creationId="{A832BA82-AD09-F1AD-6A94-E1FC7000C115}"/>
          </ac:spMkLst>
        </pc:spChg>
        <pc:picChg chg="add mod">
          <ac:chgData name="Dong Zheng" userId="3c181caca29f1aa3" providerId="LiveId" clId="{F76F2F5B-CEF1-444E-8A1A-54F171586D5B}" dt="2022-08-16T08:43:22.299" v="1253" actId="1076"/>
          <ac:picMkLst>
            <pc:docMk/>
            <pc:sldMk cId="2739719371" sldId="471"/>
            <ac:picMk id="4" creationId="{430DE4B9-3D15-CF15-B4A0-0C8BB7DF2861}"/>
          </ac:picMkLst>
        </pc:picChg>
        <pc:picChg chg="add mod">
          <ac:chgData name="Dong Zheng" userId="3c181caca29f1aa3" providerId="LiveId" clId="{F76F2F5B-CEF1-444E-8A1A-54F171586D5B}" dt="2022-08-16T08:43:13.801" v="1251" actId="1076"/>
          <ac:picMkLst>
            <pc:docMk/>
            <pc:sldMk cId="2739719371" sldId="471"/>
            <ac:picMk id="6" creationId="{7A5D771B-9298-A9D0-282C-C24598022699}"/>
          </ac:picMkLst>
        </pc:picChg>
        <pc:picChg chg="del">
          <ac:chgData name="Dong Zheng" userId="3c181caca29f1aa3" providerId="LiveId" clId="{F76F2F5B-CEF1-444E-8A1A-54F171586D5B}" dt="2022-08-16T03:25:51.625" v="1057" actId="478"/>
          <ac:picMkLst>
            <pc:docMk/>
            <pc:sldMk cId="2739719371" sldId="471"/>
            <ac:picMk id="7" creationId="{40E6D7E4-A46D-199D-D0D3-60BE8933D978}"/>
          </ac:picMkLst>
        </pc:picChg>
        <pc:picChg chg="add mod">
          <ac:chgData name="Dong Zheng" userId="3c181caca29f1aa3" providerId="LiveId" clId="{F76F2F5B-CEF1-444E-8A1A-54F171586D5B}" dt="2022-08-16T08:43:08.033" v="1250" actId="1076"/>
          <ac:picMkLst>
            <pc:docMk/>
            <pc:sldMk cId="2739719371" sldId="471"/>
            <ac:picMk id="8" creationId="{DA342CBA-158B-9BC5-4F1D-289160637D2F}"/>
          </ac:picMkLst>
        </pc:picChg>
        <pc:picChg chg="add del">
          <ac:chgData name="Dong Zheng" userId="3c181caca29f1aa3" providerId="LiveId" clId="{F76F2F5B-CEF1-444E-8A1A-54F171586D5B}" dt="2022-08-16T08:44:38.796" v="1258" actId="478"/>
          <ac:picMkLst>
            <pc:docMk/>
            <pc:sldMk cId="2739719371" sldId="471"/>
            <ac:picMk id="11" creationId="{7B658C4C-FB70-448C-A1A5-AE3B34AD8C3C}"/>
          </ac:picMkLst>
        </pc:picChg>
      </pc:sldChg>
      <pc:sldChg chg="addSp delSp modSp add mod">
        <pc:chgData name="Dong Zheng" userId="3c181caca29f1aa3" providerId="LiveId" clId="{F76F2F5B-CEF1-444E-8A1A-54F171586D5B}" dt="2022-08-16T09:12:48.776" v="1459" actId="1076"/>
        <pc:sldMkLst>
          <pc:docMk/>
          <pc:sldMk cId="948851457" sldId="472"/>
        </pc:sldMkLst>
        <pc:spChg chg="del">
          <ac:chgData name="Dong Zheng" userId="3c181caca29f1aa3" providerId="LiveId" clId="{F76F2F5B-CEF1-444E-8A1A-54F171586D5B}" dt="2022-08-16T08:44:45.440" v="1264" actId="478"/>
          <ac:spMkLst>
            <pc:docMk/>
            <pc:sldMk cId="948851457" sldId="472"/>
            <ac:spMk id="2" creationId="{BC9CFAAA-DBBE-079D-564F-34EDD0086C02}"/>
          </ac:spMkLst>
        </pc:spChg>
        <pc:spChg chg="mod ord">
          <ac:chgData name="Dong Zheng" userId="3c181caca29f1aa3" providerId="LiveId" clId="{F76F2F5B-CEF1-444E-8A1A-54F171586D5B}" dt="2022-08-16T08:45:10.183" v="1277" actId="1076"/>
          <ac:spMkLst>
            <pc:docMk/>
            <pc:sldMk cId="948851457" sldId="472"/>
            <ac:spMk id="3" creationId="{1EA2D6F9-67E1-E28B-DAA2-BB09E0BFE9C6}"/>
          </ac:spMkLst>
        </pc:spChg>
        <pc:spChg chg="add mod">
          <ac:chgData name="Dong Zheng" userId="3c181caca29f1aa3" providerId="LiveId" clId="{F76F2F5B-CEF1-444E-8A1A-54F171586D5B}" dt="2022-08-16T08:56:30.104" v="1331" actId="1076"/>
          <ac:spMkLst>
            <pc:docMk/>
            <pc:sldMk cId="948851457" sldId="472"/>
            <ac:spMk id="5" creationId="{A59E4FBC-E96C-9076-0E2C-D95149BC818C}"/>
          </ac:spMkLst>
        </pc:spChg>
        <pc:spChg chg="del">
          <ac:chgData name="Dong Zheng" userId="3c181caca29f1aa3" providerId="LiveId" clId="{F76F2F5B-CEF1-444E-8A1A-54F171586D5B}" dt="2022-08-16T08:44:43.801" v="1262" actId="478"/>
          <ac:spMkLst>
            <pc:docMk/>
            <pc:sldMk cId="948851457" sldId="472"/>
            <ac:spMk id="9" creationId="{B96390DB-FA1B-DEDB-30D5-9D200376468F}"/>
          </ac:spMkLst>
        </pc:spChg>
        <pc:spChg chg="add mod">
          <ac:chgData name="Dong Zheng" userId="3c181caca29f1aa3" providerId="LiveId" clId="{F76F2F5B-CEF1-444E-8A1A-54F171586D5B}" dt="2022-08-16T09:12:48.776" v="1459" actId="1076"/>
          <ac:spMkLst>
            <pc:docMk/>
            <pc:sldMk cId="948851457" sldId="472"/>
            <ac:spMk id="16" creationId="{02EC0BED-E178-4210-5880-241AD6DF9828}"/>
          </ac:spMkLst>
        </pc:spChg>
        <pc:picChg chg="del">
          <ac:chgData name="Dong Zheng" userId="3c181caca29f1aa3" providerId="LiveId" clId="{F76F2F5B-CEF1-444E-8A1A-54F171586D5B}" dt="2022-08-16T08:44:41.421" v="1260" actId="478"/>
          <ac:picMkLst>
            <pc:docMk/>
            <pc:sldMk cId="948851457" sldId="472"/>
            <ac:picMk id="4" creationId="{430DE4B9-3D15-CF15-B4A0-0C8BB7DF2861}"/>
          </ac:picMkLst>
        </pc:picChg>
        <pc:picChg chg="del">
          <ac:chgData name="Dong Zheng" userId="3c181caca29f1aa3" providerId="LiveId" clId="{F76F2F5B-CEF1-444E-8A1A-54F171586D5B}" dt="2022-08-16T08:44:45.837" v="1265" actId="478"/>
          <ac:picMkLst>
            <pc:docMk/>
            <pc:sldMk cId="948851457" sldId="472"/>
            <ac:picMk id="6" creationId="{7A5D771B-9298-A9D0-282C-C24598022699}"/>
          </ac:picMkLst>
        </pc:picChg>
        <pc:picChg chg="del">
          <ac:chgData name="Dong Zheng" userId="3c181caca29f1aa3" providerId="LiveId" clId="{F76F2F5B-CEF1-444E-8A1A-54F171586D5B}" dt="2022-08-16T08:44:44.197" v="1263" actId="478"/>
          <ac:picMkLst>
            <pc:docMk/>
            <pc:sldMk cId="948851457" sldId="472"/>
            <ac:picMk id="8" creationId="{DA342CBA-158B-9BC5-4F1D-289160637D2F}"/>
          </ac:picMkLst>
        </pc:picChg>
        <pc:picChg chg="add mod">
          <ac:chgData name="Dong Zheng" userId="3c181caca29f1aa3" providerId="LiveId" clId="{F76F2F5B-CEF1-444E-8A1A-54F171586D5B}" dt="2022-08-16T08:56:27.644" v="1330" actId="1076"/>
          <ac:picMkLst>
            <pc:docMk/>
            <pc:sldMk cId="948851457" sldId="472"/>
            <ac:picMk id="10" creationId="{4D36A09D-23C9-2A93-8327-09DB0F25EC75}"/>
          </ac:picMkLst>
        </pc:picChg>
        <pc:picChg chg="mod">
          <ac:chgData name="Dong Zheng" userId="3c181caca29f1aa3" providerId="LiveId" clId="{F76F2F5B-CEF1-444E-8A1A-54F171586D5B}" dt="2022-08-16T09:12:30.942" v="1455" actId="1076"/>
          <ac:picMkLst>
            <pc:docMk/>
            <pc:sldMk cId="948851457" sldId="472"/>
            <ac:picMk id="11" creationId="{7B658C4C-FB70-448C-A1A5-AE3B34AD8C3C}"/>
          </ac:picMkLst>
        </pc:picChg>
        <pc:picChg chg="add mod">
          <ac:chgData name="Dong Zheng" userId="3c181caca29f1aa3" providerId="LiveId" clId="{F76F2F5B-CEF1-444E-8A1A-54F171586D5B}" dt="2022-08-16T08:56:27.644" v="1330" actId="1076"/>
          <ac:picMkLst>
            <pc:docMk/>
            <pc:sldMk cId="948851457" sldId="472"/>
            <ac:picMk id="13" creationId="{ADA51F92-7DA6-3118-CC73-3AA1BD0329C0}"/>
          </ac:picMkLst>
        </pc:picChg>
        <pc:picChg chg="add mod">
          <ac:chgData name="Dong Zheng" userId="3c181caca29f1aa3" providerId="LiveId" clId="{F76F2F5B-CEF1-444E-8A1A-54F171586D5B}" dt="2022-08-16T08:56:27.644" v="1330" actId="1076"/>
          <ac:picMkLst>
            <pc:docMk/>
            <pc:sldMk cId="948851457" sldId="472"/>
            <ac:picMk id="15" creationId="{CF67FCF6-40A7-064A-A21F-52A069E5EAA6}"/>
          </ac:picMkLst>
        </pc:picChg>
      </pc:sldChg>
      <pc:sldChg chg="addSp delSp modSp add mod">
        <pc:chgData name="Dong Zheng" userId="3c181caca29f1aa3" providerId="LiveId" clId="{F76F2F5B-CEF1-444E-8A1A-54F171586D5B}" dt="2022-08-16T09:01:19.739" v="1391" actId="1076"/>
        <pc:sldMkLst>
          <pc:docMk/>
          <pc:sldMk cId="775149724" sldId="473"/>
        </pc:sldMkLst>
        <pc:spChg chg="del">
          <ac:chgData name="Dong Zheng" userId="3c181caca29f1aa3" providerId="LiveId" clId="{F76F2F5B-CEF1-444E-8A1A-54F171586D5B}" dt="2022-08-16T08:59:39.228" v="1337" actId="478"/>
          <ac:spMkLst>
            <pc:docMk/>
            <pc:sldMk cId="775149724" sldId="473"/>
            <ac:spMk id="3" creationId="{1EA2D6F9-67E1-E28B-DAA2-BB09E0BFE9C6}"/>
          </ac:spMkLst>
        </pc:spChg>
        <pc:spChg chg="del">
          <ac:chgData name="Dong Zheng" userId="3c181caca29f1aa3" providerId="LiveId" clId="{F76F2F5B-CEF1-444E-8A1A-54F171586D5B}" dt="2022-08-16T08:59:36.056" v="1333" actId="478"/>
          <ac:spMkLst>
            <pc:docMk/>
            <pc:sldMk cId="775149724" sldId="473"/>
            <ac:spMk id="5" creationId="{A59E4FBC-E96C-9076-0E2C-D95149BC818C}"/>
          </ac:spMkLst>
        </pc:spChg>
        <pc:spChg chg="add mod">
          <ac:chgData name="Dong Zheng" userId="3c181caca29f1aa3" providerId="LiveId" clId="{F76F2F5B-CEF1-444E-8A1A-54F171586D5B}" dt="2022-08-16T09:01:00.114" v="1363" actId="1076"/>
          <ac:spMkLst>
            <pc:docMk/>
            <pc:sldMk cId="775149724" sldId="473"/>
            <ac:spMk id="6" creationId="{E3BECD5D-F77A-7337-B373-4B571F788C61}"/>
          </ac:spMkLst>
        </pc:spChg>
        <pc:spChg chg="add mod">
          <ac:chgData name="Dong Zheng" userId="3c181caca29f1aa3" providerId="LiveId" clId="{F76F2F5B-CEF1-444E-8A1A-54F171586D5B}" dt="2022-08-16T09:01:11.338" v="1381" actId="1076"/>
          <ac:spMkLst>
            <pc:docMk/>
            <pc:sldMk cId="775149724" sldId="473"/>
            <ac:spMk id="7" creationId="{DFCC7080-E0F4-8C28-0A55-91DA0576B383}"/>
          </ac:spMkLst>
        </pc:spChg>
        <pc:spChg chg="add mod">
          <ac:chgData name="Dong Zheng" userId="3c181caca29f1aa3" providerId="LiveId" clId="{F76F2F5B-CEF1-444E-8A1A-54F171586D5B}" dt="2022-08-16T09:01:19.739" v="1391" actId="1076"/>
          <ac:spMkLst>
            <pc:docMk/>
            <pc:sldMk cId="775149724" sldId="473"/>
            <ac:spMk id="8" creationId="{D1721F9C-709C-C744-DC99-11869722F879}"/>
          </ac:spMkLst>
        </pc:spChg>
        <pc:picChg chg="add mod">
          <ac:chgData name="Dong Zheng" userId="3c181caca29f1aa3" providerId="LiveId" clId="{F76F2F5B-CEF1-444E-8A1A-54F171586D5B}" dt="2022-08-16T09:01:01.945" v="1366" actId="1076"/>
          <ac:picMkLst>
            <pc:docMk/>
            <pc:sldMk cId="775149724" sldId="473"/>
            <ac:picMk id="2" creationId="{C3C0B6F2-49AC-0443-9F95-54C51C8B7123}"/>
          </ac:picMkLst>
        </pc:picChg>
        <pc:picChg chg="add mod">
          <ac:chgData name="Dong Zheng" userId="3c181caca29f1aa3" providerId="LiveId" clId="{F76F2F5B-CEF1-444E-8A1A-54F171586D5B}" dt="2022-08-16T09:00:32.410" v="1348" actId="1076"/>
          <ac:picMkLst>
            <pc:docMk/>
            <pc:sldMk cId="775149724" sldId="473"/>
            <ac:picMk id="4" creationId="{2358D3E3-EE47-9F02-E9B2-F4750742011B}"/>
          </ac:picMkLst>
        </pc:picChg>
        <pc:picChg chg="del">
          <ac:chgData name="Dong Zheng" userId="3c181caca29f1aa3" providerId="LiveId" clId="{F76F2F5B-CEF1-444E-8A1A-54F171586D5B}" dt="2022-08-16T08:59:36.622" v="1334" actId="478"/>
          <ac:picMkLst>
            <pc:docMk/>
            <pc:sldMk cId="775149724" sldId="473"/>
            <ac:picMk id="10" creationId="{4D36A09D-23C9-2A93-8327-09DB0F25EC75}"/>
          </ac:picMkLst>
        </pc:picChg>
        <pc:picChg chg="mod ord">
          <ac:chgData name="Dong Zheng" userId="3c181caca29f1aa3" providerId="LiveId" clId="{F76F2F5B-CEF1-444E-8A1A-54F171586D5B}" dt="2022-08-16T09:00:47.013" v="1351" actId="1076"/>
          <ac:picMkLst>
            <pc:docMk/>
            <pc:sldMk cId="775149724" sldId="473"/>
            <ac:picMk id="11" creationId="{7B658C4C-FB70-448C-A1A5-AE3B34AD8C3C}"/>
          </ac:picMkLst>
        </pc:picChg>
        <pc:picChg chg="del">
          <ac:chgData name="Dong Zheng" userId="3c181caca29f1aa3" providerId="LiveId" clId="{F76F2F5B-CEF1-444E-8A1A-54F171586D5B}" dt="2022-08-16T08:59:37.188" v="1335" actId="478"/>
          <ac:picMkLst>
            <pc:docMk/>
            <pc:sldMk cId="775149724" sldId="473"/>
            <ac:picMk id="13" creationId="{ADA51F92-7DA6-3118-CC73-3AA1BD0329C0}"/>
          </ac:picMkLst>
        </pc:picChg>
        <pc:picChg chg="del">
          <ac:chgData name="Dong Zheng" userId="3c181caca29f1aa3" providerId="LiveId" clId="{F76F2F5B-CEF1-444E-8A1A-54F171586D5B}" dt="2022-08-16T08:59:37.759" v="1336" actId="478"/>
          <ac:picMkLst>
            <pc:docMk/>
            <pc:sldMk cId="775149724" sldId="473"/>
            <ac:picMk id="15" creationId="{CF67FCF6-40A7-064A-A21F-52A069E5EAA6}"/>
          </ac:picMkLst>
        </pc:picChg>
      </pc:sldChg>
      <pc:sldChg chg="addSp delSp modSp add mod">
        <pc:chgData name="Dong Zheng" userId="3c181caca29f1aa3" providerId="LiveId" clId="{F76F2F5B-CEF1-444E-8A1A-54F171586D5B}" dt="2022-08-16T09:15:33.542" v="1469" actId="22"/>
        <pc:sldMkLst>
          <pc:docMk/>
          <pc:sldMk cId="1015697205" sldId="474"/>
        </pc:sldMkLst>
        <pc:spChg chg="del">
          <ac:chgData name="Dong Zheng" userId="3c181caca29f1aa3" providerId="LiveId" clId="{F76F2F5B-CEF1-444E-8A1A-54F171586D5B}" dt="2022-08-16T09:12:01.070" v="1407" actId="478"/>
          <ac:spMkLst>
            <pc:docMk/>
            <pc:sldMk cId="1015697205" sldId="474"/>
            <ac:spMk id="2" creationId="{BC9CFAAA-DBBE-079D-564F-34EDD0086C02}"/>
          </ac:spMkLst>
        </pc:spChg>
        <pc:spChg chg="mod">
          <ac:chgData name="Dong Zheng" userId="3c181caca29f1aa3" providerId="LiveId" clId="{F76F2F5B-CEF1-444E-8A1A-54F171586D5B}" dt="2022-08-16T09:13:19.766" v="1464" actId="1076"/>
          <ac:spMkLst>
            <pc:docMk/>
            <pc:sldMk cId="1015697205" sldId="474"/>
            <ac:spMk id="3" creationId="{1EA2D6F9-67E1-E28B-DAA2-BB09E0BFE9C6}"/>
          </ac:spMkLst>
        </pc:spChg>
        <pc:spChg chg="del">
          <ac:chgData name="Dong Zheng" userId="3c181caca29f1aa3" providerId="LiveId" clId="{F76F2F5B-CEF1-444E-8A1A-54F171586D5B}" dt="2022-08-16T09:12:03.788" v="1410" actId="478"/>
          <ac:spMkLst>
            <pc:docMk/>
            <pc:sldMk cId="1015697205" sldId="474"/>
            <ac:spMk id="9" creationId="{B96390DB-FA1B-DEDB-30D5-9D200376468F}"/>
          </ac:spMkLst>
        </pc:spChg>
        <pc:picChg chg="del">
          <ac:chgData name="Dong Zheng" userId="3c181caca29f1aa3" providerId="LiveId" clId="{F76F2F5B-CEF1-444E-8A1A-54F171586D5B}" dt="2022-08-16T09:12:01.596" v="1408" actId="478"/>
          <ac:picMkLst>
            <pc:docMk/>
            <pc:sldMk cId="1015697205" sldId="474"/>
            <ac:picMk id="4" creationId="{430DE4B9-3D15-CF15-B4A0-0C8BB7DF2861}"/>
          </ac:picMkLst>
        </pc:picChg>
        <pc:picChg chg="del">
          <ac:chgData name="Dong Zheng" userId="3c181caca29f1aa3" providerId="LiveId" clId="{F76F2F5B-CEF1-444E-8A1A-54F171586D5B}" dt="2022-08-16T09:12:04.397" v="1411" actId="478"/>
          <ac:picMkLst>
            <pc:docMk/>
            <pc:sldMk cId="1015697205" sldId="474"/>
            <ac:picMk id="6" creationId="{7A5D771B-9298-A9D0-282C-C24598022699}"/>
          </ac:picMkLst>
        </pc:picChg>
        <pc:picChg chg="add mod">
          <ac:chgData name="Dong Zheng" userId="3c181caca29f1aa3" providerId="LiveId" clId="{F76F2F5B-CEF1-444E-8A1A-54F171586D5B}" dt="2022-08-16T09:13:24.578" v="1467" actId="1076"/>
          <ac:picMkLst>
            <pc:docMk/>
            <pc:sldMk cId="1015697205" sldId="474"/>
            <ac:picMk id="7" creationId="{38407131-1DC3-E3AD-8272-87F14DB4A486}"/>
          </ac:picMkLst>
        </pc:picChg>
        <pc:picChg chg="del">
          <ac:chgData name="Dong Zheng" userId="3c181caca29f1aa3" providerId="LiveId" clId="{F76F2F5B-CEF1-444E-8A1A-54F171586D5B}" dt="2022-08-16T09:12:02.732" v="1409" actId="478"/>
          <ac:picMkLst>
            <pc:docMk/>
            <pc:sldMk cId="1015697205" sldId="474"/>
            <ac:picMk id="8" creationId="{DA342CBA-158B-9BC5-4F1D-289160637D2F}"/>
          </ac:picMkLst>
        </pc:picChg>
        <pc:picChg chg="add del">
          <ac:chgData name="Dong Zheng" userId="3c181caca29f1aa3" providerId="LiveId" clId="{F76F2F5B-CEF1-444E-8A1A-54F171586D5B}" dt="2022-08-16T09:15:33.542" v="1469" actId="22"/>
          <ac:picMkLst>
            <pc:docMk/>
            <pc:sldMk cId="1015697205" sldId="474"/>
            <ac:picMk id="11" creationId="{C48374D8-B31A-2C20-4C9C-A7BB4385BD3D}"/>
          </ac:picMkLst>
        </pc:picChg>
      </pc:sldChg>
      <pc:sldChg chg="addSp delSp modSp add mod">
        <pc:chgData name="Dong Zheng" userId="3c181caca29f1aa3" providerId="LiveId" clId="{F76F2F5B-CEF1-444E-8A1A-54F171586D5B}" dt="2022-08-16T09:16:43.754" v="1492"/>
        <pc:sldMkLst>
          <pc:docMk/>
          <pc:sldMk cId="3328490672" sldId="475"/>
        </pc:sldMkLst>
        <pc:spChg chg="del">
          <ac:chgData name="Dong Zheng" userId="3c181caca29f1aa3" providerId="LiveId" clId="{F76F2F5B-CEF1-444E-8A1A-54F171586D5B}" dt="2022-08-16T09:15:40.268" v="1472" actId="478"/>
          <ac:spMkLst>
            <pc:docMk/>
            <pc:sldMk cId="3328490672" sldId="475"/>
            <ac:spMk id="3" creationId="{1EA2D6F9-67E1-E28B-DAA2-BB09E0BFE9C6}"/>
          </ac:spMkLst>
        </pc:spChg>
        <pc:spChg chg="add mod">
          <ac:chgData name="Dong Zheng" userId="3c181caca29f1aa3" providerId="LiveId" clId="{F76F2F5B-CEF1-444E-8A1A-54F171586D5B}" dt="2022-08-16T09:16:43.754" v="1492"/>
          <ac:spMkLst>
            <pc:docMk/>
            <pc:sldMk cId="3328490672" sldId="475"/>
            <ac:spMk id="9" creationId="{2F9D81A8-F8AE-9072-A9DE-C67360C8CDB5}"/>
          </ac:spMkLst>
        </pc:spChg>
        <pc:picChg chg="add mod">
          <ac:chgData name="Dong Zheng" userId="3c181caca29f1aa3" providerId="LiveId" clId="{F76F2F5B-CEF1-444E-8A1A-54F171586D5B}" dt="2022-08-16T09:16:32.645" v="1485" actId="1076"/>
          <ac:picMkLst>
            <pc:docMk/>
            <pc:sldMk cId="3328490672" sldId="475"/>
            <ac:picMk id="4" creationId="{5FAEC4FB-D770-5849-5610-558EA50708AF}"/>
          </ac:picMkLst>
        </pc:picChg>
        <pc:picChg chg="add del mod">
          <ac:chgData name="Dong Zheng" userId="3c181caca29f1aa3" providerId="LiveId" clId="{F76F2F5B-CEF1-444E-8A1A-54F171586D5B}" dt="2022-08-16T09:16:27.548" v="1482" actId="478"/>
          <ac:picMkLst>
            <pc:docMk/>
            <pc:sldMk cId="3328490672" sldId="475"/>
            <ac:picMk id="6" creationId="{19F6210D-17DA-B941-83A1-D12A15980F58}"/>
          </ac:picMkLst>
        </pc:picChg>
        <pc:picChg chg="del">
          <ac:chgData name="Dong Zheng" userId="3c181caca29f1aa3" providerId="LiveId" clId="{F76F2F5B-CEF1-444E-8A1A-54F171586D5B}" dt="2022-08-16T09:15:39.181" v="1471" actId="478"/>
          <ac:picMkLst>
            <pc:docMk/>
            <pc:sldMk cId="3328490672" sldId="475"/>
            <ac:picMk id="7" creationId="{38407131-1DC3-E3AD-8272-87F14DB4A486}"/>
          </ac:picMkLst>
        </pc:picChg>
        <pc:picChg chg="add del mod">
          <ac:chgData name="Dong Zheng" userId="3c181caca29f1aa3" providerId="LiveId" clId="{F76F2F5B-CEF1-444E-8A1A-54F171586D5B}" dt="2022-08-16T09:16:23.138" v="1480"/>
          <ac:picMkLst>
            <pc:docMk/>
            <pc:sldMk cId="3328490672" sldId="475"/>
            <ac:picMk id="8" creationId="{CF104962-777A-EBC8-DE53-C04354BA32AD}"/>
          </ac:picMkLst>
        </pc:picChg>
      </pc:sldChg>
      <pc:sldChg chg="addSp delSp modSp add mod">
        <pc:chgData name="Dong Zheng" userId="3c181caca29f1aa3" providerId="LiveId" clId="{F76F2F5B-CEF1-444E-8A1A-54F171586D5B}" dt="2022-08-16T09:21:05.333" v="1542" actId="1076"/>
        <pc:sldMkLst>
          <pc:docMk/>
          <pc:sldMk cId="2495816471" sldId="476"/>
        </pc:sldMkLst>
        <pc:spChg chg="add mod">
          <ac:chgData name="Dong Zheng" userId="3c181caca29f1aa3" providerId="LiveId" clId="{F76F2F5B-CEF1-444E-8A1A-54F171586D5B}" dt="2022-08-16T09:17:02.483" v="1518" actId="20577"/>
          <ac:spMkLst>
            <pc:docMk/>
            <pc:sldMk cId="2495816471" sldId="476"/>
            <ac:spMk id="2" creationId="{D97C6027-FDBF-24E9-EA9E-E3FD710E3908}"/>
          </ac:spMkLst>
        </pc:spChg>
        <pc:spChg chg="add mod">
          <ac:chgData name="Dong Zheng" userId="3c181caca29f1aa3" providerId="LiveId" clId="{F76F2F5B-CEF1-444E-8A1A-54F171586D5B}" dt="2022-08-16T09:20:30.971" v="1541" actId="1076"/>
          <ac:spMkLst>
            <pc:docMk/>
            <pc:sldMk cId="2495816471" sldId="476"/>
            <ac:spMk id="3" creationId="{D91711C3-3CBD-E8D2-99A0-D042451E15E5}"/>
          </ac:spMkLst>
        </pc:spChg>
        <pc:picChg chg="del">
          <ac:chgData name="Dong Zheng" userId="3c181caca29f1aa3" providerId="LiveId" clId="{F76F2F5B-CEF1-444E-8A1A-54F171586D5B}" dt="2022-08-16T09:16:48.125" v="1493" actId="478"/>
          <ac:picMkLst>
            <pc:docMk/>
            <pc:sldMk cId="2495816471" sldId="476"/>
            <ac:picMk id="4" creationId="{5FAEC4FB-D770-5849-5610-558EA50708AF}"/>
          </ac:picMkLst>
        </pc:picChg>
        <pc:picChg chg="mod">
          <ac:chgData name="Dong Zheng" userId="3c181caca29f1aa3" providerId="LiveId" clId="{F76F2F5B-CEF1-444E-8A1A-54F171586D5B}" dt="2022-08-16T09:21:05.333" v="1542" actId="1076"/>
          <ac:picMkLst>
            <pc:docMk/>
            <pc:sldMk cId="2495816471" sldId="476"/>
            <ac:picMk id="6" creationId="{19F6210D-17DA-B941-83A1-D12A15980F58}"/>
          </ac:picMkLst>
        </pc:picChg>
      </pc:sldChg>
      <pc:sldChg chg="addSp delSp modSp add mod">
        <pc:chgData name="Dong Zheng" userId="3c181caca29f1aa3" providerId="LiveId" clId="{F76F2F5B-CEF1-444E-8A1A-54F171586D5B}" dt="2022-08-16T09:21:28.017" v="1551" actId="1076"/>
        <pc:sldMkLst>
          <pc:docMk/>
          <pc:sldMk cId="2002325619" sldId="477"/>
        </pc:sldMkLst>
        <pc:spChg chg="del">
          <ac:chgData name="Dong Zheng" userId="3c181caca29f1aa3" providerId="LiveId" clId="{F76F2F5B-CEF1-444E-8A1A-54F171586D5B}" dt="2022-08-16T09:21:21.381" v="1545" actId="478"/>
          <ac:spMkLst>
            <pc:docMk/>
            <pc:sldMk cId="2002325619" sldId="477"/>
            <ac:spMk id="2" creationId="{D97C6027-FDBF-24E9-EA9E-E3FD710E3908}"/>
          </ac:spMkLst>
        </pc:spChg>
        <pc:spChg chg="del">
          <ac:chgData name="Dong Zheng" userId="3c181caca29f1aa3" providerId="LiveId" clId="{F76F2F5B-CEF1-444E-8A1A-54F171586D5B}" dt="2022-08-16T09:21:22.440" v="1546" actId="478"/>
          <ac:spMkLst>
            <pc:docMk/>
            <pc:sldMk cId="2002325619" sldId="477"/>
            <ac:spMk id="3" creationId="{D91711C3-3CBD-E8D2-99A0-D042451E15E5}"/>
          </ac:spMkLst>
        </pc:spChg>
        <pc:picChg chg="add mod">
          <ac:chgData name="Dong Zheng" userId="3c181caca29f1aa3" providerId="LiveId" clId="{F76F2F5B-CEF1-444E-8A1A-54F171586D5B}" dt="2022-08-16T09:21:28.017" v="1551" actId="1076"/>
          <ac:picMkLst>
            <pc:docMk/>
            <pc:sldMk cId="2002325619" sldId="477"/>
            <ac:picMk id="5" creationId="{6C650CAB-85C6-7B02-E8FA-10089D966197}"/>
          </ac:picMkLst>
        </pc:picChg>
        <pc:picChg chg="del">
          <ac:chgData name="Dong Zheng" userId="3c181caca29f1aa3" providerId="LiveId" clId="{F76F2F5B-CEF1-444E-8A1A-54F171586D5B}" dt="2022-08-16T09:21:20.464" v="1544" actId="478"/>
          <ac:picMkLst>
            <pc:docMk/>
            <pc:sldMk cId="2002325619" sldId="477"/>
            <ac:picMk id="6" creationId="{19F6210D-17DA-B941-83A1-D12A15980F58}"/>
          </ac:picMkLst>
        </pc:picChg>
      </pc:sldChg>
      <pc:sldChg chg="del">
        <pc:chgData name="Dong Zheng" userId="3c181caca29f1aa3" providerId="LiveId" clId="{F76F2F5B-CEF1-444E-8A1A-54F171586D5B}" dt="2022-08-16T02:56:21.994" v="121" actId="47"/>
        <pc:sldMkLst>
          <pc:docMk/>
          <pc:sldMk cId="3780491805" sldId="478"/>
        </pc:sldMkLst>
      </pc:sldChg>
      <pc:sldChg chg="del">
        <pc:chgData name="Dong Zheng" userId="3c181caca29f1aa3" providerId="LiveId" clId="{F76F2F5B-CEF1-444E-8A1A-54F171586D5B}" dt="2022-08-16T02:56:21.994" v="121" actId="47"/>
        <pc:sldMkLst>
          <pc:docMk/>
          <pc:sldMk cId="1795256443" sldId="479"/>
        </pc:sldMkLst>
      </pc:sldChg>
      <pc:sldChg chg="del">
        <pc:chgData name="Dong Zheng" userId="3c181caca29f1aa3" providerId="LiveId" clId="{F76F2F5B-CEF1-444E-8A1A-54F171586D5B}" dt="2022-08-16T02:56:21.994" v="121" actId="47"/>
        <pc:sldMkLst>
          <pc:docMk/>
          <pc:sldMk cId="287369582" sldId="480"/>
        </pc:sldMkLst>
      </pc:sldChg>
    </pc:docChg>
  </pc:docChgLst>
  <pc:docChgLst>
    <pc:chgData name="Dong Zheng" userId="3c181caca29f1aa3" providerId="LiveId" clId="{141AAE77-C33B-4BB1-B4CE-C9F89CB9A10C}"/>
    <pc:docChg chg="undo custSel addSld delSld modSld">
      <pc:chgData name="Dong Zheng" userId="3c181caca29f1aa3" providerId="LiveId" clId="{141AAE77-C33B-4BB1-B4CE-C9F89CB9A10C}" dt="2022-07-22T03:25:40.583" v="2883" actId="1076"/>
      <pc:docMkLst>
        <pc:docMk/>
      </pc:docMkLst>
      <pc:sldChg chg="addSp delSp modSp mod">
        <pc:chgData name="Dong Zheng" userId="3c181caca29f1aa3" providerId="LiveId" clId="{141AAE77-C33B-4BB1-B4CE-C9F89CB9A10C}" dt="2022-07-21T08:29:15.565" v="154" actId="20577"/>
        <pc:sldMkLst>
          <pc:docMk/>
          <pc:sldMk cId="2615173179" sldId="465"/>
        </pc:sldMkLst>
        <pc:spChg chg="mod">
          <ac:chgData name="Dong Zheng" userId="3c181caca29f1aa3" providerId="LiveId" clId="{141AAE77-C33B-4BB1-B4CE-C9F89CB9A10C}" dt="2022-07-21T08:29:15.565" v="154" actId="20577"/>
          <ac:spMkLst>
            <pc:docMk/>
            <pc:sldMk cId="2615173179" sldId="465"/>
            <ac:spMk id="23" creationId="{AF6158D1-2ED1-B942-21C4-E927D704CDDF}"/>
          </ac:spMkLst>
        </pc:spChg>
        <pc:spChg chg="del">
          <ac:chgData name="Dong Zheng" userId="3c181caca29f1aa3" providerId="LiveId" clId="{141AAE77-C33B-4BB1-B4CE-C9F89CB9A10C}" dt="2022-07-19T11:39:09.266" v="11" actId="478"/>
          <ac:spMkLst>
            <pc:docMk/>
            <pc:sldMk cId="2615173179" sldId="465"/>
            <ac:spMk id="24" creationId="{84513D28-739A-0D67-A8AB-6F8B87A3D5BF}"/>
          </ac:spMkLst>
        </pc:spChg>
        <pc:picChg chg="del">
          <ac:chgData name="Dong Zheng" userId="3c181caca29f1aa3" providerId="LiveId" clId="{141AAE77-C33B-4BB1-B4CE-C9F89CB9A10C}" dt="2022-07-19T11:38:47.804" v="0" actId="478"/>
          <ac:picMkLst>
            <pc:docMk/>
            <pc:sldMk cId="2615173179" sldId="465"/>
            <ac:picMk id="3" creationId="{268577C7-1180-1527-47E8-28BA3AA37B0A}"/>
          </ac:picMkLst>
        </pc:picChg>
        <pc:picChg chg="add mod">
          <ac:chgData name="Dong Zheng" userId="3c181caca29f1aa3" providerId="LiveId" clId="{141AAE77-C33B-4BB1-B4CE-C9F89CB9A10C}" dt="2022-07-19T11:39:10.297" v="12" actId="1076"/>
          <ac:picMkLst>
            <pc:docMk/>
            <pc:sldMk cId="2615173179" sldId="465"/>
            <ac:picMk id="4" creationId="{72C4E8D3-C19E-5964-3DE2-9564D4D4FD16}"/>
          </ac:picMkLst>
        </pc:picChg>
      </pc:sldChg>
      <pc:sldChg chg="addSp delSp modSp mod">
        <pc:chgData name="Dong Zheng" userId="3c181caca29f1aa3" providerId="LiveId" clId="{141AAE77-C33B-4BB1-B4CE-C9F89CB9A10C}" dt="2022-07-21T12:51:10.063" v="914" actId="1076"/>
        <pc:sldMkLst>
          <pc:docMk/>
          <pc:sldMk cId="1201864920" sldId="466"/>
        </pc:sldMkLst>
        <pc:spChg chg="del">
          <ac:chgData name="Dong Zheng" userId="3c181caca29f1aa3" providerId="LiveId" clId="{141AAE77-C33B-4BB1-B4CE-C9F89CB9A10C}" dt="2022-07-19T11:47:32.416" v="20" actId="478"/>
          <ac:spMkLst>
            <pc:docMk/>
            <pc:sldMk cId="1201864920" sldId="466"/>
            <ac:spMk id="2" creationId="{31AF7557-FEE1-FF38-AC6B-8B393728513A}"/>
          </ac:spMkLst>
        </pc:spChg>
        <pc:spChg chg="mod">
          <ac:chgData name="Dong Zheng" userId="3c181caca29f1aa3" providerId="LiveId" clId="{141AAE77-C33B-4BB1-B4CE-C9F89CB9A10C}" dt="2022-07-21T12:47:22.360" v="877" actId="1076"/>
          <ac:spMkLst>
            <pc:docMk/>
            <pc:sldMk cId="1201864920" sldId="466"/>
            <ac:spMk id="3" creationId="{1EA2D6F9-67E1-E28B-DAA2-BB09E0BFE9C6}"/>
          </ac:spMkLst>
        </pc:spChg>
        <pc:spChg chg="del">
          <ac:chgData name="Dong Zheng" userId="3c181caca29f1aa3" providerId="LiveId" clId="{141AAE77-C33B-4BB1-B4CE-C9F89CB9A10C}" dt="2022-07-19T11:47:06.312" v="15" actId="478"/>
          <ac:spMkLst>
            <pc:docMk/>
            <pc:sldMk cId="1201864920" sldId="466"/>
            <ac:spMk id="6" creationId="{8D749716-340A-7653-5D71-1A31743403DC}"/>
          </ac:spMkLst>
        </pc:spChg>
        <pc:spChg chg="add mod">
          <ac:chgData name="Dong Zheng" userId="3c181caca29f1aa3" providerId="LiveId" clId="{141AAE77-C33B-4BB1-B4CE-C9F89CB9A10C}" dt="2022-07-21T09:09:48.245" v="577" actId="1076"/>
          <ac:spMkLst>
            <pc:docMk/>
            <pc:sldMk cId="1201864920" sldId="466"/>
            <ac:spMk id="8" creationId="{078542DF-0D44-E5B2-D899-F6B519367835}"/>
          </ac:spMkLst>
        </pc:spChg>
        <pc:spChg chg="add mod">
          <ac:chgData name="Dong Zheng" userId="3c181caca29f1aa3" providerId="LiveId" clId="{141AAE77-C33B-4BB1-B4CE-C9F89CB9A10C}" dt="2022-07-21T12:51:10.063" v="914" actId="1076"/>
          <ac:spMkLst>
            <pc:docMk/>
            <pc:sldMk cId="1201864920" sldId="466"/>
            <ac:spMk id="9" creationId="{9B6E6860-394A-09B0-2B82-9BF7D506BAC7}"/>
          </ac:spMkLst>
        </pc:spChg>
        <pc:spChg chg="add mod ord">
          <ac:chgData name="Dong Zheng" userId="3c181caca29f1aa3" providerId="LiveId" clId="{141AAE77-C33B-4BB1-B4CE-C9F89CB9A10C}" dt="2022-07-21T12:47:32.404" v="883"/>
          <ac:spMkLst>
            <pc:docMk/>
            <pc:sldMk cId="1201864920" sldId="466"/>
            <ac:spMk id="11" creationId="{34E91CDA-2D97-B4D6-68B1-84A47AF99F59}"/>
          </ac:spMkLst>
        </pc:spChg>
        <pc:picChg chg="del">
          <ac:chgData name="Dong Zheng" userId="3c181caca29f1aa3" providerId="LiveId" clId="{141AAE77-C33B-4BB1-B4CE-C9F89CB9A10C}" dt="2022-07-19T11:47:04.904" v="14" actId="478"/>
          <ac:picMkLst>
            <pc:docMk/>
            <pc:sldMk cId="1201864920" sldId="466"/>
            <ac:picMk id="5" creationId="{1A725AB4-9D81-D008-FF33-0374A13EF617}"/>
          </ac:picMkLst>
        </pc:picChg>
        <pc:picChg chg="add mod">
          <ac:chgData name="Dong Zheng" userId="3c181caca29f1aa3" providerId="LiveId" clId="{141AAE77-C33B-4BB1-B4CE-C9F89CB9A10C}" dt="2022-07-21T09:07:28.850" v="548" actId="14100"/>
          <ac:picMkLst>
            <pc:docMk/>
            <pc:sldMk cId="1201864920" sldId="466"/>
            <ac:picMk id="7" creationId="{72B3E164-C32D-3836-3D19-8F66FCA1A85A}"/>
          </ac:picMkLst>
        </pc:picChg>
        <pc:picChg chg="del">
          <ac:chgData name="Dong Zheng" userId="3c181caca29f1aa3" providerId="LiveId" clId="{141AAE77-C33B-4BB1-B4CE-C9F89CB9A10C}" dt="2022-07-19T11:47:07.487" v="17" actId="478"/>
          <ac:picMkLst>
            <pc:docMk/>
            <pc:sldMk cId="1201864920" sldId="466"/>
            <ac:picMk id="10" creationId="{576F8BDC-3006-03DF-5E53-7115498DDC63}"/>
          </ac:picMkLst>
        </pc:picChg>
        <pc:picChg chg="del">
          <ac:chgData name="Dong Zheng" userId="3c181caca29f1aa3" providerId="LiveId" clId="{141AAE77-C33B-4BB1-B4CE-C9F89CB9A10C}" dt="2022-07-19T11:47:06.880" v="16" actId="478"/>
          <ac:picMkLst>
            <pc:docMk/>
            <pc:sldMk cId="1201864920" sldId="466"/>
            <ac:picMk id="12" creationId="{0BD27E67-16D1-8A78-8B9D-FF88DA278E9C}"/>
          </ac:picMkLst>
        </pc:picChg>
        <pc:picChg chg="add mod">
          <ac:chgData name="Dong Zheng" userId="3c181caca29f1aa3" providerId="LiveId" clId="{141AAE77-C33B-4BB1-B4CE-C9F89CB9A10C}" dt="2022-07-21T09:06:56.093" v="541" actId="1076"/>
          <ac:picMkLst>
            <pc:docMk/>
            <pc:sldMk cId="1201864920" sldId="466"/>
            <ac:picMk id="1026" creationId="{35735173-9213-E8F9-F6E1-70343DFFF5BA}"/>
          </ac:picMkLst>
        </pc:picChg>
        <pc:picChg chg="add mod">
          <ac:chgData name="Dong Zheng" userId="3c181caca29f1aa3" providerId="LiveId" clId="{141AAE77-C33B-4BB1-B4CE-C9F89CB9A10C}" dt="2022-07-21T09:08:50.891" v="552" actId="1076"/>
          <ac:picMkLst>
            <pc:docMk/>
            <pc:sldMk cId="1201864920" sldId="466"/>
            <ac:picMk id="1028" creationId="{C1308B80-85E6-1284-6907-5F89F44DBC36}"/>
          </ac:picMkLst>
        </pc:picChg>
      </pc:sldChg>
      <pc:sldChg chg="del">
        <pc:chgData name="Dong Zheng" userId="3c181caca29f1aa3" providerId="LiveId" clId="{141AAE77-C33B-4BB1-B4CE-C9F89CB9A10C}" dt="2022-07-19T11:46:44.524" v="13" actId="47"/>
        <pc:sldMkLst>
          <pc:docMk/>
          <pc:sldMk cId="2057610798" sldId="467"/>
        </pc:sldMkLst>
      </pc:sldChg>
      <pc:sldChg chg="addSp modSp new mod">
        <pc:chgData name="Dong Zheng" userId="3c181caca29f1aa3" providerId="LiveId" clId="{141AAE77-C33B-4BB1-B4CE-C9F89CB9A10C}" dt="2022-07-21T12:59:52.747" v="945" actId="1076"/>
        <pc:sldMkLst>
          <pc:docMk/>
          <pc:sldMk cId="3866684527" sldId="467"/>
        </pc:sldMkLst>
        <pc:spChg chg="add mod">
          <ac:chgData name="Dong Zheng" userId="3c181caca29f1aa3" providerId="LiveId" clId="{141AAE77-C33B-4BB1-B4CE-C9F89CB9A10C}" dt="2022-07-21T12:50:06.490" v="894"/>
          <ac:spMkLst>
            <pc:docMk/>
            <pc:sldMk cId="3866684527" sldId="467"/>
            <ac:spMk id="2" creationId="{85342A6E-F1CF-4D71-2F47-598FAA54626A}"/>
          </ac:spMkLst>
        </pc:spChg>
        <pc:spChg chg="add mod">
          <ac:chgData name="Dong Zheng" userId="3c181caca29f1aa3" providerId="LiveId" clId="{141AAE77-C33B-4BB1-B4CE-C9F89CB9A10C}" dt="2022-07-21T12:59:52.747" v="945" actId="1076"/>
          <ac:spMkLst>
            <pc:docMk/>
            <pc:sldMk cId="3866684527" sldId="467"/>
            <ac:spMk id="5" creationId="{761CBA7D-4178-9E6E-285D-B76BA3A5A17A}"/>
          </ac:spMkLst>
        </pc:spChg>
        <pc:picChg chg="add mod">
          <ac:chgData name="Dong Zheng" userId="3c181caca29f1aa3" providerId="LiveId" clId="{141AAE77-C33B-4BB1-B4CE-C9F89CB9A10C}" dt="2022-07-21T12:59:51.484" v="944" actId="1076"/>
          <ac:picMkLst>
            <pc:docMk/>
            <pc:sldMk cId="3866684527" sldId="467"/>
            <ac:picMk id="4" creationId="{88C51A43-47F7-52C6-404F-AA36C9992EF7}"/>
          </ac:picMkLst>
        </pc:picChg>
      </pc:sldChg>
      <pc:sldChg chg="del">
        <pc:chgData name="Dong Zheng" userId="3c181caca29f1aa3" providerId="LiveId" clId="{141AAE77-C33B-4BB1-B4CE-C9F89CB9A10C}" dt="2022-07-19T11:46:44.524" v="13" actId="47"/>
        <pc:sldMkLst>
          <pc:docMk/>
          <pc:sldMk cId="2069014423" sldId="468"/>
        </pc:sldMkLst>
      </pc:sldChg>
      <pc:sldChg chg="addSp delSp modSp add mod">
        <pc:chgData name="Dong Zheng" userId="3c181caca29f1aa3" providerId="LiveId" clId="{141AAE77-C33B-4BB1-B4CE-C9F89CB9A10C}" dt="2022-07-21T08:59:14.664" v="477" actId="1076"/>
        <pc:sldMkLst>
          <pc:docMk/>
          <pc:sldMk cId="2185312659" sldId="468"/>
        </pc:sldMkLst>
        <pc:spChg chg="mod">
          <ac:chgData name="Dong Zheng" userId="3c181caca29f1aa3" providerId="LiveId" clId="{141AAE77-C33B-4BB1-B4CE-C9F89CB9A10C}" dt="2022-07-21T08:29:32.638" v="167" actId="20577"/>
          <ac:spMkLst>
            <pc:docMk/>
            <pc:sldMk cId="2185312659" sldId="468"/>
            <ac:spMk id="3" creationId="{1EA2D6F9-67E1-E28B-DAA2-BB09E0BFE9C6}"/>
          </ac:spMkLst>
        </pc:spChg>
        <pc:spChg chg="add mod">
          <ac:chgData name="Dong Zheng" userId="3c181caca29f1aa3" providerId="LiveId" clId="{141AAE77-C33B-4BB1-B4CE-C9F89CB9A10C}" dt="2022-07-21T08:47:09.593" v="231" actId="1076"/>
          <ac:spMkLst>
            <pc:docMk/>
            <pc:sldMk cId="2185312659" sldId="468"/>
            <ac:spMk id="8" creationId="{043EE4D3-7EB5-5538-DA13-C4D2824054CB}"/>
          </ac:spMkLst>
        </pc:spChg>
        <pc:spChg chg="add mod">
          <ac:chgData name="Dong Zheng" userId="3c181caca29f1aa3" providerId="LiveId" clId="{141AAE77-C33B-4BB1-B4CE-C9F89CB9A10C}" dt="2022-07-21T08:48:30.549" v="266" actId="1076"/>
          <ac:spMkLst>
            <pc:docMk/>
            <pc:sldMk cId="2185312659" sldId="468"/>
            <ac:spMk id="9" creationId="{E61478E2-5B65-8CE9-2008-36A10BC30055}"/>
          </ac:spMkLst>
        </pc:spChg>
        <pc:spChg chg="add mod">
          <ac:chgData name="Dong Zheng" userId="3c181caca29f1aa3" providerId="LiveId" clId="{141AAE77-C33B-4BB1-B4CE-C9F89CB9A10C}" dt="2022-07-21T08:49:36.232" v="284" actId="207"/>
          <ac:spMkLst>
            <pc:docMk/>
            <pc:sldMk cId="2185312659" sldId="468"/>
            <ac:spMk id="10" creationId="{17117CDA-D82A-B171-3A94-857F38F89499}"/>
          </ac:spMkLst>
        </pc:spChg>
        <pc:spChg chg="del">
          <ac:chgData name="Dong Zheng" userId="3c181caca29f1aa3" providerId="LiveId" clId="{141AAE77-C33B-4BB1-B4CE-C9F89CB9A10C}" dt="2022-07-21T08:29:35.398" v="169" actId="478"/>
          <ac:spMkLst>
            <pc:docMk/>
            <pc:sldMk cId="2185312659" sldId="468"/>
            <ac:spMk id="11" creationId="{34E91CDA-2D97-B4D6-68B1-84A47AF99F59}"/>
          </ac:spMkLst>
        </pc:spChg>
        <pc:spChg chg="add mod">
          <ac:chgData name="Dong Zheng" userId="3c181caca29f1aa3" providerId="LiveId" clId="{141AAE77-C33B-4BB1-B4CE-C9F89CB9A10C}" dt="2022-07-21T08:56:00.298" v="381"/>
          <ac:spMkLst>
            <pc:docMk/>
            <pc:sldMk cId="2185312659" sldId="468"/>
            <ac:spMk id="12" creationId="{A832BA82-AD09-F1AD-6A94-E1FC7000C115}"/>
          </ac:spMkLst>
        </pc:spChg>
        <pc:spChg chg="add mod">
          <ac:chgData name="Dong Zheng" userId="3c181caca29f1aa3" providerId="LiveId" clId="{141AAE77-C33B-4BB1-B4CE-C9F89CB9A10C}" dt="2022-07-21T08:59:13.123" v="476" actId="1076"/>
          <ac:spMkLst>
            <pc:docMk/>
            <pc:sldMk cId="2185312659" sldId="468"/>
            <ac:spMk id="14" creationId="{2DE06DA8-1B0B-E482-7763-32FB2AC5BCB0}"/>
          </ac:spMkLst>
        </pc:spChg>
        <pc:picChg chg="add mod">
          <ac:chgData name="Dong Zheng" userId="3c181caca29f1aa3" providerId="LiveId" clId="{141AAE77-C33B-4BB1-B4CE-C9F89CB9A10C}" dt="2022-07-21T08:58:44.994" v="434" actId="1076"/>
          <ac:picMkLst>
            <pc:docMk/>
            <pc:sldMk cId="2185312659" sldId="468"/>
            <ac:picMk id="2" creationId="{C548348F-A917-E519-CE37-1C2B9531B5C1}"/>
          </ac:picMkLst>
        </pc:picChg>
        <pc:picChg chg="add mod">
          <ac:chgData name="Dong Zheng" userId="3c181caca29f1aa3" providerId="LiveId" clId="{141AAE77-C33B-4BB1-B4CE-C9F89CB9A10C}" dt="2022-07-21T08:59:14.664" v="477" actId="1076"/>
          <ac:picMkLst>
            <pc:docMk/>
            <pc:sldMk cId="2185312659" sldId="468"/>
            <ac:picMk id="5" creationId="{E8D60A89-ABDB-7934-8880-492EB7C49CC9}"/>
          </ac:picMkLst>
        </pc:picChg>
        <pc:picChg chg="del">
          <ac:chgData name="Dong Zheng" userId="3c181caca29f1aa3" providerId="LiveId" clId="{141AAE77-C33B-4BB1-B4CE-C9F89CB9A10C}" dt="2022-07-21T08:29:36.307" v="170" actId="478"/>
          <ac:picMkLst>
            <pc:docMk/>
            <pc:sldMk cId="2185312659" sldId="468"/>
            <ac:picMk id="7" creationId="{72B3E164-C32D-3836-3D19-8F66FCA1A85A}"/>
          </ac:picMkLst>
        </pc:picChg>
        <pc:picChg chg="del">
          <ac:chgData name="Dong Zheng" userId="3c181caca29f1aa3" providerId="LiveId" clId="{141AAE77-C33B-4BB1-B4CE-C9F89CB9A10C}" dt="2022-07-21T08:29:34.294" v="168" actId="478"/>
          <ac:picMkLst>
            <pc:docMk/>
            <pc:sldMk cId="2185312659" sldId="468"/>
            <ac:picMk id="1026" creationId="{35735173-9213-E8F9-F6E1-70343DFFF5BA}"/>
          </ac:picMkLst>
        </pc:picChg>
        <pc:picChg chg="del">
          <ac:chgData name="Dong Zheng" userId="3c181caca29f1aa3" providerId="LiveId" clId="{141AAE77-C33B-4BB1-B4CE-C9F89CB9A10C}" dt="2022-07-21T08:29:36.812" v="171" actId="478"/>
          <ac:picMkLst>
            <pc:docMk/>
            <pc:sldMk cId="2185312659" sldId="468"/>
            <ac:picMk id="1028" creationId="{C1308B80-85E6-1284-6907-5F89F44DBC36}"/>
          </ac:picMkLst>
        </pc:picChg>
      </pc:sldChg>
      <pc:sldChg chg="del">
        <pc:chgData name="Dong Zheng" userId="3c181caca29f1aa3" providerId="LiveId" clId="{141AAE77-C33B-4BB1-B4CE-C9F89CB9A10C}" dt="2022-07-19T11:46:44.524" v="13" actId="47"/>
        <pc:sldMkLst>
          <pc:docMk/>
          <pc:sldMk cId="416676110" sldId="469"/>
        </pc:sldMkLst>
      </pc:sldChg>
      <pc:sldChg chg="addSp delSp modSp add mod">
        <pc:chgData name="Dong Zheng" userId="3c181caca29f1aa3" providerId="LiveId" clId="{141AAE77-C33B-4BB1-B4CE-C9F89CB9A10C}" dt="2022-07-21T13:44:54.819" v="1447" actId="20577"/>
        <pc:sldMkLst>
          <pc:docMk/>
          <pc:sldMk cId="2603647781" sldId="469"/>
        </pc:sldMkLst>
        <pc:spChg chg="mod">
          <ac:chgData name="Dong Zheng" userId="3c181caca29f1aa3" providerId="LiveId" clId="{141AAE77-C33B-4BB1-B4CE-C9F89CB9A10C}" dt="2022-07-21T13:44:54.819" v="1447" actId="20577"/>
          <ac:spMkLst>
            <pc:docMk/>
            <pc:sldMk cId="2603647781" sldId="469"/>
            <ac:spMk id="3" creationId="{1EA2D6F9-67E1-E28B-DAA2-BB09E0BFE9C6}"/>
          </ac:spMkLst>
        </pc:spChg>
        <pc:spChg chg="del">
          <ac:chgData name="Dong Zheng" userId="3c181caca29f1aa3" providerId="LiveId" clId="{141AAE77-C33B-4BB1-B4CE-C9F89CB9A10C}" dt="2022-07-21T09:22:21.711" v="607" actId="478"/>
          <ac:spMkLst>
            <pc:docMk/>
            <pc:sldMk cId="2603647781" sldId="469"/>
            <ac:spMk id="8" creationId="{043EE4D3-7EB5-5538-DA13-C4D2824054CB}"/>
          </ac:spMkLst>
        </pc:spChg>
        <pc:spChg chg="del">
          <ac:chgData name="Dong Zheng" userId="3c181caca29f1aa3" providerId="LiveId" clId="{141AAE77-C33B-4BB1-B4CE-C9F89CB9A10C}" dt="2022-07-21T09:22:22.846" v="608" actId="478"/>
          <ac:spMkLst>
            <pc:docMk/>
            <pc:sldMk cId="2603647781" sldId="469"/>
            <ac:spMk id="9" creationId="{E61478E2-5B65-8CE9-2008-36A10BC30055}"/>
          </ac:spMkLst>
        </pc:spChg>
        <pc:spChg chg="del">
          <ac:chgData name="Dong Zheng" userId="3c181caca29f1aa3" providerId="LiveId" clId="{141AAE77-C33B-4BB1-B4CE-C9F89CB9A10C}" dt="2022-07-21T09:22:23.663" v="609" actId="478"/>
          <ac:spMkLst>
            <pc:docMk/>
            <pc:sldMk cId="2603647781" sldId="469"/>
            <ac:spMk id="10" creationId="{17117CDA-D82A-B171-3A94-857F38F89499}"/>
          </ac:spMkLst>
        </pc:spChg>
        <pc:spChg chg="add mod">
          <ac:chgData name="Dong Zheng" userId="3c181caca29f1aa3" providerId="LiveId" clId="{141AAE77-C33B-4BB1-B4CE-C9F89CB9A10C}" dt="2022-07-21T09:23:02.837" v="672" actId="1076"/>
          <ac:spMkLst>
            <pc:docMk/>
            <pc:sldMk cId="2603647781" sldId="469"/>
            <ac:spMk id="11" creationId="{1B061154-B9C4-CABE-50FA-A2FC55A59881}"/>
          </ac:spMkLst>
        </pc:spChg>
        <pc:spChg chg="del">
          <ac:chgData name="Dong Zheng" userId="3c181caca29f1aa3" providerId="LiveId" clId="{141AAE77-C33B-4BB1-B4CE-C9F89CB9A10C}" dt="2022-07-21T09:22:20.178" v="606" actId="478"/>
          <ac:spMkLst>
            <pc:docMk/>
            <pc:sldMk cId="2603647781" sldId="469"/>
            <ac:spMk id="12" creationId="{A832BA82-AD09-F1AD-6A94-E1FC7000C115}"/>
          </ac:spMkLst>
        </pc:spChg>
        <pc:spChg chg="mod">
          <ac:chgData name="Dong Zheng" userId="3c181caca29f1aa3" providerId="LiveId" clId="{141AAE77-C33B-4BB1-B4CE-C9F89CB9A10C}" dt="2022-07-21T09:22:29.434" v="611" actId="1076"/>
          <ac:spMkLst>
            <pc:docMk/>
            <pc:sldMk cId="2603647781" sldId="469"/>
            <ac:spMk id="14" creationId="{2DE06DA8-1B0B-E482-7763-32FB2AC5BCB0}"/>
          </ac:spMkLst>
        </pc:spChg>
        <pc:spChg chg="add mod">
          <ac:chgData name="Dong Zheng" userId="3c181caca29f1aa3" providerId="LiveId" clId="{141AAE77-C33B-4BB1-B4CE-C9F89CB9A10C}" dt="2022-07-21T09:26:15.131" v="698"/>
          <ac:spMkLst>
            <pc:docMk/>
            <pc:sldMk cId="2603647781" sldId="469"/>
            <ac:spMk id="15" creationId="{CE7B0177-B442-0F39-A0B9-2AFAA6651105}"/>
          </ac:spMkLst>
        </pc:spChg>
        <pc:spChg chg="add mod">
          <ac:chgData name="Dong Zheng" userId="3c181caca29f1aa3" providerId="LiveId" clId="{141AAE77-C33B-4BB1-B4CE-C9F89CB9A10C}" dt="2022-07-21T12:41:52.439" v="721" actId="20577"/>
          <ac:spMkLst>
            <pc:docMk/>
            <pc:sldMk cId="2603647781" sldId="469"/>
            <ac:spMk id="16" creationId="{789DCA29-0BD0-15CA-3401-2B8A41E7C13D}"/>
          </ac:spMkLst>
        </pc:spChg>
        <pc:spChg chg="add mod">
          <ac:chgData name="Dong Zheng" userId="3c181caca29f1aa3" providerId="LiveId" clId="{141AAE77-C33B-4BB1-B4CE-C9F89CB9A10C}" dt="2022-07-21T12:44:35.368" v="830" actId="1076"/>
          <ac:spMkLst>
            <pc:docMk/>
            <pc:sldMk cId="2603647781" sldId="469"/>
            <ac:spMk id="19" creationId="{23AF69D8-F33E-B219-A630-44B8FBB7F47A}"/>
          </ac:spMkLst>
        </pc:spChg>
        <pc:spChg chg="add mod">
          <ac:chgData name="Dong Zheng" userId="3c181caca29f1aa3" providerId="LiveId" clId="{141AAE77-C33B-4BB1-B4CE-C9F89CB9A10C}" dt="2022-07-21T12:44:58.573" v="873" actId="1076"/>
          <ac:spMkLst>
            <pc:docMk/>
            <pc:sldMk cId="2603647781" sldId="469"/>
            <ac:spMk id="20" creationId="{AA315231-1F7A-0B75-B627-62FD35392186}"/>
          </ac:spMkLst>
        </pc:spChg>
        <pc:picChg chg="del">
          <ac:chgData name="Dong Zheng" userId="3c181caca29f1aa3" providerId="LiveId" clId="{141AAE77-C33B-4BB1-B4CE-C9F89CB9A10C}" dt="2022-07-21T09:22:24.085" v="610" actId="478"/>
          <ac:picMkLst>
            <pc:docMk/>
            <pc:sldMk cId="2603647781" sldId="469"/>
            <ac:picMk id="2" creationId="{C548348F-A917-E519-CE37-1C2B9531B5C1}"/>
          </ac:picMkLst>
        </pc:picChg>
        <pc:picChg chg="mod">
          <ac:chgData name="Dong Zheng" userId="3c181caca29f1aa3" providerId="LiveId" clId="{141AAE77-C33B-4BB1-B4CE-C9F89CB9A10C}" dt="2022-07-21T09:22:29.434" v="611" actId="1076"/>
          <ac:picMkLst>
            <pc:docMk/>
            <pc:sldMk cId="2603647781" sldId="469"/>
            <ac:picMk id="5" creationId="{E8D60A89-ABDB-7934-8880-492EB7C49CC9}"/>
          </ac:picMkLst>
        </pc:picChg>
        <pc:picChg chg="add del mod">
          <ac:chgData name="Dong Zheng" userId="3c181caca29f1aa3" providerId="LiveId" clId="{141AAE77-C33B-4BB1-B4CE-C9F89CB9A10C}" dt="2022-07-21T09:23:21.358" v="675" actId="478"/>
          <ac:picMkLst>
            <pc:docMk/>
            <pc:sldMk cId="2603647781" sldId="469"/>
            <ac:picMk id="6" creationId="{4B9694F2-1E44-1C78-8D98-8CBE0EA83F46}"/>
          </ac:picMkLst>
        </pc:picChg>
        <pc:picChg chg="add mod">
          <ac:chgData name="Dong Zheng" userId="3c181caca29f1aa3" providerId="LiveId" clId="{141AAE77-C33B-4BB1-B4CE-C9F89CB9A10C}" dt="2022-07-21T09:23:45.150" v="679" actId="1076"/>
          <ac:picMkLst>
            <pc:docMk/>
            <pc:sldMk cId="2603647781" sldId="469"/>
            <ac:picMk id="13" creationId="{7758203B-D07A-8FB2-6CE5-83803F62CDB8}"/>
          </ac:picMkLst>
        </pc:picChg>
        <pc:picChg chg="add mod">
          <ac:chgData name="Dong Zheng" userId="3c181caca29f1aa3" providerId="LiveId" clId="{141AAE77-C33B-4BB1-B4CE-C9F89CB9A10C}" dt="2022-07-21T12:45:05.457" v="874" actId="1076"/>
          <ac:picMkLst>
            <pc:docMk/>
            <pc:sldMk cId="2603647781" sldId="469"/>
            <ac:picMk id="18" creationId="{BABE2477-5B4F-898E-B4D8-4F61BA5F7EAE}"/>
          </ac:picMkLst>
        </pc:picChg>
      </pc:sldChg>
      <pc:sldChg chg="addSp delSp modSp new mod modAnim">
        <pc:chgData name="Dong Zheng" userId="3c181caca29f1aa3" providerId="LiveId" clId="{141AAE77-C33B-4BB1-B4CE-C9F89CB9A10C}" dt="2022-07-21T13:19:58.304" v="1408"/>
        <pc:sldMkLst>
          <pc:docMk/>
          <pc:sldMk cId="996487602" sldId="470"/>
        </pc:sldMkLst>
        <pc:spChg chg="add mod">
          <ac:chgData name="Dong Zheng" userId="3c181caca29f1aa3" providerId="LiveId" clId="{141AAE77-C33B-4BB1-B4CE-C9F89CB9A10C}" dt="2022-07-21T13:06:37.966" v="1002" actId="20577"/>
          <ac:spMkLst>
            <pc:docMk/>
            <pc:sldMk cId="996487602" sldId="470"/>
            <ac:spMk id="2" creationId="{AF9E0D6C-D42E-16AF-F3FB-5E78ED367F9D}"/>
          </ac:spMkLst>
        </pc:spChg>
        <pc:spChg chg="add mod">
          <ac:chgData name="Dong Zheng" userId="3c181caca29f1aa3" providerId="LiveId" clId="{141AAE77-C33B-4BB1-B4CE-C9F89CB9A10C}" dt="2022-07-21T13:18:51.360" v="1398" actId="404"/>
          <ac:spMkLst>
            <pc:docMk/>
            <pc:sldMk cId="996487602" sldId="470"/>
            <ac:spMk id="5" creationId="{B65BDD7E-626D-1956-4E28-5A48B5ED1B8C}"/>
          </ac:spMkLst>
        </pc:spChg>
        <pc:spChg chg="add del mod">
          <ac:chgData name="Dong Zheng" userId="3c181caca29f1aa3" providerId="LiveId" clId="{141AAE77-C33B-4BB1-B4CE-C9F89CB9A10C}" dt="2022-07-21T13:09:56.247" v="1144" actId="478"/>
          <ac:spMkLst>
            <pc:docMk/>
            <pc:sldMk cId="996487602" sldId="470"/>
            <ac:spMk id="6" creationId="{382C7055-27C2-4C6A-2098-4B92287ECD0C}"/>
          </ac:spMkLst>
        </pc:spChg>
        <pc:spChg chg="add mod">
          <ac:chgData name="Dong Zheng" userId="3c181caca29f1aa3" providerId="LiveId" clId="{141AAE77-C33B-4BB1-B4CE-C9F89CB9A10C}" dt="2022-07-21T13:18:51.360" v="1398" actId="404"/>
          <ac:spMkLst>
            <pc:docMk/>
            <pc:sldMk cId="996487602" sldId="470"/>
            <ac:spMk id="11" creationId="{34FD5B90-B907-D4AD-38BF-58DE72CD40EA}"/>
          </ac:spMkLst>
        </pc:spChg>
        <pc:spChg chg="add mod">
          <ac:chgData name="Dong Zheng" userId="3c181caca29f1aa3" providerId="LiveId" clId="{141AAE77-C33B-4BB1-B4CE-C9F89CB9A10C}" dt="2022-07-21T13:18:55.209" v="1399" actId="404"/>
          <ac:spMkLst>
            <pc:docMk/>
            <pc:sldMk cId="996487602" sldId="470"/>
            <ac:spMk id="12" creationId="{22A7BAFA-DBAC-2193-ECB5-0AA1A1B4DAA9}"/>
          </ac:spMkLst>
        </pc:spChg>
        <pc:spChg chg="add mod">
          <ac:chgData name="Dong Zheng" userId="3c181caca29f1aa3" providerId="LiveId" clId="{141AAE77-C33B-4BB1-B4CE-C9F89CB9A10C}" dt="2022-07-21T13:18:55.209" v="1399" actId="404"/>
          <ac:spMkLst>
            <pc:docMk/>
            <pc:sldMk cId="996487602" sldId="470"/>
            <ac:spMk id="13" creationId="{E6E47BD1-0B2F-04C8-A800-A561E5DEF03B}"/>
          </ac:spMkLst>
        </pc:spChg>
        <pc:spChg chg="add mod">
          <ac:chgData name="Dong Zheng" userId="3c181caca29f1aa3" providerId="LiveId" clId="{141AAE77-C33B-4BB1-B4CE-C9F89CB9A10C}" dt="2022-07-21T13:18:26.606" v="1391" actId="1076"/>
          <ac:spMkLst>
            <pc:docMk/>
            <pc:sldMk cId="996487602" sldId="470"/>
            <ac:spMk id="14" creationId="{A21A4769-C878-AC11-4473-4A554BB92862}"/>
          </ac:spMkLst>
        </pc:spChg>
        <pc:spChg chg="add mod">
          <ac:chgData name="Dong Zheng" userId="3c181caca29f1aa3" providerId="LiveId" clId="{141AAE77-C33B-4BB1-B4CE-C9F89CB9A10C}" dt="2022-07-21T13:18:23.435" v="1389" actId="571"/>
          <ac:spMkLst>
            <pc:docMk/>
            <pc:sldMk cId="996487602" sldId="470"/>
            <ac:spMk id="16" creationId="{7F783A6D-6EF4-59DF-C026-AF1C402E144A}"/>
          </ac:spMkLst>
        </pc:spChg>
        <pc:spChg chg="add mod">
          <ac:chgData name="Dong Zheng" userId="3c181caca29f1aa3" providerId="LiveId" clId="{141AAE77-C33B-4BB1-B4CE-C9F89CB9A10C}" dt="2022-07-21T13:18:23.435" v="1389" actId="571"/>
          <ac:spMkLst>
            <pc:docMk/>
            <pc:sldMk cId="996487602" sldId="470"/>
            <ac:spMk id="17" creationId="{E9D61FF3-EC01-CB17-2BE9-F767A5022662}"/>
          </ac:spMkLst>
        </pc:spChg>
        <pc:picChg chg="add mod">
          <ac:chgData name="Dong Zheng" userId="3c181caca29f1aa3" providerId="LiveId" clId="{141AAE77-C33B-4BB1-B4CE-C9F89CB9A10C}" dt="2022-07-21T13:10:11.635" v="1146" actId="1076"/>
          <ac:picMkLst>
            <pc:docMk/>
            <pc:sldMk cId="996487602" sldId="470"/>
            <ac:picMk id="4" creationId="{87C78921-FF41-3063-18F4-FFA2B2C06AAF}"/>
          </ac:picMkLst>
        </pc:picChg>
        <pc:picChg chg="add mod">
          <ac:chgData name="Dong Zheng" userId="3c181caca29f1aa3" providerId="LiveId" clId="{141AAE77-C33B-4BB1-B4CE-C9F89CB9A10C}" dt="2022-07-21T13:19:03.640" v="1403" actId="14100"/>
          <ac:picMkLst>
            <pc:docMk/>
            <pc:sldMk cId="996487602" sldId="470"/>
            <ac:picMk id="8" creationId="{754BE1C1-EA4A-684E-3A98-293587F7B2CC}"/>
          </ac:picMkLst>
        </pc:picChg>
        <pc:picChg chg="add mod">
          <ac:chgData name="Dong Zheng" userId="3c181caca29f1aa3" providerId="LiveId" clId="{141AAE77-C33B-4BB1-B4CE-C9F89CB9A10C}" dt="2022-07-21T13:19:05.903" v="1404" actId="14100"/>
          <ac:picMkLst>
            <pc:docMk/>
            <pc:sldMk cId="996487602" sldId="470"/>
            <ac:picMk id="10" creationId="{B9280DD8-A3CF-078C-E682-F776446201B2}"/>
          </ac:picMkLst>
        </pc:picChg>
        <pc:picChg chg="add mod">
          <ac:chgData name="Dong Zheng" userId="3c181caca29f1aa3" providerId="LiveId" clId="{141AAE77-C33B-4BB1-B4CE-C9F89CB9A10C}" dt="2022-07-21T13:18:23.435" v="1389" actId="571"/>
          <ac:picMkLst>
            <pc:docMk/>
            <pc:sldMk cId="996487602" sldId="470"/>
            <ac:picMk id="15" creationId="{7492D10D-56A8-4D59-F285-4A9A542C9634}"/>
          </ac:picMkLst>
        </pc:picChg>
        <pc:picChg chg="add mod">
          <ac:chgData name="Dong Zheng" userId="3c181caca29f1aa3" providerId="LiveId" clId="{141AAE77-C33B-4BB1-B4CE-C9F89CB9A10C}" dt="2022-07-21T13:19:53.356" v="1407" actId="1076"/>
          <ac:picMkLst>
            <pc:docMk/>
            <pc:sldMk cId="996487602" sldId="470"/>
            <ac:picMk id="19" creationId="{605B52CE-D038-D7CE-DE34-FA334EC152F7}"/>
          </ac:picMkLst>
        </pc:picChg>
        <pc:picChg chg="add mod">
          <ac:chgData name="Dong Zheng" userId="3c181caca29f1aa3" providerId="LiveId" clId="{141AAE77-C33B-4BB1-B4CE-C9F89CB9A10C}" dt="2022-07-21T13:19:14.812" v="1405" actId="1076"/>
          <ac:picMkLst>
            <pc:docMk/>
            <pc:sldMk cId="996487602" sldId="470"/>
            <ac:picMk id="2050" creationId="{D1A53935-4824-2880-9D3F-4A5D9395904C}"/>
          </ac:picMkLst>
        </pc:picChg>
      </pc:sldChg>
      <pc:sldChg chg="del">
        <pc:chgData name="Dong Zheng" userId="3c181caca29f1aa3" providerId="LiveId" clId="{141AAE77-C33B-4BB1-B4CE-C9F89CB9A10C}" dt="2022-07-19T11:46:44.524" v="13" actId="47"/>
        <pc:sldMkLst>
          <pc:docMk/>
          <pc:sldMk cId="3949099772" sldId="470"/>
        </pc:sldMkLst>
      </pc:sldChg>
      <pc:sldChg chg="addSp modSp new mod">
        <pc:chgData name="Dong Zheng" userId="3c181caca29f1aa3" providerId="LiveId" clId="{141AAE77-C33B-4BB1-B4CE-C9F89CB9A10C}" dt="2022-07-21T13:46:45.140" v="1470" actId="1076"/>
        <pc:sldMkLst>
          <pc:docMk/>
          <pc:sldMk cId="1449807974" sldId="471"/>
        </pc:sldMkLst>
        <pc:spChg chg="add mod">
          <ac:chgData name="Dong Zheng" userId="3c181caca29f1aa3" providerId="LiveId" clId="{141AAE77-C33B-4BB1-B4CE-C9F89CB9A10C}" dt="2022-07-21T13:44:41.227" v="1431" actId="20577"/>
          <ac:spMkLst>
            <pc:docMk/>
            <pc:sldMk cId="1449807974" sldId="471"/>
            <ac:spMk id="4" creationId="{705DCD90-2AFE-E994-9DCF-684CFA3B9D5C}"/>
          </ac:spMkLst>
        </pc:spChg>
        <pc:spChg chg="add mod">
          <ac:chgData name="Dong Zheng" userId="3c181caca29f1aa3" providerId="LiveId" clId="{141AAE77-C33B-4BB1-B4CE-C9F89CB9A10C}" dt="2022-07-21T13:46:45.140" v="1470" actId="1076"/>
          <ac:spMkLst>
            <pc:docMk/>
            <pc:sldMk cId="1449807974" sldId="471"/>
            <ac:spMk id="5" creationId="{FAB9B1C3-E15B-F6A0-78C2-6B9403DFC1D4}"/>
          </ac:spMkLst>
        </pc:spChg>
        <pc:picChg chg="add mod">
          <ac:chgData name="Dong Zheng" userId="3c181caca29f1aa3" providerId="LiveId" clId="{141AAE77-C33B-4BB1-B4CE-C9F89CB9A10C}" dt="2022-07-21T13:46:42.216" v="1469" actId="1076"/>
          <ac:picMkLst>
            <pc:docMk/>
            <pc:sldMk cId="1449807974" sldId="471"/>
            <ac:picMk id="3" creationId="{1DB2004D-2292-C5F0-047F-E3447B364BB5}"/>
          </ac:picMkLst>
        </pc:picChg>
      </pc:sldChg>
      <pc:sldChg chg="addSp modSp new mod">
        <pc:chgData name="Dong Zheng" userId="3c181caca29f1aa3" providerId="LiveId" clId="{141AAE77-C33B-4BB1-B4CE-C9F89CB9A10C}" dt="2022-07-21T13:51:11.318" v="1473" actId="1076"/>
        <pc:sldMkLst>
          <pc:docMk/>
          <pc:sldMk cId="3275362155" sldId="472"/>
        </pc:sldMkLst>
        <pc:picChg chg="add mod">
          <ac:chgData name="Dong Zheng" userId="3c181caca29f1aa3" providerId="LiveId" clId="{141AAE77-C33B-4BB1-B4CE-C9F89CB9A10C}" dt="2022-07-21T13:51:11.318" v="1473" actId="1076"/>
          <ac:picMkLst>
            <pc:docMk/>
            <pc:sldMk cId="3275362155" sldId="472"/>
            <ac:picMk id="3" creationId="{8B97070E-ABC3-D552-D478-6981A209B5BD}"/>
          </ac:picMkLst>
        </pc:picChg>
      </pc:sldChg>
      <pc:sldChg chg="addSp modSp new mod">
        <pc:chgData name="Dong Zheng" userId="3c181caca29f1aa3" providerId="LiveId" clId="{141AAE77-C33B-4BB1-B4CE-C9F89CB9A10C}" dt="2022-07-22T02:41:52.588" v="1639"/>
        <pc:sldMkLst>
          <pc:docMk/>
          <pc:sldMk cId="3990691575" sldId="473"/>
        </pc:sldMkLst>
        <pc:spChg chg="add mod">
          <ac:chgData name="Dong Zheng" userId="3c181caca29f1aa3" providerId="LiveId" clId="{141AAE77-C33B-4BB1-B4CE-C9F89CB9A10C}" dt="2022-07-22T02:23:36.587" v="1475"/>
          <ac:spMkLst>
            <pc:docMk/>
            <pc:sldMk cId="3990691575" sldId="473"/>
            <ac:spMk id="2" creationId="{52EEBBBF-26C7-0BB8-043E-50163AE4AA61}"/>
          </ac:spMkLst>
        </pc:spChg>
        <pc:spChg chg="add mod">
          <ac:chgData name="Dong Zheng" userId="3c181caca29f1aa3" providerId="LiveId" clId="{141AAE77-C33B-4BB1-B4CE-C9F89CB9A10C}" dt="2022-07-22T02:41:52.588" v="1639"/>
          <ac:spMkLst>
            <pc:docMk/>
            <pc:sldMk cId="3990691575" sldId="473"/>
            <ac:spMk id="3" creationId="{073D2CBE-DCA9-BA5B-71BC-5FE3A407946C}"/>
          </ac:spMkLst>
        </pc:spChg>
        <pc:spChg chg="add mod">
          <ac:chgData name="Dong Zheng" userId="3c181caca29f1aa3" providerId="LiveId" clId="{141AAE77-C33B-4BB1-B4CE-C9F89CB9A10C}" dt="2022-07-22T02:26:58.364" v="1613" actId="20577"/>
          <ac:spMkLst>
            <pc:docMk/>
            <pc:sldMk cId="3990691575" sldId="473"/>
            <ac:spMk id="4" creationId="{D1B13B7E-8E8F-C493-4277-7EFA247A2D49}"/>
          </ac:spMkLst>
        </pc:spChg>
      </pc:sldChg>
      <pc:sldChg chg="addSp delSp modSp new mod">
        <pc:chgData name="Dong Zheng" userId="3c181caca29f1aa3" providerId="LiveId" clId="{141AAE77-C33B-4BB1-B4CE-C9F89CB9A10C}" dt="2022-07-22T03:19:24.543" v="2844" actId="1076"/>
        <pc:sldMkLst>
          <pc:docMk/>
          <pc:sldMk cId="1369401825" sldId="474"/>
        </pc:sldMkLst>
        <pc:spChg chg="add mod">
          <ac:chgData name="Dong Zheng" userId="3c181caca29f1aa3" providerId="LiveId" clId="{141AAE77-C33B-4BB1-B4CE-C9F89CB9A10C}" dt="2022-07-22T02:48:53.725" v="1871" actId="1076"/>
          <ac:spMkLst>
            <pc:docMk/>
            <pc:sldMk cId="1369401825" sldId="474"/>
            <ac:spMk id="4" creationId="{D02BDA8F-415E-EC5E-F70A-E6D0D82568A7}"/>
          </ac:spMkLst>
        </pc:spChg>
        <pc:spChg chg="add mod">
          <ac:chgData name="Dong Zheng" userId="3c181caca29f1aa3" providerId="LiveId" clId="{141AAE77-C33B-4BB1-B4CE-C9F89CB9A10C}" dt="2022-07-22T02:43:14.103" v="1675" actId="1076"/>
          <ac:spMkLst>
            <pc:docMk/>
            <pc:sldMk cId="1369401825" sldId="474"/>
            <ac:spMk id="9" creationId="{C4889F52-F69A-EC6F-6DFE-C3375041041A}"/>
          </ac:spMkLst>
        </pc:spChg>
        <pc:spChg chg="add mod">
          <ac:chgData name="Dong Zheng" userId="3c181caca29f1aa3" providerId="LiveId" clId="{141AAE77-C33B-4BB1-B4CE-C9F89CB9A10C}" dt="2022-07-22T02:43:17.045" v="1676" actId="1076"/>
          <ac:spMkLst>
            <pc:docMk/>
            <pc:sldMk cId="1369401825" sldId="474"/>
            <ac:spMk id="10" creationId="{A0C61A27-4CE0-BDED-DAA5-9363F2739312}"/>
          </ac:spMkLst>
        </pc:spChg>
        <pc:spChg chg="add mod">
          <ac:chgData name="Dong Zheng" userId="3c181caca29f1aa3" providerId="LiveId" clId="{141AAE77-C33B-4BB1-B4CE-C9F89CB9A10C}" dt="2022-07-22T03:19:24.543" v="2844" actId="1076"/>
          <ac:spMkLst>
            <pc:docMk/>
            <pc:sldMk cId="1369401825" sldId="474"/>
            <ac:spMk id="13" creationId="{64C72FFB-81CE-EA05-A5A4-639B4B022DC7}"/>
          </ac:spMkLst>
        </pc:spChg>
        <pc:spChg chg="add mod">
          <ac:chgData name="Dong Zheng" userId="3c181caca29f1aa3" providerId="LiveId" clId="{141AAE77-C33B-4BB1-B4CE-C9F89CB9A10C}" dt="2022-07-22T03:19:24.543" v="2844" actId="1076"/>
          <ac:spMkLst>
            <pc:docMk/>
            <pc:sldMk cId="1369401825" sldId="474"/>
            <ac:spMk id="14" creationId="{00866634-C954-1BF0-B247-3A10238B4C6D}"/>
          </ac:spMkLst>
        </pc:spChg>
        <pc:spChg chg="add mod">
          <ac:chgData name="Dong Zheng" userId="3c181caca29f1aa3" providerId="LiveId" clId="{141AAE77-C33B-4BB1-B4CE-C9F89CB9A10C}" dt="2022-07-22T02:45:41.323" v="1835" actId="1076"/>
          <ac:spMkLst>
            <pc:docMk/>
            <pc:sldMk cId="1369401825" sldId="474"/>
            <ac:spMk id="15" creationId="{BEBE6E0D-1CF8-A797-2CAD-A1212855265F}"/>
          </ac:spMkLst>
        </pc:spChg>
        <pc:spChg chg="add mod">
          <ac:chgData name="Dong Zheng" userId="3c181caca29f1aa3" providerId="LiveId" clId="{141AAE77-C33B-4BB1-B4CE-C9F89CB9A10C}" dt="2022-07-22T02:46:27.787" v="1867" actId="20577"/>
          <ac:spMkLst>
            <pc:docMk/>
            <pc:sldMk cId="1369401825" sldId="474"/>
            <ac:spMk id="16" creationId="{DD0B482D-D60A-6105-947A-4A3429FAE704}"/>
          </ac:spMkLst>
        </pc:spChg>
        <pc:spChg chg="add mod">
          <ac:chgData name="Dong Zheng" userId="3c181caca29f1aa3" providerId="LiveId" clId="{141AAE77-C33B-4BB1-B4CE-C9F89CB9A10C}" dt="2022-07-22T03:19:03.350" v="2843"/>
          <ac:spMkLst>
            <pc:docMk/>
            <pc:sldMk cId="1369401825" sldId="474"/>
            <ac:spMk id="19" creationId="{DD70B8D5-49DA-E6BD-5DF8-384B209DFC04}"/>
          </ac:spMkLst>
        </pc:spChg>
        <pc:picChg chg="add mod">
          <ac:chgData name="Dong Zheng" userId="3c181caca29f1aa3" providerId="LiveId" clId="{141AAE77-C33B-4BB1-B4CE-C9F89CB9A10C}" dt="2022-07-22T02:48:47.216" v="1869" actId="1076"/>
          <ac:picMkLst>
            <pc:docMk/>
            <pc:sldMk cId="1369401825" sldId="474"/>
            <ac:picMk id="3" creationId="{216FBC3E-828A-7953-A6C3-A58FEA556BFE}"/>
          </ac:picMkLst>
        </pc:picChg>
        <pc:picChg chg="add mod">
          <ac:chgData name="Dong Zheng" userId="3c181caca29f1aa3" providerId="LiveId" clId="{141AAE77-C33B-4BB1-B4CE-C9F89CB9A10C}" dt="2022-07-22T02:42:35.855" v="1660" actId="1076"/>
          <ac:picMkLst>
            <pc:docMk/>
            <pc:sldMk cId="1369401825" sldId="474"/>
            <ac:picMk id="6" creationId="{C2DE5AB6-C0A4-8965-D855-7160FFC41DD1}"/>
          </ac:picMkLst>
        </pc:picChg>
        <pc:picChg chg="add mod">
          <ac:chgData name="Dong Zheng" userId="3c181caca29f1aa3" providerId="LiveId" clId="{141AAE77-C33B-4BB1-B4CE-C9F89CB9A10C}" dt="2022-07-22T02:41:29.969" v="1637" actId="1076"/>
          <ac:picMkLst>
            <pc:docMk/>
            <pc:sldMk cId="1369401825" sldId="474"/>
            <ac:picMk id="8" creationId="{BC3240EF-E1FD-0910-D482-44026490D4EA}"/>
          </ac:picMkLst>
        </pc:picChg>
        <pc:picChg chg="add mod">
          <ac:chgData name="Dong Zheng" userId="3c181caca29f1aa3" providerId="LiveId" clId="{141AAE77-C33B-4BB1-B4CE-C9F89CB9A10C}" dt="2022-07-22T02:43:50.765" v="1679" actId="14100"/>
          <ac:picMkLst>
            <pc:docMk/>
            <pc:sldMk cId="1369401825" sldId="474"/>
            <ac:picMk id="12" creationId="{EAE5A921-E659-B78A-0AF1-AD30A39628D3}"/>
          </ac:picMkLst>
        </pc:picChg>
        <pc:inkChg chg="add del">
          <ac:chgData name="Dong Zheng" userId="3c181caca29f1aa3" providerId="LiveId" clId="{141AAE77-C33B-4BB1-B4CE-C9F89CB9A10C}" dt="2022-07-22T03:03:16.170" v="2449" actId="9405"/>
          <ac:inkMkLst>
            <pc:docMk/>
            <pc:sldMk cId="1369401825" sldId="474"/>
            <ac:inkMk id="17" creationId="{5507A9B2-05EF-46A2-BAB5-EB2E08E8ABB9}"/>
          </ac:inkMkLst>
        </pc:inkChg>
        <pc:inkChg chg="add del">
          <ac:chgData name="Dong Zheng" userId="3c181caca29f1aa3" providerId="LiveId" clId="{141AAE77-C33B-4BB1-B4CE-C9F89CB9A10C}" dt="2022-07-22T03:03:14.913" v="2448" actId="9405"/>
          <ac:inkMkLst>
            <pc:docMk/>
            <pc:sldMk cId="1369401825" sldId="474"/>
            <ac:inkMk id="18" creationId="{51995653-E96A-5C10-FE3D-E4E89223AA3E}"/>
          </ac:inkMkLst>
        </pc:inkChg>
      </pc:sldChg>
      <pc:sldChg chg="addSp delSp modSp new mod">
        <pc:chgData name="Dong Zheng" userId="3c181caca29f1aa3" providerId="LiveId" clId="{141AAE77-C33B-4BB1-B4CE-C9F89CB9A10C}" dt="2022-07-22T03:23:19.887" v="2856"/>
        <pc:sldMkLst>
          <pc:docMk/>
          <pc:sldMk cId="1361027155" sldId="475"/>
        </pc:sldMkLst>
        <pc:grpChg chg="del mod">
          <ac:chgData name="Dong Zheng" userId="3c181caca29f1aa3" providerId="LiveId" clId="{141AAE77-C33B-4BB1-B4CE-C9F89CB9A10C}" dt="2022-07-22T02:51:00.649" v="1895"/>
          <ac:grpSpMkLst>
            <pc:docMk/>
            <pc:sldMk cId="1361027155" sldId="475"/>
            <ac:grpSpMk id="10" creationId="{298F6648-2D3F-78A3-8789-DC269D4934B2}"/>
          </ac:grpSpMkLst>
        </pc:grpChg>
        <pc:grpChg chg="del mod">
          <ac:chgData name="Dong Zheng" userId="3c181caca29f1aa3" providerId="LiveId" clId="{141AAE77-C33B-4BB1-B4CE-C9F89CB9A10C}" dt="2022-07-22T02:51:09.263" v="1911"/>
          <ac:grpSpMkLst>
            <pc:docMk/>
            <pc:sldMk cId="1361027155" sldId="475"/>
            <ac:grpSpMk id="16" creationId="{1EEFC6F7-3F45-EE74-AF43-6D286F1BED7F}"/>
          </ac:grpSpMkLst>
        </pc:grpChg>
        <pc:grpChg chg="del mod">
          <ac:chgData name="Dong Zheng" userId="3c181caca29f1aa3" providerId="LiveId" clId="{141AAE77-C33B-4BB1-B4CE-C9F89CB9A10C}" dt="2022-07-22T02:51:00.649" v="1895"/>
          <ac:grpSpMkLst>
            <pc:docMk/>
            <pc:sldMk cId="1361027155" sldId="475"/>
            <ac:grpSpMk id="20" creationId="{D3D6F50A-7D04-FC25-A67B-CA8E908863E6}"/>
          </ac:grpSpMkLst>
        </pc:grpChg>
        <pc:grpChg chg="del mod">
          <ac:chgData name="Dong Zheng" userId="3c181caca29f1aa3" providerId="LiveId" clId="{141AAE77-C33B-4BB1-B4CE-C9F89CB9A10C}" dt="2022-07-22T02:51:02.623" v="1899"/>
          <ac:grpSpMkLst>
            <pc:docMk/>
            <pc:sldMk cId="1361027155" sldId="475"/>
            <ac:grpSpMk id="24" creationId="{B65E1731-0B19-5086-D282-1F078E39D5D8}"/>
          </ac:grpSpMkLst>
        </pc:grpChg>
        <pc:grpChg chg="del mod">
          <ac:chgData name="Dong Zheng" userId="3c181caca29f1aa3" providerId="LiveId" clId="{141AAE77-C33B-4BB1-B4CE-C9F89CB9A10C}" dt="2022-07-22T02:51:37.961" v="1915" actId="478"/>
          <ac:grpSpMkLst>
            <pc:docMk/>
            <pc:sldMk cId="1361027155" sldId="475"/>
            <ac:grpSpMk id="28" creationId="{01CA87EE-0F9E-9F8F-5E34-60AF962BB37A}"/>
          </ac:grpSpMkLst>
        </pc:grpChg>
        <pc:grpChg chg="del mod">
          <ac:chgData name="Dong Zheng" userId="3c181caca29f1aa3" providerId="LiveId" clId="{141AAE77-C33B-4BB1-B4CE-C9F89CB9A10C}" dt="2022-07-22T02:51:37.961" v="1915" actId="478"/>
          <ac:grpSpMkLst>
            <pc:docMk/>
            <pc:sldMk cId="1361027155" sldId="475"/>
            <ac:grpSpMk id="32" creationId="{0020D79C-BA14-CCA6-9AF1-F9A9CC8AE499}"/>
          </ac:grpSpMkLst>
        </pc:grpChg>
        <pc:grpChg chg="del mod">
          <ac:chgData name="Dong Zheng" userId="3c181caca29f1aa3" providerId="LiveId" clId="{141AAE77-C33B-4BB1-B4CE-C9F89CB9A10C}" dt="2022-07-22T02:51:09.263" v="1911"/>
          <ac:grpSpMkLst>
            <pc:docMk/>
            <pc:sldMk cId="1361027155" sldId="475"/>
            <ac:grpSpMk id="34" creationId="{029C6921-0DF1-8FC2-C9E3-08FE944B59C4}"/>
          </ac:grpSpMkLst>
        </pc:grpChg>
        <pc:grpChg chg="del mod">
          <ac:chgData name="Dong Zheng" userId="3c181caca29f1aa3" providerId="LiveId" clId="{141AAE77-C33B-4BB1-B4CE-C9F89CB9A10C}" dt="2022-07-22T02:51:37.961" v="1915" actId="478"/>
          <ac:grpSpMkLst>
            <pc:docMk/>
            <pc:sldMk cId="1361027155" sldId="475"/>
            <ac:grpSpMk id="40" creationId="{06215D3F-1749-80FA-8654-46A0083E86C5}"/>
          </ac:grpSpMkLst>
        </pc:grpChg>
        <pc:grpChg chg="del mod">
          <ac:chgData name="Dong Zheng" userId="3c181caca29f1aa3" providerId="LiveId" clId="{141AAE77-C33B-4BB1-B4CE-C9F89CB9A10C}" dt="2022-07-22T02:51:37.961" v="1915" actId="478"/>
          <ac:grpSpMkLst>
            <pc:docMk/>
            <pc:sldMk cId="1361027155" sldId="475"/>
            <ac:grpSpMk id="41" creationId="{FB85548F-8AE4-BF0D-8A72-2355D384A90E}"/>
          </ac:grpSpMkLst>
        </pc:grpChg>
        <pc:grpChg chg="del mod">
          <ac:chgData name="Dong Zheng" userId="3c181caca29f1aa3" providerId="LiveId" clId="{141AAE77-C33B-4BB1-B4CE-C9F89CB9A10C}" dt="2022-07-22T02:52:40.245" v="1967"/>
          <ac:grpSpMkLst>
            <pc:docMk/>
            <pc:sldMk cId="1361027155" sldId="475"/>
            <ac:grpSpMk id="60" creationId="{EF763B6E-6113-BD65-D09A-951BA086372B}"/>
          </ac:grpSpMkLst>
        </pc:grpChg>
        <pc:grpChg chg="del mod">
          <ac:chgData name="Dong Zheng" userId="3c181caca29f1aa3" providerId="LiveId" clId="{141AAE77-C33B-4BB1-B4CE-C9F89CB9A10C}" dt="2022-07-22T02:52:40.245" v="1967"/>
          <ac:grpSpMkLst>
            <pc:docMk/>
            <pc:sldMk cId="1361027155" sldId="475"/>
            <ac:grpSpMk id="61" creationId="{A750E546-2C27-C684-517B-124EDCCFEE86}"/>
          </ac:grpSpMkLst>
        </pc:grpChg>
        <pc:grpChg chg="del mod">
          <ac:chgData name="Dong Zheng" userId="3c181caca29f1aa3" providerId="LiveId" clId="{141AAE77-C33B-4BB1-B4CE-C9F89CB9A10C}" dt="2022-07-22T02:52:23.548" v="1947"/>
          <ac:grpSpMkLst>
            <pc:docMk/>
            <pc:sldMk cId="1361027155" sldId="475"/>
            <ac:grpSpMk id="62" creationId="{FB41C8BF-47F5-AC0B-9776-3D7624E5E78C}"/>
          </ac:grpSpMkLst>
        </pc:grpChg>
        <pc:grpChg chg="del mod">
          <ac:chgData name="Dong Zheng" userId="3c181caca29f1aa3" providerId="LiveId" clId="{141AAE77-C33B-4BB1-B4CE-C9F89CB9A10C}" dt="2022-07-22T02:52:20.803" v="1944"/>
          <ac:grpSpMkLst>
            <pc:docMk/>
            <pc:sldMk cId="1361027155" sldId="475"/>
            <ac:grpSpMk id="63" creationId="{1745AEEC-C253-0168-50D7-1AF2B8DCD07A}"/>
          </ac:grpSpMkLst>
        </pc:grpChg>
        <pc:grpChg chg="del mod">
          <ac:chgData name="Dong Zheng" userId="3c181caca29f1aa3" providerId="LiveId" clId="{141AAE77-C33B-4BB1-B4CE-C9F89CB9A10C}" dt="2022-07-22T02:52:40.245" v="1967"/>
          <ac:grpSpMkLst>
            <pc:docMk/>
            <pc:sldMk cId="1361027155" sldId="475"/>
            <ac:grpSpMk id="68" creationId="{B29EAA9B-45A2-BC75-08ED-1DFB298330E9}"/>
          </ac:grpSpMkLst>
        </pc:grpChg>
        <pc:grpChg chg="del mod">
          <ac:chgData name="Dong Zheng" userId="3c181caca29f1aa3" providerId="LiveId" clId="{141AAE77-C33B-4BB1-B4CE-C9F89CB9A10C}" dt="2022-07-22T02:52:40.245" v="1967"/>
          <ac:grpSpMkLst>
            <pc:docMk/>
            <pc:sldMk cId="1361027155" sldId="475"/>
            <ac:grpSpMk id="69" creationId="{74A8DEC6-E984-0EBF-2F12-3EC5FFEFCC30}"/>
          </ac:grpSpMkLst>
        </pc:grpChg>
        <pc:grpChg chg="del mod">
          <ac:chgData name="Dong Zheng" userId="3c181caca29f1aa3" providerId="LiveId" clId="{141AAE77-C33B-4BB1-B4CE-C9F89CB9A10C}" dt="2022-07-22T02:52:20.803" v="1944"/>
          <ac:grpSpMkLst>
            <pc:docMk/>
            <pc:sldMk cId="1361027155" sldId="475"/>
            <ac:grpSpMk id="74" creationId="{634747A3-CBDD-5F61-6DE0-953292DD3F7B}"/>
          </ac:grpSpMkLst>
        </pc:grpChg>
        <pc:grpChg chg="del mod">
          <ac:chgData name="Dong Zheng" userId="3c181caca29f1aa3" providerId="LiveId" clId="{141AAE77-C33B-4BB1-B4CE-C9F89CB9A10C}" dt="2022-07-22T02:52:23.548" v="1947"/>
          <ac:grpSpMkLst>
            <pc:docMk/>
            <pc:sldMk cId="1361027155" sldId="475"/>
            <ac:grpSpMk id="77" creationId="{2D7943D2-2A80-D951-D95E-946FA8E13040}"/>
          </ac:grpSpMkLst>
        </pc:grpChg>
        <pc:grpChg chg="del mod">
          <ac:chgData name="Dong Zheng" userId="3c181caca29f1aa3" providerId="LiveId" clId="{141AAE77-C33B-4BB1-B4CE-C9F89CB9A10C}" dt="2022-07-22T02:52:26.147" v="1950"/>
          <ac:grpSpMkLst>
            <pc:docMk/>
            <pc:sldMk cId="1361027155" sldId="475"/>
            <ac:grpSpMk id="80" creationId="{5D3697DF-5F0D-D05D-1F8F-FEE90024C38E}"/>
          </ac:grpSpMkLst>
        </pc:grpChg>
        <pc:grpChg chg="del mod">
          <ac:chgData name="Dong Zheng" userId="3c181caca29f1aa3" providerId="LiveId" clId="{141AAE77-C33B-4BB1-B4CE-C9F89CB9A10C}" dt="2022-07-22T02:52:29.831" v="1954"/>
          <ac:grpSpMkLst>
            <pc:docMk/>
            <pc:sldMk cId="1361027155" sldId="475"/>
            <ac:grpSpMk id="83" creationId="{7FA1BBF2-7FFA-1182-FCD4-2B8C623D2041}"/>
          </ac:grpSpMkLst>
        </pc:grpChg>
        <pc:grpChg chg="del mod">
          <ac:chgData name="Dong Zheng" userId="3c181caca29f1aa3" providerId="LiveId" clId="{141AAE77-C33B-4BB1-B4CE-C9F89CB9A10C}" dt="2022-07-22T02:52:33.282" v="1958"/>
          <ac:grpSpMkLst>
            <pc:docMk/>
            <pc:sldMk cId="1361027155" sldId="475"/>
            <ac:grpSpMk id="87" creationId="{4221F777-C837-5935-2436-F40F6847E94F}"/>
          </ac:grpSpMkLst>
        </pc:grpChg>
        <pc:grpChg chg="del mod">
          <ac:chgData name="Dong Zheng" userId="3c181caca29f1aa3" providerId="LiveId" clId="{141AAE77-C33B-4BB1-B4CE-C9F89CB9A10C}" dt="2022-07-22T02:52:40.245" v="1967"/>
          <ac:grpSpMkLst>
            <pc:docMk/>
            <pc:sldMk cId="1361027155" sldId="475"/>
            <ac:grpSpMk id="91" creationId="{B7C7DEE2-DB3B-9FA3-83FD-77D5294E10E2}"/>
          </ac:grpSpMkLst>
        </pc:grpChg>
        <pc:grpChg chg="del mod">
          <ac:chgData name="Dong Zheng" userId="3c181caca29f1aa3" providerId="LiveId" clId="{141AAE77-C33B-4BB1-B4CE-C9F89CB9A10C}" dt="2022-07-22T02:53:07.847" v="1983"/>
          <ac:grpSpMkLst>
            <pc:docMk/>
            <pc:sldMk cId="1361027155" sldId="475"/>
            <ac:grpSpMk id="100" creationId="{3D8C8888-1889-F6EF-9895-A062F7C0221A}"/>
          </ac:grpSpMkLst>
        </pc:grpChg>
        <pc:grpChg chg="del mod">
          <ac:chgData name="Dong Zheng" userId="3c181caca29f1aa3" providerId="LiveId" clId="{141AAE77-C33B-4BB1-B4CE-C9F89CB9A10C}" dt="2022-07-22T02:53:07.847" v="1983"/>
          <ac:grpSpMkLst>
            <pc:docMk/>
            <pc:sldMk cId="1361027155" sldId="475"/>
            <ac:grpSpMk id="106" creationId="{5757308C-D0E7-716A-9ED6-6B4D9BE646F8}"/>
          </ac:grpSpMkLst>
        </pc:grpChg>
        <pc:grpChg chg="del mod">
          <ac:chgData name="Dong Zheng" userId="3c181caca29f1aa3" providerId="LiveId" clId="{141AAE77-C33B-4BB1-B4CE-C9F89CB9A10C}" dt="2022-07-22T02:53:03.037" v="1980"/>
          <ac:grpSpMkLst>
            <pc:docMk/>
            <pc:sldMk cId="1361027155" sldId="475"/>
            <ac:grpSpMk id="109" creationId="{257D07C9-17B8-CA09-CE83-1A52D552B812}"/>
          </ac:grpSpMkLst>
        </pc:grpChg>
        <pc:grpChg chg="del mod">
          <ac:chgData name="Dong Zheng" userId="3c181caca29f1aa3" providerId="LiveId" clId="{141AAE77-C33B-4BB1-B4CE-C9F89CB9A10C}" dt="2022-07-22T02:53:07.847" v="1983"/>
          <ac:grpSpMkLst>
            <pc:docMk/>
            <pc:sldMk cId="1361027155" sldId="475"/>
            <ac:grpSpMk id="112" creationId="{8E891E70-4160-C1F5-D8E1-7D5DA1C585EB}"/>
          </ac:grpSpMkLst>
        </pc:grpChg>
        <pc:grpChg chg="del mod">
          <ac:chgData name="Dong Zheng" userId="3c181caca29f1aa3" providerId="LiveId" clId="{141AAE77-C33B-4BB1-B4CE-C9F89CB9A10C}" dt="2022-07-22T02:53:10.573" v="1986"/>
          <ac:grpSpMkLst>
            <pc:docMk/>
            <pc:sldMk cId="1361027155" sldId="475"/>
            <ac:grpSpMk id="115" creationId="{72BA358C-BEC6-FA2B-610F-C557A83836CC}"/>
          </ac:grpSpMkLst>
        </pc:grpChg>
        <pc:grpChg chg="del mod">
          <ac:chgData name="Dong Zheng" userId="3c181caca29f1aa3" providerId="LiveId" clId="{141AAE77-C33B-4BB1-B4CE-C9F89CB9A10C}" dt="2022-07-22T02:53:15.877" v="1991"/>
          <ac:grpSpMkLst>
            <pc:docMk/>
            <pc:sldMk cId="1361027155" sldId="475"/>
            <ac:grpSpMk id="118" creationId="{6FECE56B-FFE4-5E6B-C50F-95FD8E39EFC9}"/>
          </ac:grpSpMkLst>
        </pc:grpChg>
        <pc:grpChg chg="del mod">
          <ac:chgData name="Dong Zheng" userId="3c181caca29f1aa3" providerId="LiveId" clId="{141AAE77-C33B-4BB1-B4CE-C9F89CB9A10C}" dt="2022-07-22T02:53:25.805" v="2003"/>
          <ac:grpSpMkLst>
            <pc:docMk/>
            <pc:sldMk cId="1361027155" sldId="475"/>
            <ac:grpSpMk id="123" creationId="{8B82220C-9FE5-3377-D452-7FEE48617D21}"/>
          </ac:grpSpMkLst>
        </pc:grpChg>
        <pc:grpChg chg="del mod">
          <ac:chgData name="Dong Zheng" userId="3c181caca29f1aa3" providerId="LiveId" clId="{141AAE77-C33B-4BB1-B4CE-C9F89CB9A10C}" dt="2022-07-22T02:53:25.805" v="2003"/>
          <ac:grpSpMkLst>
            <pc:docMk/>
            <pc:sldMk cId="1361027155" sldId="475"/>
            <ac:grpSpMk id="135" creationId="{3F2E64FF-4BA5-E182-7752-932898EE4F8A}"/>
          </ac:grpSpMkLst>
        </pc:grpChg>
        <pc:grpChg chg="del mod">
          <ac:chgData name="Dong Zheng" userId="3c181caca29f1aa3" providerId="LiveId" clId="{141AAE77-C33B-4BB1-B4CE-C9F89CB9A10C}" dt="2022-07-22T02:53:32.129" v="2008"/>
          <ac:grpSpMkLst>
            <pc:docMk/>
            <pc:sldMk cId="1361027155" sldId="475"/>
            <ac:grpSpMk id="136" creationId="{5AEE42EF-CE74-5242-F30A-B5FD9B4B0581}"/>
          </ac:grpSpMkLst>
        </pc:grpChg>
        <pc:grpChg chg="del mod">
          <ac:chgData name="Dong Zheng" userId="3c181caca29f1aa3" providerId="LiveId" clId="{141AAE77-C33B-4BB1-B4CE-C9F89CB9A10C}" dt="2022-07-22T02:53:35.714" v="2013"/>
          <ac:grpSpMkLst>
            <pc:docMk/>
            <pc:sldMk cId="1361027155" sldId="475"/>
            <ac:grpSpMk id="141" creationId="{85CD14BD-B056-3ECC-7C43-5D286161F0A7}"/>
          </ac:grpSpMkLst>
        </pc:grpChg>
        <pc:grpChg chg="del mod">
          <ac:chgData name="Dong Zheng" userId="3c181caca29f1aa3" providerId="LiveId" clId="{141AAE77-C33B-4BB1-B4CE-C9F89CB9A10C}" dt="2022-07-22T02:53:42.857" v="2022"/>
          <ac:grpSpMkLst>
            <pc:docMk/>
            <pc:sldMk cId="1361027155" sldId="475"/>
            <ac:grpSpMk id="146" creationId="{2D12C5C0-8152-8F0A-B7E8-3C3CE5948FCA}"/>
          </ac:grpSpMkLst>
        </pc:grpChg>
        <pc:grpChg chg="del mod">
          <ac:chgData name="Dong Zheng" userId="3c181caca29f1aa3" providerId="LiveId" clId="{141AAE77-C33B-4BB1-B4CE-C9F89CB9A10C}" dt="2022-07-22T02:53:52.247" v="2033"/>
          <ac:grpSpMkLst>
            <pc:docMk/>
            <pc:sldMk cId="1361027155" sldId="475"/>
            <ac:grpSpMk id="155" creationId="{A1732E91-B432-E9FA-EC2A-226634CB05E3}"/>
          </ac:grpSpMkLst>
        </pc:grpChg>
        <pc:grpChg chg="del mod">
          <ac:chgData name="Dong Zheng" userId="3c181caca29f1aa3" providerId="LiveId" clId="{141AAE77-C33B-4BB1-B4CE-C9F89CB9A10C}" dt="2022-07-22T02:53:52.247" v="2033"/>
          <ac:grpSpMkLst>
            <pc:docMk/>
            <pc:sldMk cId="1361027155" sldId="475"/>
            <ac:grpSpMk id="161" creationId="{96510109-E46F-7100-1D26-C2AE042EEE72}"/>
          </ac:grpSpMkLst>
        </pc:grpChg>
        <pc:grpChg chg="del mod">
          <ac:chgData name="Dong Zheng" userId="3c181caca29f1aa3" providerId="LiveId" clId="{141AAE77-C33B-4BB1-B4CE-C9F89CB9A10C}" dt="2022-07-22T02:54:01.202" v="2036"/>
          <ac:grpSpMkLst>
            <pc:docMk/>
            <pc:sldMk cId="1361027155" sldId="475"/>
            <ac:grpSpMk id="166" creationId="{922F06A2-52F1-ED2B-5333-FA3AB90EBEA5}"/>
          </ac:grpSpMkLst>
        </pc:grpChg>
        <pc:grpChg chg="del mod">
          <ac:chgData name="Dong Zheng" userId="3c181caca29f1aa3" providerId="LiveId" clId="{141AAE77-C33B-4BB1-B4CE-C9F89CB9A10C}" dt="2022-07-22T02:54:09.292" v="2041"/>
          <ac:grpSpMkLst>
            <pc:docMk/>
            <pc:sldMk cId="1361027155" sldId="475"/>
            <ac:grpSpMk id="169" creationId="{23F36E9C-1387-E902-98B0-DD3FE9EEB07C}"/>
          </ac:grpSpMkLst>
        </pc:grpChg>
        <pc:grpChg chg="del mod">
          <ac:chgData name="Dong Zheng" userId="3c181caca29f1aa3" providerId="LiveId" clId="{141AAE77-C33B-4BB1-B4CE-C9F89CB9A10C}" dt="2022-07-22T02:54:11.820" v="2044"/>
          <ac:grpSpMkLst>
            <pc:docMk/>
            <pc:sldMk cId="1361027155" sldId="475"/>
            <ac:grpSpMk id="174" creationId="{1C030A34-5ACE-E67B-6DBE-28E2F891B6E9}"/>
          </ac:grpSpMkLst>
        </pc:grpChg>
        <pc:grpChg chg="del mod">
          <ac:chgData name="Dong Zheng" userId="3c181caca29f1aa3" providerId="LiveId" clId="{141AAE77-C33B-4BB1-B4CE-C9F89CB9A10C}" dt="2022-07-22T02:54:24.893" v="2065"/>
          <ac:grpSpMkLst>
            <pc:docMk/>
            <pc:sldMk cId="1361027155" sldId="475"/>
            <ac:grpSpMk id="177" creationId="{AC6915BE-37B4-273C-9094-1FA58FCC3D53}"/>
          </ac:grpSpMkLst>
        </pc:grpChg>
        <pc:grpChg chg="del mod">
          <ac:chgData name="Dong Zheng" userId="3c181caca29f1aa3" providerId="LiveId" clId="{141AAE77-C33B-4BB1-B4CE-C9F89CB9A10C}" dt="2022-07-22T02:54:24.893" v="2065"/>
          <ac:grpSpMkLst>
            <pc:docMk/>
            <pc:sldMk cId="1361027155" sldId="475"/>
            <ac:grpSpMk id="183" creationId="{61FFEE6F-D9DF-4865-C6D5-3184678677B6}"/>
          </ac:grpSpMkLst>
        </pc:grpChg>
        <pc:grpChg chg="del mod">
          <ac:chgData name="Dong Zheng" userId="3c181caca29f1aa3" providerId="LiveId" clId="{141AAE77-C33B-4BB1-B4CE-C9F89CB9A10C}" dt="2022-07-22T02:54:24.893" v="2065"/>
          <ac:grpSpMkLst>
            <pc:docMk/>
            <pc:sldMk cId="1361027155" sldId="475"/>
            <ac:grpSpMk id="198" creationId="{BC379484-5687-E5CD-39FC-0B492224F986}"/>
          </ac:grpSpMkLst>
        </pc:grpChg>
        <pc:grpChg chg="del mod">
          <ac:chgData name="Dong Zheng" userId="3c181caca29f1aa3" providerId="LiveId" clId="{141AAE77-C33B-4BB1-B4CE-C9F89CB9A10C}" dt="2022-07-22T02:54:28.968" v="2070"/>
          <ac:grpSpMkLst>
            <pc:docMk/>
            <pc:sldMk cId="1361027155" sldId="475"/>
            <ac:grpSpMk id="199" creationId="{39BB3FF0-15AB-79F8-3802-1C333489328C}"/>
          </ac:grpSpMkLst>
        </pc:grpChg>
        <pc:grpChg chg="del mod">
          <ac:chgData name="Dong Zheng" userId="3c181caca29f1aa3" providerId="LiveId" clId="{141AAE77-C33B-4BB1-B4CE-C9F89CB9A10C}" dt="2022-07-22T02:54:33.827" v="2078"/>
          <ac:grpSpMkLst>
            <pc:docMk/>
            <pc:sldMk cId="1361027155" sldId="475"/>
            <ac:grpSpMk id="204" creationId="{F30727BE-0F3C-FE10-6999-BB421D414622}"/>
          </ac:grpSpMkLst>
        </pc:grpChg>
        <pc:grpChg chg="del mod">
          <ac:chgData name="Dong Zheng" userId="3c181caca29f1aa3" providerId="LiveId" clId="{141AAE77-C33B-4BB1-B4CE-C9F89CB9A10C}" dt="2022-07-22T02:54:33.827" v="2078"/>
          <ac:grpSpMkLst>
            <pc:docMk/>
            <pc:sldMk cId="1361027155" sldId="475"/>
            <ac:grpSpMk id="212" creationId="{A06DC5DE-D7DC-522B-5B8A-05C8E4AB2593}"/>
          </ac:grpSpMkLst>
        </pc:grpChg>
        <pc:grpChg chg="del mod">
          <ac:chgData name="Dong Zheng" userId="3c181caca29f1aa3" providerId="LiveId" clId="{141AAE77-C33B-4BB1-B4CE-C9F89CB9A10C}" dt="2022-07-22T02:54:35.864" v="2080"/>
          <ac:grpSpMkLst>
            <pc:docMk/>
            <pc:sldMk cId="1361027155" sldId="475"/>
            <ac:grpSpMk id="213" creationId="{341B3072-0006-914B-4109-5F3C43F52184}"/>
          </ac:grpSpMkLst>
        </pc:grpChg>
        <pc:grpChg chg="del mod">
          <ac:chgData name="Dong Zheng" userId="3c181caca29f1aa3" providerId="LiveId" clId="{141AAE77-C33B-4BB1-B4CE-C9F89CB9A10C}" dt="2022-07-22T02:54:39.054" v="2082"/>
          <ac:grpSpMkLst>
            <pc:docMk/>
            <pc:sldMk cId="1361027155" sldId="475"/>
            <ac:grpSpMk id="215" creationId="{1D3D34FB-CDDE-2162-BF52-D7C98DECED34}"/>
          </ac:grpSpMkLst>
        </pc:grpChg>
        <pc:grpChg chg="del mod">
          <ac:chgData name="Dong Zheng" userId="3c181caca29f1aa3" providerId="LiveId" clId="{141AAE77-C33B-4BB1-B4CE-C9F89CB9A10C}" dt="2022-07-22T02:54:47.584" v="2086"/>
          <ac:grpSpMkLst>
            <pc:docMk/>
            <pc:sldMk cId="1361027155" sldId="475"/>
            <ac:grpSpMk id="217" creationId="{5675D51C-3F74-B491-6C89-0AEDC675C76F}"/>
          </ac:grpSpMkLst>
        </pc:grpChg>
        <pc:grpChg chg="del mod">
          <ac:chgData name="Dong Zheng" userId="3c181caca29f1aa3" providerId="LiveId" clId="{141AAE77-C33B-4BB1-B4CE-C9F89CB9A10C}" dt="2022-07-22T02:56:41.351" v="2094"/>
          <ac:grpSpMkLst>
            <pc:docMk/>
            <pc:sldMk cId="1361027155" sldId="475"/>
            <ac:grpSpMk id="221" creationId="{22F72000-9B6A-0BFC-A64B-D49123960291}"/>
          </ac:grpSpMkLst>
        </pc:grpChg>
        <pc:grpChg chg="del mod">
          <ac:chgData name="Dong Zheng" userId="3c181caca29f1aa3" providerId="LiveId" clId="{141AAE77-C33B-4BB1-B4CE-C9F89CB9A10C}" dt="2022-07-22T02:56:41.351" v="2094"/>
          <ac:grpSpMkLst>
            <pc:docMk/>
            <pc:sldMk cId="1361027155" sldId="475"/>
            <ac:grpSpMk id="227" creationId="{64A63877-3EBD-7442-2718-3E84CAE1C0DE}"/>
          </ac:grpSpMkLst>
        </pc:grpChg>
        <pc:grpChg chg="del mod">
          <ac:chgData name="Dong Zheng" userId="3c181caca29f1aa3" providerId="LiveId" clId="{141AAE77-C33B-4BB1-B4CE-C9F89CB9A10C}" dt="2022-07-22T02:56:46.210" v="2097"/>
          <ac:grpSpMkLst>
            <pc:docMk/>
            <pc:sldMk cId="1361027155" sldId="475"/>
            <ac:grpSpMk id="229" creationId="{75441DD9-7DBF-5C31-1737-E79F23B6DF15}"/>
          </ac:grpSpMkLst>
        </pc:grpChg>
        <pc:grpChg chg="del mod">
          <ac:chgData name="Dong Zheng" userId="3c181caca29f1aa3" providerId="LiveId" clId="{141AAE77-C33B-4BB1-B4CE-C9F89CB9A10C}" dt="2022-07-22T02:56:52.595" v="2098" actId="478"/>
          <ac:grpSpMkLst>
            <pc:docMk/>
            <pc:sldMk cId="1361027155" sldId="475"/>
            <ac:grpSpMk id="232" creationId="{282F061B-E168-5DD1-34F4-70D498F2C239}"/>
          </ac:grpSpMkLst>
        </pc:grpChg>
        <pc:grpChg chg="mod">
          <ac:chgData name="Dong Zheng" userId="3c181caca29f1aa3" providerId="LiveId" clId="{141AAE77-C33B-4BB1-B4CE-C9F89CB9A10C}" dt="2022-07-22T02:57:03.521" v="2109"/>
          <ac:grpSpMkLst>
            <pc:docMk/>
            <pc:sldMk cId="1361027155" sldId="475"/>
            <ac:grpSpMk id="241" creationId="{8D1A92A9-3354-7150-0578-23A79B5E1576}"/>
          </ac:grpSpMkLst>
        </pc:grpChg>
        <pc:grpChg chg="mod">
          <ac:chgData name="Dong Zheng" userId="3c181caca29f1aa3" providerId="LiveId" clId="{141AAE77-C33B-4BB1-B4CE-C9F89CB9A10C}" dt="2022-07-22T02:57:03.521" v="2109"/>
          <ac:grpSpMkLst>
            <pc:docMk/>
            <pc:sldMk cId="1361027155" sldId="475"/>
            <ac:grpSpMk id="242" creationId="{AB4E133E-6C4C-6242-E514-66DB2E6DC7BB}"/>
          </ac:grpSpMkLst>
        </pc:grpChg>
        <pc:grpChg chg="del mod">
          <ac:chgData name="Dong Zheng" userId="3c181caca29f1aa3" providerId="LiveId" clId="{141AAE77-C33B-4BB1-B4CE-C9F89CB9A10C}" dt="2022-07-22T02:57:42.585" v="2154"/>
          <ac:grpSpMkLst>
            <pc:docMk/>
            <pc:sldMk cId="1361027155" sldId="475"/>
            <ac:grpSpMk id="249" creationId="{92B51819-B169-877B-C4D0-DF4F37791422}"/>
          </ac:grpSpMkLst>
        </pc:grpChg>
        <pc:grpChg chg="del mod">
          <ac:chgData name="Dong Zheng" userId="3c181caca29f1aa3" providerId="LiveId" clId="{141AAE77-C33B-4BB1-B4CE-C9F89CB9A10C}" dt="2022-07-22T02:57:13.208" v="2123"/>
          <ac:grpSpMkLst>
            <pc:docMk/>
            <pc:sldMk cId="1361027155" sldId="475"/>
            <ac:grpSpMk id="254" creationId="{52E8D8A0-80C0-B833-5B8D-6F22BF8CF9AC}"/>
          </ac:grpSpMkLst>
        </pc:grpChg>
        <pc:grpChg chg="del mod">
          <ac:chgData name="Dong Zheng" userId="3c181caca29f1aa3" providerId="LiveId" clId="{141AAE77-C33B-4BB1-B4CE-C9F89CB9A10C}" dt="2022-07-22T02:57:42.585" v="2154"/>
          <ac:grpSpMkLst>
            <pc:docMk/>
            <pc:sldMk cId="1361027155" sldId="475"/>
            <ac:grpSpMk id="256" creationId="{FBBA61EF-21C0-5F07-A3E2-4114F8088D8D}"/>
          </ac:grpSpMkLst>
        </pc:grpChg>
        <pc:grpChg chg="del mod">
          <ac:chgData name="Dong Zheng" userId="3c181caca29f1aa3" providerId="LiveId" clId="{141AAE77-C33B-4BB1-B4CE-C9F89CB9A10C}" dt="2022-07-22T02:57:42.585" v="2154"/>
          <ac:grpSpMkLst>
            <pc:docMk/>
            <pc:sldMk cId="1361027155" sldId="475"/>
            <ac:grpSpMk id="259" creationId="{E0A56346-5ED0-CEC3-78A1-119944F32EEA}"/>
          </ac:grpSpMkLst>
        </pc:grpChg>
        <pc:grpChg chg="del mod">
          <ac:chgData name="Dong Zheng" userId="3c181caca29f1aa3" providerId="LiveId" clId="{141AAE77-C33B-4BB1-B4CE-C9F89CB9A10C}" dt="2022-07-22T02:57:35.030" v="2145"/>
          <ac:grpSpMkLst>
            <pc:docMk/>
            <pc:sldMk cId="1361027155" sldId="475"/>
            <ac:grpSpMk id="261" creationId="{253806C1-18D4-9990-EE6E-B614B64C1E65}"/>
          </ac:grpSpMkLst>
        </pc:grpChg>
        <pc:grpChg chg="del mod">
          <ac:chgData name="Dong Zheng" userId="3c181caca29f1aa3" providerId="LiveId" clId="{141AAE77-C33B-4BB1-B4CE-C9F89CB9A10C}" dt="2022-07-22T02:57:42.585" v="2154"/>
          <ac:grpSpMkLst>
            <pc:docMk/>
            <pc:sldMk cId="1361027155" sldId="475"/>
            <ac:grpSpMk id="273" creationId="{D75E696E-014F-EB07-1521-BFE860ED9E4D}"/>
          </ac:grpSpMkLst>
        </pc:grpChg>
        <pc:grpChg chg="del mod">
          <ac:chgData name="Dong Zheng" userId="3c181caca29f1aa3" providerId="LiveId" clId="{141AAE77-C33B-4BB1-B4CE-C9F89CB9A10C}" dt="2022-07-22T02:57:42.585" v="2154"/>
          <ac:grpSpMkLst>
            <pc:docMk/>
            <pc:sldMk cId="1361027155" sldId="475"/>
            <ac:grpSpMk id="278" creationId="{D9D79D8C-C40E-1174-38A9-A8034BFDBB8E}"/>
          </ac:grpSpMkLst>
        </pc:grpChg>
        <pc:grpChg chg="del mod">
          <ac:chgData name="Dong Zheng" userId="3c181caca29f1aa3" providerId="LiveId" clId="{141AAE77-C33B-4BB1-B4CE-C9F89CB9A10C}" dt="2022-07-22T02:57:49.762" v="2163"/>
          <ac:grpSpMkLst>
            <pc:docMk/>
            <pc:sldMk cId="1361027155" sldId="475"/>
            <ac:grpSpMk id="287" creationId="{9C764103-4F22-5A27-8232-41CB5BEDD9A3}"/>
          </ac:grpSpMkLst>
        </pc:grpChg>
        <pc:grpChg chg="del mod">
          <ac:chgData name="Dong Zheng" userId="3c181caca29f1aa3" providerId="LiveId" clId="{141AAE77-C33B-4BB1-B4CE-C9F89CB9A10C}" dt="2022-07-22T02:57:52.259" v="2167"/>
          <ac:grpSpMkLst>
            <pc:docMk/>
            <pc:sldMk cId="1361027155" sldId="475"/>
            <ac:grpSpMk id="296" creationId="{E427E9BE-737A-F449-A4B3-A6BE3E84D40B}"/>
          </ac:grpSpMkLst>
        </pc:grpChg>
        <pc:grpChg chg="del mod">
          <ac:chgData name="Dong Zheng" userId="3c181caca29f1aa3" providerId="LiveId" clId="{141AAE77-C33B-4BB1-B4CE-C9F89CB9A10C}" dt="2022-07-22T02:58:05.279" v="2180"/>
          <ac:grpSpMkLst>
            <pc:docMk/>
            <pc:sldMk cId="1361027155" sldId="475"/>
            <ac:grpSpMk id="300" creationId="{9D711897-747F-DD48-8E01-C8D274A3BF3C}"/>
          </ac:grpSpMkLst>
        </pc:grpChg>
        <pc:grpChg chg="del mod">
          <ac:chgData name="Dong Zheng" userId="3c181caca29f1aa3" providerId="LiveId" clId="{141AAE77-C33B-4BB1-B4CE-C9F89CB9A10C}" dt="2022-07-22T02:58:07.043" v="2182"/>
          <ac:grpSpMkLst>
            <pc:docMk/>
            <pc:sldMk cId="1361027155" sldId="475"/>
            <ac:grpSpMk id="313" creationId="{D0DBE658-AB34-6299-25F6-7EC780E4465F}"/>
          </ac:grpSpMkLst>
        </pc:grpChg>
        <pc:grpChg chg="del mod">
          <ac:chgData name="Dong Zheng" userId="3c181caca29f1aa3" providerId="LiveId" clId="{141AAE77-C33B-4BB1-B4CE-C9F89CB9A10C}" dt="2022-07-22T02:58:12.346" v="2184"/>
          <ac:grpSpMkLst>
            <pc:docMk/>
            <pc:sldMk cId="1361027155" sldId="475"/>
            <ac:grpSpMk id="315" creationId="{EB4D06AE-CF93-EA61-538D-2467BE9A1613}"/>
          </ac:grpSpMkLst>
        </pc:grpChg>
        <pc:grpChg chg="del mod">
          <ac:chgData name="Dong Zheng" userId="3c181caca29f1aa3" providerId="LiveId" clId="{141AAE77-C33B-4BB1-B4CE-C9F89CB9A10C}" dt="2022-07-22T02:58:15.912" v="2186"/>
          <ac:grpSpMkLst>
            <pc:docMk/>
            <pc:sldMk cId="1361027155" sldId="475"/>
            <ac:grpSpMk id="317" creationId="{ECD3B189-5541-06E8-089E-B0640507A59B}"/>
          </ac:grpSpMkLst>
        </pc:grpChg>
        <pc:grpChg chg="del mod">
          <ac:chgData name="Dong Zheng" userId="3c181caca29f1aa3" providerId="LiveId" clId="{141AAE77-C33B-4BB1-B4CE-C9F89CB9A10C}" dt="2022-07-22T02:58:28.954" v="2202"/>
          <ac:grpSpMkLst>
            <pc:docMk/>
            <pc:sldMk cId="1361027155" sldId="475"/>
            <ac:grpSpMk id="319" creationId="{6C9584FB-A9F0-089A-2E32-60EF3E109740}"/>
          </ac:grpSpMkLst>
        </pc:grpChg>
        <pc:grpChg chg="del mod">
          <ac:chgData name="Dong Zheng" userId="3c181caca29f1aa3" providerId="LiveId" clId="{141AAE77-C33B-4BB1-B4CE-C9F89CB9A10C}" dt="2022-07-22T02:58:56.498" v="2223"/>
          <ac:grpSpMkLst>
            <pc:docMk/>
            <pc:sldMk cId="1361027155" sldId="475"/>
            <ac:grpSpMk id="335" creationId="{0EC4C57B-2511-48C6-E082-C160CC2C6D97}"/>
          </ac:grpSpMkLst>
        </pc:grpChg>
        <pc:grpChg chg="del mod">
          <ac:chgData name="Dong Zheng" userId="3c181caca29f1aa3" providerId="LiveId" clId="{141AAE77-C33B-4BB1-B4CE-C9F89CB9A10C}" dt="2022-07-22T02:58:58.735" v="2225"/>
          <ac:grpSpMkLst>
            <pc:docMk/>
            <pc:sldMk cId="1361027155" sldId="475"/>
            <ac:grpSpMk id="355" creationId="{9B3CAB7E-98F4-B6B5-A0AB-09BB6D8C11E1}"/>
          </ac:grpSpMkLst>
        </pc:grpChg>
        <pc:grpChg chg="del mod">
          <ac:chgData name="Dong Zheng" userId="3c181caca29f1aa3" providerId="LiveId" clId="{141AAE77-C33B-4BB1-B4CE-C9F89CB9A10C}" dt="2022-07-22T02:59:03.103" v="2231"/>
          <ac:grpSpMkLst>
            <pc:docMk/>
            <pc:sldMk cId="1361027155" sldId="475"/>
            <ac:grpSpMk id="357" creationId="{159763F9-A750-BB0B-A10C-F97F455A0F88}"/>
          </ac:grpSpMkLst>
        </pc:grpChg>
        <pc:grpChg chg="del mod">
          <ac:chgData name="Dong Zheng" userId="3c181caca29f1aa3" providerId="LiveId" clId="{141AAE77-C33B-4BB1-B4CE-C9F89CB9A10C}" dt="2022-07-22T02:59:06.145" v="2236"/>
          <ac:grpSpMkLst>
            <pc:docMk/>
            <pc:sldMk cId="1361027155" sldId="475"/>
            <ac:grpSpMk id="363" creationId="{D65E2078-5A41-5EE9-6787-743006A47C1C}"/>
          </ac:grpSpMkLst>
        </pc:grpChg>
        <pc:grpChg chg="del mod">
          <ac:chgData name="Dong Zheng" userId="3c181caca29f1aa3" providerId="LiveId" clId="{141AAE77-C33B-4BB1-B4CE-C9F89CB9A10C}" dt="2022-07-22T02:59:24.671" v="2266"/>
          <ac:grpSpMkLst>
            <pc:docMk/>
            <pc:sldMk cId="1361027155" sldId="475"/>
            <ac:grpSpMk id="368" creationId="{65B685EA-5C9C-F68C-DF2E-C7A72C2B20C4}"/>
          </ac:grpSpMkLst>
        </pc:grpChg>
        <pc:grpChg chg="del mod">
          <ac:chgData name="Dong Zheng" userId="3c181caca29f1aa3" providerId="LiveId" clId="{141AAE77-C33B-4BB1-B4CE-C9F89CB9A10C}" dt="2022-07-22T02:59:24.671" v="2266"/>
          <ac:grpSpMkLst>
            <pc:docMk/>
            <pc:sldMk cId="1361027155" sldId="475"/>
            <ac:grpSpMk id="383" creationId="{C3A52D33-88D4-A49C-F5F6-C9BDE8DFF907}"/>
          </ac:grpSpMkLst>
        </pc:grpChg>
        <pc:grpChg chg="del mod">
          <ac:chgData name="Dong Zheng" userId="3c181caca29f1aa3" providerId="LiveId" clId="{141AAE77-C33B-4BB1-B4CE-C9F89CB9A10C}" dt="2022-07-22T02:59:24.671" v="2266"/>
          <ac:grpSpMkLst>
            <pc:docMk/>
            <pc:sldMk cId="1361027155" sldId="475"/>
            <ac:grpSpMk id="384" creationId="{AFF4397C-F671-D00E-6C95-FCA33449B2A9}"/>
          </ac:grpSpMkLst>
        </pc:grpChg>
        <pc:grpChg chg="del mod">
          <ac:chgData name="Dong Zheng" userId="3c181caca29f1aa3" providerId="LiveId" clId="{141AAE77-C33B-4BB1-B4CE-C9F89CB9A10C}" dt="2022-07-22T02:59:24.671" v="2266"/>
          <ac:grpSpMkLst>
            <pc:docMk/>
            <pc:sldMk cId="1361027155" sldId="475"/>
            <ac:grpSpMk id="385" creationId="{ADAAC6B0-CCB7-BAC9-E83F-93A756CCFAD3}"/>
          </ac:grpSpMkLst>
        </pc:grpChg>
        <pc:grpChg chg="del mod">
          <ac:chgData name="Dong Zheng" userId="3c181caca29f1aa3" providerId="LiveId" clId="{141AAE77-C33B-4BB1-B4CE-C9F89CB9A10C}" dt="2022-07-22T02:59:50.244" v="2296"/>
          <ac:grpSpMkLst>
            <pc:docMk/>
            <pc:sldMk cId="1361027155" sldId="475"/>
            <ac:grpSpMk id="400" creationId="{78B94E78-D540-9D4C-8C37-446A0FF3AC81}"/>
          </ac:grpSpMkLst>
        </pc:grpChg>
        <pc:grpChg chg="del mod">
          <ac:chgData name="Dong Zheng" userId="3c181caca29f1aa3" providerId="LiveId" clId="{141AAE77-C33B-4BB1-B4CE-C9F89CB9A10C}" dt="2022-07-22T02:59:50.244" v="2296"/>
          <ac:grpSpMkLst>
            <pc:docMk/>
            <pc:sldMk cId="1361027155" sldId="475"/>
            <ac:grpSpMk id="413" creationId="{8AF5A38F-7A7B-D2B7-6F21-61301213638F}"/>
          </ac:grpSpMkLst>
        </pc:grpChg>
        <pc:grpChg chg="del mod">
          <ac:chgData name="Dong Zheng" userId="3c181caca29f1aa3" providerId="LiveId" clId="{141AAE77-C33B-4BB1-B4CE-C9F89CB9A10C}" dt="2022-07-22T02:59:50.244" v="2296"/>
          <ac:grpSpMkLst>
            <pc:docMk/>
            <pc:sldMk cId="1361027155" sldId="475"/>
            <ac:grpSpMk id="430" creationId="{84B601FD-5CAD-5387-A433-6A580D190DA7}"/>
          </ac:grpSpMkLst>
        </pc:grpChg>
        <pc:grpChg chg="del mod">
          <ac:chgData name="Dong Zheng" userId="3c181caca29f1aa3" providerId="LiveId" clId="{141AAE77-C33B-4BB1-B4CE-C9F89CB9A10C}" dt="2022-07-22T02:59:59.892" v="2308"/>
          <ac:grpSpMkLst>
            <pc:docMk/>
            <pc:sldMk cId="1361027155" sldId="475"/>
            <ac:grpSpMk id="431" creationId="{C4DDD28C-15D0-B809-8A89-AC856AD30094}"/>
          </ac:grpSpMkLst>
        </pc:grpChg>
        <pc:grpChg chg="del mod">
          <ac:chgData name="Dong Zheng" userId="3c181caca29f1aa3" providerId="LiveId" clId="{141AAE77-C33B-4BB1-B4CE-C9F89CB9A10C}" dt="2022-07-22T03:00:06.470" v="2315"/>
          <ac:grpSpMkLst>
            <pc:docMk/>
            <pc:sldMk cId="1361027155" sldId="475"/>
            <ac:grpSpMk id="443" creationId="{E73E41B2-8835-40CC-0EAF-35F5F86682AE}"/>
          </ac:grpSpMkLst>
        </pc:grpChg>
        <pc:grpChg chg="del mod">
          <ac:chgData name="Dong Zheng" userId="3c181caca29f1aa3" providerId="LiveId" clId="{141AAE77-C33B-4BB1-B4CE-C9F89CB9A10C}" dt="2022-07-22T03:00:06.470" v="2315"/>
          <ac:grpSpMkLst>
            <pc:docMk/>
            <pc:sldMk cId="1361027155" sldId="475"/>
            <ac:grpSpMk id="444" creationId="{198FA196-2496-562A-FD59-47B7F7C54EA0}"/>
          </ac:grpSpMkLst>
        </pc:grpChg>
        <pc:grpChg chg="del mod">
          <ac:chgData name="Dong Zheng" userId="3c181caca29f1aa3" providerId="LiveId" clId="{141AAE77-C33B-4BB1-B4CE-C9F89CB9A10C}" dt="2022-07-22T03:00:07.920" v="2317"/>
          <ac:grpSpMkLst>
            <pc:docMk/>
            <pc:sldMk cId="1361027155" sldId="475"/>
            <ac:grpSpMk id="451" creationId="{DC2EA85B-BA51-EEFD-0483-11845E5B6C5F}"/>
          </ac:grpSpMkLst>
        </pc:grpChg>
        <pc:grpChg chg="del mod">
          <ac:chgData name="Dong Zheng" userId="3c181caca29f1aa3" providerId="LiveId" clId="{141AAE77-C33B-4BB1-B4CE-C9F89CB9A10C}" dt="2022-07-22T03:00:09.832" v="2319"/>
          <ac:grpSpMkLst>
            <pc:docMk/>
            <pc:sldMk cId="1361027155" sldId="475"/>
            <ac:grpSpMk id="453" creationId="{B6674B37-8AE9-1451-8BF4-0D27A15EF9E5}"/>
          </ac:grpSpMkLst>
        </pc:grpChg>
        <pc:grpChg chg="del mod">
          <ac:chgData name="Dong Zheng" userId="3c181caca29f1aa3" providerId="LiveId" clId="{141AAE77-C33B-4BB1-B4CE-C9F89CB9A10C}" dt="2022-07-22T03:00:17.351" v="2331"/>
          <ac:grpSpMkLst>
            <pc:docMk/>
            <pc:sldMk cId="1361027155" sldId="475"/>
            <ac:grpSpMk id="455" creationId="{935D985E-5C98-C77B-F496-643D85A5DF6E}"/>
          </ac:grpSpMkLst>
        </pc:grpChg>
        <pc:grpChg chg="del mod">
          <ac:chgData name="Dong Zheng" userId="3c181caca29f1aa3" providerId="LiveId" clId="{141AAE77-C33B-4BB1-B4CE-C9F89CB9A10C}" dt="2022-07-22T03:00:17.351" v="2331"/>
          <ac:grpSpMkLst>
            <pc:docMk/>
            <pc:sldMk cId="1361027155" sldId="475"/>
            <ac:grpSpMk id="467" creationId="{85680145-3134-4452-D018-90901304DE55}"/>
          </ac:grpSpMkLst>
        </pc:grpChg>
        <pc:grpChg chg="del mod">
          <ac:chgData name="Dong Zheng" userId="3c181caca29f1aa3" providerId="LiveId" clId="{141AAE77-C33B-4BB1-B4CE-C9F89CB9A10C}" dt="2022-07-22T03:00:17.351" v="2331"/>
          <ac:grpSpMkLst>
            <pc:docMk/>
            <pc:sldMk cId="1361027155" sldId="475"/>
            <ac:grpSpMk id="468" creationId="{15BA858F-2032-1050-5C18-C521CC1E9CEC}"/>
          </ac:grpSpMkLst>
        </pc:grpChg>
        <pc:grpChg chg="del mod">
          <ac:chgData name="Dong Zheng" userId="3c181caca29f1aa3" providerId="LiveId" clId="{141AAE77-C33B-4BB1-B4CE-C9F89CB9A10C}" dt="2022-07-22T03:00:33.462" v="2355"/>
          <ac:grpSpMkLst>
            <pc:docMk/>
            <pc:sldMk cId="1361027155" sldId="475"/>
            <ac:grpSpMk id="469" creationId="{5588A9CD-0EB6-6537-6DEA-3F024E90B260}"/>
          </ac:grpSpMkLst>
        </pc:grpChg>
        <pc:grpChg chg="del mod">
          <ac:chgData name="Dong Zheng" userId="3c181caca29f1aa3" providerId="LiveId" clId="{141AAE77-C33B-4BB1-B4CE-C9F89CB9A10C}" dt="2022-07-22T03:00:27.225" v="2347"/>
          <ac:grpSpMkLst>
            <pc:docMk/>
            <pc:sldMk cId="1361027155" sldId="475"/>
            <ac:grpSpMk id="476" creationId="{12FA6854-DA59-892D-5A36-E72AFBCFE934}"/>
          </ac:grpSpMkLst>
        </pc:grpChg>
        <pc:grpChg chg="del mod">
          <ac:chgData name="Dong Zheng" userId="3c181caca29f1aa3" providerId="LiveId" clId="{141AAE77-C33B-4BB1-B4CE-C9F89CB9A10C}" dt="2022-07-22T03:00:33.462" v="2355"/>
          <ac:grpSpMkLst>
            <pc:docMk/>
            <pc:sldMk cId="1361027155" sldId="475"/>
            <ac:grpSpMk id="485" creationId="{B3FF5948-C403-DF45-F813-F87B0C7B6F70}"/>
          </ac:grpSpMkLst>
        </pc:grpChg>
        <pc:grpChg chg="del mod">
          <ac:chgData name="Dong Zheng" userId="3c181caca29f1aa3" providerId="LiveId" clId="{141AAE77-C33B-4BB1-B4CE-C9F89CB9A10C}" dt="2022-07-22T03:00:33.462" v="2355"/>
          <ac:grpSpMkLst>
            <pc:docMk/>
            <pc:sldMk cId="1361027155" sldId="475"/>
            <ac:grpSpMk id="486" creationId="{BC31E5BD-557F-677F-A100-3146FF95520A}"/>
          </ac:grpSpMkLst>
        </pc:grpChg>
        <pc:grpChg chg="del mod">
          <ac:chgData name="Dong Zheng" userId="3c181caca29f1aa3" providerId="LiveId" clId="{141AAE77-C33B-4BB1-B4CE-C9F89CB9A10C}" dt="2022-07-22T03:00:33.462" v="2355"/>
          <ac:grpSpMkLst>
            <pc:docMk/>
            <pc:sldMk cId="1361027155" sldId="475"/>
            <ac:grpSpMk id="494" creationId="{98A31582-4815-80D9-C084-6E5327061175}"/>
          </ac:grpSpMkLst>
        </pc:grpChg>
        <pc:grpChg chg="mod">
          <ac:chgData name="Dong Zheng" userId="3c181caca29f1aa3" providerId="LiveId" clId="{141AAE77-C33B-4BB1-B4CE-C9F89CB9A10C}" dt="2022-07-22T03:00:33.462" v="2355"/>
          <ac:grpSpMkLst>
            <pc:docMk/>
            <pc:sldMk cId="1361027155" sldId="475"/>
            <ac:grpSpMk id="495" creationId="{19BCCF66-228B-CA60-6CDE-7AB0F3AB108D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499" creationId="{775DB7E2-89B1-A949-DED4-21CF8B2A12B0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21" creationId="{C41C0634-E893-8D7F-774C-039F87001736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22" creationId="{C126EDD9-D33A-052A-7855-5F6F12B36C76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23" creationId="{9E17F52D-E41C-5D26-B6B0-56ACA16257A5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24" creationId="{1B53A470-48A9-86EB-BA2C-1AF17C707080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25" creationId="{456178CF-6803-838A-5B63-46D1A3448889}"/>
          </ac:grpSpMkLst>
        </pc:grpChg>
        <pc:grpChg chg="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36" creationId="{6B84AEB8-F85D-72E0-E637-44E12B033A03}"/>
          </ac:grpSpMkLst>
        </pc:grpChg>
        <pc:grpChg chg="del mod">
          <ac:chgData name="Dong Zheng" userId="3c181caca29f1aa3" providerId="LiveId" clId="{141AAE77-C33B-4BB1-B4CE-C9F89CB9A10C}" dt="2022-07-22T03:01:09.791" v="2416"/>
          <ac:grpSpMkLst>
            <pc:docMk/>
            <pc:sldMk cId="1361027155" sldId="475"/>
            <ac:grpSpMk id="556" creationId="{B68CE7C0-4298-F14B-497E-DA397BEAADD8}"/>
          </ac:grpSpMkLst>
        </pc:grpChg>
        <pc:grpChg chg="del mod">
          <ac:chgData name="Dong Zheng" userId="3c181caca29f1aa3" providerId="LiveId" clId="{141AAE77-C33B-4BB1-B4CE-C9F89CB9A10C}" dt="2022-07-22T03:01:10.814" v="2418"/>
          <ac:grpSpMkLst>
            <pc:docMk/>
            <pc:sldMk cId="1361027155" sldId="475"/>
            <ac:grpSpMk id="560" creationId="{D7A8B212-C999-0AD1-705A-336E8E9FAE42}"/>
          </ac:grpSpMkLst>
        </pc:grpChg>
        <pc:grpChg chg="del mod">
          <ac:chgData name="Dong Zheng" userId="3c181caca29f1aa3" providerId="LiveId" clId="{141AAE77-C33B-4BB1-B4CE-C9F89CB9A10C}" dt="2022-07-22T03:01:12.806" v="2421"/>
          <ac:grpSpMkLst>
            <pc:docMk/>
            <pc:sldMk cId="1361027155" sldId="475"/>
            <ac:grpSpMk id="562" creationId="{E3540118-2F61-0F78-EF5E-06705397D33F}"/>
          </ac:grpSpMkLst>
        </pc:grpChg>
        <pc:grpChg chg="mod">
          <ac:chgData name="Dong Zheng" userId="3c181caca29f1aa3" providerId="LiveId" clId="{141AAE77-C33B-4BB1-B4CE-C9F89CB9A10C}" dt="2022-07-22T03:01:12.806" v="2421"/>
          <ac:grpSpMkLst>
            <pc:docMk/>
            <pc:sldMk cId="1361027155" sldId="475"/>
            <ac:grpSpMk id="565" creationId="{7D6AA8B3-59AB-64B1-2D45-211461BDEBAB}"/>
          </ac:grpSpMkLst>
        </pc:grpChg>
        <pc:grpChg chg="del mod">
          <ac:chgData name="Dong Zheng" userId="3c181caca29f1aa3" providerId="LiveId" clId="{141AAE77-C33B-4BB1-B4CE-C9F89CB9A10C}" dt="2022-07-22T03:01:50.131" v="2443"/>
          <ac:grpSpMkLst>
            <pc:docMk/>
            <pc:sldMk cId="1361027155" sldId="475"/>
            <ac:grpSpMk id="574" creationId="{7128DC5F-73B3-791A-DA5E-C7A9DBB671CB}"/>
          </ac:grpSpMkLst>
        </pc:grpChg>
        <pc:grpChg chg="mod">
          <ac:chgData name="Dong Zheng" userId="3c181caca29f1aa3" providerId="LiveId" clId="{141AAE77-C33B-4BB1-B4CE-C9F89CB9A10C}" dt="2022-07-22T03:01:50.131" v="2443"/>
          <ac:grpSpMkLst>
            <pc:docMk/>
            <pc:sldMk cId="1361027155" sldId="475"/>
            <ac:grpSpMk id="587" creationId="{EF771A91-627E-9708-864C-171C25BC25CA}"/>
          </ac:grpSpMkLst>
        </pc:grpChg>
        <pc:grpChg chg="del mod">
          <ac:chgData name="Dong Zheng" userId="3c181caca29f1aa3" providerId="LiveId" clId="{141AAE77-C33B-4BB1-B4CE-C9F89CB9A10C}" dt="2022-07-22T03:01:54.514" v="2445"/>
          <ac:grpSpMkLst>
            <pc:docMk/>
            <pc:sldMk cId="1361027155" sldId="475"/>
            <ac:grpSpMk id="588" creationId="{1E22A310-C438-9CB4-D882-9D3FACF61D39}"/>
          </ac:grpSpMkLst>
        </pc:grpChg>
        <pc:grpChg chg="mod">
          <ac:chgData name="Dong Zheng" userId="3c181caca29f1aa3" providerId="LiveId" clId="{141AAE77-C33B-4BB1-B4CE-C9F89CB9A10C}" dt="2022-07-22T03:01:54.514" v="2445"/>
          <ac:grpSpMkLst>
            <pc:docMk/>
            <pc:sldMk cId="1361027155" sldId="475"/>
            <ac:grpSpMk id="590" creationId="{73DE6983-7E90-CEF9-6352-B483412E1EFC}"/>
          </ac:grpSpMkLst>
        </pc:grpChg>
        <pc:grpChg chg="mod">
          <ac:chgData name="Dong Zheng" userId="3c181caca29f1aa3" providerId="LiveId" clId="{141AAE77-C33B-4BB1-B4CE-C9F89CB9A10C}" dt="2022-07-22T03:23:19.887" v="2856"/>
          <ac:grpSpMkLst>
            <pc:docMk/>
            <pc:sldMk cId="1361027155" sldId="475"/>
            <ac:grpSpMk id="602" creationId="{D60152FD-5CF7-6AFF-7BB7-E4B7DB35A1DA}"/>
          </ac:grpSpMkLst>
        </pc:grp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" creationId="{F354737A-C9A2-76CC-7803-F3BE49EE0642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3" creationId="{4BEFA583-59B8-B885-4D0D-02B5E9B6FAC9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4" creationId="{2341B402-B8C1-2ED8-FCC0-A1E9E0A46F0F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5" creationId="{56218F7B-E6CC-09F0-466D-59049FDB48A8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6" creationId="{B9E5370A-F87F-ABD5-7747-F98ACB9E97FE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7" creationId="{629546A4-43E0-B75D-DB51-26BF107538A2}"/>
          </ac:inkMkLst>
        </pc:inkChg>
        <pc:inkChg chg="add mod">
          <ac:chgData name="Dong Zheng" userId="3c181caca29f1aa3" providerId="LiveId" clId="{141AAE77-C33B-4BB1-B4CE-C9F89CB9A10C}" dt="2022-07-22T02:51:04.957" v="1903"/>
          <ac:inkMkLst>
            <pc:docMk/>
            <pc:sldMk cId="1361027155" sldId="475"/>
            <ac:inkMk id="8" creationId="{37B1AE70-5C07-0DEF-0D03-AA63A6E77E1D}"/>
          </ac:inkMkLst>
        </pc:inkChg>
        <pc:inkChg chg="add mod">
          <ac:chgData name="Dong Zheng" userId="3c181caca29f1aa3" providerId="LiveId" clId="{141AAE77-C33B-4BB1-B4CE-C9F89CB9A10C}" dt="2022-07-22T02:51:04.957" v="1903"/>
          <ac:inkMkLst>
            <pc:docMk/>
            <pc:sldMk cId="1361027155" sldId="475"/>
            <ac:inkMk id="9" creationId="{66611643-A7C2-61EB-3674-0A1BB86C46BC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11" creationId="{31E29C12-265C-BBE4-5086-95E2EE4C4C03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12" creationId="{BBAFE613-16FF-6ED0-A293-024686410F96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13" creationId="{202D8A33-276C-B935-F5A4-54A539DDE3A4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14" creationId="{3BFC63E4-2ED3-1343-97C5-8103DCF39EF3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15" creationId="{3F49CADF-8AD3-3AAF-37D6-D8F12375286A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17" creationId="{85E42867-BFA0-9A2E-07F2-B8E275128B2B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18" creationId="{8ABBAA77-E809-00F3-F2F4-BF7D3A3ACE88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19" creationId="{BF2FC229-4205-6E46-CEEC-3C4690C1B473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1" creationId="{AB2825D9-0031-F85A-DF69-92CC9496A562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2" creationId="{82CFF96A-1E2C-C754-A302-950B4F93FB96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3" creationId="{DAD132F5-B04A-F2E1-C451-138B198AAC66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5" creationId="{E20AE2D9-5D81-7E34-59B0-8BD4B1B11321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6" creationId="{91B57DAE-AC4B-9E53-E907-9A44543C156C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7" creationId="{D1A730AC-11B2-A2B7-F02E-3C52343EF210}"/>
          </ac:inkMkLst>
        </pc:inkChg>
        <pc:inkChg chg="add mod">
          <ac:chgData name="Dong Zheng" userId="3c181caca29f1aa3" providerId="LiveId" clId="{141AAE77-C33B-4BB1-B4CE-C9F89CB9A10C}" dt="2022-07-22T02:51:04.957" v="1903"/>
          <ac:inkMkLst>
            <pc:docMk/>
            <pc:sldMk cId="1361027155" sldId="475"/>
            <ac:inkMk id="29" creationId="{13AC71E1-2E81-7F8C-F2D6-B38D52092929}"/>
          </ac:inkMkLst>
        </pc:inkChg>
        <pc:inkChg chg="add mod">
          <ac:chgData name="Dong Zheng" userId="3c181caca29f1aa3" providerId="LiveId" clId="{141AAE77-C33B-4BB1-B4CE-C9F89CB9A10C}" dt="2022-07-22T02:51:04.957" v="1903"/>
          <ac:inkMkLst>
            <pc:docMk/>
            <pc:sldMk cId="1361027155" sldId="475"/>
            <ac:inkMk id="30" creationId="{41F37904-33D7-C8BF-A72E-4F55EDC14700}"/>
          </ac:inkMkLst>
        </pc:inkChg>
        <pc:inkChg chg="add mod">
          <ac:chgData name="Dong Zheng" userId="3c181caca29f1aa3" providerId="LiveId" clId="{141AAE77-C33B-4BB1-B4CE-C9F89CB9A10C}" dt="2022-07-22T02:51:04.957" v="1903"/>
          <ac:inkMkLst>
            <pc:docMk/>
            <pc:sldMk cId="1361027155" sldId="475"/>
            <ac:inkMk id="31" creationId="{C0571649-A23F-5072-FD75-6127DDE58727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33" creationId="{46B0174E-E7A0-E08E-C3C4-9FF744E7CB9B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35" creationId="{30FFF9F5-2C26-5ECB-AF44-A5B9F6121DA5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36" creationId="{6717594B-3249-3513-B10A-0C0F854E8CDA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37" creationId="{5DFF4C62-A92B-E365-E957-06430B6C76B8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38" creationId="{D5AE9619-8677-253B-D854-6F842A195F9A}"/>
          </ac:inkMkLst>
        </pc:inkChg>
        <pc:inkChg chg="add del">
          <ac:chgData name="Dong Zheng" userId="3c181caca29f1aa3" providerId="LiveId" clId="{141AAE77-C33B-4BB1-B4CE-C9F89CB9A10C}" dt="2022-07-22T02:51:37.961" v="1915" actId="478"/>
          <ac:inkMkLst>
            <pc:docMk/>
            <pc:sldMk cId="1361027155" sldId="475"/>
            <ac:inkMk id="39" creationId="{09A73332-B12E-2031-27FB-0D7077FC8141}"/>
          </ac:inkMkLst>
        </pc:inkChg>
        <pc:inkChg chg="add del">
          <ac:chgData name="Dong Zheng" userId="3c181caca29f1aa3" providerId="LiveId" clId="{141AAE77-C33B-4BB1-B4CE-C9F89CB9A10C}" dt="2022-07-22T02:51:37.961" v="1915" actId="478"/>
          <ac:inkMkLst>
            <pc:docMk/>
            <pc:sldMk cId="1361027155" sldId="475"/>
            <ac:inkMk id="42" creationId="{D684539C-F339-4798-A68F-C437A5035EE5}"/>
          </ac:inkMkLst>
        </pc:inkChg>
        <pc:inkChg chg="add del">
          <ac:chgData name="Dong Zheng" userId="3c181caca29f1aa3" providerId="LiveId" clId="{141AAE77-C33B-4BB1-B4CE-C9F89CB9A10C}" dt="2022-07-22T02:51:37.961" v="1915" actId="478"/>
          <ac:inkMkLst>
            <pc:docMk/>
            <pc:sldMk cId="1361027155" sldId="475"/>
            <ac:inkMk id="43" creationId="{EB7E72BD-B4F5-86A2-F293-2306288D832B}"/>
          </ac:inkMkLst>
        </pc:inkChg>
        <pc:inkChg chg="add del">
          <ac:chgData name="Dong Zheng" userId="3c181caca29f1aa3" providerId="LiveId" clId="{141AAE77-C33B-4BB1-B4CE-C9F89CB9A10C}" dt="2022-07-22T02:51:37.961" v="1915" actId="478"/>
          <ac:inkMkLst>
            <pc:docMk/>
            <pc:sldMk cId="1361027155" sldId="475"/>
            <ac:inkMk id="44" creationId="{3DD7E0C4-CF02-BD6C-EC48-0F5145195D9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45" creationId="{D94EB297-17BD-F442-87BA-0BF17252B02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46" creationId="{B38185EA-CD9D-FDF9-7D76-1C694CFAAC6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47" creationId="{8A38B6F6-6671-C7DA-555B-CF6122A938D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48" creationId="{F84BE02F-6D5B-4FCA-E047-8064FFCE59F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49" creationId="{618F7A04-0A8E-9BAD-AE96-3AF704C9FEB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0" creationId="{CAFDEA30-21F7-6E0E-7F9B-F580F31727B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1" creationId="{E1C6BC9F-9E29-C695-84FD-9FEA521869A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2" creationId="{1D833D5B-9AFB-A1E8-1402-19ACF6B0CDA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3" creationId="{290E0B6E-24AD-B6C7-DEDB-731DF109409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4" creationId="{ED1B05B2-2E62-A8E1-5EFB-2FC4F010C30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5" creationId="{492EAB95-9BBF-B920-F522-33C160FEB1C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6" creationId="{20324F40-BB43-9A10-1E84-A28723EB93E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7" creationId="{E4886CEB-1821-DA5C-1DD4-39B7198FE32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8" creationId="{7E44B1F3-8C02-06B3-0281-2B372DD582A1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9" creationId="{E4B74FE2-01D8-64C7-9E72-C041355C27C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64" creationId="{F7FEF355-2DEB-2E8A-D3DE-101FD0CC90D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65" creationId="{4A2D446B-5DC3-C6A6-CB6B-8254D5D22D72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66" creationId="{3200BB59-8B6E-9E8B-D251-864D78485A2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67" creationId="{43E92B42-5726-E167-4C6A-E9A8E8AE96B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0" creationId="{B2B75F69-6C22-E50B-7FF8-FAD5C668A63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1" creationId="{92567ADD-1B54-318A-5917-98A9E67F658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2" creationId="{7729A37E-EBBC-5981-0885-4993142B527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3" creationId="{01FDC0DC-F39C-78A0-6773-FB3522EC5E8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5" creationId="{A71DFB57-BAC9-6C2F-2FD1-D303EA47D46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6" creationId="{6019D559-38D3-435C-D663-30D73FA6A21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8" creationId="{17E3323C-6DDC-59EC-292E-69C66B4374C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9" creationId="{26CF6AE1-2651-F8DC-DA5F-244CD96FD61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1" creationId="{F80C6B47-68D3-7202-0D75-D52D7148114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2" creationId="{101FD6C6-7315-669A-8421-C4B163F4E32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4" creationId="{6D59EB70-1E71-DF14-4D1B-E9A30568A56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5" creationId="{FFAD173C-C38B-BE18-40B0-5C586C9495A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6" creationId="{FDBF40F1-6C6B-AE26-306D-2C580DE871D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8" creationId="{358E050C-D1CA-FAE9-070C-AE42409E954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9" creationId="{09BC266A-221B-352E-BBB6-E60021863F1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0" creationId="{88705776-AE3E-D08B-AC7D-AF76093DEA9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2" creationId="{17B4EA6A-DBB7-1153-52A6-037516D84B6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3" creationId="{A35A28AA-886D-367D-9960-FB887B6ADB4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4" creationId="{2F443A9E-6A73-A8A7-2CF8-8DD4AF29210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5" creationId="{C5A2FDE2-2857-302A-F0A0-9C45A57C772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6" creationId="{5A375E84-6344-E661-9864-C8D018C7003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7" creationId="{031CD667-096B-A7A5-A8AB-867DDB3A83F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8" creationId="{0FAF8E06-0981-C43A-F9F6-1CC19614F42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9" creationId="{04166C49-A900-C18D-9368-7DDFF9EFCBE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1" creationId="{2D988976-1DE8-CFB6-9C4B-CE023C49454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2" creationId="{934C3EB2-5780-DBF7-1FF8-5F854A21D4E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3" creationId="{0068F2FB-6C09-7540-AD90-7C20F27F8EF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4" creationId="{F036E006-67D5-0477-983A-F515C9DB578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5" creationId="{F5D55065-C458-97A4-EA8F-ADC34955BCF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7" creationId="{1B3C9B13-0998-6C66-CAE9-DF6E8B29E2F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8" creationId="{441DB128-CF46-068C-F673-576BF8DEEF5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0" creationId="{BAB8DBA6-A4AE-A3FC-C14C-146DFC42FB1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1" creationId="{F32FB958-C3D7-C6B1-96AE-FCFA5D18020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3" creationId="{1F55E163-FE14-E73B-0567-C521E678696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4" creationId="{0E91C1D9-9474-BC1D-18A5-E971FBF6D23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6" creationId="{5B8777A1-F8F9-7F7E-F37F-192003A4A00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7" creationId="{13795BA2-6FA0-2FFA-2549-1D7BE2DEEFA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9" creationId="{33BD9EBF-48F0-F09D-9269-65F2F43D736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0" creationId="{D9200265-0C6D-8C0C-6FE7-A592AF921891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1" creationId="{898F46E1-3D28-B783-B538-B61EA22F58E1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2" creationId="{36F480B1-0D04-78E3-32EC-FDE14ABD40E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4" creationId="{BB69D080-46B7-C862-55A7-65016EAEB28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5" creationId="{C76CB166-213B-55A7-B150-BDB4640FAA4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6" creationId="{73091A50-7E06-118F-C9CD-5A49296871F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7" creationId="{E67677A7-B7B3-1678-62AF-52AC44000D6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8" creationId="{F99F97F4-5805-C53B-D744-29997044F0A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9" creationId="{61687540-27C5-E480-3D6A-3A7A02AE660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0" creationId="{E275FDB7-FFF5-6E1C-AA46-1809B1FB43D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1" creationId="{58D02D29-44E7-5C5A-76DC-9AD4736875D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2" creationId="{A2F82892-BAC1-5D60-D3D3-5D37C0EF05F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3" creationId="{356C04FC-A9ED-8BBA-CE4A-D098515749C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4" creationId="{D4B3E984-A1D9-9259-772E-D1F2F1D0247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7" creationId="{FDDD23D2-3A65-71EB-0A4E-98DF956040A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8" creationId="{241A4635-E49A-CB27-2453-0BDB84C006B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9" creationId="{03735858-CBED-0558-DB75-2C7F300F2E1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0" creationId="{EE213D06-ACE3-90DC-0636-53C97FEDA51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2" creationId="{DE32D1F9-BE4B-DB12-1897-EB2E69696AE2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3" creationId="{22BE1BA0-1160-51DF-77A1-28525EE71C6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4" creationId="{F9F7645B-5746-DECF-3CA9-209352479DF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5" creationId="{06CE7E24-D68F-5693-5F81-C80BE2335C6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7" creationId="{71F3C074-9B9F-4E31-2117-68AF5B2F90B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8" creationId="{D7100711-6B56-CADF-D1F5-BA6588194F6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9" creationId="{CA820A08-349F-D082-C753-21C3E2020ED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0" creationId="{13DEE87C-E29A-0625-1C14-7300F7ADAD21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1" creationId="{3A722D58-06A3-5BE4-A638-BF13FA14256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2" creationId="{CD5DEA02-3728-698D-57C9-979897EB9D1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3" creationId="{05839B91-7842-2BC7-E5F1-31481FCE299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4" creationId="{77DA7F0E-BE47-9682-B21C-0943B4F369A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6" creationId="{F64D5AB4-3BF8-DE1B-F6F4-6E0D1747117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7" creationId="{1D23AAF3-B4F7-1C73-30F7-4F155D03402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8" creationId="{A147BC25-CF6C-A379-930A-0D1C5D1AB54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9" creationId="{7AD2FF59-D3F0-5575-61C4-B781FCF5CD2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0" creationId="{CF497F38-8CA9-8E21-8FC1-11A2805EF84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2" creationId="{9E6272F8-E4ED-BAD9-175B-720E5FFAE2E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3" creationId="{3CA9F79A-EEE5-53A5-5861-871B1F6C242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4" creationId="{E3608A0E-4C41-C362-2E54-C5F793EB6D62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5" creationId="{FB42322F-AE35-334E-4AAA-4C80EE35D18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7" creationId="{420F2E94-00B6-D515-7DC1-2381D90B2B7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8" creationId="{7AFCFC81-81A1-68AE-F1DD-F6B99C6D0C5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0" creationId="{F959F8F4-976D-3B88-185E-C65C8321491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1" creationId="{126DCF0E-E10D-D2B6-0BF4-2D4333FD7B1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2" creationId="{215D072B-134E-22D8-FB65-C4BD967C44D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3" creationId="{87B9A642-9847-6511-C89E-482430327D7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5" creationId="{C61D8FD7-F8A8-5E59-2568-4A229B45672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6" creationId="{A5EE0076-0BD1-3A52-F24E-7122E7C33B8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8" creationId="{D165F6F5-19DA-CC99-AA16-A1FBDC130CF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9" creationId="{AF5AD3E9-B13F-21D9-DBFD-29A0786BB42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0" creationId="{29417745-BF66-6324-D84D-14580C73472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1" creationId="{59F71666-45F4-A1B0-0E32-F90B51DD9BC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2" creationId="{D8ED01F6-3F0D-218E-A024-BB359FDBD64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4" creationId="{DE6988C7-E526-6951-7759-7537838967F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5" creationId="{8EB29CA5-8B52-81D7-28E7-94ABD0319F11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6" creationId="{93F745F0-D6E4-A86C-300F-D93F90664AC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7" creationId="{C29B973C-6D28-071F-E867-FF60550EB11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8" creationId="{9CBF0674-4211-8370-741D-EFB8646FAA4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9" creationId="{46D2EBA5-3217-4506-5FDF-FB8EA74AE83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0" creationId="{A0923ABE-B810-41C6-06FB-46E2140040F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1" creationId="{3965FE86-A000-CB73-C6E8-DA9EB9B7CF1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2" creationId="{7567ED79-06BE-E6E1-FC23-B65DED57B1F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3" creationId="{B696557A-5341-98D7-9E73-D6C4ABA45FB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4" creationId="{85D95378-8FD8-81CE-7155-5356C2ABEE8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5" creationId="{0C77281A-91B8-C872-FAF5-1F5A2C37C24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6" creationId="{A330CCCD-FF4D-000C-69B4-9A3577AA290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7" creationId="{2103A769-C1D3-2E79-B476-BEC0D65F0EC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0" creationId="{3A4FB17C-6B61-B52E-94F3-EEF5778E635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1" creationId="{DCDA2C29-2C4E-8678-CE62-EDE680E0B5D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2" creationId="{8AF04D4A-B34B-EFAD-8E34-0C7B638E20E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3" creationId="{1C4268D3-0DC7-4E88-8FF1-3A5AEB7D5A8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5" creationId="{FF35B3CC-CC4F-CED3-2E37-846B96DDF1E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6" creationId="{09D5323D-59E4-7024-0F94-49280AB42D3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7" creationId="{78D00751-D7F3-0BD2-A3C4-FC178DE9A14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8" creationId="{333121A0-82A3-A7CC-430B-DA9DC0B7621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9" creationId="{042ED46C-742C-055B-E7E7-CDFA890FE0D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0" creationId="{386BA94B-0DD8-47F6-AA74-102BD8229A5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1" creationId="{97CA5181-F903-6A65-9FF9-265FF42B3B3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4" creationId="{9CFEA671-DB54-1929-2510-9EE10231D74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6" creationId="{A0B5C53B-B581-B4B1-1B11-7F2826D1EBD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8" creationId="{4607098D-4102-BB15-FEF8-BBD1CAC059A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9" creationId="{74A2D0F5-F63C-F63C-8BCB-282DA3BCE73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0" creationId="{A065F53D-4FF0-8DA1-A0BD-BD9013CE435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2" creationId="{71074F60-77E7-D65B-8C3B-31704C1ABDA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3" creationId="{13198E8A-E588-4802-657C-79F6EE46F5B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4" creationId="{A6B037E8-EC07-CB10-7BAA-1C09895A6A4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5" creationId="{A26E41E2-2A6E-0E88-E80C-DB487E43FD3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6" creationId="{EB397945-42BF-038D-1C80-997CE609B39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8" creationId="{46FEE98F-6068-D81B-EC56-F305470FCFE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30" creationId="{BE0324D7-D2C2-136D-E7D9-313C94417B7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31" creationId="{78CCCC19-BE7E-702C-1F63-0DE6027EE89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3" creationId="{9A98A032-460B-B537-9254-D986CA6C0B3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4" creationId="{2004928E-2273-6557-74EC-52A16796689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5" creationId="{27A9135B-D956-0330-2520-4C42396AD5A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6" creationId="{EF754A71-D96F-269D-52AB-93CC4EF19C1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7" creationId="{13D14E99-3FD3-D407-EE42-2DF595A9163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8" creationId="{35856407-FF46-AAD1-592A-F744D896CC4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9" creationId="{8123B8BC-0882-BC36-8EFE-A044D4815C59}"/>
          </ac:inkMkLst>
        </pc:inkChg>
        <pc:inkChg chg="add del">
          <ac:chgData name="Dong Zheng" userId="3c181caca29f1aa3" providerId="LiveId" clId="{141AAE77-C33B-4BB1-B4CE-C9F89CB9A10C}" dt="2022-07-22T02:57:03.521" v="2109"/>
          <ac:inkMkLst>
            <pc:docMk/>
            <pc:sldMk cId="1361027155" sldId="475"/>
            <ac:inkMk id="240" creationId="{3DC474EA-45BD-18B5-FE2F-AE50E7F0B08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3" creationId="{C645F9D7-23FF-CC8D-85C1-332DA660958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4" creationId="{B8038BFE-74D6-3FB5-7EDF-8E708C24A8D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5" creationId="{B81F40A2-0BE6-9DBC-B823-1A7F07E6FB1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6" creationId="{0C82992E-582B-C19B-E44A-294470257B9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7" creationId="{A88471C7-D6D9-5D20-2836-794B70C086F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8" creationId="{A0641ABA-9A15-5958-2E4A-3DAD4E4F0DE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0" creationId="{1A66C3CF-78A4-F3B8-C235-19B3FF5308F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1" creationId="{A08D12DF-B8A0-C3C8-201A-5B4D87CE864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2" creationId="{42F0E8BC-CC7F-04E3-7275-2731C84D87A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3" creationId="{6FB8B30B-ADB7-E167-FD83-7C820A23B3D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5" creationId="{DBE0505E-D018-727B-9202-0BB30F9A9D8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7" creationId="{D7E01A66-7919-17C3-21B3-505AE8C6D10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8" creationId="{4A05D756-B3DD-E5AC-0F03-842E4CD21DF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0" creationId="{6487BDFA-9C0D-6A8B-09BC-5AF7CD8E9F1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2" creationId="{B699C0AB-1B5C-2196-33BB-144F122D9BF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3" creationId="{3EBB1BE4-63D2-AAC7-96D8-2B670841465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4" creationId="{55573133-A3EA-DE2B-345B-54A11AB9A73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5" creationId="{D6C76BFB-DE9D-083D-F3AE-7FBA7E24E39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6" creationId="{F0105A81-1AEB-BCFE-3AAB-9FFDB8AA30C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7" creationId="{4838A5CE-03D6-76B8-CFC6-B52A0AB2329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8" creationId="{7A26D967-B5F5-3E47-8B3D-ED66D5EE5AF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9" creationId="{883CFC14-F3D4-F2BB-D1E2-614E0BD65D3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0" creationId="{B62E852D-3999-4235-8608-1527ED48732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1" creationId="{D77A6775-2FA3-BD6E-5D60-50C5CB3DD14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2" creationId="{ECB007CA-2564-6070-277E-EA592CE4724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4" creationId="{3A0B6125-6C34-B0FC-5DE8-8C8A9AB73EB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5" creationId="{C782DDC4-C839-A87D-5953-F3F5C0F42D9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6" creationId="{9A5CD445-B73A-6456-4689-8574A7B5C41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7" creationId="{6F708AE1-269E-4E50-B2E6-9971187BF21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9" creationId="{32FA5D9F-6134-D2EF-0C99-7C332D58819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0" creationId="{32EC6AC9-FB98-6FA3-BD7E-E06366B9D44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1" creationId="{84483F59-FAA2-2356-DAF7-6176681FDB0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2" creationId="{3A1FDFCA-1228-AB6D-69C8-988FAB9ECF7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3" creationId="{F89BFE53-1871-7F22-453F-BE783BD215C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4" creationId="{01DFD557-C8FE-B02E-FE9D-B14F430E3D1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5" creationId="{9181ACC2-3FDA-8EBC-769F-8DD430BF4B9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6" creationId="{9BF98532-2853-49AC-6507-39F23450B92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8" creationId="{5C24471C-DAC5-1C9B-F947-D99463C076D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9" creationId="{3EF89A5F-26FE-B37D-836E-E586280A602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0" creationId="{98341B96-CCC9-3CCD-4BF6-6DD57C16AFA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1" creationId="{27D853FD-43D4-E6BC-92F9-AEB873CD76C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2" creationId="{A42ACCE5-ED49-4510-2B67-866A0D33B3C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3" creationId="{99B82F12-1F6F-1CC6-29D7-440FE3261D3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4" creationId="{9555BB57-51A9-7C99-A8C6-5C9B46B6D30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5" creationId="{6C3FD618-7D85-E4CD-2BAF-35E7AD36C7F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7" creationId="{5D5D3240-80F2-BF9B-67DE-D3321D5A490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8" creationId="{49141F0B-190D-3C91-93AB-8AF889584B8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9" creationId="{B09DB587-C53C-43C0-8854-E7FF9DE5CE9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1" creationId="{34684E34-9109-B80A-E195-32A1E0FFD03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2" creationId="{358CEF71-E784-E3CC-0095-51B5800D3EB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3" creationId="{91CB96FE-6829-3B25-BDC0-803DCC0277F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4" creationId="{1DDC3DD5-B59C-AD7D-1AB1-FA7CF712641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5" creationId="{C11FE6D1-9F51-FDA5-D96F-51E253AF76F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6" creationId="{18CF252F-1B5B-ECF4-02A0-10FF88E0496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7" creationId="{6BCE3BC4-146F-ADC7-FFDF-0EF6686DE02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8" creationId="{9A3795A7-75A3-D0EB-DB7F-394EA562D84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9" creationId="{C104F9FE-BCE1-9886-BBF9-2AE1BFFCE8A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10" creationId="{B82F0978-2A84-6AD0-C3AD-DFAC964E947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11" creationId="{6A1F5EED-0390-9D65-40FC-81F2437D08C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12" creationId="{F6CA3553-01A7-314D-5912-1676A10D169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14" creationId="{CCD2333C-C3B0-4B66-53CE-E368070BFF6B}"/>
          </ac:inkMkLst>
        </pc:inkChg>
        <pc:inkChg chg="add mod">
          <ac:chgData name="Dong Zheng" userId="3c181caca29f1aa3" providerId="LiveId" clId="{141AAE77-C33B-4BB1-B4CE-C9F89CB9A10C}" dt="2022-07-22T02:58:15.912" v="2186"/>
          <ac:inkMkLst>
            <pc:docMk/>
            <pc:sldMk cId="1361027155" sldId="475"/>
            <ac:inkMk id="316" creationId="{CFE84683-5ED3-BE49-5A8C-E26FE9AD95A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18" creationId="{68EB5F9F-C909-8128-4182-AAC2A1F7B79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0" creationId="{2917A576-2E24-8315-6BDE-AF6FC1F02B0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1" creationId="{780F8B74-7743-1590-7FF1-7DB5F55CFF9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2" creationId="{CE585266-B01E-6BC1-85B6-2A409611FC2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3" creationId="{AF06FDE4-F712-8DD6-41C2-7C6CD51FB17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4" creationId="{386AD615-82F5-6C58-13FE-3592ED2DA38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5" creationId="{E6BFCB6A-4459-BDF3-518D-055A55AE85C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6" creationId="{795A30BD-C030-DF6A-54A7-6A5F3325C87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7" creationId="{A9487E3F-945D-61FE-A931-B0893B5A609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8" creationId="{6756C705-F4D2-343E-A027-28FCE217316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9" creationId="{89F77A8B-2EB0-C82F-BA23-5CBB2C7BADA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0" creationId="{F1C566CD-2A00-7FC8-F163-CF38E894161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1" creationId="{C958E5FB-3D6D-D795-8F04-7655ACF22B7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2" creationId="{9ED87FD2-8E43-5716-808A-012C7DBFC38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3" creationId="{4594005B-35F9-720A-E995-B4C8ED41125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4" creationId="{5E477E6F-5E32-8B79-A1CD-F5A181DD7352}"/>
          </ac:inkMkLst>
        </pc:inkChg>
        <pc:inkChg chg="add del">
          <ac:chgData name="Dong Zheng" userId="3c181caca29f1aa3" providerId="LiveId" clId="{141AAE77-C33B-4BB1-B4CE-C9F89CB9A10C}" dt="2022-07-22T02:58:46.499" v="2213" actId="478"/>
          <ac:inkMkLst>
            <pc:docMk/>
            <pc:sldMk cId="1361027155" sldId="475"/>
            <ac:inkMk id="336" creationId="{2746B486-E13C-7086-2953-3D2DBD41B75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7" creationId="{68CD31FE-130A-1AFF-9677-F555D2DE674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8" creationId="{0FF9F15C-340C-5839-77F7-1C60837543C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9" creationId="{1169AC07-3B22-E141-B1D8-DF2C2EE4D38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0" creationId="{8E424EB3-4201-89D9-3736-15D34A12D39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1" creationId="{424CC34B-C07E-051D-EA94-B24F28EEE04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2" creationId="{72DFB90F-1371-A0B9-001D-E9D55C04CE0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3" creationId="{A7DE452D-CCC0-747D-C6E7-BC8185C17D2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4" creationId="{9D618880-0615-A225-89E6-AD3E15E4952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5" creationId="{F51D0285-3848-03A0-A0F1-F44FDB9F4EE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6" creationId="{820A571A-6ED7-9892-2EF2-915C334C400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7" creationId="{CA45788A-9170-8B5F-7DC2-24BB27CB288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8" creationId="{BB824D43-8174-E11E-411F-A591FCCAA98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9" creationId="{959DFE87-EF4B-395D-0B4B-60C2CCC2CEF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0" creationId="{032C4587-8D02-F11A-C044-78D3C15C332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1" creationId="{AA293690-4B2F-C89D-4012-6214931B511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2" creationId="{30CF9CEA-B1E9-97FB-9463-831F6029975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3" creationId="{49336261-7661-9AE0-1515-944358AC61E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4" creationId="{E9618CEE-77C1-1291-82CF-59F35E86D34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6" creationId="{B30E3157-526A-0E49-DB8E-D1A2CA48BAD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8" creationId="{FE389D1D-8898-9172-7454-69767DA5832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9" creationId="{3C1A794C-54C3-7265-0675-A509254D9C5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0" creationId="{D94D6149-3BE7-5E4C-F450-446F56751F0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1" creationId="{ED461AD3-0464-3820-DCC3-0779AD0287D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2" creationId="{6B4A8626-7DB5-790C-6DCB-31E45DF85DC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4" creationId="{B61A953E-785D-967D-7D9D-3B188DB5C59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5" creationId="{B902454E-FFC6-67B4-D8AB-88FE3C5A111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6" creationId="{360290DA-44CD-F7F6-AE5E-4963444DA36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7" creationId="{B0D801BE-49BF-E54C-F15D-C2EB7BD4BE7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9" creationId="{4E649AB3-A92E-4413-944C-7841F15B538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0" creationId="{C353BCC0-CCA3-56B9-72D5-AD26B071750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1" creationId="{81CF4D8F-2F84-4284-711B-4F5E2AA08B6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2" creationId="{EFC5B477-105F-5F16-313B-AB6F792AE70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3" creationId="{424BE06A-1C4A-CF5D-5048-718373ADA1E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4" creationId="{8C5BDE0D-4384-DBC8-AD80-76717A6F16B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5" creationId="{BB95ECA3-5140-7855-D9B9-46722A6128F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6" creationId="{1EC3674C-8E91-4E08-2234-B9D206EFFB5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7" creationId="{E1413107-7C87-C23E-281B-3B3B01A936F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8" creationId="{12BA45E3-54A9-C36C-F5C4-EDEDB1F5AF7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9" creationId="{8D5CD190-71E4-C4D9-81BB-F47ECEF2343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0" creationId="{6A484B74-0F8D-2898-F9C9-0FFEE219EE5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1" creationId="{17B2D85D-02F2-0C31-C3B6-00504A978B0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2" creationId="{4BF09159-7E27-1FEA-EA94-914DA43ECD9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6" creationId="{8B110100-8A36-B069-4A23-8D7BBE32625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7" creationId="{E221ECC6-7F2E-2A3F-76B9-3F6B505D2F3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8" creationId="{88CD70B3-3D7C-B0FC-6840-022A8825328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9" creationId="{AB95D650-C191-77F3-409F-138E367F2C0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0" creationId="{5847A16A-41DC-3778-51B5-0B2B3F07B62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1" creationId="{E4C043AB-0D61-0AC7-CD97-29BDE158ED5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2" creationId="{7413F64B-7B18-4DA4-2435-656423F52F3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3" creationId="{C2F33D71-AB92-62F1-52C6-D7ED0CA6AD0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4" creationId="{DB490377-F139-AFFB-C09E-BDFD49915AC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5" creationId="{2625C441-5EA7-74B2-BA74-CE9411A3281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6" creationId="{065F5897-D86E-F3BD-58F7-D6511563011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7" creationId="{039709AF-A11F-335B-EC4B-1F18609E654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8" creationId="{15A7358C-2F5A-B16E-1CBC-BCF5C9E8742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9" creationId="{A3E68350-A778-B6ED-9C13-1CE649DC8E9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1" creationId="{34918232-7FC4-4F64-91D4-D7901677E67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2" creationId="{603F1015-E27A-A279-73EC-69F9737AB71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3" creationId="{FA3C6A12-AC7B-BA15-11EB-FCD50BAF821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4" creationId="{502FDE56-F611-C739-AD32-00E8DC9D074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5" creationId="{0F722EFC-5011-095C-DB99-72A40F53968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6" creationId="{9BFF970A-D18A-EADA-AC75-834897C1C07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7" creationId="{13C188A2-12BF-807A-561B-D35C6A6B6BF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8" creationId="{E1474F06-2915-E7BD-1D34-521521C2D12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9" creationId="{7C7EE90F-2368-D88E-4088-D6C0208AB46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0" creationId="{3FB7EA98-2D82-C0AC-7F99-D62A618C984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1" creationId="{9808CE67-D638-442C-C6F1-B4BC1E803D3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2" creationId="{4C96BC18-E282-5A38-55C4-FED6A2B5F91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4" creationId="{7DFF235A-1FCC-3429-3C67-F02ADF16F30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5" creationId="{79751E61-DF52-A4DB-9063-88675981041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6" creationId="{B3613192-DE21-C87A-7E11-5CA3DFFC8C8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7" creationId="{83B24E18-585B-BA8A-120D-6A0F54B4E77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8" creationId="{11E62855-3A57-AB8B-30DF-E3D7EC42C73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9" creationId="{6D824BCC-7F54-228B-68A9-F0070AE2E86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0" creationId="{799430B2-C6FE-5A05-3236-43D6AF8A9A8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1" creationId="{2C98C54E-C981-DB3B-62C8-BAAB0BC5151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2" creationId="{2BF6E649-DB3F-B9DA-02D1-AAE80915345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3" creationId="{733EFD95-54A4-CECB-6B87-3D231A71339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4" creationId="{AF4CA49D-0FA7-C401-FDF7-AB1522F6B37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5" creationId="{ED5A3512-6CF4-42CD-BACB-0902938B4D4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6" creationId="{B591E97E-65E4-DB31-C3C6-ADC7140CA22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7" creationId="{40C92565-69D4-63B3-B44B-C254657A9C6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8" creationId="{D4A2D318-DF86-CC12-AAA3-84F01D1C2C0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9" creationId="{D7949F69-9646-1235-0E83-9FA1DF88511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2" creationId="{EEFD9B5A-00EC-76AF-8BF4-4322D7BD34A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3" creationId="{19DBF86B-85FE-D50C-94FD-DB86A37D57F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4" creationId="{CD84E7B6-6054-D54E-BE55-DD677A5AE8D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5" creationId="{3A14A416-26E1-B2C0-8B5E-CA27BFF6287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6" creationId="{8835D71B-49F8-8BF6-B183-F80CB51C65E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7" creationId="{2C292BA6-7AB9-2D15-E763-2FBA9FC2335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8" creationId="{36B5790D-EAE3-331A-F0AC-B99A7A26405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9" creationId="{246F5C07-FB5A-724B-B9FD-F7586346F5C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0" creationId="{9A85E2E6-31D0-344C-17F9-B7F16B764AA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1" creationId="{104CECA8-5F32-E34D-81F1-B1C65453484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2" creationId="{5AAE7AD1-AF79-1555-EEA0-F6F210656FB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5" creationId="{E6C992C5-B137-3B7A-5A91-49401D1DA58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6" creationId="{C0D36C71-34F4-188A-9564-D5BB9AF785B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7" creationId="{74AF3FA4-829A-0C72-5C09-FD99BC26DFA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8" creationId="{2484F8CE-E595-B33B-1A02-78DFBDFAB49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9" creationId="{3C760F8E-4CE0-7DD3-CD06-DAA19AA8621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0" creationId="{0549FEDE-D90A-0AAE-6C17-B28EDFC1A33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2" creationId="{FB0BB513-C874-058E-88A9-B5BB026C1CD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4" creationId="{74C73AE5-DC6A-4743-90F1-B372741D441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6" creationId="{DE974CD8-8482-A867-4B77-74B148C014F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7" creationId="{625958DE-33C8-4BE1-06B3-567FDF2B937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8" creationId="{ACA2DA73-DC2D-C467-D2E6-82D0B83D9A9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9" creationId="{C21AA54C-9676-C0AD-4BE7-C5CA8BEB218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0" creationId="{D0E51667-187E-CA33-F3A8-6E05F96F919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1" creationId="{FB65BCF5-202F-8BB4-99DF-B1889EC9555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2" creationId="{9DFD329B-361C-F99A-81A3-6603D8929C0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3" creationId="{9C78A5B0-6EA5-B85F-77A4-7DD2533FFF7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4" creationId="{6B774F10-8305-081C-854B-D9002CEC083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5" creationId="{3743231D-BF84-34D5-9534-5F650370A6B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6" creationId="{D7F6492E-DE7E-C243-CBF8-5708309F9EE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0" creationId="{5EC8C476-8490-0C45-F90D-03036F4432F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1" creationId="{1CAD843E-EC85-CB52-E76C-F0E1588C4BF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2" creationId="{32178CA0-6E85-CCEF-3E55-1923D25A25F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3" creationId="{1E1AA885-C527-EB01-FCD8-066B9040CCC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4" creationId="{FE7892DE-2E95-638C-8E59-54288503393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5" creationId="{AA3C16A9-9222-D7FC-3218-A4DB3F867DB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7" creationId="{EDAD6645-B3FD-3D13-CCD2-070C1A5CD33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8" creationId="{21391C8C-67A7-738E-6ACB-6DFD9E3D8E1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9" creationId="{F71E9EFB-64B1-21C4-469D-3EC1153E9E4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0" creationId="{A5700989-AF56-7165-73AB-A2937CE195A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1" creationId="{9B89A75E-E810-E51C-2C37-4CD060D2FD5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2" creationId="{76D186B4-8BF4-2D24-44F9-3CCA671CCAB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3" creationId="{614B3A42-F5B0-49D8-DD04-13EF3CAD9C4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4" creationId="{5A11C4DB-3BC2-93DF-78F4-F90BA1D8573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7" creationId="{E2BC4640-9E7F-041C-3AAE-17B0F62251A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8" creationId="{A959F799-5A1F-52DC-B4E6-AA517201CE5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9" creationId="{283E9BF2-3326-6D8D-832C-7016FD7E9E8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90" creationId="{9AA577EE-F30E-51F3-C4ED-803CFB834FA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91" creationId="{1B448A3B-7330-2FAD-FEBB-84D9E4A104F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92" creationId="{9E3643D7-BB63-117C-9EBC-FFB60ABDDF1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93" creationId="{C510A245-97D1-8667-0BEE-13617FB4FC64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496" creationId="{EA3E0465-9A22-904C-2893-248C2DD0C438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497" creationId="{A9123CA9-2A6B-4450-B955-A1DE1F98BB78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498" creationId="{29F29921-F454-7981-DC31-793AC3BF1BDA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0" creationId="{1BBA2100-AD7B-D127-3360-9727473A6A35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1" creationId="{D68BA3E1-E92A-09BB-8346-A53D626720F1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2" creationId="{879763C5-A176-B3AC-E877-B75E61D3335A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3" creationId="{01178042-23B7-1860-1EB4-D114B9F07759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4" creationId="{1BE79866-040F-7E05-0192-FC19DA9246D0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5" creationId="{0C452A61-ECF7-B5E6-005D-C906647B074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6" creationId="{40D87D40-FC13-9436-9FA2-6413C8A63408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7" creationId="{82D0824C-ABFC-E34C-12B5-26F27E40FA14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8" creationId="{9C8DAF5F-E42D-A933-9022-C8DED4EFE2AF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9" creationId="{2C4B3E3C-5A5A-D80C-3254-9026BCD9B59C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0" creationId="{E292AB60-9B96-5CB8-C5F8-321CF08449C0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1" creationId="{A72AE4D0-4A16-D795-8400-59B11A2E2D36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2" creationId="{A0E149FD-4626-1D22-DA76-4FEFC7D2FA7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3" creationId="{1913C911-B4AD-B2C0-73BC-6242557AA37B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4" creationId="{20892A5B-6198-41D9-D335-EA47DD982DB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5" creationId="{ED7B3A9F-F522-C08A-9A55-A794D7996A54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6" creationId="{99B15496-841E-3DD0-A564-8E487BE3097A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7" creationId="{FF0D9157-46A7-B55B-17C1-96643A3A6081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8" creationId="{83AC5009-6CB3-FFC5-AA72-8AE6D6CFD4B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9" creationId="{37D4EEE7-B266-2A91-75F1-CA225FC8845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20" creationId="{7A0BE3E4-CAF3-FA39-3818-07140F2F5284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26" creationId="{51987FB1-CB2D-5254-6893-1088DECC2ACC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27" creationId="{F4F9A04D-79A7-1B0A-B1E8-DBDD0D9F27F1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28" creationId="{35150676-C7CA-F578-944A-1A46CDB9915B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29" creationId="{57F77A66-145C-B8E3-0C89-E835F9A663F8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0" creationId="{C95090A2-BFA0-DB3E-1E78-D54883E9AA25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1" creationId="{DC52D54C-4CB3-9F4A-27A9-F803DD0723C5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2" creationId="{CE787AEA-A454-69DA-0C55-E263A8D01E15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3" creationId="{9BED4B77-C81B-8EBB-C1D1-72AA321E5860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4" creationId="{DB013F30-2FF4-0586-6121-329DBEB5E9C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5" creationId="{E2F4E09B-90BA-8A19-4288-28831E07254C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37" creationId="{59888CCF-0D53-9A69-EBF1-C18EA110A7C4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38" creationId="{251EAA6F-E709-9A50-ED19-43B1B093DB18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39" creationId="{B1F6C555-014C-5700-FC4C-C893A677C428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0" creationId="{A342B81D-E5BB-3E35-5FDA-3FAEB6F72148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1" creationId="{50A58F78-F94E-DDE2-D02D-1BF695C9C4F5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2" creationId="{FF3D1A93-FB64-0159-A8A4-7837E2CB9F9C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3" creationId="{B1A334D7-8074-6CA7-36A7-84944985D37C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4" creationId="{967DCA68-38E5-867C-F59C-12AC0B5E5B2D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5" creationId="{C1E5B5B5-890A-6893-9CEC-A6D164EF4771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6" creationId="{D4956536-5B1C-4C8A-03C9-D2823A031148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7" creationId="{1D7E3138-0144-4980-4C23-E262737D121D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8" creationId="{28466BD8-6B9A-921C-932E-BF02856F5C2A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9" creationId="{62813DE2-A659-7F19-92CC-E8FC9FDB1BB3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0" creationId="{19B203AC-763C-115A-C147-3000C9205C42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1" creationId="{1360C889-20DC-D605-BDA3-D0B474DA3BA7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2" creationId="{0978BBDE-9809-E6C0-716D-C6D45B685025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3" creationId="{5EB7C794-1DA9-744F-A45E-BBA605BCA24E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4" creationId="{2607CB79-C5D7-9758-F83D-CF0DE39193CD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5" creationId="{DD4C5D67-D411-100E-25B1-07271017C13E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7" creationId="{1BB98662-4C58-6813-3130-F1B565AD91AF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8" creationId="{97044AA2-B56A-20B9-B983-EAB5820B2813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9" creationId="{E9DE892E-5783-9201-6654-401AA6806236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61" creationId="{A262F962-09CC-8C13-F2CB-C4B0CA87D390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63" creationId="{65F204E7-30E2-FDD5-FA4F-D41CD2EDB873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64" creationId="{E87E8373-5858-41FA-C42F-DFE266E9F6AD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66" creationId="{0150A105-5840-1390-D25C-80AF4BC53A26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67" creationId="{945DA421-4321-2E8C-8C11-9B80DE56ADE5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68" creationId="{8D33007A-BDEA-8598-7DF2-BC42E7B18718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69" creationId="{51962680-09AC-5F22-FFC4-FBAFACDB6A65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70" creationId="{AFB86BE4-E0C2-5325-BD2F-48118D9E080C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71" creationId="{A6455075-4A89-4E3A-10FE-19F8B26CC860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72" creationId="{5008E2DB-1648-8C83-D315-15C405810AAB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73" creationId="{D3C44BD6-9AE8-3C80-8F69-9B259C3F6E17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75" creationId="{5B2F2B9D-1094-A537-6334-AE1065E58EB3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76" creationId="{7F80ABBC-1F39-893F-D106-F0FE33BE25D8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77" creationId="{2852A7CC-F9A6-5A1A-58BA-CFF50AB40B21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78" creationId="{0D77DB7C-BACA-AA40-16B6-BF63F7186981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79" creationId="{CACE9947-E303-3363-583A-3AE630951CEE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0" creationId="{C175632A-0126-3025-9700-3D21B8F825EA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1" creationId="{D62550FE-0CFD-BA21-796A-DD51B7DA538C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2" creationId="{7405013D-6833-4A69-0AAB-DF46F46C0869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3" creationId="{D2521726-3BB0-A5E0-71C8-193000D996DE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4" creationId="{7A277498-0728-2256-C91B-E9329BE8149A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5" creationId="{C562309C-459F-60DA-E20A-5A7D6BAF8745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6" creationId="{E944B523-4D25-6264-9A5D-0EB1FEAE855C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89" creationId="{32476402-BDF4-25D6-B05F-7A8526FD2D20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1" creationId="{27C49A43-F293-55EA-51D4-11A3908332C1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2" creationId="{F12AD777-07E1-ECE9-1BD6-133FB6091B2C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3" creationId="{4576AE0C-513D-9434-F7EE-C3746B899FFA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4" creationId="{A0C92430-C95C-F237-B0EE-8FC2A640148D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5" creationId="{6393D20F-3F0E-8ED3-36D8-BE39B9AE0458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6" creationId="{5FA434AC-03D4-6853-FC28-FE6595A252C8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7" creationId="{3633DC1E-DC1F-0978-9F4C-D9EA0C062C09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8" creationId="{F8EC0C89-80D5-BF0E-C90C-DBAFF6EB02E0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9" creationId="{0BFCDC6F-B047-64D1-BB5C-D88879C8C742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600" creationId="{529CDA7A-3CE1-91AC-E285-16EDB152F7DC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601" creationId="{69B60A44-C011-3D75-C4FB-B441A1E512E6}"/>
          </ac:inkMkLst>
        </pc:inkChg>
      </pc:sldChg>
      <pc:sldChg chg="addSp modSp new mod">
        <pc:chgData name="Dong Zheng" userId="3c181caca29f1aa3" providerId="LiveId" clId="{141AAE77-C33B-4BB1-B4CE-C9F89CB9A10C}" dt="2022-07-22T03:25:40.583" v="2883" actId="1076"/>
        <pc:sldMkLst>
          <pc:docMk/>
          <pc:sldMk cId="269101585" sldId="476"/>
        </pc:sldMkLst>
        <pc:picChg chg="add mod">
          <ac:chgData name="Dong Zheng" userId="3c181caca29f1aa3" providerId="LiveId" clId="{141AAE77-C33B-4BB1-B4CE-C9F89CB9A10C}" dt="2022-07-22T03:25:40.583" v="2883" actId="1076"/>
          <ac:picMkLst>
            <pc:docMk/>
            <pc:sldMk cId="269101585" sldId="476"/>
            <ac:picMk id="3" creationId="{3470CD76-112C-0305-A27C-13967631A646}"/>
          </ac:picMkLst>
        </pc:picChg>
        <pc:picChg chg="add mod">
          <ac:chgData name="Dong Zheng" userId="3c181caca29f1aa3" providerId="LiveId" clId="{141AAE77-C33B-4BB1-B4CE-C9F89CB9A10C}" dt="2022-07-22T03:25:40.583" v="2883" actId="1076"/>
          <ac:picMkLst>
            <pc:docMk/>
            <pc:sldMk cId="269101585" sldId="476"/>
            <ac:picMk id="5" creationId="{18227340-F221-35D6-4CAC-2E464381E80B}"/>
          </ac:picMkLst>
        </pc:picChg>
      </pc:sldChg>
      <pc:sldChg chg="addSp modSp new mod">
        <pc:chgData name="Dong Zheng" userId="3c181caca29f1aa3" providerId="LiveId" clId="{141AAE77-C33B-4BB1-B4CE-C9F89CB9A10C}" dt="2022-07-22T03:25:22" v="2881" actId="1076"/>
        <pc:sldMkLst>
          <pc:docMk/>
          <pc:sldMk cId="548568995" sldId="477"/>
        </pc:sldMkLst>
        <pc:picChg chg="add mod">
          <ac:chgData name="Dong Zheng" userId="3c181caca29f1aa3" providerId="LiveId" clId="{141AAE77-C33B-4BB1-B4CE-C9F89CB9A10C}" dt="2022-07-22T03:25:17.241" v="2878" actId="14100"/>
          <ac:picMkLst>
            <pc:docMk/>
            <pc:sldMk cId="548568995" sldId="477"/>
            <ac:picMk id="3" creationId="{8053626F-02EE-9DF2-E169-E5D4D5318942}"/>
          </ac:picMkLst>
        </pc:picChg>
        <pc:picChg chg="add mod">
          <ac:chgData name="Dong Zheng" userId="3c181caca29f1aa3" providerId="LiveId" clId="{141AAE77-C33B-4BB1-B4CE-C9F89CB9A10C}" dt="2022-07-22T03:25:22" v="2881" actId="1076"/>
          <ac:picMkLst>
            <pc:docMk/>
            <pc:sldMk cId="548568995" sldId="477"/>
            <ac:picMk id="5" creationId="{1B0F40E3-639E-C283-B256-02A9D3A4022C}"/>
          </ac:picMkLst>
        </pc:picChg>
      </pc:sldChg>
    </pc:docChg>
  </pc:docChgLst>
  <pc:docChgLst>
    <pc:chgData name="Dong Zheng" userId="3c181caca29f1aa3" providerId="LiveId" clId="{CC2773B4-3282-4252-A4DC-6F5A0C8E1195}"/>
    <pc:docChg chg="undo redo custSel addSld delSld modSld">
      <pc:chgData name="Dong Zheng" userId="3c181caca29f1aa3" providerId="LiveId" clId="{CC2773B4-3282-4252-A4DC-6F5A0C8E1195}" dt="2022-09-19T02:59:19.140" v="3174" actId="1076"/>
      <pc:docMkLst>
        <pc:docMk/>
      </pc:docMkLst>
      <pc:sldChg chg="addSp delSp modSp mod">
        <pc:chgData name="Dong Zheng" userId="3c181caca29f1aa3" providerId="LiveId" clId="{CC2773B4-3282-4252-A4DC-6F5A0C8E1195}" dt="2022-09-18T12:47:14.666" v="24" actId="1076"/>
        <pc:sldMkLst>
          <pc:docMk/>
          <pc:sldMk cId="2615173179" sldId="465"/>
        </pc:sldMkLst>
        <pc:spChg chg="mod">
          <ac:chgData name="Dong Zheng" userId="3c181caca29f1aa3" providerId="LiveId" clId="{CC2773B4-3282-4252-A4DC-6F5A0C8E1195}" dt="2022-09-18T12:40:23.646" v="4"/>
          <ac:spMkLst>
            <pc:docMk/>
            <pc:sldMk cId="2615173179" sldId="465"/>
            <ac:spMk id="5" creationId="{CC90F3A7-E860-5E84-0E18-F3718F896193}"/>
          </ac:spMkLst>
        </pc:spChg>
        <pc:spChg chg="mod">
          <ac:chgData name="Dong Zheng" userId="3c181caca29f1aa3" providerId="LiveId" clId="{CC2773B4-3282-4252-A4DC-6F5A0C8E1195}" dt="2022-09-18T12:40:30.029" v="14" actId="20577"/>
          <ac:spMkLst>
            <pc:docMk/>
            <pc:sldMk cId="2615173179" sldId="465"/>
            <ac:spMk id="23" creationId="{AF6158D1-2ED1-B942-21C4-E927D704CDDF}"/>
          </ac:spMkLst>
        </pc:spChg>
        <pc:picChg chg="add del mod">
          <ac:chgData name="Dong Zheng" userId="3c181caca29f1aa3" providerId="LiveId" clId="{CC2773B4-3282-4252-A4DC-6F5A0C8E1195}" dt="2022-09-18T12:47:08.284" v="21" actId="478"/>
          <ac:picMkLst>
            <pc:docMk/>
            <pc:sldMk cId="2615173179" sldId="465"/>
            <ac:picMk id="3" creationId="{D2C797FD-FCB5-3980-58F8-2C5C7BA1EEED}"/>
          </ac:picMkLst>
        </pc:picChg>
        <pc:picChg chg="del">
          <ac:chgData name="Dong Zheng" userId="3c181caca29f1aa3" providerId="LiveId" clId="{CC2773B4-3282-4252-A4DC-6F5A0C8E1195}" dt="2022-09-18T12:40:48.903" v="15" actId="478"/>
          <ac:picMkLst>
            <pc:docMk/>
            <pc:sldMk cId="2615173179" sldId="465"/>
            <ac:picMk id="4" creationId="{FB0CE19F-FDBB-4349-5137-A4E2B0140303}"/>
          </ac:picMkLst>
        </pc:picChg>
        <pc:picChg chg="add mod">
          <ac:chgData name="Dong Zheng" userId="3c181caca29f1aa3" providerId="LiveId" clId="{CC2773B4-3282-4252-A4DC-6F5A0C8E1195}" dt="2022-09-18T12:47:14.666" v="24" actId="1076"/>
          <ac:picMkLst>
            <pc:docMk/>
            <pc:sldMk cId="2615173179" sldId="465"/>
            <ac:picMk id="7" creationId="{44B5E9C4-15CE-4F9B-285D-03DC4EE7E020}"/>
          </ac:picMkLst>
        </pc:picChg>
      </pc:sldChg>
      <pc:sldChg chg="addSp delSp modSp mod">
        <pc:chgData name="Dong Zheng" userId="3c181caca29f1aa3" providerId="LiveId" clId="{CC2773B4-3282-4252-A4DC-6F5A0C8E1195}" dt="2022-09-18T13:19:11.632" v="734"/>
        <pc:sldMkLst>
          <pc:docMk/>
          <pc:sldMk cId="2185312659" sldId="468"/>
        </pc:sldMkLst>
        <pc:spChg chg="add mod">
          <ac:chgData name="Dong Zheng" userId="3c181caca29f1aa3" providerId="LiveId" clId="{CC2773B4-3282-4252-A4DC-6F5A0C8E1195}" dt="2022-09-18T13:16:19.700" v="732" actId="20577"/>
          <ac:spMkLst>
            <pc:docMk/>
            <pc:sldMk cId="2185312659" sldId="468"/>
            <ac:spMk id="6" creationId="{6B09069C-5CE9-31F1-FE74-8939ECFBB42B}"/>
          </ac:spMkLst>
        </pc:spChg>
        <pc:spChg chg="add del mod">
          <ac:chgData name="Dong Zheng" userId="3c181caca29f1aa3" providerId="LiveId" clId="{CC2773B4-3282-4252-A4DC-6F5A0C8E1195}" dt="2022-09-18T13:19:11.632" v="734"/>
          <ac:spMkLst>
            <pc:docMk/>
            <pc:sldMk cId="2185312659" sldId="468"/>
            <ac:spMk id="7" creationId="{3840FBC4-A687-F782-3192-AFEFFF247CD7}"/>
          </ac:spMkLst>
        </pc:spChg>
        <pc:spChg chg="mod">
          <ac:chgData name="Dong Zheng" userId="3c181caca29f1aa3" providerId="LiveId" clId="{CC2773B4-3282-4252-A4DC-6F5A0C8E1195}" dt="2022-09-18T13:09:06.523" v="207" actId="20577"/>
          <ac:spMkLst>
            <pc:docMk/>
            <pc:sldMk cId="2185312659" sldId="468"/>
            <ac:spMk id="12" creationId="{A832BA82-AD09-F1AD-6A94-E1FC7000C115}"/>
          </ac:spMkLst>
        </pc:spChg>
        <pc:picChg chg="del">
          <ac:chgData name="Dong Zheng" userId="3c181caca29f1aa3" providerId="LiveId" clId="{CC2773B4-3282-4252-A4DC-6F5A0C8E1195}" dt="2022-09-18T12:49:38.913" v="31" actId="478"/>
          <ac:picMkLst>
            <pc:docMk/>
            <pc:sldMk cId="2185312659" sldId="468"/>
            <ac:picMk id="4" creationId="{93DFD324-60D3-DEB9-842A-9C81B8D02635}"/>
          </ac:picMkLst>
        </pc:picChg>
        <pc:picChg chg="add mod">
          <ac:chgData name="Dong Zheng" userId="3c181caca29f1aa3" providerId="LiveId" clId="{CC2773B4-3282-4252-A4DC-6F5A0C8E1195}" dt="2022-09-18T13:13:59.129" v="695" actId="1076"/>
          <ac:picMkLst>
            <pc:docMk/>
            <pc:sldMk cId="2185312659" sldId="468"/>
            <ac:picMk id="5" creationId="{58E4AD62-2738-0E02-9F5E-814FA32BC6C1}"/>
          </ac:picMkLst>
        </pc:picChg>
      </pc:sldChg>
      <pc:sldChg chg="addSp delSp modSp add mod">
        <pc:chgData name="Dong Zheng" userId="3c181caca29f1aa3" providerId="LiveId" clId="{CC2773B4-3282-4252-A4DC-6F5A0C8E1195}" dt="2022-09-18T13:29:59.789" v="1021" actId="1076"/>
        <pc:sldMkLst>
          <pc:docMk/>
          <pc:sldMk cId="2150055297" sldId="469"/>
        </pc:sldMkLst>
        <pc:spChg chg="mod">
          <ac:chgData name="Dong Zheng" userId="3c181caca29f1aa3" providerId="LiveId" clId="{CC2773B4-3282-4252-A4DC-6F5A0C8E1195}" dt="2022-09-18T13:20:21.549" v="769" actId="20577"/>
          <ac:spMkLst>
            <pc:docMk/>
            <pc:sldMk cId="2150055297" sldId="469"/>
            <ac:spMk id="3" creationId="{1EA2D6F9-67E1-E28B-DAA2-BB09E0BFE9C6}"/>
          </ac:spMkLst>
        </pc:spChg>
        <pc:spChg chg="del">
          <ac:chgData name="Dong Zheng" userId="3c181caca29f1aa3" providerId="LiveId" clId="{CC2773B4-3282-4252-A4DC-6F5A0C8E1195}" dt="2022-09-18T13:20:46.543" v="770" actId="478"/>
          <ac:spMkLst>
            <pc:docMk/>
            <pc:sldMk cId="2150055297" sldId="469"/>
            <ac:spMk id="6" creationId="{6B09069C-5CE9-31F1-FE74-8939ECFBB42B}"/>
          </ac:spMkLst>
        </pc:spChg>
        <pc:spChg chg="mod">
          <ac:chgData name="Dong Zheng" userId="3c181caca29f1aa3" providerId="LiveId" clId="{CC2773B4-3282-4252-A4DC-6F5A0C8E1195}" dt="2022-09-18T13:29:59.789" v="1021" actId="1076"/>
          <ac:spMkLst>
            <pc:docMk/>
            <pc:sldMk cId="2150055297" sldId="469"/>
            <ac:spMk id="12" creationId="{A832BA82-AD09-F1AD-6A94-E1FC7000C115}"/>
          </ac:spMkLst>
        </pc:spChg>
        <pc:picChg chg="add mod">
          <ac:chgData name="Dong Zheng" userId="3c181caca29f1aa3" providerId="LiveId" clId="{CC2773B4-3282-4252-A4DC-6F5A0C8E1195}" dt="2022-09-18T13:24:05.229" v="978" actId="1076"/>
          <ac:picMkLst>
            <pc:docMk/>
            <pc:sldMk cId="2150055297" sldId="469"/>
            <ac:picMk id="4" creationId="{DB837D4B-12A4-7CC7-2DF0-4B01C6996E2E}"/>
          </ac:picMkLst>
        </pc:picChg>
        <pc:picChg chg="del">
          <ac:chgData name="Dong Zheng" userId="3c181caca29f1aa3" providerId="LiveId" clId="{CC2773B4-3282-4252-A4DC-6F5A0C8E1195}" dt="2022-09-18T13:20:47.164" v="771" actId="478"/>
          <ac:picMkLst>
            <pc:docMk/>
            <pc:sldMk cId="2150055297" sldId="469"/>
            <ac:picMk id="5" creationId="{58E4AD62-2738-0E02-9F5E-814FA32BC6C1}"/>
          </ac:picMkLst>
        </pc:picChg>
        <pc:picChg chg="add mod">
          <ac:chgData name="Dong Zheng" userId="3c181caca29f1aa3" providerId="LiveId" clId="{CC2773B4-3282-4252-A4DC-6F5A0C8E1195}" dt="2022-09-18T13:27:06.913" v="1020" actId="1076"/>
          <ac:picMkLst>
            <pc:docMk/>
            <pc:sldMk cId="2150055297" sldId="469"/>
            <ac:picMk id="8" creationId="{11228159-BE48-28FE-5157-932E61FF9555}"/>
          </ac:picMkLst>
        </pc:picChg>
      </pc:sldChg>
      <pc:sldChg chg="del">
        <pc:chgData name="Dong Zheng" userId="3c181caca29f1aa3" providerId="LiveId" clId="{CC2773B4-3282-4252-A4DC-6F5A0C8E1195}" dt="2022-09-18T13:15:18.671" v="730" actId="47"/>
        <pc:sldMkLst>
          <pc:docMk/>
          <pc:sldMk cId="2925895984" sldId="469"/>
        </pc:sldMkLst>
      </pc:sldChg>
      <pc:sldChg chg="addSp delSp modSp add mod">
        <pc:chgData name="Dong Zheng" userId="3c181caca29f1aa3" providerId="LiveId" clId="{CC2773B4-3282-4252-A4DC-6F5A0C8E1195}" dt="2022-09-19T02:21:56.661" v="2640" actId="20577"/>
        <pc:sldMkLst>
          <pc:docMk/>
          <pc:sldMk cId="62390711" sldId="470"/>
        </pc:sldMkLst>
        <pc:spChg chg="mod">
          <ac:chgData name="Dong Zheng" userId="3c181caca29f1aa3" providerId="LiveId" clId="{CC2773B4-3282-4252-A4DC-6F5A0C8E1195}" dt="2022-09-18T13:31:53.848" v="1037" actId="20577"/>
          <ac:spMkLst>
            <pc:docMk/>
            <pc:sldMk cId="62390711" sldId="470"/>
            <ac:spMk id="3" creationId="{1EA2D6F9-67E1-E28B-DAA2-BB09E0BFE9C6}"/>
          </ac:spMkLst>
        </pc:spChg>
        <pc:spChg chg="add mod">
          <ac:chgData name="Dong Zheng" userId="3c181caca29f1aa3" providerId="LiveId" clId="{CC2773B4-3282-4252-A4DC-6F5A0C8E1195}" dt="2022-09-18T13:46:18.351" v="1644" actId="1076"/>
          <ac:spMkLst>
            <pc:docMk/>
            <pc:sldMk cId="62390711" sldId="470"/>
            <ac:spMk id="6" creationId="{DCB05777-8212-285E-5AEC-A034DF9843C2}"/>
          </ac:spMkLst>
        </pc:spChg>
        <pc:spChg chg="add mod">
          <ac:chgData name="Dong Zheng" userId="3c181caca29f1aa3" providerId="LiveId" clId="{CC2773B4-3282-4252-A4DC-6F5A0C8E1195}" dt="2022-09-18T13:48:09.473" v="1741" actId="1076"/>
          <ac:spMkLst>
            <pc:docMk/>
            <pc:sldMk cId="62390711" sldId="470"/>
            <ac:spMk id="10" creationId="{0C0E61A9-DA86-5F03-B1BB-0805394FFB6C}"/>
          </ac:spMkLst>
        </pc:spChg>
        <pc:spChg chg="mod">
          <ac:chgData name="Dong Zheng" userId="3c181caca29f1aa3" providerId="LiveId" clId="{CC2773B4-3282-4252-A4DC-6F5A0C8E1195}" dt="2022-09-19T02:21:56.661" v="2640" actId="20577"/>
          <ac:spMkLst>
            <pc:docMk/>
            <pc:sldMk cId="62390711" sldId="470"/>
            <ac:spMk id="12" creationId="{A832BA82-AD09-F1AD-6A94-E1FC7000C115}"/>
          </ac:spMkLst>
        </pc:spChg>
        <pc:spChg chg="add mod">
          <ac:chgData name="Dong Zheng" userId="3c181caca29f1aa3" providerId="LiveId" clId="{CC2773B4-3282-4252-A4DC-6F5A0C8E1195}" dt="2022-09-18T13:50:01.128" v="1759" actId="1076"/>
          <ac:spMkLst>
            <pc:docMk/>
            <pc:sldMk cId="62390711" sldId="470"/>
            <ac:spMk id="14" creationId="{37CC9B9A-CCBE-9E0A-3B34-277F43F6769B}"/>
          </ac:spMkLst>
        </pc:spChg>
        <pc:spChg chg="add del mod">
          <ac:chgData name="Dong Zheng" userId="3c181caca29f1aa3" providerId="LiveId" clId="{CC2773B4-3282-4252-A4DC-6F5A0C8E1195}" dt="2022-09-18T13:49:40.645" v="1748"/>
          <ac:spMkLst>
            <pc:docMk/>
            <pc:sldMk cId="62390711" sldId="470"/>
            <ac:spMk id="15" creationId="{54A18487-5CC5-E063-01F3-2751EA358F64}"/>
          </ac:spMkLst>
        </pc:spChg>
        <pc:picChg chg="del">
          <ac:chgData name="Dong Zheng" userId="3c181caca29f1aa3" providerId="LiveId" clId="{CC2773B4-3282-4252-A4DC-6F5A0C8E1195}" dt="2022-09-18T13:31:56.024" v="1039" actId="478"/>
          <ac:picMkLst>
            <pc:docMk/>
            <pc:sldMk cId="62390711" sldId="470"/>
            <ac:picMk id="4" creationId="{DB837D4B-12A4-7CC7-2DF0-4B01C6996E2E}"/>
          </ac:picMkLst>
        </pc:picChg>
        <pc:picChg chg="add mod">
          <ac:chgData name="Dong Zheng" userId="3c181caca29f1aa3" providerId="LiveId" clId="{CC2773B4-3282-4252-A4DC-6F5A0C8E1195}" dt="2022-09-18T13:32:15.328" v="1042" actId="1076"/>
          <ac:picMkLst>
            <pc:docMk/>
            <pc:sldMk cId="62390711" sldId="470"/>
            <ac:picMk id="5" creationId="{29203984-2837-DD09-8C0E-69EF18A546F4}"/>
          </ac:picMkLst>
        </pc:picChg>
        <pc:picChg chg="del">
          <ac:chgData name="Dong Zheng" userId="3c181caca29f1aa3" providerId="LiveId" clId="{CC2773B4-3282-4252-A4DC-6F5A0C8E1195}" dt="2022-09-18T13:31:55.645" v="1038" actId="478"/>
          <ac:picMkLst>
            <pc:docMk/>
            <pc:sldMk cId="62390711" sldId="470"/>
            <ac:picMk id="8" creationId="{11228159-BE48-28FE-5157-932E61FF9555}"/>
          </ac:picMkLst>
        </pc:picChg>
        <pc:picChg chg="add mod">
          <ac:chgData name="Dong Zheng" userId="3c181caca29f1aa3" providerId="LiveId" clId="{CC2773B4-3282-4252-A4DC-6F5A0C8E1195}" dt="2022-09-18T13:47:59.561" v="1740" actId="1076"/>
          <ac:picMkLst>
            <pc:docMk/>
            <pc:sldMk cId="62390711" sldId="470"/>
            <ac:picMk id="9" creationId="{5201A00C-6C05-EC93-7C44-162610C4B1FA}"/>
          </ac:picMkLst>
        </pc:picChg>
        <pc:picChg chg="add mod">
          <ac:chgData name="Dong Zheng" userId="3c181caca29f1aa3" providerId="LiveId" clId="{CC2773B4-3282-4252-A4DC-6F5A0C8E1195}" dt="2022-09-18T13:48:17.224" v="1745" actId="1076"/>
          <ac:picMkLst>
            <pc:docMk/>
            <pc:sldMk cId="62390711" sldId="470"/>
            <ac:picMk id="13" creationId="{FAFC18A8-DE8D-B9BF-87EF-BAD05080A2FF}"/>
          </ac:picMkLst>
        </pc:picChg>
      </pc:sldChg>
      <pc:sldChg chg="del">
        <pc:chgData name="Dong Zheng" userId="3c181caca29f1aa3" providerId="LiveId" clId="{CC2773B4-3282-4252-A4DC-6F5A0C8E1195}" dt="2022-09-18T13:15:18.671" v="730" actId="47"/>
        <pc:sldMkLst>
          <pc:docMk/>
          <pc:sldMk cId="1645718104" sldId="470"/>
        </pc:sldMkLst>
      </pc:sldChg>
      <pc:sldChg chg="addSp delSp modSp add mod">
        <pc:chgData name="Dong Zheng" userId="3c181caca29f1aa3" providerId="LiveId" clId="{CC2773B4-3282-4252-A4DC-6F5A0C8E1195}" dt="2022-09-19T02:27:40.324" v="2909" actId="1076"/>
        <pc:sldMkLst>
          <pc:docMk/>
          <pc:sldMk cId="117634054" sldId="471"/>
        </pc:sldMkLst>
        <pc:spChg chg="mod">
          <ac:chgData name="Dong Zheng" userId="3c181caca29f1aa3" providerId="LiveId" clId="{CC2773B4-3282-4252-A4DC-6F5A0C8E1195}" dt="2022-09-19T02:02:58.436" v="2347" actId="1076"/>
          <ac:spMkLst>
            <pc:docMk/>
            <pc:sldMk cId="117634054" sldId="471"/>
            <ac:spMk id="3" creationId="{1EA2D6F9-67E1-E28B-DAA2-BB09E0BFE9C6}"/>
          </ac:spMkLst>
        </pc:spChg>
        <pc:spChg chg="del">
          <ac:chgData name="Dong Zheng" userId="3c181caca29f1aa3" providerId="LiveId" clId="{CC2773B4-3282-4252-A4DC-6F5A0C8E1195}" dt="2022-09-19T01:12:03.211" v="1781" actId="478"/>
          <ac:spMkLst>
            <pc:docMk/>
            <pc:sldMk cId="117634054" sldId="471"/>
            <ac:spMk id="6" creationId="{DCB05777-8212-285E-5AEC-A034DF9843C2}"/>
          </ac:spMkLst>
        </pc:spChg>
        <pc:spChg chg="add mod">
          <ac:chgData name="Dong Zheng" userId="3c181caca29f1aa3" providerId="LiveId" clId="{CC2773B4-3282-4252-A4DC-6F5A0C8E1195}" dt="2022-09-19T02:15:43.286" v="2498" actId="1076"/>
          <ac:spMkLst>
            <pc:docMk/>
            <pc:sldMk cId="117634054" sldId="471"/>
            <ac:spMk id="7" creationId="{47DFEB99-6032-95EB-0A51-DBF6FB5C1007}"/>
          </ac:spMkLst>
        </pc:spChg>
        <pc:spChg chg="add mod">
          <ac:chgData name="Dong Zheng" userId="3c181caca29f1aa3" providerId="LiveId" clId="{CC2773B4-3282-4252-A4DC-6F5A0C8E1195}" dt="2022-09-19T02:11:26.204" v="2362" actId="20577"/>
          <ac:spMkLst>
            <pc:docMk/>
            <pc:sldMk cId="117634054" sldId="471"/>
            <ac:spMk id="8" creationId="{7D9177B9-79AB-9E6C-B6FA-4C9A65725623}"/>
          </ac:spMkLst>
        </pc:spChg>
        <pc:spChg chg="del">
          <ac:chgData name="Dong Zheng" userId="3c181caca29f1aa3" providerId="LiveId" clId="{CC2773B4-3282-4252-A4DC-6F5A0C8E1195}" dt="2022-09-19T01:12:05.994" v="1784" actId="478"/>
          <ac:spMkLst>
            <pc:docMk/>
            <pc:sldMk cId="117634054" sldId="471"/>
            <ac:spMk id="10" creationId="{0C0E61A9-DA86-5F03-B1BB-0805394FFB6C}"/>
          </ac:spMkLst>
        </pc:spChg>
        <pc:spChg chg="add del mod">
          <ac:chgData name="Dong Zheng" userId="3c181caca29f1aa3" providerId="LiveId" clId="{CC2773B4-3282-4252-A4DC-6F5A0C8E1195}" dt="2022-09-19T01:31:29.483" v="2058" actId="478"/>
          <ac:spMkLst>
            <pc:docMk/>
            <pc:sldMk cId="117634054" sldId="471"/>
            <ac:spMk id="11" creationId="{DA96D882-C8AE-BE97-7740-FF3C169C33C7}"/>
          </ac:spMkLst>
        </pc:spChg>
        <pc:spChg chg="del">
          <ac:chgData name="Dong Zheng" userId="3c181caca29f1aa3" providerId="LiveId" clId="{CC2773B4-3282-4252-A4DC-6F5A0C8E1195}" dt="2022-09-19T01:12:07.717" v="1786" actId="478"/>
          <ac:spMkLst>
            <pc:docMk/>
            <pc:sldMk cId="117634054" sldId="471"/>
            <ac:spMk id="12" creationId="{A832BA82-AD09-F1AD-6A94-E1FC7000C115}"/>
          </ac:spMkLst>
        </pc:spChg>
        <pc:spChg chg="del">
          <ac:chgData name="Dong Zheng" userId="3c181caca29f1aa3" providerId="LiveId" clId="{CC2773B4-3282-4252-A4DC-6F5A0C8E1195}" dt="2022-09-19T01:12:04.753" v="1783" actId="478"/>
          <ac:spMkLst>
            <pc:docMk/>
            <pc:sldMk cId="117634054" sldId="471"/>
            <ac:spMk id="14" creationId="{37CC9B9A-CCBE-9E0A-3B34-277F43F6769B}"/>
          </ac:spMkLst>
        </pc:spChg>
        <pc:spChg chg="add del">
          <ac:chgData name="Dong Zheng" userId="3c181caca29f1aa3" providerId="LiveId" clId="{CC2773B4-3282-4252-A4DC-6F5A0C8E1195}" dt="2022-09-19T01:31:42.498" v="2060" actId="11529"/>
          <ac:spMkLst>
            <pc:docMk/>
            <pc:sldMk cId="117634054" sldId="471"/>
            <ac:spMk id="15" creationId="{40248720-9BC2-F4EE-C13D-08AFDA171F36}"/>
          </ac:spMkLst>
        </pc:spChg>
        <pc:spChg chg="add del mod">
          <ac:chgData name="Dong Zheng" userId="3c181caca29f1aa3" providerId="LiveId" clId="{CC2773B4-3282-4252-A4DC-6F5A0C8E1195}" dt="2022-09-19T01:34:33.127" v="2119" actId="478"/>
          <ac:spMkLst>
            <pc:docMk/>
            <pc:sldMk cId="117634054" sldId="471"/>
            <ac:spMk id="16" creationId="{FE1E134B-7566-63A4-C98D-842E239A348C}"/>
          </ac:spMkLst>
        </pc:spChg>
        <pc:spChg chg="add mod">
          <ac:chgData name="Dong Zheng" userId="3c181caca29f1aa3" providerId="LiveId" clId="{CC2773B4-3282-4252-A4DC-6F5A0C8E1195}" dt="2022-09-19T02:21:47.984" v="2625" actId="20577"/>
          <ac:spMkLst>
            <pc:docMk/>
            <pc:sldMk cId="117634054" sldId="471"/>
            <ac:spMk id="19" creationId="{D83AE834-FBA2-FB18-AAEC-3D50A8AE074C}"/>
          </ac:spMkLst>
        </pc:spChg>
        <pc:spChg chg="add mod">
          <ac:chgData name="Dong Zheng" userId="3c181caca29f1aa3" providerId="LiveId" clId="{CC2773B4-3282-4252-A4DC-6F5A0C8E1195}" dt="2022-09-19T02:10:38.384" v="2359" actId="164"/>
          <ac:spMkLst>
            <pc:docMk/>
            <pc:sldMk cId="117634054" sldId="471"/>
            <ac:spMk id="22" creationId="{A583424E-C503-CD8B-3DEF-21F3F2AD6E6C}"/>
          </ac:spMkLst>
        </pc:spChg>
        <pc:spChg chg="add del mod">
          <ac:chgData name="Dong Zheng" userId="3c181caca29f1aa3" providerId="LiveId" clId="{CC2773B4-3282-4252-A4DC-6F5A0C8E1195}" dt="2022-09-19T02:04:06.023" v="2355" actId="478"/>
          <ac:spMkLst>
            <pc:docMk/>
            <pc:sldMk cId="117634054" sldId="471"/>
            <ac:spMk id="23" creationId="{A5EDE9B1-9BC5-94BF-552B-0347067D623F}"/>
          </ac:spMkLst>
        </pc:spChg>
        <pc:spChg chg="add mod">
          <ac:chgData name="Dong Zheng" userId="3c181caca29f1aa3" providerId="LiveId" clId="{CC2773B4-3282-4252-A4DC-6F5A0C8E1195}" dt="2022-09-19T02:18:39.989" v="2582"/>
          <ac:spMkLst>
            <pc:docMk/>
            <pc:sldMk cId="117634054" sldId="471"/>
            <ac:spMk id="33" creationId="{A66FB02F-7352-49DA-2E23-75F0337F6FF1}"/>
          </ac:spMkLst>
        </pc:spChg>
        <pc:spChg chg="add mod">
          <ac:chgData name="Dong Zheng" userId="3c181caca29f1aa3" providerId="LiveId" clId="{CC2773B4-3282-4252-A4DC-6F5A0C8E1195}" dt="2022-09-19T02:16:36.863" v="2565" actId="1076"/>
          <ac:spMkLst>
            <pc:docMk/>
            <pc:sldMk cId="117634054" sldId="471"/>
            <ac:spMk id="36" creationId="{54A9E7A7-5B12-28DE-DF07-6C8E5FAF85EE}"/>
          </ac:spMkLst>
        </pc:spChg>
        <pc:spChg chg="add mod">
          <ac:chgData name="Dong Zheng" userId="3c181caca29f1aa3" providerId="LiveId" clId="{CC2773B4-3282-4252-A4DC-6F5A0C8E1195}" dt="2022-09-19T02:25:41.339" v="2802" actId="1076"/>
          <ac:spMkLst>
            <pc:docMk/>
            <pc:sldMk cId="117634054" sldId="471"/>
            <ac:spMk id="37" creationId="{EE7C41E6-C182-2409-D7A2-9374B9A40C9B}"/>
          </ac:spMkLst>
        </pc:spChg>
        <pc:spChg chg="add mod">
          <ac:chgData name="Dong Zheng" userId="3c181caca29f1aa3" providerId="LiveId" clId="{CC2773B4-3282-4252-A4DC-6F5A0C8E1195}" dt="2022-09-19T02:27:32.773" v="2905" actId="1076"/>
          <ac:spMkLst>
            <pc:docMk/>
            <pc:sldMk cId="117634054" sldId="471"/>
            <ac:spMk id="42" creationId="{8DB87E8B-6963-3D4B-79E7-A3882BFF14E9}"/>
          </ac:spMkLst>
        </pc:spChg>
        <pc:spChg chg="add mod">
          <ac:chgData name="Dong Zheng" userId="3c181caca29f1aa3" providerId="LiveId" clId="{CC2773B4-3282-4252-A4DC-6F5A0C8E1195}" dt="2022-09-19T02:27:40.324" v="2909" actId="1076"/>
          <ac:spMkLst>
            <pc:docMk/>
            <pc:sldMk cId="117634054" sldId="471"/>
            <ac:spMk id="43" creationId="{D8728604-8ECF-7D54-7F6C-E4DFC2FBC669}"/>
          </ac:spMkLst>
        </pc:spChg>
        <pc:grpChg chg="add mod">
          <ac:chgData name="Dong Zheng" userId="3c181caca29f1aa3" providerId="LiveId" clId="{CC2773B4-3282-4252-A4DC-6F5A0C8E1195}" dt="2022-09-19T02:11:38.689" v="2365" actId="1076"/>
          <ac:grpSpMkLst>
            <pc:docMk/>
            <pc:sldMk cId="117634054" sldId="471"/>
            <ac:grpSpMk id="28" creationId="{4F895015-A6BD-3A76-516B-E5E6151CFC60}"/>
          </ac:grpSpMkLst>
        </pc:grpChg>
        <pc:picChg chg="add del mod">
          <ac:chgData name="Dong Zheng" userId="3c181caca29f1aa3" providerId="LiveId" clId="{CC2773B4-3282-4252-A4DC-6F5A0C8E1195}" dt="2022-09-19T02:02:37.812" v="2342" actId="478"/>
          <ac:picMkLst>
            <pc:docMk/>
            <pc:sldMk cId="117634054" sldId="471"/>
            <ac:picMk id="4" creationId="{CD61297E-975A-9BCF-81BF-6044208187F2}"/>
          </ac:picMkLst>
        </pc:picChg>
        <pc:picChg chg="del mod">
          <ac:chgData name="Dong Zheng" userId="3c181caca29f1aa3" providerId="LiveId" clId="{CC2773B4-3282-4252-A4DC-6F5A0C8E1195}" dt="2022-09-19T01:12:02.051" v="1780" actId="478"/>
          <ac:picMkLst>
            <pc:docMk/>
            <pc:sldMk cId="117634054" sldId="471"/>
            <ac:picMk id="5" creationId="{29203984-2837-DD09-8C0E-69EF18A546F4}"/>
          </ac:picMkLst>
        </pc:picChg>
        <pc:picChg chg="del">
          <ac:chgData name="Dong Zheng" userId="3c181caca29f1aa3" providerId="LiveId" clId="{CC2773B4-3282-4252-A4DC-6F5A0C8E1195}" dt="2022-09-19T01:12:03.787" v="1782" actId="478"/>
          <ac:picMkLst>
            <pc:docMk/>
            <pc:sldMk cId="117634054" sldId="471"/>
            <ac:picMk id="9" creationId="{5201A00C-6C05-EC93-7C44-162610C4B1FA}"/>
          </ac:picMkLst>
        </pc:picChg>
        <pc:picChg chg="del">
          <ac:chgData name="Dong Zheng" userId="3c181caca29f1aa3" providerId="LiveId" clId="{CC2773B4-3282-4252-A4DC-6F5A0C8E1195}" dt="2022-09-19T01:12:06.422" v="1785" actId="478"/>
          <ac:picMkLst>
            <pc:docMk/>
            <pc:sldMk cId="117634054" sldId="471"/>
            <ac:picMk id="13" creationId="{FAFC18A8-DE8D-B9BF-87EF-BAD05080A2FF}"/>
          </ac:picMkLst>
        </pc:picChg>
        <pc:picChg chg="add mod">
          <ac:chgData name="Dong Zheng" userId="3c181caca29f1aa3" providerId="LiveId" clId="{CC2773B4-3282-4252-A4DC-6F5A0C8E1195}" dt="2022-09-19T02:11:30.689" v="2364" actId="1076"/>
          <ac:picMkLst>
            <pc:docMk/>
            <pc:sldMk cId="117634054" sldId="471"/>
            <ac:picMk id="18" creationId="{ED3AEC38-10AF-EF31-3972-BBA44677D589}"/>
          </ac:picMkLst>
        </pc:picChg>
        <pc:picChg chg="add mod">
          <ac:chgData name="Dong Zheng" userId="3c181caca29f1aa3" providerId="LiveId" clId="{CC2773B4-3282-4252-A4DC-6F5A0C8E1195}" dt="2022-09-19T02:10:38.384" v="2359" actId="164"/>
          <ac:picMkLst>
            <pc:docMk/>
            <pc:sldMk cId="117634054" sldId="471"/>
            <ac:picMk id="21" creationId="{61397F77-D80C-3DC6-A15D-B177A3D969C7}"/>
          </ac:picMkLst>
        </pc:picChg>
        <pc:picChg chg="add mod">
          <ac:chgData name="Dong Zheng" userId="3c181caca29f1aa3" providerId="LiveId" clId="{CC2773B4-3282-4252-A4DC-6F5A0C8E1195}" dt="2022-09-19T02:03:08.264" v="2348" actId="1076"/>
          <ac:picMkLst>
            <pc:docMk/>
            <pc:sldMk cId="117634054" sldId="471"/>
            <ac:picMk id="25" creationId="{6942740A-EA23-FE49-32CD-EE8D9EC6423D}"/>
          </ac:picMkLst>
        </pc:picChg>
        <pc:picChg chg="add mod">
          <ac:chgData name="Dong Zheng" userId="3c181caca29f1aa3" providerId="LiveId" clId="{CC2773B4-3282-4252-A4DC-6F5A0C8E1195}" dt="2022-09-19T02:03:39.986" v="2352" actId="1076"/>
          <ac:picMkLst>
            <pc:docMk/>
            <pc:sldMk cId="117634054" sldId="471"/>
            <ac:picMk id="27" creationId="{FF998B18-8D20-8872-7648-56E6877D6E75}"/>
          </ac:picMkLst>
        </pc:picChg>
        <pc:picChg chg="add mod">
          <ac:chgData name="Dong Zheng" userId="3c181caca29f1aa3" providerId="LiveId" clId="{CC2773B4-3282-4252-A4DC-6F5A0C8E1195}" dt="2022-09-19T02:16:34.305" v="2564" actId="1076"/>
          <ac:picMkLst>
            <pc:docMk/>
            <pc:sldMk cId="117634054" sldId="471"/>
            <ac:picMk id="35" creationId="{A6A01071-217A-271F-8D70-890E6BAC2878}"/>
          </ac:picMkLst>
        </pc:picChg>
        <pc:picChg chg="add mod">
          <ac:chgData name="Dong Zheng" userId="3c181caca29f1aa3" providerId="LiveId" clId="{CC2773B4-3282-4252-A4DC-6F5A0C8E1195}" dt="2022-09-19T02:27:31.268" v="2904" actId="1076"/>
          <ac:picMkLst>
            <pc:docMk/>
            <pc:sldMk cId="117634054" sldId="471"/>
            <ac:picMk id="39" creationId="{D9E09C8B-13AA-F8B8-DAC5-5964002A1B0B}"/>
          </ac:picMkLst>
        </pc:picChg>
        <pc:picChg chg="add mod">
          <ac:chgData name="Dong Zheng" userId="3c181caca29f1aa3" providerId="LiveId" clId="{CC2773B4-3282-4252-A4DC-6F5A0C8E1195}" dt="2022-09-19T02:27:38.486" v="2908" actId="1076"/>
          <ac:picMkLst>
            <pc:docMk/>
            <pc:sldMk cId="117634054" sldId="471"/>
            <ac:picMk id="41" creationId="{DE48EFB4-A1D6-BE17-2D86-E5C4ACEE14AB}"/>
          </ac:picMkLst>
        </pc:picChg>
        <pc:cxnChg chg="add mod">
          <ac:chgData name="Dong Zheng" userId="3c181caca29f1aa3" providerId="LiveId" clId="{CC2773B4-3282-4252-A4DC-6F5A0C8E1195}" dt="2022-09-19T02:25:37.261" v="2801" actId="1076"/>
          <ac:cxnSpMkLst>
            <pc:docMk/>
            <pc:sldMk cId="117634054" sldId="471"/>
            <ac:cxnSpMk id="30" creationId="{55A1204F-9B9B-F0E0-0C2F-0A093C122133}"/>
          </ac:cxnSpMkLst>
        </pc:cxnChg>
      </pc:sldChg>
      <pc:sldChg chg="del">
        <pc:chgData name="Dong Zheng" userId="3c181caca29f1aa3" providerId="LiveId" clId="{CC2773B4-3282-4252-A4DC-6F5A0C8E1195}" dt="2022-09-18T13:15:18.671" v="730" actId="47"/>
        <pc:sldMkLst>
          <pc:docMk/>
          <pc:sldMk cId="2739719371" sldId="471"/>
        </pc:sldMkLst>
      </pc:sldChg>
      <pc:sldChg chg="add del">
        <pc:chgData name="Dong Zheng" userId="3c181caca29f1aa3" providerId="LiveId" clId="{CC2773B4-3282-4252-A4DC-6F5A0C8E1195}" dt="2022-09-19T02:29:23.188" v="2911" actId="47"/>
        <pc:sldMkLst>
          <pc:docMk/>
          <pc:sldMk cId="10672509" sldId="472"/>
        </pc:sldMkLst>
      </pc:sldChg>
      <pc:sldChg chg="del">
        <pc:chgData name="Dong Zheng" userId="3c181caca29f1aa3" providerId="LiveId" clId="{CC2773B4-3282-4252-A4DC-6F5A0C8E1195}" dt="2022-09-18T13:15:18.671" v="730" actId="47"/>
        <pc:sldMkLst>
          <pc:docMk/>
          <pc:sldMk cId="948851457" sldId="472"/>
        </pc:sldMkLst>
      </pc:sldChg>
      <pc:sldChg chg="addSp delSp modSp add mod">
        <pc:chgData name="Dong Zheng" userId="3c181caca29f1aa3" providerId="LiveId" clId="{CC2773B4-3282-4252-A4DC-6F5A0C8E1195}" dt="2022-09-19T02:59:19.140" v="3174" actId="1076"/>
        <pc:sldMkLst>
          <pc:docMk/>
          <pc:sldMk cId="1836861872" sldId="472"/>
        </pc:sldMkLst>
        <pc:spChg chg="mod">
          <ac:chgData name="Dong Zheng" userId="3c181caca29f1aa3" providerId="LiveId" clId="{CC2773B4-3282-4252-A4DC-6F5A0C8E1195}" dt="2022-09-19T02:29:32.704" v="2924" actId="20577"/>
          <ac:spMkLst>
            <pc:docMk/>
            <pc:sldMk cId="1836861872" sldId="472"/>
            <ac:spMk id="3" creationId="{1EA2D6F9-67E1-E28B-DAA2-BB09E0BFE9C6}"/>
          </ac:spMkLst>
        </pc:spChg>
        <pc:spChg chg="mod">
          <ac:chgData name="Dong Zheng" userId="3c181caca29f1aa3" providerId="LiveId" clId="{CC2773B4-3282-4252-A4DC-6F5A0C8E1195}" dt="2022-09-19T02:32:03.326" v="3130" actId="1076"/>
          <ac:spMkLst>
            <pc:docMk/>
            <pc:sldMk cId="1836861872" sldId="472"/>
            <ac:spMk id="12" creationId="{A832BA82-AD09-F1AD-6A94-E1FC7000C115}"/>
          </ac:spMkLst>
        </pc:spChg>
        <pc:picChg chg="del">
          <ac:chgData name="Dong Zheng" userId="3c181caca29f1aa3" providerId="LiveId" clId="{CC2773B4-3282-4252-A4DC-6F5A0C8E1195}" dt="2022-09-19T02:29:34.415" v="2925" actId="478"/>
          <ac:picMkLst>
            <pc:docMk/>
            <pc:sldMk cId="1836861872" sldId="472"/>
            <ac:picMk id="4" creationId="{DB837D4B-12A4-7CC7-2DF0-4B01C6996E2E}"/>
          </ac:picMkLst>
        </pc:picChg>
        <pc:picChg chg="add mod">
          <ac:chgData name="Dong Zheng" userId="3c181caca29f1aa3" providerId="LiveId" clId="{CC2773B4-3282-4252-A4DC-6F5A0C8E1195}" dt="2022-09-19T02:32:05.128" v="3131" actId="1076"/>
          <ac:picMkLst>
            <pc:docMk/>
            <pc:sldMk cId="1836861872" sldId="472"/>
            <ac:picMk id="5" creationId="{209A81FA-8416-D196-692B-56091A1F4258}"/>
          </ac:picMkLst>
        </pc:picChg>
        <pc:picChg chg="add mod ord">
          <ac:chgData name="Dong Zheng" userId="3c181caca29f1aa3" providerId="LiveId" clId="{CC2773B4-3282-4252-A4DC-6F5A0C8E1195}" dt="2022-09-19T02:59:19.140" v="3174" actId="1076"/>
          <ac:picMkLst>
            <pc:docMk/>
            <pc:sldMk cId="1836861872" sldId="472"/>
            <ac:picMk id="7" creationId="{9B821EB9-1294-52F0-0234-9B759FE5AF3D}"/>
          </ac:picMkLst>
        </pc:picChg>
        <pc:picChg chg="del">
          <ac:chgData name="Dong Zheng" userId="3c181caca29f1aa3" providerId="LiveId" clId="{CC2773B4-3282-4252-A4DC-6F5A0C8E1195}" dt="2022-09-19T02:29:34.791" v="2926" actId="478"/>
          <ac:picMkLst>
            <pc:docMk/>
            <pc:sldMk cId="1836861872" sldId="472"/>
            <ac:picMk id="8" creationId="{11228159-BE48-28FE-5157-932E61FF9555}"/>
          </ac:picMkLst>
        </pc:picChg>
      </pc:sldChg>
      <pc:sldChg chg="del">
        <pc:chgData name="Dong Zheng" userId="3c181caca29f1aa3" providerId="LiveId" clId="{CC2773B4-3282-4252-A4DC-6F5A0C8E1195}" dt="2022-09-18T13:15:18.671" v="730" actId="47"/>
        <pc:sldMkLst>
          <pc:docMk/>
          <pc:sldMk cId="775149724" sldId="473"/>
        </pc:sldMkLst>
      </pc:sldChg>
      <pc:sldChg chg="addSp delSp modSp add mod">
        <pc:chgData name="Dong Zheng" userId="3c181caca29f1aa3" providerId="LiveId" clId="{CC2773B4-3282-4252-A4DC-6F5A0C8E1195}" dt="2022-09-19T02:53:56.306" v="3159" actId="478"/>
        <pc:sldMkLst>
          <pc:docMk/>
          <pc:sldMk cId="1226937935" sldId="473"/>
        </pc:sldMkLst>
        <pc:spChg chg="mod">
          <ac:chgData name="Dong Zheng" userId="3c181caca29f1aa3" providerId="LiveId" clId="{CC2773B4-3282-4252-A4DC-6F5A0C8E1195}" dt="2022-09-19T02:42:54.234" v="3148" actId="20577"/>
          <ac:spMkLst>
            <pc:docMk/>
            <pc:sldMk cId="1226937935" sldId="473"/>
            <ac:spMk id="3" creationId="{1EA2D6F9-67E1-E28B-DAA2-BB09E0BFE9C6}"/>
          </ac:spMkLst>
        </pc:spChg>
        <pc:spChg chg="del">
          <ac:chgData name="Dong Zheng" userId="3c181caca29f1aa3" providerId="LiveId" clId="{CC2773B4-3282-4252-A4DC-6F5A0C8E1195}" dt="2022-09-19T02:43:58.035" v="3150" actId="478"/>
          <ac:spMkLst>
            <pc:docMk/>
            <pc:sldMk cId="1226937935" sldId="473"/>
            <ac:spMk id="12" creationId="{A832BA82-AD09-F1AD-6A94-E1FC7000C115}"/>
          </ac:spMkLst>
        </pc:spChg>
        <pc:picChg chg="add mod">
          <ac:chgData name="Dong Zheng" userId="3c181caca29f1aa3" providerId="LiveId" clId="{CC2773B4-3282-4252-A4DC-6F5A0C8E1195}" dt="2022-09-19T02:53:48.667" v="3156" actId="1076"/>
          <ac:picMkLst>
            <pc:docMk/>
            <pc:sldMk cId="1226937935" sldId="473"/>
            <ac:picMk id="4" creationId="{8DC7AD51-233B-0643-6C3D-17ADEE7B0364}"/>
          </ac:picMkLst>
        </pc:picChg>
        <pc:picChg chg="del">
          <ac:chgData name="Dong Zheng" userId="3c181caca29f1aa3" providerId="LiveId" clId="{CC2773B4-3282-4252-A4DC-6F5A0C8E1195}" dt="2022-09-19T02:43:56.798" v="3149" actId="478"/>
          <ac:picMkLst>
            <pc:docMk/>
            <pc:sldMk cId="1226937935" sldId="473"/>
            <ac:picMk id="5" creationId="{209A81FA-8416-D196-692B-56091A1F4258}"/>
          </ac:picMkLst>
        </pc:picChg>
        <pc:picChg chg="add del">
          <ac:chgData name="Dong Zheng" userId="3c181caca29f1aa3" providerId="LiveId" clId="{CC2773B4-3282-4252-A4DC-6F5A0C8E1195}" dt="2022-09-19T02:53:56.306" v="3159" actId="478"/>
          <ac:picMkLst>
            <pc:docMk/>
            <pc:sldMk cId="1226937935" sldId="473"/>
            <ac:picMk id="7" creationId="{BB6A92C9-34F5-8756-687A-EEEC831D738A}"/>
          </ac:picMkLst>
        </pc:picChg>
      </pc:sldChg>
      <pc:sldChg chg="del">
        <pc:chgData name="Dong Zheng" userId="3c181caca29f1aa3" providerId="LiveId" clId="{CC2773B4-3282-4252-A4DC-6F5A0C8E1195}" dt="2022-09-18T13:15:18.671" v="730" actId="47"/>
        <pc:sldMkLst>
          <pc:docMk/>
          <pc:sldMk cId="1015697205" sldId="474"/>
        </pc:sldMkLst>
      </pc:sldChg>
      <pc:sldChg chg="delSp modSp add mod">
        <pc:chgData name="Dong Zheng" userId="3c181caca29f1aa3" providerId="LiveId" clId="{CC2773B4-3282-4252-A4DC-6F5A0C8E1195}" dt="2022-09-19T02:54:13.530" v="3164" actId="1076"/>
        <pc:sldMkLst>
          <pc:docMk/>
          <pc:sldMk cId="3841739505" sldId="474"/>
        </pc:sldMkLst>
        <pc:spChg chg="del">
          <ac:chgData name="Dong Zheng" userId="3c181caca29f1aa3" providerId="LiveId" clId="{CC2773B4-3282-4252-A4DC-6F5A0C8E1195}" dt="2022-09-19T02:53:59.604" v="3161" actId="478"/>
          <ac:spMkLst>
            <pc:docMk/>
            <pc:sldMk cId="3841739505" sldId="474"/>
            <ac:spMk id="3" creationId="{1EA2D6F9-67E1-E28B-DAA2-BB09E0BFE9C6}"/>
          </ac:spMkLst>
        </pc:spChg>
        <pc:picChg chg="del">
          <ac:chgData name="Dong Zheng" userId="3c181caca29f1aa3" providerId="LiveId" clId="{CC2773B4-3282-4252-A4DC-6F5A0C8E1195}" dt="2022-09-19T02:53:58.011" v="3160" actId="478"/>
          <ac:picMkLst>
            <pc:docMk/>
            <pc:sldMk cId="3841739505" sldId="474"/>
            <ac:picMk id="4" creationId="{8DC7AD51-233B-0643-6C3D-17ADEE7B0364}"/>
          </ac:picMkLst>
        </pc:picChg>
        <pc:picChg chg="mod">
          <ac:chgData name="Dong Zheng" userId="3c181caca29f1aa3" providerId="LiveId" clId="{CC2773B4-3282-4252-A4DC-6F5A0C8E1195}" dt="2022-09-19T02:54:13.530" v="3164" actId="1076"/>
          <ac:picMkLst>
            <pc:docMk/>
            <pc:sldMk cId="3841739505" sldId="474"/>
            <ac:picMk id="7" creationId="{BB6A92C9-34F5-8756-687A-EEEC831D738A}"/>
          </ac:picMkLst>
        </pc:picChg>
      </pc:sldChg>
      <pc:sldChg chg="del">
        <pc:chgData name="Dong Zheng" userId="3c181caca29f1aa3" providerId="LiveId" clId="{CC2773B4-3282-4252-A4DC-6F5A0C8E1195}" dt="2022-09-18T13:15:18.671" v="730" actId="47"/>
        <pc:sldMkLst>
          <pc:docMk/>
          <pc:sldMk cId="3328490672" sldId="475"/>
        </pc:sldMkLst>
      </pc:sldChg>
      <pc:sldChg chg="del">
        <pc:chgData name="Dong Zheng" userId="3c181caca29f1aa3" providerId="LiveId" clId="{CC2773B4-3282-4252-A4DC-6F5A0C8E1195}" dt="2022-09-18T13:15:18.671" v="730" actId="47"/>
        <pc:sldMkLst>
          <pc:docMk/>
          <pc:sldMk cId="2495816471" sldId="476"/>
        </pc:sldMkLst>
      </pc:sldChg>
      <pc:sldChg chg="del">
        <pc:chgData name="Dong Zheng" userId="3c181caca29f1aa3" providerId="LiveId" clId="{CC2773B4-3282-4252-A4DC-6F5A0C8E1195}" dt="2022-09-18T13:15:18.671" v="730" actId="47"/>
        <pc:sldMkLst>
          <pc:docMk/>
          <pc:sldMk cId="2002325619" sldId="477"/>
        </pc:sldMkLst>
      </pc:sldChg>
    </pc:docChg>
  </pc:docChgLst>
  <pc:docChgLst>
    <pc:chgData name="Dong Zheng" userId="3c181caca29f1aa3" providerId="LiveId" clId="{492A83FA-C9B7-4F21-AAB7-3FC494FED4A0}"/>
    <pc:docChg chg="undo custSel addSld delSld modSld sldOrd">
      <pc:chgData name="Dong Zheng" userId="3c181caca29f1aa3" providerId="LiveId" clId="{492A83FA-C9B7-4F21-AAB7-3FC494FED4A0}" dt="2022-06-27T11:23:10.099" v="1255"/>
      <pc:docMkLst>
        <pc:docMk/>
      </pc:docMkLst>
      <pc:sldChg chg="del">
        <pc:chgData name="Dong Zheng" userId="3c181caca29f1aa3" providerId="LiveId" clId="{492A83FA-C9B7-4F21-AAB7-3FC494FED4A0}" dt="2022-06-27T08:40:01.265" v="0" actId="47"/>
        <pc:sldMkLst>
          <pc:docMk/>
          <pc:sldMk cId="3198625181" sldId="464"/>
        </pc:sldMkLst>
      </pc:sldChg>
      <pc:sldChg chg="addSp delSp modSp mod">
        <pc:chgData name="Dong Zheng" userId="3c181caca29f1aa3" providerId="LiveId" clId="{492A83FA-C9B7-4F21-AAB7-3FC494FED4A0}" dt="2022-06-27T08:41:23.148" v="27" actId="1076"/>
        <pc:sldMkLst>
          <pc:docMk/>
          <pc:sldMk cId="2615173179" sldId="465"/>
        </pc:sldMkLst>
        <pc:spChg chg="mod">
          <ac:chgData name="Dong Zheng" userId="3c181caca29f1aa3" providerId="LiveId" clId="{492A83FA-C9B7-4F21-AAB7-3FC494FED4A0}" dt="2022-06-27T08:41:02.725" v="24" actId="20577"/>
          <ac:spMkLst>
            <pc:docMk/>
            <pc:sldMk cId="2615173179" sldId="465"/>
            <ac:spMk id="23" creationId="{AF6158D1-2ED1-B942-21C4-E927D704CDDF}"/>
          </ac:spMkLst>
        </pc:spChg>
        <pc:spChg chg="mod">
          <ac:chgData name="Dong Zheng" userId="3c181caca29f1aa3" providerId="LiveId" clId="{492A83FA-C9B7-4F21-AAB7-3FC494FED4A0}" dt="2022-06-27T08:41:09.916" v="25" actId="1076"/>
          <ac:spMkLst>
            <pc:docMk/>
            <pc:sldMk cId="2615173179" sldId="465"/>
            <ac:spMk id="24" creationId="{84513D28-739A-0D67-A8AB-6F8B87A3D5BF}"/>
          </ac:spMkLst>
        </pc:spChg>
        <pc:picChg chg="add mod">
          <ac:chgData name="Dong Zheng" userId="3c181caca29f1aa3" providerId="LiveId" clId="{492A83FA-C9B7-4F21-AAB7-3FC494FED4A0}" dt="2022-06-27T08:41:23.148" v="27" actId="1076"/>
          <ac:picMkLst>
            <pc:docMk/>
            <pc:sldMk cId="2615173179" sldId="465"/>
            <ac:picMk id="3" creationId="{268577C7-1180-1527-47E8-28BA3AA37B0A}"/>
          </ac:picMkLst>
        </pc:picChg>
        <pc:picChg chg="del">
          <ac:chgData name="Dong Zheng" userId="3c181caca29f1aa3" providerId="LiveId" clId="{492A83FA-C9B7-4F21-AAB7-3FC494FED4A0}" dt="2022-06-27T08:40:06.724" v="3" actId="478"/>
          <ac:picMkLst>
            <pc:docMk/>
            <pc:sldMk cId="2615173179" sldId="465"/>
            <ac:picMk id="4" creationId="{376001B6-257F-592C-D518-B63DF5DBDF68}"/>
          </ac:picMkLst>
        </pc:picChg>
      </pc:sldChg>
      <pc:sldChg chg="addSp delSp modSp new mod">
        <pc:chgData name="Dong Zheng" userId="3c181caca29f1aa3" providerId="LiveId" clId="{492A83FA-C9B7-4F21-AAB7-3FC494FED4A0}" dt="2022-06-27T10:44:36.194" v="443" actId="9405"/>
        <pc:sldMkLst>
          <pc:docMk/>
          <pc:sldMk cId="1201864920" sldId="466"/>
        </pc:sldMkLst>
        <pc:spChg chg="add mod">
          <ac:chgData name="Dong Zheng" userId="3c181caca29f1aa3" providerId="LiveId" clId="{492A83FA-C9B7-4F21-AAB7-3FC494FED4A0}" dt="2022-06-27T08:55:38.065" v="183" actId="1076"/>
          <ac:spMkLst>
            <pc:docMk/>
            <pc:sldMk cId="1201864920" sldId="466"/>
            <ac:spMk id="2" creationId="{31AF7557-FEE1-FF38-AC6B-8B393728513A}"/>
          </ac:spMkLst>
        </pc:spChg>
        <pc:spChg chg="add mod">
          <ac:chgData name="Dong Zheng" userId="3c181caca29f1aa3" providerId="LiveId" clId="{492A83FA-C9B7-4F21-AAB7-3FC494FED4A0}" dt="2022-06-27T08:48:02.490" v="59" actId="1076"/>
          <ac:spMkLst>
            <pc:docMk/>
            <pc:sldMk cId="1201864920" sldId="466"/>
            <ac:spMk id="3" creationId="{1EA2D6F9-67E1-E28B-DAA2-BB09E0BFE9C6}"/>
          </ac:spMkLst>
        </pc:spChg>
        <pc:spChg chg="add mod">
          <ac:chgData name="Dong Zheng" userId="3c181caca29f1aa3" providerId="LiveId" clId="{492A83FA-C9B7-4F21-AAB7-3FC494FED4A0}" dt="2022-06-27T09:14:07.051" v="317" actId="1076"/>
          <ac:spMkLst>
            <pc:docMk/>
            <pc:sldMk cId="1201864920" sldId="466"/>
            <ac:spMk id="6" creationId="{8D749716-340A-7653-5D71-1A31743403DC}"/>
          </ac:spMkLst>
        </pc:spChg>
        <pc:picChg chg="add mod">
          <ac:chgData name="Dong Zheng" userId="3c181caca29f1aa3" providerId="LiveId" clId="{492A83FA-C9B7-4F21-AAB7-3FC494FED4A0}" dt="2022-06-27T08:59:43.055" v="279" actId="1076"/>
          <ac:picMkLst>
            <pc:docMk/>
            <pc:sldMk cId="1201864920" sldId="466"/>
            <ac:picMk id="5" creationId="{1A725AB4-9D81-D008-FF33-0374A13EF617}"/>
          </ac:picMkLst>
        </pc:picChg>
        <pc:picChg chg="add del mod">
          <ac:chgData name="Dong Zheng" userId="3c181caca29f1aa3" providerId="LiveId" clId="{492A83FA-C9B7-4F21-AAB7-3FC494FED4A0}" dt="2022-06-27T09:10:03.053" v="284" actId="478"/>
          <ac:picMkLst>
            <pc:docMk/>
            <pc:sldMk cId="1201864920" sldId="466"/>
            <ac:picMk id="8" creationId="{BF5A2236-3B77-6956-5D0F-6B5F99D367A9}"/>
          </ac:picMkLst>
        </pc:picChg>
        <pc:picChg chg="add mod">
          <ac:chgData name="Dong Zheng" userId="3c181caca29f1aa3" providerId="LiveId" clId="{492A83FA-C9B7-4F21-AAB7-3FC494FED4A0}" dt="2022-06-27T09:14:09.470" v="318" actId="1076"/>
          <ac:picMkLst>
            <pc:docMk/>
            <pc:sldMk cId="1201864920" sldId="466"/>
            <ac:picMk id="10" creationId="{576F8BDC-3006-03DF-5E53-7115498DDC63}"/>
          </ac:picMkLst>
        </pc:picChg>
        <pc:picChg chg="add mod">
          <ac:chgData name="Dong Zheng" userId="3c181caca29f1aa3" providerId="LiveId" clId="{492A83FA-C9B7-4F21-AAB7-3FC494FED4A0}" dt="2022-06-27T09:14:11.845" v="319" actId="1076"/>
          <ac:picMkLst>
            <pc:docMk/>
            <pc:sldMk cId="1201864920" sldId="466"/>
            <ac:picMk id="12" creationId="{0BD27E67-16D1-8A78-8B9D-FF88DA278E9C}"/>
          </ac:picMkLst>
        </pc:picChg>
        <pc:inkChg chg="add del">
          <ac:chgData name="Dong Zheng" userId="3c181caca29f1aa3" providerId="LiveId" clId="{492A83FA-C9B7-4F21-AAB7-3FC494FED4A0}" dt="2022-06-27T10:44:36.194" v="443" actId="9405"/>
          <ac:inkMkLst>
            <pc:docMk/>
            <pc:sldMk cId="1201864920" sldId="466"/>
            <ac:inkMk id="13" creationId="{2BE6D7CE-BB46-9658-054F-CA8DE15E77A2}"/>
          </ac:inkMkLst>
        </pc:inkChg>
        <pc:inkChg chg="add del">
          <ac:chgData name="Dong Zheng" userId="3c181caca29f1aa3" providerId="LiveId" clId="{492A83FA-C9B7-4F21-AAB7-3FC494FED4A0}" dt="2022-06-27T10:44:35.738" v="442" actId="9405"/>
          <ac:inkMkLst>
            <pc:docMk/>
            <pc:sldMk cId="1201864920" sldId="466"/>
            <ac:inkMk id="14" creationId="{C7512260-0454-4949-512B-8813763489F1}"/>
          </ac:inkMkLst>
        </pc:inkChg>
      </pc:sldChg>
      <pc:sldChg chg="del">
        <pc:chgData name="Dong Zheng" userId="3c181caca29f1aa3" providerId="LiveId" clId="{492A83FA-C9B7-4F21-AAB7-3FC494FED4A0}" dt="2022-06-27T08:40:03.165" v="2" actId="47"/>
        <pc:sldMkLst>
          <pc:docMk/>
          <pc:sldMk cId="1682170732" sldId="466"/>
        </pc:sldMkLst>
      </pc:sldChg>
      <pc:sldChg chg="del">
        <pc:chgData name="Dong Zheng" userId="3c181caca29f1aa3" providerId="LiveId" clId="{492A83FA-C9B7-4F21-AAB7-3FC494FED4A0}" dt="2022-06-27T08:40:02.362" v="1" actId="47"/>
        <pc:sldMkLst>
          <pc:docMk/>
          <pc:sldMk cId="2052366367" sldId="467"/>
        </pc:sldMkLst>
      </pc:sldChg>
      <pc:sldChg chg="addSp delSp modSp new mod">
        <pc:chgData name="Dong Zheng" userId="3c181caca29f1aa3" providerId="LiveId" clId="{492A83FA-C9B7-4F21-AAB7-3FC494FED4A0}" dt="2022-06-27T10:42:00.686" v="397" actId="1076"/>
        <pc:sldMkLst>
          <pc:docMk/>
          <pc:sldMk cId="2057610798" sldId="467"/>
        </pc:sldMkLst>
        <pc:spChg chg="add mod ord">
          <ac:chgData name="Dong Zheng" userId="3c181caca29f1aa3" providerId="LiveId" clId="{492A83FA-C9B7-4F21-AAB7-3FC494FED4A0}" dt="2022-06-27T09:17:23.353" v="352" actId="166"/>
          <ac:spMkLst>
            <pc:docMk/>
            <pc:sldMk cId="2057610798" sldId="467"/>
            <ac:spMk id="2" creationId="{8DE8078F-EF55-B72F-7593-243DE9718642}"/>
          </ac:spMkLst>
        </pc:spChg>
        <pc:spChg chg="add del mod">
          <ac:chgData name="Dong Zheng" userId="3c181caca29f1aa3" providerId="LiveId" clId="{492A83FA-C9B7-4F21-AAB7-3FC494FED4A0}" dt="2022-06-27T09:16:19.141" v="343"/>
          <ac:spMkLst>
            <pc:docMk/>
            <pc:sldMk cId="2057610798" sldId="467"/>
            <ac:spMk id="3" creationId="{50CA345E-EB4C-AF88-2640-E7AC4B644A4D}"/>
          </ac:spMkLst>
        </pc:spChg>
        <pc:spChg chg="add mod">
          <ac:chgData name="Dong Zheng" userId="3c181caca29f1aa3" providerId="LiveId" clId="{492A83FA-C9B7-4F21-AAB7-3FC494FED4A0}" dt="2022-06-27T10:42:00.686" v="397" actId="1076"/>
          <ac:spMkLst>
            <pc:docMk/>
            <pc:sldMk cId="2057610798" sldId="467"/>
            <ac:spMk id="10" creationId="{369ACADB-276B-DDE9-CACB-375BA3CCEE3A}"/>
          </ac:spMkLst>
        </pc:spChg>
        <pc:picChg chg="add mod">
          <ac:chgData name="Dong Zheng" userId="3c181caca29f1aa3" providerId="LiveId" clId="{492A83FA-C9B7-4F21-AAB7-3FC494FED4A0}" dt="2022-06-27T09:17:32.142" v="356" actId="1076"/>
          <ac:picMkLst>
            <pc:docMk/>
            <pc:sldMk cId="2057610798" sldId="467"/>
            <ac:picMk id="5" creationId="{050566EA-F0D1-3D81-251A-9F15838AE93B}"/>
          </ac:picMkLst>
        </pc:picChg>
        <pc:picChg chg="add mod">
          <ac:chgData name="Dong Zheng" userId="3c181caca29f1aa3" providerId="LiveId" clId="{492A83FA-C9B7-4F21-AAB7-3FC494FED4A0}" dt="2022-06-27T09:18:00.835" v="359" actId="1076"/>
          <ac:picMkLst>
            <pc:docMk/>
            <pc:sldMk cId="2057610798" sldId="467"/>
            <ac:picMk id="7" creationId="{EB65C25B-A96E-0C01-67F6-97154AE4EB41}"/>
          </ac:picMkLst>
        </pc:picChg>
        <pc:picChg chg="add mod">
          <ac:chgData name="Dong Zheng" userId="3c181caca29f1aa3" providerId="LiveId" clId="{492A83FA-C9B7-4F21-AAB7-3FC494FED4A0}" dt="2022-06-27T10:41:22.831" v="361" actId="1076"/>
          <ac:picMkLst>
            <pc:docMk/>
            <pc:sldMk cId="2057610798" sldId="467"/>
            <ac:picMk id="9" creationId="{D3FD7CDD-87C9-980A-15E4-CC9A68F34A3A}"/>
          </ac:picMkLst>
        </pc:picChg>
      </pc:sldChg>
      <pc:sldChg chg="del">
        <pc:chgData name="Dong Zheng" userId="3c181caca29f1aa3" providerId="LiveId" clId="{492A83FA-C9B7-4F21-AAB7-3FC494FED4A0}" dt="2022-06-27T08:40:01.265" v="0" actId="47"/>
        <pc:sldMkLst>
          <pc:docMk/>
          <pc:sldMk cId="1532736760" sldId="468"/>
        </pc:sldMkLst>
      </pc:sldChg>
      <pc:sldChg chg="addSp delSp modSp new mod ord">
        <pc:chgData name="Dong Zheng" userId="3c181caca29f1aa3" providerId="LiveId" clId="{492A83FA-C9B7-4F21-AAB7-3FC494FED4A0}" dt="2022-06-27T11:23:10.099" v="1255"/>
        <pc:sldMkLst>
          <pc:docMk/>
          <pc:sldMk cId="2069014423" sldId="468"/>
        </pc:sldMkLst>
        <pc:spChg chg="add del mod">
          <ac:chgData name="Dong Zheng" userId="3c181caca29f1aa3" providerId="LiveId" clId="{492A83FA-C9B7-4F21-AAB7-3FC494FED4A0}" dt="2022-06-27T10:45:19.896" v="458" actId="478"/>
          <ac:spMkLst>
            <pc:docMk/>
            <pc:sldMk cId="2069014423" sldId="468"/>
            <ac:spMk id="41" creationId="{57AB6FF5-0180-1B24-F96A-0A7ED2D51ED8}"/>
          </ac:spMkLst>
        </pc:s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5" creationId="{D63C7F6B-E6F6-E426-1509-309223014EA1}"/>
          </ac:grpSpMkLst>
        </pc:gr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9" creationId="{BF959E7B-EEFA-3092-1C39-AECE613276C4}"/>
          </ac:grpSpMkLst>
        </pc:gr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13" creationId="{67E892B2-6AF1-BFF3-EFAA-28E918EF316D}"/>
          </ac:grpSpMkLst>
        </pc:gr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17" creationId="{45E74E4F-E9F1-CC9C-3DA9-AA4857A61578}"/>
          </ac:grpSpMkLst>
        </pc:gr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21" creationId="{3B08E938-9F80-9ACF-BE5D-741724F4347B}"/>
          </ac:grpSpMkLst>
        </pc:grpChg>
        <pc:grpChg chg="del mod">
          <ac:chgData name="Dong Zheng" userId="3c181caca29f1aa3" providerId="LiveId" clId="{492A83FA-C9B7-4F21-AAB7-3FC494FED4A0}" dt="2022-06-27T10:44:23.213" v="433"/>
          <ac:grpSpMkLst>
            <pc:docMk/>
            <pc:sldMk cId="2069014423" sldId="468"/>
            <ac:grpSpMk id="27" creationId="{DB2EC3AB-7F68-05FB-D57E-E9D0F89B792A}"/>
          </ac:grpSpMkLst>
        </pc:grpChg>
        <pc:grpChg chg="del mod">
          <ac:chgData name="Dong Zheng" userId="3c181caca29f1aa3" providerId="LiveId" clId="{492A83FA-C9B7-4F21-AAB7-3FC494FED4A0}" dt="2022-06-27T10:44:23.213" v="433"/>
          <ac:grpSpMkLst>
            <pc:docMk/>
            <pc:sldMk cId="2069014423" sldId="468"/>
            <ac:grpSpMk id="31" creationId="{99088E26-1FDE-5756-8538-E6C2701BDB41}"/>
          </ac:grpSpMkLst>
        </pc:grpChg>
        <pc:grpChg chg="add del mod">
          <ac:chgData name="Dong Zheng" userId="3c181caca29f1aa3" providerId="LiveId" clId="{492A83FA-C9B7-4F21-AAB7-3FC494FED4A0}" dt="2022-06-27T10:44:31.083" v="439"/>
          <ac:grpSpMkLst>
            <pc:docMk/>
            <pc:sldMk cId="2069014423" sldId="468"/>
            <ac:grpSpMk id="36" creationId="{DA1B46AF-F693-78B1-B895-760FE2E7C3C0}"/>
          </ac:grpSpMkLst>
        </pc:grpChg>
        <pc:grpChg chg="mod">
          <ac:chgData name="Dong Zheng" userId="3c181caca29f1aa3" providerId="LiveId" clId="{492A83FA-C9B7-4F21-AAB7-3FC494FED4A0}" dt="2022-06-27T10:44:27.388" v="437"/>
          <ac:grpSpMkLst>
            <pc:docMk/>
            <pc:sldMk cId="2069014423" sldId="468"/>
            <ac:grpSpMk id="38" creationId="{DBC273DD-B96E-39FA-857E-E0D1EB382021}"/>
          </ac:grpSpMkLst>
        </pc:grpChg>
        <pc:grpChg chg="mod">
          <ac:chgData name="Dong Zheng" userId="3c181caca29f1aa3" providerId="LiveId" clId="{492A83FA-C9B7-4F21-AAB7-3FC494FED4A0}" dt="2022-06-27T10:47:06.207" v="606" actId="164"/>
          <ac:grpSpMkLst>
            <pc:docMk/>
            <pc:sldMk cId="2069014423" sldId="468"/>
            <ac:grpSpMk id="40" creationId="{4D74E492-2EEA-08EE-8392-46F851C4DFBC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49" creationId="{FE093265-7AD8-9408-C2F3-C26BD33D16CE}"/>
          </ac:grpSpMkLst>
        </pc:grpChg>
        <pc:grpChg chg="del mod">
          <ac:chgData name="Dong Zheng" userId="3c181caca29f1aa3" providerId="LiveId" clId="{492A83FA-C9B7-4F21-AAB7-3FC494FED4A0}" dt="2022-06-27T10:45:36.354" v="471"/>
          <ac:grpSpMkLst>
            <pc:docMk/>
            <pc:sldMk cId="2069014423" sldId="468"/>
            <ac:grpSpMk id="52" creationId="{0E7E1E80-B619-D9F5-1A60-932870B970FD}"/>
          </ac:grpSpMkLst>
        </pc:grpChg>
        <pc:grpChg chg="del mod">
          <ac:chgData name="Dong Zheng" userId="3c181caca29f1aa3" providerId="LiveId" clId="{492A83FA-C9B7-4F21-AAB7-3FC494FED4A0}" dt="2022-06-27T10:45:38.399" v="474"/>
          <ac:grpSpMkLst>
            <pc:docMk/>
            <pc:sldMk cId="2069014423" sldId="468"/>
            <ac:grpSpMk id="54" creationId="{905F14F5-8BC2-4459-DF6A-00F7B0CD06A5}"/>
          </ac:grpSpMkLst>
        </pc:grpChg>
        <pc:grpChg chg="del mod">
          <ac:chgData name="Dong Zheng" userId="3c181caca29f1aa3" providerId="LiveId" clId="{492A83FA-C9B7-4F21-AAB7-3FC494FED4A0}" dt="2022-06-27T10:45:46.705" v="491"/>
          <ac:grpSpMkLst>
            <pc:docMk/>
            <pc:sldMk cId="2069014423" sldId="468"/>
            <ac:grpSpMk id="57" creationId="{C7125D70-D5B7-7A25-1A8C-763A3760F086}"/>
          </ac:grpSpMkLst>
        </pc:grpChg>
        <pc:grpChg chg="del mod">
          <ac:chgData name="Dong Zheng" userId="3c181caca29f1aa3" providerId="LiveId" clId="{492A83FA-C9B7-4F21-AAB7-3FC494FED4A0}" dt="2022-06-27T10:45:48.272" v="493"/>
          <ac:grpSpMkLst>
            <pc:docMk/>
            <pc:sldMk cId="2069014423" sldId="468"/>
            <ac:grpSpMk id="74" creationId="{CE0DBBE1-7475-3E18-EE8F-6A069E946719}"/>
          </ac:grpSpMkLst>
        </pc:grpChg>
        <pc:grpChg chg="del mod">
          <ac:chgData name="Dong Zheng" userId="3c181caca29f1aa3" providerId="LiveId" clId="{492A83FA-C9B7-4F21-AAB7-3FC494FED4A0}" dt="2022-06-27T10:46:12.592" v="530"/>
          <ac:grpSpMkLst>
            <pc:docMk/>
            <pc:sldMk cId="2069014423" sldId="468"/>
            <ac:grpSpMk id="76" creationId="{5D28CD34-30BA-1EE4-F4BA-4C6C38E0C641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80" creationId="{2E05CDD4-853A-4E85-E8B1-7BE32A8D1A72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13" creationId="{51BE7627-430B-A385-6A22-EA38AD7E42C3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14" creationId="{6B7A058C-D00E-27E4-7C6F-3BF642F6D001}"/>
          </ac:grpSpMkLst>
        </pc:grpChg>
        <pc:grpChg chg="add del mod">
          <ac:chgData name="Dong Zheng" userId="3c181caca29f1aa3" providerId="LiveId" clId="{492A83FA-C9B7-4F21-AAB7-3FC494FED4A0}" dt="2022-06-27T10:46:26.042" v="543"/>
          <ac:grpSpMkLst>
            <pc:docMk/>
            <pc:sldMk cId="2069014423" sldId="468"/>
            <ac:grpSpMk id="119" creationId="{48D3CD99-8E1E-FC95-4F49-CAF78A488CB3}"/>
          </ac:grpSpMkLst>
        </pc:grpChg>
        <pc:grpChg chg="mod">
          <ac:chgData name="Dong Zheng" userId="3c181caca29f1aa3" providerId="LiveId" clId="{492A83FA-C9B7-4F21-AAB7-3FC494FED4A0}" dt="2022-06-27T10:46:23.194" v="539"/>
          <ac:grpSpMkLst>
            <pc:docMk/>
            <pc:sldMk cId="2069014423" sldId="468"/>
            <ac:grpSpMk id="121" creationId="{0B39116D-6B63-5F3D-81C7-60F25144D4ED}"/>
          </ac:grpSpMkLst>
        </pc:grpChg>
        <pc:grpChg chg="del mod">
          <ac:chgData name="Dong Zheng" userId="3c181caca29f1aa3" providerId="LiveId" clId="{492A83FA-C9B7-4F21-AAB7-3FC494FED4A0}" dt="2022-06-27T10:46:30.900" v="552"/>
          <ac:grpSpMkLst>
            <pc:docMk/>
            <pc:sldMk cId="2069014423" sldId="468"/>
            <ac:grpSpMk id="125" creationId="{6B8275A8-FDBC-F3FD-4BB0-40DAD1EE1387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34" creationId="{9D6CE4DE-5BE4-7A02-3DFC-AFE009A0DF76}"/>
          </ac:grpSpMkLst>
        </pc:grpChg>
        <pc:grpChg chg="mod">
          <ac:chgData name="Dong Zheng" userId="3c181caca29f1aa3" providerId="LiveId" clId="{492A83FA-C9B7-4F21-AAB7-3FC494FED4A0}" dt="2022-06-27T10:46:37.151" v="560"/>
          <ac:grpSpMkLst>
            <pc:docMk/>
            <pc:sldMk cId="2069014423" sldId="468"/>
            <ac:grpSpMk id="140" creationId="{0D487CD4-2E6E-CD0B-DA77-1F8CE9D21167}"/>
          </ac:grpSpMkLst>
        </pc:grpChg>
        <pc:grpChg chg="del mod">
          <ac:chgData name="Dong Zheng" userId="3c181caca29f1aa3" providerId="LiveId" clId="{492A83FA-C9B7-4F21-AAB7-3FC494FED4A0}" dt="2022-06-27T10:46:46.194" v="577"/>
          <ac:grpSpMkLst>
            <pc:docMk/>
            <pc:sldMk cId="2069014423" sldId="468"/>
            <ac:grpSpMk id="144" creationId="{CC568FE4-7E52-9ADC-3DAE-41C8078C4E07}"/>
          </ac:grpSpMkLst>
        </pc:grpChg>
        <pc:grpChg chg="del mod">
          <ac:chgData name="Dong Zheng" userId="3c181caca29f1aa3" providerId="LiveId" clId="{492A83FA-C9B7-4F21-AAB7-3FC494FED4A0}" dt="2022-06-27T10:46:51.539" v="589"/>
          <ac:grpSpMkLst>
            <pc:docMk/>
            <pc:sldMk cId="2069014423" sldId="468"/>
            <ac:grpSpMk id="156" creationId="{01B84CDF-0388-0CD3-FD89-AFBBCEC8488E}"/>
          </ac:grpSpMkLst>
        </pc:grpChg>
        <pc:grpChg chg="del mod">
          <ac:chgData name="Dong Zheng" userId="3c181caca29f1aa3" providerId="LiveId" clId="{492A83FA-C9B7-4F21-AAB7-3FC494FED4A0}" dt="2022-06-27T10:46:51.539" v="589"/>
          <ac:grpSpMkLst>
            <pc:docMk/>
            <pc:sldMk cId="2069014423" sldId="468"/>
            <ac:grpSpMk id="157" creationId="{91963AEE-79D0-1ABA-5FDF-4470D1854577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69" creationId="{3C0E52D4-EBC3-593B-2972-3021BB11E918}"/>
          </ac:grpSpMkLst>
        </pc:grpChg>
        <pc:grpChg chg="del mod">
          <ac:chgData name="Dong Zheng" userId="3c181caca29f1aa3" providerId="LiveId" clId="{492A83FA-C9B7-4F21-AAB7-3FC494FED4A0}" dt="2022-06-27T10:46:58.064" v="602"/>
          <ac:grpSpMkLst>
            <pc:docMk/>
            <pc:sldMk cId="2069014423" sldId="468"/>
            <ac:grpSpMk id="178" creationId="{C7629043-3906-6E4F-54BE-533925D13BB9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82" creationId="{153F59DD-C8E5-7834-573A-9E98F97F578A}"/>
          </ac:grpSpMkLst>
        </pc:grpChg>
        <pc:grpChg chg="add mod">
          <ac:chgData name="Dong Zheng" userId="3c181caca29f1aa3" providerId="LiveId" clId="{492A83FA-C9B7-4F21-AAB7-3FC494FED4A0}" dt="2022-06-27T10:52:07.775" v="904" actId="1076"/>
          <ac:grpSpMkLst>
            <pc:docMk/>
            <pc:sldMk cId="2069014423" sldId="468"/>
            <ac:grpSpMk id="183" creationId="{64322407-7AE4-788F-6A1F-3AEDF7B99FD4}"/>
          </ac:grpSpMkLst>
        </pc:grpChg>
        <pc:grpChg chg="add mod">
          <ac:chgData name="Dong Zheng" userId="3c181caca29f1aa3" providerId="LiveId" clId="{492A83FA-C9B7-4F21-AAB7-3FC494FED4A0}" dt="2022-06-27T10:52:07.775" v="904" actId="1076"/>
          <ac:grpSpMkLst>
            <pc:docMk/>
            <pc:sldMk cId="2069014423" sldId="468"/>
            <ac:grpSpMk id="184" creationId="{FBE3AD3E-81E1-8BFC-DF45-CE8835A359C4}"/>
          </ac:grpSpMkLst>
        </pc:grpChg>
        <pc:grpChg chg="del mod">
          <ac:chgData name="Dong Zheng" userId="3c181caca29f1aa3" providerId="LiveId" clId="{492A83FA-C9B7-4F21-AAB7-3FC494FED4A0}" dt="2022-06-27T10:47:48.412" v="641"/>
          <ac:grpSpMkLst>
            <pc:docMk/>
            <pc:sldMk cId="2069014423" sldId="468"/>
            <ac:grpSpMk id="190" creationId="{8850A5CD-EC7F-49DE-907F-5A59BAE739B6}"/>
          </ac:grpSpMkLst>
        </pc:grpChg>
        <pc:grpChg chg="del mod">
          <ac:chgData name="Dong Zheng" userId="3c181caca29f1aa3" providerId="LiveId" clId="{492A83FA-C9B7-4F21-AAB7-3FC494FED4A0}" dt="2022-06-27T10:47:27.029" v="621"/>
          <ac:grpSpMkLst>
            <pc:docMk/>
            <pc:sldMk cId="2069014423" sldId="468"/>
            <ac:grpSpMk id="193" creationId="{0F373A9F-7A2F-18DF-FF04-21D7795D2A63}"/>
          </ac:grpSpMkLst>
        </pc:grpChg>
        <pc:grpChg chg="del mod">
          <ac:chgData name="Dong Zheng" userId="3c181caca29f1aa3" providerId="LiveId" clId="{492A83FA-C9B7-4F21-AAB7-3FC494FED4A0}" dt="2022-06-27T10:47:48.412" v="641"/>
          <ac:grpSpMkLst>
            <pc:docMk/>
            <pc:sldMk cId="2069014423" sldId="468"/>
            <ac:grpSpMk id="197" creationId="{D29EF3C2-A816-5C00-5145-CBEB1BE65719}"/>
          </ac:grpSpMkLst>
        </pc:grpChg>
        <pc:grpChg chg="del mod">
          <ac:chgData name="Dong Zheng" userId="3c181caca29f1aa3" providerId="LiveId" clId="{492A83FA-C9B7-4F21-AAB7-3FC494FED4A0}" dt="2022-06-27T10:48:03.288" v="653"/>
          <ac:grpSpMkLst>
            <pc:docMk/>
            <pc:sldMk cId="2069014423" sldId="468"/>
            <ac:grpSpMk id="217" creationId="{0A5A5A87-7E30-A994-48B5-0F62C091D1B0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229" creationId="{9D48C1C2-7BEB-74A1-8EA7-EF28CA121D6B}"/>
          </ac:grpSpMkLst>
        </pc:grpChg>
        <pc:grpChg chg="del mod">
          <ac:chgData name="Dong Zheng" userId="3c181caca29f1aa3" providerId="LiveId" clId="{492A83FA-C9B7-4F21-AAB7-3FC494FED4A0}" dt="2022-06-27T10:48:33.215" v="671"/>
          <ac:grpSpMkLst>
            <pc:docMk/>
            <pc:sldMk cId="2069014423" sldId="468"/>
            <ac:grpSpMk id="235" creationId="{B50D2309-E007-DD84-C1F5-4B0576F86A15}"/>
          </ac:grpSpMkLst>
        </pc:grpChg>
        <pc:grpChg chg="del mod">
          <ac:chgData name="Dong Zheng" userId="3c181caca29f1aa3" providerId="LiveId" clId="{492A83FA-C9B7-4F21-AAB7-3FC494FED4A0}" dt="2022-06-27T10:48:34.118" v="673"/>
          <ac:grpSpMkLst>
            <pc:docMk/>
            <pc:sldMk cId="2069014423" sldId="468"/>
            <ac:grpSpMk id="247" creationId="{8B7C7E53-8CB4-A741-C732-1D964D6FF56C}"/>
          </ac:grpSpMkLst>
        </pc:grpChg>
        <pc:grpChg chg="del mod">
          <ac:chgData name="Dong Zheng" userId="3c181caca29f1aa3" providerId="LiveId" clId="{492A83FA-C9B7-4F21-AAB7-3FC494FED4A0}" dt="2022-06-27T10:48:41.688" v="692"/>
          <ac:grpSpMkLst>
            <pc:docMk/>
            <pc:sldMk cId="2069014423" sldId="468"/>
            <ac:grpSpMk id="249" creationId="{86468D8B-55BA-636D-FBF0-1E0337DF1747}"/>
          </ac:grpSpMkLst>
        </pc:grpChg>
        <pc:grpChg chg="del mod">
          <ac:chgData name="Dong Zheng" userId="3c181caca29f1aa3" providerId="LiveId" clId="{492A83FA-C9B7-4F21-AAB7-3FC494FED4A0}" dt="2022-06-27T10:48:50.986" v="704"/>
          <ac:grpSpMkLst>
            <pc:docMk/>
            <pc:sldMk cId="2069014423" sldId="468"/>
            <ac:grpSpMk id="268" creationId="{C6441E39-AA36-9E7A-8245-3783E875B509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269" creationId="{27BEE5B9-00B8-396C-08D5-D70127F34D76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281" creationId="{940B715E-FAA7-9952-10FC-CC8EF9CA9F94}"/>
          </ac:grpSpMkLst>
        </pc:grpChg>
        <pc:grpChg chg="del mod">
          <ac:chgData name="Dong Zheng" userId="3c181caca29f1aa3" providerId="LiveId" clId="{492A83FA-C9B7-4F21-AAB7-3FC494FED4A0}" dt="2022-06-27T10:49:01.607" v="721"/>
          <ac:grpSpMkLst>
            <pc:docMk/>
            <pc:sldMk cId="2069014423" sldId="468"/>
            <ac:grpSpMk id="292" creationId="{A207CF4A-D637-B5DB-7B66-2EA8B2C6665A}"/>
          </ac:grpSpMkLst>
        </pc:grpChg>
        <pc:grpChg chg="del mod">
          <ac:chgData name="Dong Zheng" userId="3c181caca29f1aa3" providerId="LiveId" clId="{492A83FA-C9B7-4F21-AAB7-3FC494FED4A0}" dt="2022-06-27T10:49:02.760" v="724"/>
          <ac:grpSpMkLst>
            <pc:docMk/>
            <pc:sldMk cId="2069014423" sldId="468"/>
            <ac:grpSpMk id="298" creationId="{2DED00D9-4AB6-5A11-38E8-EABBFC06B4C7}"/>
          </ac:grpSpMkLst>
        </pc:grpChg>
        <pc:grpChg chg="del mod">
          <ac:chgData name="Dong Zheng" userId="3c181caca29f1aa3" providerId="LiveId" clId="{492A83FA-C9B7-4F21-AAB7-3FC494FED4A0}" dt="2022-06-27T10:49:21.606" v="748"/>
          <ac:grpSpMkLst>
            <pc:docMk/>
            <pc:sldMk cId="2069014423" sldId="468"/>
            <ac:grpSpMk id="301" creationId="{09A067FB-E2C6-A010-1877-2CD812F026B0}"/>
          </ac:grpSpMkLst>
        </pc:grpChg>
        <pc:grpChg chg="del mod">
          <ac:chgData name="Dong Zheng" userId="3c181caca29f1aa3" providerId="LiveId" clId="{492A83FA-C9B7-4F21-AAB7-3FC494FED4A0}" dt="2022-06-27T10:49:32.509" v="756"/>
          <ac:grpSpMkLst>
            <pc:docMk/>
            <pc:sldMk cId="2069014423" sldId="468"/>
            <ac:grpSpMk id="325" creationId="{4A9266AE-F783-A80D-4320-AA45285AE899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33" creationId="{0D3818D4-C8FF-230A-8C7A-CBCCFE1A9C97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48" creationId="{73ED26C9-C814-34F2-839A-FD1B0A5F4333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49" creationId="{F0CF51D8-922C-011D-D380-317C03CEEB41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50" creationId="{11D349F3-A2D0-5709-6DCB-ACB621865BBD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54" creationId="{9132E13E-0DAA-C2B5-0AB5-C8374FB29A19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55" creationId="{4F15F8CF-76ED-9F1D-A977-F76A09CD35FD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356" creationId="{C1B6BD0B-177B-1DF9-87CC-FECEA804A656}"/>
          </ac:grpSpMkLst>
        </pc:grpChg>
        <pc:grpChg chg="del mod">
          <ac:chgData name="Dong Zheng" userId="3c181caca29f1aa3" providerId="LiveId" clId="{492A83FA-C9B7-4F21-AAB7-3FC494FED4A0}" dt="2022-06-27T10:49:56.242" v="790"/>
          <ac:grpSpMkLst>
            <pc:docMk/>
            <pc:sldMk cId="2069014423" sldId="468"/>
            <ac:grpSpMk id="368" creationId="{014ACF5F-08A8-4780-68AD-7A610340A98D}"/>
          </ac:grpSpMkLst>
        </pc:grpChg>
        <pc:grpChg chg="del mod">
          <ac:chgData name="Dong Zheng" userId="3c181caca29f1aa3" providerId="LiveId" clId="{492A83FA-C9B7-4F21-AAB7-3FC494FED4A0}" dt="2022-06-27T10:50:15.054" v="817"/>
          <ac:grpSpMkLst>
            <pc:docMk/>
            <pc:sldMk cId="2069014423" sldId="468"/>
            <ac:grpSpMk id="371" creationId="{87CD21E8-6FD8-2868-A65D-D7872F0FB0E5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398" creationId="{6B15F57D-43BD-F27E-5A89-E4E22DBBDBA4}"/>
          </ac:grpSpMkLst>
        </pc:grpChg>
        <pc:grpChg chg="mod">
          <ac:chgData name="Dong Zheng" userId="3c181caca29f1aa3" providerId="LiveId" clId="{492A83FA-C9B7-4F21-AAB7-3FC494FED4A0}" dt="2022-06-27T10:52:13.895" v="905" actId="1076"/>
          <ac:grpSpMkLst>
            <pc:docMk/>
            <pc:sldMk cId="2069014423" sldId="468"/>
            <ac:grpSpMk id="403" creationId="{C6ED8CE5-BBE3-7ADA-5723-B375950C110F}"/>
          </ac:grpSpMkLst>
        </pc:grpChg>
        <pc:grpChg chg="add del mod">
          <ac:chgData name="Dong Zheng" userId="3c181caca29f1aa3" providerId="LiveId" clId="{492A83FA-C9B7-4F21-AAB7-3FC494FED4A0}" dt="2022-06-27T10:50:38.012" v="836"/>
          <ac:grpSpMkLst>
            <pc:docMk/>
            <pc:sldMk cId="2069014423" sldId="468"/>
            <ac:grpSpMk id="411" creationId="{4E9EDBF2-982E-992F-7E27-837572F3AC16}"/>
          </ac:grpSpMkLst>
        </pc:grpChg>
        <pc:grpChg chg="mod">
          <ac:chgData name="Dong Zheng" userId="3c181caca29f1aa3" providerId="LiveId" clId="{492A83FA-C9B7-4F21-AAB7-3FC494FED4A0}" dt="2022-06-27T10:50:37.731" v="834"/>
          <ac:grpSpMkLst>
            <pc:docMk/>
            <pc:sldMk cId="2069014423" sldId="468"/>
            <ac:grpSpMk id="413" creationId="{0567685A-34C0-FC97-DA64-526E00523E53}"/>
          </ac:grpSpMkLst>
        </pc:grpChg>
        <pc:grpChg chg="del mod">
          <ac:chgData name="Dong Zheng" userId="3c181caca29f1aa3" providerId="LiveId" clId="{492A83FA-C9B7-4F21-AAB7-3FC494FED4A0}" dt="2022-06-27T10:50:55.409" v="861"/>
          <ac:grpSpMkLst>
            <pc:docMk/>
            <pc:sldMk cId="2069014423" sldId="468"/>
            <ac:grpSpMk id="425" creationId="{16B9B314-33A7-4F93-0B91-DDBD3484E42A}"/>
          </ac:grpSpMkLst>
        </pc:grpChg>
        <pc:grpChg chg="del mod">
          <ac:chgData name="Dong Zheng" userId="3c181caca29f1aa3" providerId="LiveId" clId="{492A83FA-C9B7-4F21-AAB7-3FC494FED4A0}" dt="2022-06-27T10:51:43.308" v="880"/>
          <ac:grpSpMkLst>
            <pc:docMk/>
            <pc:sldMk cId="2069014423" sldId="468"/>
            <ac:grpSpMk id="436" creationId="{6D8268DF-F3A2-3D53-F393-57B2DE6A98A2}"/>
          </ac:grpSpMkLst>
        </pc:grpChg>
        <pc:grpChg chg="del mod">
          <ac:chgData name="Dong Zheng" userId="3c181caca29f1aa3" providerId="LiveId" clId="{492A83FA-C9B7-4F21-AAB7-3FC494FED4A0}" dt="2022-06-27T10:51:50.994" v="900"/>
          <ac:grpSpMkLst>
            <pc:docMk/>
            <pc:sldMk cId="2069014423" sldId="468"/>
            <ac:grpSpMk id="455" creationId="{48A6B440-09C0-F823-E93F-B9D155DA1433}"/>
          </ac:grpSpMkLst>
        </pc:grpChg>
        <pc:grpChg chg="del mod">
          <ac:chgData name="Dong Zheng" userId="3c181caca29f1aa3" providerId="LiveId" clId="{492A83FA-C9B7-4F21-AAB7-3FC494FED4A0}" dt="2022-06-27T10:51:52.174" v="902"/>
          <ac:grpSpMkLst>
            <pc:docMk/>
            <pc:sldMk cId="2069014423" sldId="468"/>
            <ac:grpSpMk id="475" creationId="{FA6605C2-47EA-AF04-7F3A-1D38D1C155F5}"/>
          </ac:grpSpMkLst>
        </pc:grpChg>
        <pc:grpChg chg="mod">
          <ac:chgData name="Dong Zheng" userId="3c181caca29f1aa3" providerId="LiveId" clId="{492A83FA-C9B7-4F21-AAB7-3FC494FED4A0}" dt="2022-06-27T10:52:13.895" v="905" actId="1076"/>
          <ac:grpSpMkLst>
            <pc:docMk/>
            <pc:sldMk cId="2069014423" sldId="468"/>
            <ac:grpSpMk id="477" creationId="{8EE17822-3D16-4EAA-B99C-5CA475AD129E}"/>
          </ac:grpSpMkLst>
        </pc:grpChg>
        <pc:grpChg chg="add del 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478" creationId="{F33780C9-19E2-7EB4-1F8E-19262A89572B}"/>
          </ac:grpSpMkLst>
        </pc:grpChg>
        <pc:grpChg chg="del mod">
          <ac:chgData name="Dong Zheng" userId="3c181caca29f1aa3" providerId="LiveId" clId="{492A83FA-C9B7-4F21-AAB7-3FC494FED4A0}" dt="2022-06-27T10:52:24.358" v="919"/>
          <ac:grpSpMkLst>
            <pc:docMk/>
            <pc:sldMk cId="2069014423" sldId="468"/>
            <ac:grpSpMk id="486" creationId="{DC4FBFB5-C5AC-59F4-8AEC-FA88AF5AD0D7}"/>
          </ac:grpSpMkLst>
        </pc:grpChg>
        <pc:grpChg chg="mod">
          <ac:chgData name="Dong Zheng" userId="3c181caca29f1aa3" providerId="LiveId" clId="{492A83FA-C9B7-4F21-AAB7-3FC494FED4A0}" dt="2022-06-27T10:52:24.358" v="919"/>
          <ac:grpSpMkLst>
            <pc:docMk/>
            <pc:sldMk cId="2069014423" sldId="468"/>
            <ac:grpSpMk id="492" creationId="{4B8384B6-884C-0C73-FD51-207957EB1DE0}"/>
          </ac:grpSpMkLst>
        </pc:grpChg>
        <pc:grpChg chg="del mod">
          <ac:chgData name="Dong Zheng" userId="3c181caca29f1aa3" providerId="LiveId" clId="{492A83FA-C9B7-4F21-AAB7-3FC494FED4A0}" dt="2022-06-27T10:52:50.251" v="932"/>
          <ac:grpSpMkLst>
            <pc:docMk/>
            <pc:sldMk cId="2069014423" sldId="468"/>
            <ac:grpSpMk id="499" creationId="{9E89A826-9D7C-D7E4-09E4-6F8AB6BC791A}"/>
          </ac:grpSpMkLst>
        </pc:grpChg>
        <pc:grpChg chg="del mod">
          <ac:chgData name="Dong Zheng" userId="3c181caca29f1aa3" providerId="LiveId" clId="{492A83FA-C9B7-4F21-AAB7-3FC494FED4A0}" dt="2022-06-27T10:52:57.889" v="937"/>
          <ac:grpSpMkLst>
            <pc:docMk/>
            <pc:sldMk cId="2069014423" sldId="468"/>
            <ac:grpSpMk id="502" creationId="{808B90EB-B5D0-ADC0-7B51-7FF5404ED9AB}"/>
          </ac:grpSpMkLst>
        </pc:grpChg>
        <pc:grpChg chg="del mod">
          <ac:chgData name="Dong Zheng" userId="3c181caca29f1aa3" providerId="LiveId" clId="{492A83FA-C9B7-4F21-AAB7-3FC494FED4A0}" dt="2022-06-27T10:52:57.889" v="937"/>
          <ac:grpSpMkLst>
            <pc:docMk/>
            <pc:sldMk cId="2069014423" sldId="468"/>
            <ac:grpSpMk id="505" creationId="{98E0B9BD-8BCA-5F4A-110B-06F04AC74B1E}"/>
          </ac:grpSpMkLst>
        </pc:grpChg>
        <pc:grpChg chg="del mod">
          <ac:chgData name="Dong Zheng" userId="3c181caca29f1aa3" providerId="LiveId" clId="{492A83FA-C9B7-4F21-AAB7-3FC494FED4A0}" dt="2022-06-27T10:53:10.852" v="969"/>
          <ac:grpSpMkLst>
            <pc:docMk/>
            <pc:sldMk cId="2069014423" sldId="468"/>
            <ac:grpSpMk id="510" creationId="{4C8AC7A8-45DC-A953-C0C4-DE54BB89B0F2}"/>
          </ac:grpSpMkLst>
        </pc:grpChg>
        <pc:grpChg chg="mod">
          <ac:chgData name="Dong Zheng" userId="3c181caca29f1aa3" providerId="LiveId" clId="{492A83FA-C9B7-4F21-AAB7-3FC494FED4A0}" dt="2022-06-27T10:53:10.852" v="969"/>
          <ac:grpSpMkLst>
            <pc:docMk/>
            <pc:sldMk cId="2069014423" sldId="468"/>
            <ac:grpSpMk id="542" creationId="{E00EB21C-20CD-55A2-B568-4D3E61D7449F}"/>
          </ac:grpSpMkLst>
        </pc:grpChg>
        <pc:grpChg chg="del mod">
          <ac:chgData name="Dong Zheng" userId="3c181caca29f1aa3" providerId="LiveId" clId="{492A83FA-C9B7-4F21-AAB7-3FC494FED4A0}" dt="2022-06-27T10:53:24.578" v="988"/>
          <ac:grpSpMkLst>
            <pc:docMk/>
            <pc:sldMk cId="2069014423" sldId="468"/>
            <ac:grpSpMk id="558" creationId="{00AD0714-98B3-3B7D-453B-EB78058BBA94}"/>
          </ac:grpSpMkLst>
        </pc:grpChg>
        <pc:grpChg chg="del mod">
          <ac:chgData name="Dong Zheng" userId="3c181caca29f1aa3" providerId="LiveId" clId="{492A83FA-C9B7-4F21-AAB7-3FC494FED4A0}" dt="2022-06-27T10:53:28.492" v="993"/>
          <ac:grpSpMkLst>
            <pc:docMk/>
            <pc:sldMk cId="2069014423" sldId="468"/>
            <ac:grpSpMk id="561" creationId="{E3BF6475-091F-BC07-FAE0-3092E0835F5B}"/>
          </ac:grpSpMkLst>
        </pc:grpChg>
        <pc:grpChg chg="del mod">
          <ac:chgData name="Dong Zheng" userId="3c181caca29f1aa3" providerId="LiveId" clId="{492A83FA-C9B7-4F21-AAB7-3FC494FED4A0}" dt="2022-06-27T10:53:31.403" v="998"/>
          <ac:grpSpMkLst>
            <pc:docMk/>
            <pc:sldMk cId="2069014423" sldId="468"/>
            <ac:grpSpMk id="566" creationId="{1FE0D3B8-D317-C096-9FD2-7C880C600FDF}"/>
          </ac:grpSpMkLst>
        </pc:grpChg>
        <pc:grpChg chg="del mod">
          <ac:chgData name="Dong Zheng" userId="3c181caca29f1aa3" providerId="LiveId" clId="{492A83FA-C9B7-4F21-AAB7-3FC494FED4A0}" dt="2022-06-27T10:53:48.070" v="1013"/>
          <ac:grpSpMkLst>
            <pc:docMk/>
            <pc:sldMk cId="2069014423" sldId="468"/>
            <ac:grpSpMk id="571" creationId="{22C80B4D-127F-5BF8-E33B-2D6E0B4F5165}"/>
          </ac:grpSpMkLst>
        </pc:grpChg>
        <pc:grpChg chg="del mod">
          <ac:chgData name="Dong Zheng" userId="3c181caca29f1aa3" providerId="LiveId" clId="{492A83FA-C9B7-4F21-AAB7-3FC494FED4A0}" dt="2022-06-27T10:54:02.786" v="1017" actId="478"/>
          <ac:grpSpMkLst>
            <pc:docMk/>
            <pc:sldMk cId="2069014423" sldId="468"/>
            <ac:grpSpMk id="572" creationId="{3EA42727-C5E5-A08D-1784-08BA85F9554B}"/>
          </ac:grpSpMkLst>
        </pc:grpChg>
        <pc:grpChg chg="del mod">
          <ac:chgData name="Dong Zheng" userId="3c181caca29f1aa3" providerId="LiveId" clId="{492A83FA-C9B7-4F21-AAB7-3FC494FED4A0}" dt="2022-06-27T10:53:50.916" v="1016"/>
          <ac:grpSpMkLst>
            <pc:docMk/>
            <pc:sldMk cId="2069014423" sldId="468"/>
            <ac:grpSpMk id="587" creationId="{A0DDB8F6-FDD5-3C28-1BC7-679F0957763C}"/>
          </ac:grpSpMkLst>
        </pc:grpChg>
        <pc:grpChg chg="del mod">
          <ac:chgData name="Dong Zheng" userId="3c181caca29f1aa3" providerId="LiveId" clId="{492A83FA-C9B7-4F21-AAB7-3FC494FED4A0}" dt="2022-06-27T10:54:02.786" v="1017" actId="478"/>
          <ac:grpSpMkLst>
            <pc:docMk/>
            <pc:sldMk cId="2069014423" sldId="468"/>
            <ac:grpSpMk id="590" creationId="{F24CF414-E5A1-BCF6-99DD-51E8EB62D702}"/>
          </ac:grpSpMkLst>
        </pc:grpChg>
        <pc:grpChg chg="del mod">
          <ac:chgData name="Dong Zheng" userId="3c181caca29f1aa3" providerId="LiveId" clId="{492A83FA-C9B7-4F21-AAB7-3FC494FED4A0}" dt="2022-06-27T10:54:16.385" v="1043"/>
          <ac:grpSpMkLst>
            <pc:docMk/>
            <pc:sldMk cId="2069014423" sldId="468"/>
            <ac:grpSpMk id="598" creationId="{3EE61267-2AA9-DC08-2B75-CA614CC55027}"/>
          </ac:grpSpMkLst>
        </pc:grpChg>
        <pc:grpChg chg="del mod">
          <ac:chgData name="Dong Zheng" userId="3c181caca29f1aa3" providerId="LiveId" clId="{492A83FA-C9B7-4F21-AAB7-3FC494FED4A0}" dt="2022-06-27T10:54:22.195" v="1054"/>
          <ac:grpSpMkLst>
            <pc:docMk/>
            <pc:sldMk cId="2069014423" sldId="468"/>
            <ac:grpSpMk id="616" creationId="{CCDDDEA1-E3FB-C792-ED9E-DC922BC85E86}"/>
          </ac:grpSpMkLst>
        </pc:grpChg>
        <pc:grpChg chg="del mod">
          <ac:chgData name="Dong Zheng" userId="3c181caca29f1aa3" providerId="LiveId" clId="{492A83FA-C9B7-4F21-AAB7-3FC494FED4A0}" dt="2022-06-27T10:54:36.858" v="1078"/>
          <ac:grpSpMkLst>
            <pc:docMk/>
            <pc:sldMk cId="2069014423" sldId="468"/>
            <ac:grpSpMk id="627" creationId="{150C4F01-A630-D2E7-7451-AAC34322D056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629" creationId="{F8170D52-8091-12AF-9334-A822C294F0C2}"/>
          </ac:grpSpMkLst>
        </pc:grpChg>
        <pc:grpChg chg="mod">
          <ac:chgData name="Dong Zheng" userId="3c181caca29f1aa3" providerId="LiveId" clId="{492A83FA-C9B7-4F21-AAB7-3FC494FED4A0}" dt="2022-06-27T10:54:36.858" v="1078"/>
          <ac:grpSpMkLst>
            <pc:docMk/>
            <pc:sldMk cId="2069014423" sldId="468"/>
            <ac:grpSpMk id="651" creationId="{83BB807B-4078-CA04-6080-9EF3898323E9}"/>
          </ac:grpSpMkLst>
        </pc:grpChg>
        <pc:grpChg chg="del mod">
          <ac:chgData name="Dong Zheng" userId="3c181caca29f1aa3" providerId="LiveId" clId="{492A83FA-C9B7-4F21-AAB7-3FC494FED4A0}" dt="2022-06-27T10:58:20.513" v="1086"/>
          <ac:grpSpMkLst>
            <pc:docMk/>
            <pc:sldMk cId="2069014423" sldId="468"/>
            <ac:grpSpMk id="655" creationId="{6DBA6FE0-E627-881B-DFED-38279633BA02}"/>
          </ac:grpSpMkLst>
        </pc:grpChg>
        <pc:grpChg chg="mod">
          <ac:chgData name="Dong Zheng" userId="3c181caca29f1aa3" providerId="LiveId" clId="{492A83FA-C9B7-4F21-AAB7-3FC494FED4A0}" dt="2022-06-27T10:58:20.513" v="1086"/>
          <ac:grpSpMkLst>
            <pc:docMk/>
            <pc:sldMk cId="2069014423" sldId="468"/>
            <ac:grpSpMk id="659" creationId="{1A1491B0-85CB-9BC9-E6EE-DCC908874158}"/>
          </ac:grpSpMkLst>
        </pc:grpChg>
        <pc:grpChg chg="del mod">
          <ac:chgData name="Dong Zheng" userId="3c181caca29f1aa3" providerId="LiveId" clId="{492A83FA-C9B7-4F21-AAB7-3FC494FED4A0}" dt="2022-06-27T10:58:29.492" v="1095"/>
          <ac:grpSpMkLst>
            <pc:docMk/>
            <pc:sldMk cId="2069014423" sldId="468"/>
            <ac:grpSpMk id="662" creationId="{DAD5CCEC-4F87-1073-65E0-CF18A3A6F9C2}"/>
          </ac:grpSpMkLst>
        </pc:grpChg>
        <pc:grpChg chg="mod">
          <ac:chgData name="Dong Zheng" userId="3c181caca29f1aa3" providerId="LiveId" clId="{492A83FA-C9B7-4F21-AAB7-3FC494FED4A0}" dt="2022-06-27T10:58:29.492" v="1095"/>
          <ac:grpSpMkLst>
            <pc:docMk/>
            <pc:sldMk cId="2069014423" sldId="468"/>
            <ac:grpSpMk id="668" creationId="{23850E9B-2284-DF23-4000-BB46D7CD5E6B}"/>
          </ac:grpSpMkLst>
        </pc:grpChg>
        <pc:grpChg chg="mod">
          <ac:chgData name="Dong Zheng" userId="3c181caca29f1aa3" providerId="LiveId" clId="{492A83FA-C9B7-4F21-AAB7-3FC494FED4A0}" dt="2022-06-27T10:58:35.303" v="1109"/>
          <ac:grpSpMkLst>
            <pc:docMk/>
            <pc:sldMk cId="2069014423" sldId="468"/>
            <ac:grpSpMk id="682" creationId="{AA713FB2-E4CC-87AC-D205-ACA5D23E6DC8}"/>
          </ac:grpSpMkLst>
        </pc:grpChg>
        <pc:grpChg chg="mod">
          <ac:chgData name="Dong Zheng" userId="3c181caca29f1aa3" providerId="LiveId" clId="{492A83FA-C9B7-4F21-AAB7-3FC494FED4A0}" dt="2022-06-27T10:58:35.303" v="1109"/>
          <ac:grpSpMkLst>
            <pc:docMk/>
            <pc:sldMk cId="2069014423" sldId="468"/>
            <ac:grpSpMk id="683" creationId="{09E6A172-6417-759E-B8F9-0C4189098779}"/>
          </ac:grpSpMkLst>
        </pc:grpChg>
        <pc:grpChg chg="mod">
          <ac:chgData name="Dong Zheng" userId="3c181caca29f1aa3" providerId="LiveId" clId="{492A83FA-C9B7-4F21-AAB7-3FC494FED4A0}" dt="2022-06-27T10:58:49.968" v="1116"/>
          <ac:grpSpMkLst>
            <pc:docMk/>
            <pc:sldMk cId="2069014423" sldId="468"/>
            <ac:grpSpMk id="690" creationId="{2FD1149B-8C85-430D-CDCE-4EA900AD9A1E}"/>
          </ac:grpSpMkLst>
        </pc:grpChg>
        <pc:grpChg chg="del mod">
          <ac:chgData name="Dong Zheng" userId="3c181caca29f1aa3" providerId="LiveId" clId="{492A83FA-C9B7-4F21-AAB7-3FC494FED4A0}" dt="2022-06-27T10:58:58.780" v="1126"/>
          <ac:grpSpMkLst>
            <pc:docMk/>
            <pc:sldMk cId="2069014423" sldId="468"/>
            <ac:grpSpMk id="697" creationId="{D98DB243-7AB9-11AA-C512-4A82F9F872F9}"/>
          </ac:grpSpMkLst>
        </pc:grpChg>
        <pc:grpChg chg="mod">
          <ac:chgData name="Dong Zheng" userId="3c181caca29f1aa3" providerId="LiveId" clId="{492A83FA-C9B7-4F21-AAB7-3FC494FED4A0}" dt="2022-06-27T10:58:58.780" v="1126"/>
          <ac:grpSpMkLst>
            <pc:docMk/>
            <pc:sldMk cId="2069014423" sldId="468"/>
            <ac:grpSpMk id="700" creationId="{04C4F6BE-5F11-9E79-1ECE-9166FD7A4AAF}"/>
          </ac:grpSpMkLst>
        </pc:grpChg>
        <pc:grpChg chg="del mod">
          <ac:chgData name="Dong Zheng" userId="3c181caca29f1aa3" providerId="LiveId" clId="{492A83FA-C9B7-4F21-AAB7-3FC494FED4A0}" dt="2022-06-27T10:59:30.478" v="1159"/>
          <ac:grpSpMkLst>
            <pc:docMk/>
            <pc:sldMk cId="2069014423" sldId="468"/>
            <ac:grpSpMk id="715" creationId="{CEAACA4A-2DC0-5F8B-3FEB-1699EFED163B}"/>
          </ac:grpSpMkLst>
        </pc:grpChg>
        <pc:grpChg chg="mod">
          <ac:chgData name="Dong Zheng" userId="3c181caca29f1aa3" providerId="LiveId" clId="{492A83FA-C9B7-4F21-AAB7-3FC494FED4A0}" dt="2022-06-27T10:59:30.478" v="1159"/>
          <ac:grpSpMkLst>
            <pc:docMk/>
            <pc:sldMk cId="2069014423" sldId="468"/>
            <ac:grpSpMk id="733" creationId="{524188DA-26FE-DD60-7293-7A3F1A55D503}"/>
          </ac:grpSpMkLst>
        </pc:grpChg>
        <pc:grpChg chg="del mod">
          <ac:chgData name="Dong Zheng" userId="3c181caca29f1aa3" providerId="LiveId" clId="{492A83FA-C9B7-4F21-AAB7-3FC494FED4A0}" dt="2022-06-27T10:59:59.780" v="1183"/>
          <ac:grpSpMkLst>
            <pc:docMk/>
            <pc:sldMk cId="2069014423" sldId="468"/>
            <ac:grpSpMk id="739" creationId="{ED79592D-39AA-551F-4849-6ECB4245DC78}"/>
          </ac:grpSpMkLst>
        </pc:grpChg>
        <pc:grpChg chg="mod">
          <ac:chgData name="Dong Zheng" userId="3c181caca29f1aa3" providerId="LiveId" clId="{492A83FA-C9B7-4F21-AAB7-3FC494FED4A0}" dt="2022-06-27T10:59:59.780" v="1183"/>
          <ac:grpSpMkLst>
            <pc:docMk/>
            <pc:sldMk cId="2069014423" sldId="468"/>
            <ac:grpSpMk id="757" creationId="{F32B16CE-92EF-F853-85F7-9C2B01C5CFE7}"/>
          </ac:grpSpMkLst>
        </pc:grpChg>
        <pc:inkChg chg="add mod">
          <ac:chgData name="Dong Zheng" userId="3c181caca29f1aa3" providerId="LiveId" clId="{492A83FA-C9B7-4F21-AAB7-3FC494FED4A0}" dt="2022-06-27T10:47:06.207" v="606" actId="164"/>
          <ac:inkMkLst>
            <pc:docMk/>
            <pc:sldMk cId="2069014423" sldId="468"/>
            <ac:inkMk id="2" creationId="{80059290-AAF1-2682-B3CE-BC0E33439828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" creationId="{CDBAB476-0C3C-A470-6EF8-EFC9054EC65E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4" creationId="{00E4FCAB-5735-BE27-CD8C-8F29046CDBF3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6" creationId="{7FF0C2A5-EFBA-11F7-916B-B36925A82A97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7" creationId="{FB31571A-AACD-7BC2-0CDE-EAB77551C9C4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8" creationId="{CCF6F76E-D500-8F92-5011-1257FED141FC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0" creationId="{1727D872-4EDD-04B2-46BF-B8BBCEF00464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1" creationId="{62B18C8D-A34C-3F69-B228-E73A2D48687D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2" creationId="{DA3DBEDA-2CF0-BA06-B7AB-523BCE6B2E2D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4" creationId="{959F3D90-1EF5-7A45-95B8-D0DD4FFD61A4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5" creationId="{926FB28E-1517-06E5-BD35-94E90A6D253A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6" creationId="{FCE3D7A6-43C5-5299-8697-50B19C4A6C82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8" creationId="{98FF943D-78FF-A5CA-8AE3-4B16831B4BD1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9" creationId="{DD71C3D2-8424-5367-4963-E76E4AC82FE4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0" creationId="{29D5D43E-4D73-A1A9-A9A8-652A33C562E7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2" creationId="{94C09305-D84C-4A3D-7154-A55B944D9006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3" creationId="{BEBBD6A9-2B28-92DE-2EBE-5F7B94709AB2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4" creationId="{E01F2490-1516-B10E-2B50-D1760A4C36D1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5" creationId="{12021270-9BE4-E4A8-8FA2-9076EE54A126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6" creationId="{87D55C1A-95AF-176B-7AAD-9B82B6C7F723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8" creationId="{9AC8D653-2B38-A1AB-BA99-9F871E44231E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9" creationId="{26D87D1C-D227-2EE7-C9BA-7C6F3CD597D8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0" creationId="{55784128-31BD-C385-6617-202577E49513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2" creationId="{1D31F6D7-60CE-EF6E-4F6A-2EB31F76D818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3" creationId="{CAE4B1C6-85EC-3281-948D-95642F1501BC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4" creationId="{EEBD74A9-25CE-8A70-D0F3-71E2ADE49378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5" creationId="{A63E9BD1-3606-9CCE-95C2-B3C3297AEF3F}"/>
          </ac:inkMkLst>
        </pc:inkChg>
        <pc:inkChg chg="add del mod">
          <ac:chgData name="Dong Zheng" userId="3c181caca29f1aa3" providerId="LiveId" clId="{492A83FA-C9B7-4F21-AAB7-3FC494FED4A0}" dt="2022-06-27T10:44:27.388" v="437"/>
          <ac:inkMkLst>
            <pc:docMk/>
            <pc:sldMk cId="2069014423" sldId="468"/>
            <ac:inkMk id="37" creationId="{E2BB23EA-3CD2-5013-CCDB-0E2167291D7E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9" creationId="{C0F83CE5-E543-DCEE-C79D-3F82920C0B16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2" creationId="{7E6A343B-399A-5EE8-BEFD-292EA2A4B217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3" creationId="{39212359-9746-1779-1EFB-BD1E5302A3AE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4" creationId="{AAF3B00B-481E-72F6-3374-C5690F00A1C1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5" creationId="{B4B720B1-20FF-F4F8-8089-E4CC53E75BD0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6" creationId="{ECDE8050-BABE-7998-E2A4-C02B1D7A2236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7" creationId="{792B781A-BBF6-FC35-572F-53FAE99F6C38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8" creationId="{EBF1FB64-8D58-9702-AA94-5977CD44D4A8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50" creationId="{342A990E-F1D9-A88E-7D5E-C571ED50362B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51" creationId="{CF236F77-1316-78F8-D6C7-1FF1D99858EA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53" creationId="{0FAFCEA8-7654-D913-BC58-33C18B882E19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55" creationId="{D5A1B0AF-0311-425C-6A09-E80FCA09EFEC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56" creationId="{D1F231C6-DDAE-472D-9E8A-D0861CB81D75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58" creationId="{58710F3A-3BC1-7409-E41E-3F091AEE584F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59" creationId="{40D9EBF4-6453-8518-9CEC-6D26C9D3C5D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0" creationId="{AA7EC105-B945-2496-45FA-B8F43D2E214A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1" creationId="{17517BDC-99BD-85DC-D5ED-0CC29F11C29D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2" creationId="{250A119A-1171-CA56-FA3D-B9221C1EEB8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3" creationId="{26E89063-4C4E-0E4F-A06C-93EB70E0B4CF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4" creationId="{8858BA40-A330-92B8-4D12-C8DD0FEC7849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5" creationId="{472C8FF5-409F-A187-3FAF-A5C913EE3844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6" creationId="{37CB49AE-47B4-5C83-1FEE-72A49E34FF41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7" creationId="{DC6B915E-B8BC-1520-0F14-B0411D861262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8" creationId="{6B7A89B4-08DE-9911-674D-DC299C229E3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9" creationId="{DB0B75C6-04ED-80F4-BF1D-89B00B8ADEA0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0" creationId="{141EC11B-895B-D206-D9F2-7ADA97DB2545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1" creationId="{F32FFFCD-BA34-9E80-F1E0-6E6A2026542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2" creationId="{447DCCAF-CFDC-96C7-3B3F-3DAEA16D039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3" creationId="{8F367FF8-CBFB-5FF3-279B-98CA5302062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5" creationId="{A3683D92-171F-A7B9-1D36-04A70F9B0AC9}"/>
          </ac:inkMkLst>
        </pc:inkChg>
        <pc:inkChg chg="add mod">
          <ac:chgData name="Dong Zheng" userId="3c181caca29f1aa3" providerId="LiveId" clId="{492A83FA-C9B7-4F21-AAB7-3FC494FED4A0}" dt="2022-06-27T10:45:54.407" v="497"/>
          <ac:inkMkLst>
            <pc:docMk/>
            <pc:sldMk cId="2069014423" sldId="468"/>
            <ac:inkMk id="77" creationId="{A0EDCADC-5CB4-0EBC-9D3F-6859A5A73406}"/>
          </ac:inkMkLst>
        </pc:inkChg>
        <pc:inkChg chg="add mod">
          <ac:chgData name="Dong Zheng" userId="3c181caca29f1aa3" providerId="LiveId" clId="{492A83FA-C9B7-4F21-AAB7-3FC494FED4A0}" dt="2022-06-27T10:45:54.407" v="497"/>
          <ac:inkMkLst>
            <pc:docMk/>
            <pc:sldMk cId="2069014423" sldId="468"/>
            <ac:inkMk id="78" creationId="{46FFA77C-6C5F-5255-9EF6-E50B1098965B}"/>
          </ac:inkMkLst>
        </pc:inkChg>
        <pc:inkChg chg="add mod">
          <ac:chgData name="Dong Zheng" userId="3c181caca29f1aa3" providerId="LiveId" clId="{492A83FA-C9B7-4F21-AAB7-3FC494FED4A0}" dt="2022-06-27T10:45:54.407" v="497"/>
          <ac:inkMkLst>
            <pc:docMk/>
            <pc:sldMk cId="2069014423" sldId="468"/>
            <ac:inkMk id="79" creationId="{4BA800AE-F14E-8B23-46D2-ABCB04A93231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1" creationId="{E9EB5373-C0E1-FC45-3490-B8FA253F9600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2" creationId="{18BEE957-F7BF-E0B1-C587-9F9025BE521E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3" creationId="{55C51C89-98E6-4449-198A-BD786E16988C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4" creationId="{E8807590-39B6-413C-71F7-559E2C72C3F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5" creationId="{911A20E8-91EE-099D-51E1-C985469CD36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6" creationId="{CF860074-98A8-57EF-9723-3D7BDA6858F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7" creationId="{F54A9A44-B3CB-3656-AB3B-129CDBE77EC3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8" creationId="{61A7688D-3A74-4DB1-0AB6-FC207697457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9" creationId="{00939BCA-01CB-E89B-4B57-512AB30CF61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0" creationId="{0A13E960-E911-71C5-F00A-0DF52D78AE91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1" creationId="{287CE987-2757-8B09-E497-D1666F593E44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2" creationId="{244EB006-A2EE-4D03-731B-924C739E839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3" creationId="{816D5D0F-85B9-ACD2-2A67-60975D4A21DD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4" creationId="{135CD155-0B02-5992-EED3-AA25919D4F8F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5" creationId="{3BBB0880-9C3D-9AD5-8328-D154E244CF79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6" creationId="{16305919-25DF-46B5-AA9F-C08A9CED5914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7" creationId="{5CD100AE-1FE7-3452-64B7-6E46D9481300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8" creationId="{FF926C88-04FD-9FF7-D36D-48D0AA316D1B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9" creationId="{12F0AED1-FD05-9EF7-3533-134DFBF0FE33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0" creationId="{6FB9CCED-3911-3C30-0D44-96865071901C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1" creationId="{26409BDD-2419-C3F2-8E1B-A56B735289E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2" creationId="{C77EC1A2-24C9-3A35-B0A2-75D81EA23E6D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3" creationId="{73A6F028-4F25-0DB7-F54A-CC2A404C5693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4" creationId="{DECE549F-6654-33AA-5B1D-85A3B322F66C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5" creationId="{20E0A6FC-28D9-FB45-EC68-EEA41D8EC8CA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6" creationId="{F2DFEF1B-61A2-4A58-49B7-761E72D8F65F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7" creationId="{83F77093-3428-AA07-7223-0EF8AD61AE65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8" creationId="{6B129E48-1085-D638-6E27-1DD86A00EA5D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9" creationId="{A6ECA00C-3FD1-3CD7-8209-3E405E6C0AE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10" creationId="{63369204-78B6-04E8-3340-68B33130FFCE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11" creationId="{FC555872-23A8-74E9-2DCE-455F77D1B7F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12" creationId="{095B11F7-DD81-F750-DF33-8AC564560B20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15" creationId="{96ED3383-C5C1-E470-A248-F4EAFE2076EE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16" creationId="{19D0FF71-D706-9C9B-3B1A-5E181F69F580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17" creationId="{B02D4B04-1188-B850-542D-A8AF43D2095B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18" creationId="{C07CAF89-C64B-77B8-BFF3-11E725A6AD3E}"/>
          </ac:inkMkLst>
        </pc:inkChg>
        <pc:inkChg chg="add del mod">
          <ac:chgData name="Dong Zheng" userId="3c181caca29f1aa3" providerId="LiveId" clId="{492A83FA-C9B7-4F21-AAB7-3FC494FED4A0}" dt="2022-06-27T10:46:23.194" v="539"/>
          <ac:inkMkLst>
            <pc:docMk/>
            <pc:sldMk cId="2069014423" sldId="468"/>
            <ac:inkMk id="120" creationId="{C90A9A35-E567-5AAA-1AFB-6C15462C843B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22" creationId="{1272CE21-4A2D-E30B-8185-3B98F5D05BE3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3" creationId="{3DF812D4-FB40-389F-47ED-F4C38F8AF70F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4" creationId="{791EF308-1120-2199-77DC-9450E4E9AC7E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6" creationId="{86FDAE5B-A7CD-5772-054C-4A3C225453EB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7" creationId="{B23C6512-D81F-86AF-36A5-B2D4CAA24A30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8" creationId="{729DD7C1-766A-70E2-A2D2-7519821E6A8C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9" creationId="{1C20A279-DED4-34F8-BF3F-EDA0DE520315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30" creationId="{A0D4EF7E-A70F-89AF-BC54-65A9A45C8B93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31" creationId="{95786246-C672-8D0C-FE4C-4074D70EC638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32" creationId="{06F1165C-AFF6-A833-E783-D04F56871259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33" creationId="{C4A7425D-72DC-5D62-46C2-668C11D10AA8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35" creationId="{CABFB019-7B54-ED2B-919D-CCD71E276E62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36" creationId="{1186265E-626C-7107-1D33-5AFC7F703663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37" creationId="{4CA1B795-5FA4-B089-19E6-AF7028AABD84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38" creationId="{1093FBA1-35C6-1E43-EF2C-672E82EAB4E6}"/>
          </ac:inkMkLst>
        </pc:inkChg>
        <pc:inkChg chg="add del mod">
          <ac:chgData name="Dong Zheng" userId="3c181caca29f1aa3" providerId="LiveId" clId="{492A83FA-C9B7-4F21-AAB7-3FC494FED4A0}" dt="2022-06-27T10:46:37.151" v="560"/>
          <ac:inkMkLst>
            <pc:docMk/>
            <pc:sldMk cId="2069014423" sldId="468"/>
            <ac:inkMk id="139" creationId="{2EA6EE14-7439-DA25-3FBC-9F21394EE75C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1" creationId="{C07902F3-182D-B503-1D6F-3B1A573499B4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2" creationId="{54136811-5BAC-6376-C77D-108BB570695F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3" creationId="{8E0F047B-8586-4167-DBFA-8801B2CAECC0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5" creationId="{EBDF7284-62C5-5A0F-D9AE-14B5F6B6BFED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6" creationId="{4C9836E5-EF42-1FAC-DD15-C4DBC1DD2C17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7" creationId="{1692BBE9-0550-D729-F75F-52E3283CFE23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8" creationId="{022C622A-6B57-D4EA-F8AD-C0B911191998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9" creationId="{C0B19550-FFE1-BECB-6156-03F5CAF3920B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0" creationId="{4D1BE263-90D9-C585-E45F-9078C4175D48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1" creationId="{01233183-C69A-1E4F-04D7-372F5A81708E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2" creationId="{42732DEF-C06B-CB42-7B8F-C438C29C0EB9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3" creationId="{B1B08151-D682-0168-04C9-9DF5FE782877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4" creationId="{27251141-3BC0-EE22-010E-C9A3299D13E4}"/>
          </ac:inkMkLst>
        </pc:inkChg>
        <pc:inkChg chg="add del">
          <ac:chgData name="Dong Zheng" userId="3c181caca29f1aa3" providerId="LiveId" clId="{492A83FA-C9B7-4F21-AAB7-3FC494FED4A0}" dt="2022-06-27T10:46:45.898" v="576" actId="9405"/>
          <ac:inkMkLst>
            <pc:docMk/>
            <pc:sldMk cId="2069014423" sldId="468"/>
            <ac:inkMk id="155" creationId="{772CC405-19E2-50D6-D334-EE6A3B73D442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8" creationId="{95D55053-C5F9-0637-AA64-60566DEDC9E3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9" creationId="{96C2301C-BAFD-FC50-5F9E-EC3474FCAF9C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0" creationId="{F5EB2567-019C-2492-A07D-3258B27BDEB1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1" creationId="{47FFB388-3E08-802B-237A-A8905B7D96EA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2" creationId="{4BE40375-8AAF-EED6-DEB4-C8CFAE5C36D2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3" creationId="{477B01A4-0434-9D11-991E-5F93F4FFEA47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4" creationId="{299E6E48-CC1C-7862-744B-5D637151F257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5" creationId="{6D0F0579-5A35-D3EC-2AE8-4DEA4BC712B1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6" creationId="{10F75C22-D70E-7BB5-1402-90C19F363D28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7" creationId="{2C85EDB8-BF7E-D3A9-629F-02ADA4DC0390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8" creationId="{5CB3473E-250B-22D0-0808-67226A531D67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0" creationId="{BE8F2DE8-928E-E58B-DFF3-A76E110832DF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1" creationId="{02E14305-D631-0955-A97F-422A1DB191D5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2" creationId="{0A826EFA-87CD-AB7F-C28A-93B8AADE482E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3" creationId="{8AA1D0ED-3EC7-B710-7A50-865AEA7ADD5D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4" creationId="{4781EAD6-5AD5-ABCA-AFC9-91E9905B0D5C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5" creationId="{7AEA0019-F4ED-65D3-EA2D-BD8262C9B411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6" creationId="{BD9CFFC7-D5A7-42C2-5707-B5306F1F45F1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7" creationId="{5703E595-7BDD-B9A5-940B-0A143EA556C7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9" creationId="{4C0B6444-4A01-7C84-836C-A704EF980A40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80" creationId="{C1B8E540-0D5D-F357-0584-3E06DDF4088C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81" creationId="{E1D4C771-E2B1-3343-FDED-403FDBA0E27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5" creationId="{51F6AE03-E545-689D-D601-BEAA71E9F2B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6" creationId="{BAE3A60A-73A2-D60E-AC4E-ADAE41C96A4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7" creationId="{8E7E6E97-F6AB-24A4-1022-921F94493AB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8" creationId="{2A2E10C6-5130-0B79-3D5E-536F6E56AC7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9" creationId="{1AE41ACC-A2A7-F9AA-A73A-21D5BE814C5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1" creationId="{326FE12F-0DC6-7361-0577-EBDC55D9670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2" creationId="{4C380CBA-C905-125D-5CAA-BDEB34FCB34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4" creationId="{3E3DCA98-32AB-249B-CA4D-B1F88B8637D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5" creationId="{337B7439-2088-6567-5B38-77B2ADEA930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6" creationId="{161370AB-7350-C419-9A43-4C777928E24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8" creationId="{1DCC6B05-4055-6A90-B9E2-F201F761F6F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9" creationId="{AA6F9031-3F00-CAFD-5202-110064F1175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0" creationId="{D1FFFC4E-A531-6E0E-732E-7508F3A062B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1" creationId="{CBADDD39-7908-5582-349A-245035AAB24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2" creationId="{155D9C3C-7127-598E-B55F-A7A600447B8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3" creationId="{CC692F9C-0B82-6C49-28FA-D6AB699F862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4" creationId="{1C8EE438-3F2B-A893-5223-605B944B592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5" creationId="{F048685C-2F80-29BB-1F94-BAA36F56E20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6" creationId="{859E787E-226B-3893-8633-024568F70A6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7" creationId="{9228C26F-BFAA-4B1D-91BC-78B277014B0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8" creationId="{7C057992-DBE9-7538-77E3-5105967BE82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9" creationId="{59ED0F5D-A201-81A5-8F08-E4E755AF36D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0" creationId="{88BFED6F-8A1C-4C69-493A-8B9A231115B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1" creationId="{2C5FB8D3-2CFA-199A-F6D6-49CECA3583B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2" creationId="{187B7983-10C0-70BA-5705-FF081AAE4A7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3" creationId="{51BDEA57-66AD-EC89-081B-0F8F1A2B0C9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4" creationId="{C46F1649-6E59-CFE7-3A63-F2D5AA726F6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5" creationId="{4071569B-8EAF-B60C-524A-2A47D03853F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6" creationId="{FF317D16-BDDB-0F43-7F81-8664B7C4F27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8" creationId="{2ABA1415-0BE8-C749-9CB1-045F42EB09E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9" creationId="{8B54D088-D52A-DBE7-52B2-238A46F4915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0" creationId="{5EACEC58-A9F6-095E-9FE8-4BBFCFE2050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1" creationId="{4AC4EB88-678B-36BD-10FC-D52A64BFF43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2" creationId="{556D8016-0843-65CB-6146-3FDFCC96E90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3" creationId="{5EF67809-CBF2-811B-FB58-D77DC8FC8AF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4" creationId="{7D3C7F0D-E3E3-092E-0D46-20C45F15509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5" creationId="{8C7826E7-6EB3-9850-7B3E-C65C2C0C7F4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6" creationId="{97BDDAAD-A21F-AB86-F2C3-9C57252B86E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7" creationId="{22DE1EC1-A1C1-6BFC-2FEA-02396E7D25F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8" creationId="{FE7B29B8-C107-A8F8-B680-258486C7EA6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0" creationId="{863B6E8C-0768-3215-E3B3-E59E8228A4E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1" creationId="{0070E677-1238-CDE6-7735-96527153150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2" creationId="{3BDCFF68-5827-37B5-011A-0C1C407CBCB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3" creationId="{4E26D3B2-FD1D-739A-EF8A-431227E9870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4" creationId="{3A0BF6BF-7A0B-D13A-888C-A8354A033A6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6" creationId="{994878AF-9136-4755-46CE-6A41643BF1F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7" creationId="{E9D76F7C-EE81-2051-5512-219AB3782B9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8" creationId="{F61AB276-25ED-49FD-6CFF-367776E7BFD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9" creationId="{D2BCF8BA-D328-B700-4CD9-78632C7934C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0" creationId="{BB47E973-CA8C-7460-D69C-654FA89FC76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1" creationId="{D2E17963-42BF-7A16-F855-C6F72025B64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2" creationId="{56E11A68-4092-95E2-7FBA-4089B5C0013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3" creationId="{3FDE4651-97B9-6894-BA86-67A003636AD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4" creationId="{EA4328E2-9102-A973-0A84-7A4113EC007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5" creationId="{B35EBCCC-14E9-D9F1-F421-0D8F62FF8CA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6" creationId="{7B0D4444-FB78-54BE-5754-8A8782D89B0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8" creationId="{CBDF66A1-116C-F12A-22EB-F564BC2B4AF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0" creationId="{80FA24CA-0C0F-B890-3067-DC08631D776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1" creationId="{03815338-8BE7-53B5-FD05-B4F7F09065E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2" creationId="{3152E11F-AED4-CC30-CB63-35F212BAB1E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3" creationId="{893A7E73-5BFE-7585-BAAE-79440D139FF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4" creationId="{CFA6AFDC-8A5A-DBFE-11C6-65940A3A784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5" creationId="{8941C599-CD58-718E-EA32-47A94BD9C43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6" creationId="{5F3A4162-95D0-7EEA-2C63-A33A6CD96A3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7" creationId="{B4FC7D2C-C747-387D-597A-47EDD5DD3B2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8" creationId="{1A8C4B70-08F6-1207-49F0-626842F7E1A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9" creationId="{401F2FB9-7128-9003-6E19-4C3CB1724B4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0" creationId="{02922405-6506-1E4A-6711-29730F0C540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1" creationId="{A5E3B808-6BB0-45C1-FB22-64387DE173A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2" creationId="{16EC04EF-5F7F-DEFD-6366-7E293E930F7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3" creationId="{430D28E6-C35B-7CC5-D415-CCA28167B71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4" creationId="{F7A1B056-DD8B-1C7E-0F15-6242B6F9292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5" creationId="{C857F365-4C19-4A40-3853-E4BB817D3F9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6" creationId="{3606AE98-A448-C742-DBBD-B30DC29A527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7" creationId="{FEB801DB-2341-001D-87F9-D537322E7D5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0" creationId="{B08E98F7-DA12-F485-9E33-2A3AA25F7AD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1" creationId="{3DC583E8-B944-6BE6-EFC4-05D122F504A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2" creationId="{9021424E-F0F5-E8C2-367C-F3BEBEDBDF4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3" creationId="{C32B60DE-D20F-2A5C-9261-CE9F3F4C797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4" creationId="{0217F79B-6595-1EF1-D13F-C1F5BCF9972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5" creationId="{9D4342B8-C2FE-E456-4A4C-6F75509B213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6" creationId="{1A4E3649-D23B-22C4-1464-3337C8D068E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7" creationId="{C445376C-C3AA-339C-48ED-F9EE8E9D0B7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8" creationId="{E18DB0E2-475D-F9DA-30D1-AC02037912D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9" creationId="{E8D9509B-0589-0922-9DBD-C923E82C284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0" creationId="{69CD415C-122D-C142-57DA-0CB47C76BFD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2" creationId="{E5F1F643-9E88-1B6B-4724-F51382C9C54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3" creationId="{DFBE264B-6C42-179B-955C-489FD9A9033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4" creationId="{C6009C3E-5DCA-9443-E5DE-49337C07299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5" creationId="{BBEBAB4D-28CF-0310-5E66-B1FC8DDB0A4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6" creationId="{581028D6-8837-7F14-D708-5AF664FC3F7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7" creationId="{4CE8884A-9C29-21BB-A883-FC0AAF0FBF6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8" creationId="{D1EEAAE3-9C81-67DD-7EB7-D8EDDAE5748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9" creationId="{74091A7E-2757-5199-061B-7902519D586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0" creationId="{606B40AC-1448-1673-AEBC-66C0BE9717F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1" creationId="{D3399432-947E-EEC4-E0B5-1AF786B978A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3" creationId="{0A553246-608E-903F-9160-925456EE635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4" creationId="{ADC5613A-4019-9EE5-4599-4C97E2E403A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5" creationId="{441046AF-F2F8-B2C7-ED87-0799E94EF07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6" creationId="{FC790D9D-5848-0FA2-BB09-E33636953AD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7" creationId="{05315F8E-9A78-3C86-7985-0706D80B036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9" creationId="{4723FA1E-9E96-295F-C247-852C8507686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0" creationId="{CF342405-B7E2-90B2-F2C1-6AE315DBD14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2" creationId="{242CC2BB-8A02-9306-F2F0-06683A2ED8E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3" creationId="{66773EEF-5EFD-C24E-EB36-B8B7B36FAC4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4" creationId="{938432C6-FED3-86C0-7CFF-58D49405919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5" creationId="{B73BFA43-46D2-076E-0144-20FEC57A420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6" creationId="{42B2EB78-B926-109C-D17E-041EC235137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7" creationId="{409C27BE-B0E1-DCA9-EB22-A5F70355042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8" creationId="{C2822958-6919-A8ED-C2A0-0E123DF5A73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9" creationId="{942D9472-2BBC-AEA9-99B7-BD11C9A76C0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0" creationId="{62C281D7-7B08-513C-EB85-6454BD57491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1" creationId="{42A4DA4D-FA15-36E8-5A63-57E96E0D7BD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2" creationId="{802FB87F-F125-7FEF-9A7D-4942BBB1C1C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3" creationId="{AE95768D-7586-7BBA-743D-4FE420951CC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4" creationId="{638C27FD-B6AA-9A47-5112-683D774BA08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5" creationId="{1EFF5C5B-A5CC-9D51-DDA2-D16A37E7377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6" creationId="{178A322F-6FC4-E74B-FFCE-68BE17EBE00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7" creationId="{544A26F5-2DAB-AADA-C940-EB8A5875504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8" creationId="{6ED1E881-09BA-39D8-EC58-7F3D814BF77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9" creationId="{FA99E091-C916-DFC2-57EE-AB5E3A05F50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0" creationId="{1B5EB1CC-0E30-B9DB-FB38-70B953D7CC9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1" creationId="{71F76229-58CA-B5E9-B457-EE4354A0638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2" creationId="{BB042207-3677-E93C-4295-244E333B21E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3" creationId="{118440BE-10E4-17E7-7603-AA709B58946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4" creationId="{FEC5B4D7-0BB4-979E-A50B-A2C8F9887C5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6" creationId="{F96155A5-A23F-74C1-C857-6D2B25979EB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7" creationId="{FABCB6A8-A340-BB57-0355-F1043B0A6D1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8" creationId="{659124D6-8D82-1415-D0A7-DB028438439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9" creationId="{28C91BDA-40F9-68FD-3EB9-D507233B481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0" creationId="{7B3C8E10-A32C-DFF0-D23E-26F146FC3AD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1" creationId="{7170017B-C573-6CB3-2E58-4C74C5255BD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2" creationId="{DF398AB8-C71C-9E16-BDDF-568357583FA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4" creationId="{66B98702-B29B-FD09-EEF4-FD599C08A16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5" creationId="{95AD43CB-306C-299B-0E90-E92EEDDC59A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6" creationId="{0912F755-B127-EE3D-1475-153200386A2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7" creationId="{68009187-03DD-9CCC-2EA6-2580E715E9D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8" creationId="{AF761D6C-E1D8-1CF8-24BC-B7CD29D8A56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9" creationId="{47470843-0384-78BC-FB3B-2CC322A056B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0" creationId="{4EE7EBF5-B2C3-5D91-FD43-24AD6F0D978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1" creationId="{0183BBC0-1498-2218-7DEB-99C3B55E4E8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2" creationId="{239A06E5-58EB-2C5B-F102-42BC41D3A08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3" creationId="{749C5C9F-3BC2-F63E-47A0-23A570D3DE3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4" creationId="{9D8CD1FB-71F9-D900-9022-DF763422CC9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5" creationId="{656EA4C0-B3D0-0516-3D37-24F748C474A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6" creationId="{1525B553-2A38-2A03-C5E4-675AA197054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7" creationId="{B1768B60-A99A-CCE1-6907-F9BC84CD02C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1" creationId="{30CE7969-4F89-B457-B8A1-1BE08F76407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2" creationId="{178F671F-D40F-C0D3-BE30-5396234DEBA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3" creationId="{74FE1C40-D6D9-657F-3205-3EA8122438A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7" creationId="{6DF4CEA5-FE1B-A893-81E6-44FBBA793F0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8" creationId="{31E910A7-AAAC-2852-061C-9ECE59951F1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9" creationId="{15B7568F-4678-1AC3-7B7D-9816CCBB060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0" creationId="{D9D575B7-72E9-FEB2-3550-66C427ACF44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1" creationId="{F1E8745D-307F-280F-E6C9-93928A3BEC3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2" creationId="{F11ADB1F-75F5-1B14-120C-83AE660621F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3" creationId="{B10E48FE-4A02-5346-7E21-740DE9EDFE9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4" creationId="{632DD54D-59D7-C668-C006-C5F711EE38B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5" creationId="{4FC3DC8F-F38B-9F46-B853-AD699720FB2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6" creationId="{FECC2A03-022B-C611-A077-D110E2CF06F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7" creationId="{3FF0E53A-62F0-902A-460F-5D456359E09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9" creationId="{D3C50136-B194-CDD2-2C4D-99FD77B263D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0" creationId="{F25CFB5D-E6D0-F9C2-5286-F9FE66DEEB3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2" creationId="{7F9B8AA8-B170-7518-FD1D-E7DA0E5E9E4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3" creationId="{93DC3AD6-8AE1-12E6-1761-3553BFFED89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4" creationId="{42456C33-DB02-BED3-6AD7-E7B856C69BA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5" creationId="{12D85C8D-280D-1259-3718-F20EC00285B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6" creationId="{57078EA9-B24B-3B2B-90C0-F190CBD01A9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7" creationId="{BD9888B1-A915-D1EF-9088-BC81FB9487F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8" creationId="{2EA163D6-70F8-A6BC-9299-76D57B2337C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9" creationId="{5FFF5442-E20A-E632-877D-C775612A087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0" creationId="{697103B9-6F75-A8F9-2704-2A39CF14EA2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1" creationId="{A89719CF-C088-3A5C-3E64-7446A7BFA14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2" creationId="{7A60033C-1817-0875-58FC-0853F659D2A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3" creationId="{12FB667A-214A-C191-1A58-1812D8ABF04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4" creationId="{4CAB0865-33D3-B7DE-FF9E-1748911AD5F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5" creationId="{9B8CEB93-0BEE-FBED-A45E-6D214000BB7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6" creationId="{E7F9759E-5719-9260-ECBA-A7C78440E28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7" creationId="{DE3A739A-E7EF-F15A-D451-ED8915FE04D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8" creationId="{D8293F9D-3283-CC7C-49FF-6027C4D1336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9" creationId="{AF56A2C2-DEEE-4E97-A4FE-F1EC928415B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0" creationId="{85572BA0-0A7D-A5B9-553D-E92DA8DC2B5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1" creationId="{0C795E67-C7BD-26B9-FE97-8AB250B22FB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2" creationId="{CA800D2F-45D1-EF93-8F95-3661A85232D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3" creationId="{9D7E9A3E-9B2E-F192-3629-25465E468BE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4" creationId="{237E0968-C4E3-EC65-1F4F-FF565157293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5" creationId="{79F063BE-DC95-11C8-5223-966FF0CB42F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6" creationId="{2D737D5B-ECC0-8753-F0BD-C8E68D58AC4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7" creationId="{2CCBB8B4-F0EC-9268-F6A2-6F10CC69E524}"/>
          </ac:inkMkLst>
        </pc:inkChg>
        <pc:inkChg chg="add mod">
          <ac:chgData name="Dong Zheng" userId="3c181caca29f1aa3" providerId="LiveId" clId="{492A83FA-C9B7-4F21-AAB7-3FC494FED4A0}" dt="2022-06-27T10:52:13.895" v="905" actId="1076"/>
          <ac:inkMkLst>
            <pc:docMk/>
            <pc:sldMk cId="2069014423" sldId="468"/>
            <ac:inkMk id="399" creationId="{9649949B-6943-8D3E-73C9-DEF47EB696AF}"/>
          </ac:inkMkLst>
        </pc:inkChg>
        <pc:inkChg chg="add mod">
          <ac:chgData name="Dong Zheng" userId="3c181caca29f1aa3" providerId="LiveId" clId="{492A83FA-C9B7-4F21-AAB7-3FC494FED4A0}" dt="2022-06-27T10:52:13.895" v="905" actId="1076"/>
          <ac:inkMkLst>
            <pc:docMk/>
            <pc:sldMk cId="2069014423" sldId="468"/>
            <ac:inkMk id="400" creationId="{76029436-C00A-4B3D-7CAE-3543D4F12EEF}"/>
          </ac:inkMkLst>
        </pc:inkChg>
        <pc:inkChg chg="add mod">
          <ac:chgData name="Dong Zheng" userId="3c181caca29f1aa3" providerId="LiveId" clId="{492A83FA-C9B7-4F21-AAB7-3FC494FED4A0}" dt="2022-06-27T10:50:21.932" v="822"/>
          <ac:inkMkLst>
            <pc:docMk/>
            <pc:sldMk cId="2069014423" sldId="468"/>
            <ac:inkMk id="401" creationId="{37F74738-D50F-F214-4AFC-94FFA17626A3}"/>
          </ac:inkMkLst>
        </pc:inkChg>
        <pc:inkChg chg="add mod">
          <ac:chgData name="Dong Zheng" userId="3c181caca29f1aa3" providerId="LiveId" clId="{492A83FA-C9B7-4F21-AAB7-3FC494FED4A0}" dt="2022-06-27T10:50:21.932" v="822"/>
          <ac:inkMkLst>
            <pc:docMk/>
            <pc:sldMk cId="2069014423" sldId="468"/>
            <ac:inkMk id="402" creationId="{EE1E9A4F-C86E-758A-24B5-EBD20FE1B3B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04" creationId="{926D473F-E871-793B-5C6E-00297CFEAD0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05" creationId="{24203709-C5B2-F27B-64ED-3122B13A9AD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06" creationId="{65274681-2308-B6EE-64F5-CEB3802AD5E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07" creationId="{AFCADA60-CB47-FEC9-0E09-06457E223DCF}"/>
          </ac:inkMkLst>
        </pc:inkChg>
        <pc:inkChg chg="add del mod">
          <ac:chgData name="Dong Zheng" userId="3c181caca29f1aa3" providerId="LiveId" clId="{492A83FA-C9B7-4F21-AAB7-3FC494FED4A0}" dt="2022-06-27T10:50:38.674" v="838" actId="9405"/>
          <ac:inkMkLst>
            <pc:docMk/>
            <pc:sldMk cId="2069014423" sldId="468"/>
            <ac:inkMk id="408" creationId="{24A111E5-1486-8A90-3607-794670C16DB4}"/>
          </ac:inkMkLst>
        </pc:inkChg>
        <pc:inkChg chg="add del mod">
          <ac:chgData name="Dong Zheng" userId="3c181caca29f1aa3" providerId="LiveId" clId="{492A83FA-C9B7-4F21-AAB7-3FC494FED4A0}" dt="2022-06-27T10:50:38.399" v="837" actId="9405"/>
          <ac:inkMkLst>
            <pc:docMk/>
            <pc:sldMk cId="2069014423" sldId="468"/>
            <ac:inkMk id="409" creationId="{E8411C5B-95C4-21EB-3721-8105630BE51E}"/>
          </ac:inkMkLst>
        </pc:inkChg>
        <pc:inkChg chg="add del mod">
          <ac:chgData name="Dong Zheng" userId="3c181caca29f1aa3" providerId="LiveId" clId="{492A83FA-C9B7-4F21-AAB7-3FC494FED4A0}" dt="2022-06-27T10:50:38.012" v="836"/>
          <ac:inkMkLst>
            <pc:docMk/>
            <pc:sldMk cId="2069014423" sldId="468"/>
            <ac:inkMk id="410" creationId="{0066682E-7399-91BE-442D-599B0B81C0F9}"/>
          </ac:inkMkLst>
        </pc:inkChg>
        <pc:inkChg chg="add del mod">
          <ac:chgData name="Dong Zheng" userId="3c181caca29f1aa3" providerId="LiveId" clId="{492A83FA-C9B7-4F21-AAB7-3FC494FED4A0}" dt="2022-06-27T10:50:37.731" v="834"/>
          <ac:inkMkLst>
            <pc:docMk/>
            <pc:sldMk cId="2069014423" sldId="468"/>
            <ac:inkMk id="412" creationId="{0CF17940-9002-12A0-805B-6EEE31296DEC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4" creationId="{00EB0254-B0B7-A92E-C5BD-552036B62755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5" creationId="{B8E4D441-4F6E-EC71-F3DB-91EE52065CE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6" creationId="{44B8399B-92F7-AEEE-F04C-E4D2923A737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7" creationId="{0F03DE53-2FE2-5D58-28A0-91127B75CE84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8" creationId="{74946ACF-2EB3-E77D-1C61-9B50C31949A2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9" creationId="{EBD9928E-7877-4443-9F90-DC9E3697318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0" creationId="{007829F3-0D2F-CE82-F96E-A2F4EB5481A5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1" creationId="{CB5AE1B0-C03C-5A3B-4524-3137316AE64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2" creationId="{F5458AA5-6C27-EE30-17AF-6166D26280F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3" creationId="{013FAF17-DE7A-432C-6739-E5628D477B1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4" creationId="{E143562E-BA2D-18BC-8365-DFB62D924954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6" creationId="{BAA9CCF2-654D-EB20-6AC0-E94E05A5B47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7" creationId="{6A68EB22-3871-C7CC-323B-B4F98A688527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8" creationId="{7B22A521-E3C9-CD59-7AF9-B00DB318970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9" creationId="{1B5C17EE-FB42-24E3-66AA-A0CE2497CA15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0" creationId="{5B6AB3A5-81E1-75A7-8E99-E8DD7EE5D98A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1" creationId="{E6BC3810-642F-98E2-C630-813ECF32FA2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2" creationId="{7783D761-CD04-B183-FBA2-D0E5C4C2422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3" creationId="{0A490560-BB68-F250-6B1A-B06E1912822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4" creationId="{883F6AA8-AFE9-9F88-6C5B-02053AE292D7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5" creationId="{2A03B23A-AFC3-45DF-9D66-AFF827940FB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7" creationId="{41DA16DD-4BEB-71D0-B7F3-A6BB7AF89AC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8" creationId="{50A1442E-183D-B435-5EF7-88E0B4EFDE24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9" creationId="{0288420D-B59F-A776-F554-2650A2EBB05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0" creationId="{BFB20B37-CFC6-0D4B-FF39-01A2E38CBD1D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1" creationId="{525AE751-0D27-7E8E-36CF-BC6973AB2D7D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2" creationId="{DB2D9651-4CA2-08FB-9512-D3716F6DC3E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3" creationId="{13C21159-1F19-A8FB-4BF2-A2F46CC73B61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4" creationId="{6D285EBF-14D3-4004-FB13-51FE9DD7B0B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5" creationId="{89804CF6-013C-E460-1AA8-5BB8A30F147F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6" creationId="{95ABAADF-8C4A-2CFC-8197-7C8969D29BE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7" creationId="{5E8C4DDA-5853-052F-9AF9-6E0633083791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8" creationId="{C32C5898-D1DE-A6AC-3ACD-64D61EE9A81A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9" creationId="{6BDEDC9D-AB64-2ACA-AD24-637C06AE28F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0" creationId="{D66D66DE-A8B0-D38A-02E2-89676EA64DA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1" creationId="{9F720BFE-6C1F-C0D2-8016-AF5A9082DCF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2" creationId="{BF127927-4239-C8B4-1783-2845A25268C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3" creationId="{4E30888A-A8C1-3D6A-0CD4-0F80ACF9699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4" creationId="{0165C4A0-FDFA-2295-B55C-EDA13383C5F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6" creationId="{73A27EA5-A25C-3278-030A-861B10B42101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7" creationId="{EB2FC5FD-3152-6CC4-C9A1-888DB8CD17E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8" creationId="{86349DF2-3212-C7F4-D7A8-E08B3C0C3BF2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9" creationId="{FC169B4D-10D7-A8BA-E2BB-46EC4F97409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0" creationId="{56D94DDE-2175-CB52-D769-4B30CB25D28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1" creationId="{F85EF9EA-7E11-7B57-E82C-05CD55612A9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2" creationId="{5923A98F-CFEF-28B3-0324-3F3FDA629A3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3" creationId="{E6ABF89A-52AD-B4AC-3B13-BFB109A5260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4" creationId="{BD41DE5B-E379-53AF-3F1E-28079EA6AA7C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5" creationId="{2F0A42AF-589A-D9CA-B8E1-BCB836045BAA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6" creationId="{FC0C6F32-B241-C1D8-3D2E-D18E2E1BCA9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7" creationId="{348F740D-4D9C-68AB-6F10-7B17C93877BF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8" creationId="{D1FC3253-20AD-1C69-8C54-5A12BDC9B20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9" creationId="{AFD9D1B0-55D1-276C-EAA4-CA2FBFF1E057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0" creationId="{25CF010D-C76E-F07E-9D4A-7F464BA22F6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1" creationId="{5D37CA82-72D6-46FE-DF2C-AB2E03F89BC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2" creationId="{B0A420F0-3D2B-33B5-FD48-DF068547C2F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3" creationId="{CFAD1FBA-4BF3-A4BA-DD00-A5D6E770C69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4" creationId="{B3637785-4EC1-A76A-B797-F7DEAB45031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6" creationId="{91E94E34-5E8A-0907-0931-1226F6F2FB07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79" creationId="{2B5391EA-ECB0-8E78-D56C-9682F2CBD726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0" creationId="{42557075-84EC-3D7B-841B-25E900BC5868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1" creationId="{73B2E4C4-934E-412C-AFB6-A4251CC49874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2" creationId="{181F6AD3-24C8-585D-5DE3-46DBC13B2EBC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3" creationId="{1FF9E811-BCFB-6AC9-CF98-A15868585EA1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4" creationId="{5BB14D33-390C-C9CA-C8C5-F70D4C1BEB4D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5" creationId="{CE29FC22-0867-A89C-1683-084B2E6F553C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7" creationId="{D88D08E2-0517-BE2A-1787-E306EB14723A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8" creationId="{1C16EB1D-3038-7553-20DE-6400A378A852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9" creationId="{7F5835EF-E8AE-BE98-BC29-D60AE34AE79F}"/>
          </ac:inkMkLst>
        </pc:inkChg>
        <pc:inkChg chg="add">
          <ac:chgData name="Dong Zheng" userId="3c181caca29f1aa3" providerId="LiveId" clId="{492A83FA-C9B7-4F21-AAB7-3FC494FED4A0}" dt="2022-06-27T10:52:23.184" v="917" actId="9405"/>
          <ac:inkMkLst>
            <pc:docMk/>
            <pc:sldMk cId="2069014423" sldId="468"/>
            <ac:inkMk id="490" creationId="{855DB102-50B0-6DD1-CC3F-398C82CD25AE}"/>
          </ac:inkMkLst>
        </pc:inkChg>
        <pc:inkChg chg="add">
          <ac:chgData name="Dong Zheng" userId="3c181caca29f1aa3" providerId="LiveId" clId="{492A83FA-C9B7-4F21-AAB7-3FC494FED4A0}" dt="2022-06-27T10:52:23.683" v="918" actId="9405"/>
          <ac:inkMkLst>
            <pc:docMk/>
            <pc:sldMk cId="2069014423" sldId="468"/>
            <ac:inkMk id="491" creationId="{70CF6DB2-DA20-AFC1-CD69-32A4718DEA87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3" creationId="{CE374331-7479-FFA3-B2E0-7DFE00D573F4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4" creationId="{FFEE217E-24AF-885A-972F-438619760DF9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5" creationId="{9E68A1A2-F430-5240-9DBA-D54C3FB9808E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6" creationId="{7AC2028E-39ED-99EE-AD75-EA19C7C1149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7" creationId="{F5A5C127-B4A1-B885-2CCE-7E4D714F21FE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8" creationId="{3811DE92-07A0-0B0A-D27D-FCDF03AE90C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0" creationId="{F526B222-C2E9-F488-6C6F-4161966B39EE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1" creationId="{5125F516-7210-39D7-76C5-C1992A216AA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3" creationId="{D5F0C35F-15CC-C9AC-0EB3-EC3AF9AA1740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4" creationId="{C0EFD324-247B-DBCA-190B-A92A6C84788F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6" creationId="{B95586CC-FE7D-A2C0-1828-9087060F47C3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7" creationId="{43770BFD-7AC5-9D98-8DCA-E216E295CF54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8" creationId="{5BF333E7-7520-B35A-556D-0C3D5BE074C4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9" creationId="{C9D1159C-537C-88AA-1182-9B900B5BB7C6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1" creationId="{E53F13C9-F095-3724-99D9-41A6ABA6449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2" creationId="{EF84B9DF-06A0-A255-47FD-A4CCF2E42F76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3" creationId="{C5D2AD97-E124-8922-C0CF-F1EFCC657AD1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4" creationId="{EE4391D2-C15C-8635-7FA8-B27B2EB9E46D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5" creationId="{F0937B8E-372F-5DD0-EF79-9B3CB89A5EA0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6" creationId="{4C334ACF-43EA-A641-0774-8A359C91041A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7" creationId="{CFCAE984-CE95-CD64-C443-EE6DF9747009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8" creationId="{CE66E726-4B00-0C3C-349A-ACEA429C682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9" creationId="{27D61EE4-F497-9D39-F854-31AEB45A7104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0" creationId="{319C5EFC-479A-6E30-75F0-7628A967596D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1" creationId="{33FD6C77-0AD0-1E03-BB73-3C6EC5B2439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2" creationId="{06B0AE3B-4D4D-39DF-4199-9C4D60E599DB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3" creationId="{C2174F55-CB6F-3AB3-B0B3-8E71CC92092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4" creationId="{F5ED86C1-4191-D639-7060-3389A1492F11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5" creationId="{15F1187F-8A51-5CB9-04AF-A067573CEC88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6" creationId="{607169CF-B3E4-3A60-9C03-E1EF20585F7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7" creationId="{FFFA0B46-BA08-6239-DE24-6BD183571FA9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8" creationId="{7DC52D48-2FBB-B8A1-7D4F-1342D458672F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9" creationId="{32640CFC-0452-84EB-5D5C-2371BA3AF5AE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0" creationId="{BE0D88F3-6F5B-FA14-9B4E-95DFC6949ECA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1" creationId="{3258842C-201B-51BD-0A30-15AF5B87BEB3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2" creationId="{1788CB35-326E-6CD8-AB94-59FD6946E461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3" creationId="{8B704B14-7FE7-F94F-9D6B-160C70199E8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4" creationId="{EF844CF1-1BF5-47B9-B3E1-935B60F7DDE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5" creationId="{0DCC5DD3-FD15-9C7A-12B1-8A06B900FBDC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6" creationId="{C9AAFED4-E76F-445F-3B8F-7EA568E6A6C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7" creationId="{26F5E762-3495-964A-7D1C-1DEE19C95A5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8" creationId="{897E5D35-BBEF-C73F-BC0B-657443261B66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9" creationId="{53D80E28-C295-AF6E-7FE4-6131D5558F87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40" creationId="{CD72397A-57E5-E2A9-C36C-06AF04971563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41" creationId="{4AB559F6-A2A7-DCAA-C2A2-2C43C342C981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3" creationId="{CBB0197A-DF7E-3F1D-E129-FBC23675D4C1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4" creationId="{1422DADE-9873-807E-951D-272B51CDC704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5" creationId="{9ABAF495-5FF3-EC26-D6B4-AF4103623570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6" creationId="{11CC9E90-0D3C-9E4C-E645-0012CCB8D2FB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7" creationId="{51FE9983-32A1-4F3C-020B-7CEA56220CEA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8" creationId="{A1A25564-E1E2-CFC0-59E2-47784BB6B4F0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9" creationId="{7832E217-367C-773D-0769-4B5008AEE381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0" creationId="{46EE7D3F-F357-F5B5-F0F1-BD8F163791C5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1" creationId="{FC06104C-A620-44BA-A52D-2E1FBD3807FF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2" creationId="{AA3754B2-6872-EBBE-C755-970AC857CAD0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3" creationId="{8A35710C-86E0-0F22-AD60-D1C0CFB1C509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4" creationId="{28CBC65D-593B-02AF-EEC7-8A13CAC3D739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5" creationId="{43FBFD48-DA9B-A42F-F547-6093341C02FF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6" creationId="{BD6CC458-D2B1-B93E-3CE1-442D2FA25D4C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7" creationId="{62F67900-EA16-D5F5-EEAE-F45478FA2210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9" creationId="{5BF5EE09-37C0-A6B9-2D22-80C27C1A1803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0" creationId="{F98AAAF2-ABBD-F100-81F9-410977E81665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2" creationId="{4B799947-09AA-496D-0830-398F14588B5F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3" creationId="{3D12BEF3-0BCC-0A9D-BA3A-9AA1C5493F44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4" creationId="{C3F61FBA-BBBB-25EE-BF4C-8EA3992E72B5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5" creationId="{90A4B9A6-C728-53C0-C8C6-323CB38B2D9D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7" creationId="{59C3D95F-D958-C342-A6BB-791D950D799A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8" creationId="{4D070AD3-0B1C-5C36-3D5E-F0E5BAB5C727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69" creationId="{67565C6B-1D4A-7D9F-FD0A-D7AEE86347E7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0" creationId="{A989D5EE-3BD3-C1FB-07A0-8D9218D6ADDD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3" creationId="{5B963AF5-FEA2-4362-2467-AF811A663FD2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4" creationId="{3D686372-C990-1311-B15D-1B317F0BB8D7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5" creationId="{1512DD8D-9C6F-875E-F29C-8E1974F15D8A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6" creationId="{41A9A0D8-2FDA-4D26-6B89-D92F1AC7297F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7" creationId="{6C562919-4450-2C16-FE21-2FAD312DC689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8" creationId="{4557463E-A9F5-E7C7-2313-F5EAB7CF2CD0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9" creationId="{399AFD00-5716-C7D2-FBE0-7EA9B71BB778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0" creationId="{DC1C1037-9A4B-480A-EE6F-8FDD5041CC09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1" creationId="{4D2E7BD5-9D8D-D3B5-1588-8FC10068718B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2" creationId="{4350A420-1A40-CB30-5D6C-714EA9B3E3C9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3" creationId="{B6D72009-79A3-5989-7887-45874760CA7B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4" creationId="{C9C09B1C-18BD-3E2A-6AFC-72E69DF25C1A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5" creationId="{88F28D24-44D0-9BF8-8C86-831599C38909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6" creationId="{D2A17490-7C64-2A2E-3697-83398D21D124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8" creationId="{23F20ED5-9F23-9093-F072-A467CA65E877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9" creationId="{1735B746-334A-D417-8E76-634C607EC56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1" creationId="{3722C777-A44C-F029-4FC4-F0A8939BE27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2" creationId="{48B387B0-8701-1A8C-569F-3241294110D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3" creationId="{A6910EA8-5EAA-0B56-8CF6-D0BDE9AD4653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4" creationId="{959A1219-A823-FCF5-43BE-D4580B327AE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5" creationId="{31ABE149-DD63-36F3-93EC-798BD87D521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6" creationId="{ED3B05B6-FB82-9055-6398-2B9FB10E59B2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7" creationId="{CD000A6A-9A9C-BF6C-035B-98A4DB50117F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9" creationId="{E16887CB-69A3-C4D2-9960-0B2F55BE281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0" creationId="{31B15480-AF17-AB70-58F0-D320516BF2EE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1" creationId="{947529EE-319A-A540-D961-FD169A8C62B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2" creationId="{9095DD4A-AFAA-655E-F405-DBA125EE04B9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3" creationId="{887CB1CC-306B-F46E-E545-FDD08F940864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4" creationId="{A1FF47E2-C010-DF98-4996-B57F792F0696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5" creationId="{5A29FED3-A98E-66CF-3087-CD231B2F97DF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6" creationId="{2EBFE509-EB85-18DD-53A4-4123BDDC758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7" creationId="{DDAB25B6-F278-A48D-56DA-8991E07D2B25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8" creationId="{57815DC1-A9C4-5FE0-BB4F-1A31F72DD6E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9" creationId="{38DF8777-246F-AA4E-1C6B-D3BC3B71477D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0" creationId="{539AFB38-9749-C29E-5565-3C8713009A69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1" creationId="{8EAA8F0F-F090-224A-DE2D-E2BC45B953FE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2" creationId="{0717FFB1-CE0F-DF70-F87F-1B7B154AC877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3" creationId="{5B204485-8126-5695-2A4A-9CD4F302AAA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4" creationId="{5C31FABB-AAB7-3EFF-05E9-DA15098F963F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5" creationId="{BF86C119-D80A-6E58-10C0-72EAC1F815B2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7" creationId="{26AC85AE-5291-BB64-7569-BE7D16EAFC8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8" creationId="{5E7721B2-4397-3524-F1F6-C9B840C8175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9" creationId="{6A2F6AD4-76D1-862A-FE4F-F1A0D7EFC6BC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0" creationId="{5A6B8F1B-E20A-5D95-27F2-02DD27389C09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1" creationId="{A828779D-CAC8-2092-CDC9-F24DEE3DB71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2" creationId="{C49F71DF-1221-2C5D-600B-B46555AA514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3" creationId="{2CE52652-077D-7561-7115-66A124434FD6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4" creationId="{733A7CE1-BEA1-39DC-155A-5C47DD925310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5" creationId="{F6FDCF74-8AFC-CE7F-5D0A-7590C6D65154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6" creationId="{0C897CFD-CCC6-84DB-0DB5-ABC32CAA0C4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628" creationId="{0A8EE834-13BD-AE1C-ED60-024DF7290E2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0" creationId="{1E307469-79EB-5FEB-DF42-789AAA73D89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1" creationId="{F8928BCF-FFAA-2281-2FA2-9F294648F0AC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2" creationId="{E9A28992-EBE2-D689-1055-13F188586C13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3" creationId="{490887AC-C713-B5F4-3432-DC1DEFC1F3A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4" creationId="{1013DD45-D56E-E800-E87F-77A3B096D57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5" creationId="{E82F241F-100A-E1FF-22BB-B6AEFDAA39AE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6" creationId="{7BE4501D-FD52-C46A-B457-F5DDF6567233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7" creationId="{02B6E6D7-EF30-2FDD-75A6-C5BBE87B2742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8" creationId="{DE0A495C-FECB-82AA-2E02-7E9AC70A1667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9" creationId="{DCA3A441-B35A-9438-AE84-3D50F970038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0" creationId="{87B631D4-1065-E056-28BA-318711368FBC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1" creationId="{2DB945D2-C345-F127-65CF-46150BE57977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2" creationId="{5A65BF1F-55F0-6D0F-8747-B8DB92ED6623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3" creationId="{B219A1A0-6EC9-7276-D668-43C7A23C2A8C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4" creationId="{4C823740-61E6-C950-F940-DB04AE9E1040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5" creationId="{2E88B254-9496-35F8-7E81-5A51BD0E262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6" creationId="{50B00433-8470-57E5-9B8D-E87361F658C9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7" creationId="{A7CF150F-9933-1CCF-113B-D2D274597B1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8" creationId="{9F7F4F6E-301E-BF80-130D-99F55C32D842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9" creationId="{0ABC9C97-0C2C-C9D0-C964-6D6B31FA53C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50" creationId="{39862F63-CF1F-30BC-72FC-45CB6231E2F7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2" creationId="{51AA26FD-3227-C9C5-8A3D-6B6F4E5B1850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3" creationId="{9C853206-5D15-EBC6-7812-E2EBD57DCE18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4" creationId="{FD84126E-B6B2-AFD3-A9D1-DECD92CC0415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6" creationId="{9AD00B8F-2AA4-33FE-C778-FB4F30491630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7" creationId="{5F4FEF0C-A9C6-EAD3-0951-A618D9D0FB90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8" creationId="{8C6BDB12-7529-51E4-9104-67FF7BDB8854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0" creationId="{E599C278-7E5A-4C5E-81AD-88E7C7B8504F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1" creationId="{7C91E9A5-A3AD-53F7-9735-AAE840EE8474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3" creationId="{180A8518-AF77-CC66-3A64-19DBBBBDE48A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4" creationId="{E93F8751-2423-7BE1-F48D-68FBFE2D8BBD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5" creationId="{9078C78F-52B3-0747-A63D-05A83066C0CA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6" creationId="{3F4372AD-BF01-8A36-8A6A-C35CF60563A5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7" creationId="{662D12CF-EDC7-E35F-F4A6-A6473E0E6D78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69" creationId="{D794E0B6-070D-A404-76DA-9D44D75942BC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0" creationId="{6B73E05F-3670-F029-F46F-BC4F0D0BBBBA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1" creationId="{7F28927E-AD90-923C-1E57-C2900FD2F5E9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2" creationId="{8F261D40-E47E-65AC-B9D0-4299ADA30BBB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3" creationId="{D3D72BD2-A922-15BF-32DE-0FA7E2994C67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4" creationId="{3A87530F-8537-0C95-F2E5-E1F09FD84CC4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5" creationId="{8E7485B2-138A-5DA4-55A9-048316CC26FC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6" creationId="{67DC3BD8-E4F0-6383-E4BE-057708E609D8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7" creationId="{EE1158AD-1050-AEC8-7DD3-ED620602F617}"/>
          </ac:inkMkLst>
        </pc:inkChg>
        <pc:inkChg chg="add">
          <ac:chgData name="Dong Zheng" userId="3c181caca29f1aa3" providerId="LiveId" clId="{492A83FA-C9B7-4F21-AAB7-3FC494FED4A0}" dt="2022-06-27T10:58:33.429" v="1105" actId="9405"/>
          <ac:inkMkLst>
            <pc:docMk/>
            <pc:sldMk cId="2069014423" sldId="468"/>
            <ac:inkMk id="678" creationId="{C0726821-9C81-8646-86E2-8BF12CF5F1D8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9" creationId="{F6F396B6-C0E6-8180-7E3C-D53FACE86016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80" creationId="{0D77667F-9847-A07C-B690-075C66EB4787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81" creationId="{A2F59A3A-5039-6AFD-5F90-B2BFF148E7FF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4" creationId="{08AC8774-0272-2A0B-DF59-9B47E7862158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5" creationId="{55C8127C-EB10-B31C-1626-E7C673C44FC7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6" creationId="{04CCBAD1-B42E-F16C-DF08-65F1C86FC876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7" creationId="{6EE781EB-7B98-6CE3-738C-D925E3347818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8" creationId="{D02C3ACA-12CD-F909-F8E9-737E93999CB1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9" creationId="{4BF22D00-6F3E-984A-F23A-B16BDCB23CEB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1" creationId="{DED7DB0D-DC0C-733D-ED6C-2EC5F5A4AE45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2" creationId="{23B33997-86F1-7341-3D5D-10BCC3BAB37A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3" creationId="{D9DBB1DA-2C63-0ABC-CB66-120C6615B744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4" creationId="{A77AD759-0183-F95B-0B3F-A264139E19EF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5" creationId="{75B52E89-DAB5-AE0E-69AD-1BA9B4912D9E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6" creationId="{0F09C38C-84D0-77D1-982B-F6D97AE4B2C0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8" creationId="{2958189E-B572-CB9A-3E77-9E7153DD4465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9" creationId="{E3A812F8-D921-6E63-81AB-FCA9A54C09B2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1" creationId="{5F29EFFD-A6FD-E11C-63F3-661445247B3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2" creationId="{1E58E466-F425-A945-2797-D44349962C38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3" creationId="{270765D4-7294-F91E-926F-D6FD00103C79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4" creationId="{C69CBD44-FB0E-B7C3-F888-32F151E0A93E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5" creationId="{B8A408AB-1BFC-97E9-18F1-006FB4872FA1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6" creationId="{2243ACF3-4FDB-B64B-6B85-E734A02C46DF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7" creationId="{9C47991D-D764-C02B-29A4-DE8221B1A6CA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8" creationId="{1C3E0940-299C-9AE6-965A-12A197C54170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9" creationId="{60D32D35-E6EC-DE21-FBEC-15D9CD514D46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0" creationId="{3B853F41-A899-D0DB-ECF5-D49F92C98872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1" creationId="{484EDA27-6CF1-20BE-D2A4-89CDC4EBD3B1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2" creationId="{0ABD2B9E-B8A3-5DF8-A292-E9920E9BD544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3" creationId="{52AD5E5F-E314-D251-519C-2DBE6A40F7F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4" creationId="{794783F6-0182-5DE1-0CD7-E48BB0554BED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6" creationId="{03A921A7-77E5-0701-EFB4-B965C5DB9B97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7" creationId="{E4F465AE-F3AF-EC1D-569A-9E0427F1ADF9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8" creationId="{FF45A1A6-2179-80E6-5F1A-9A26B666B8CA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9" creationId="{ED61A361-BC79-A081-9BC2-E09D068F2624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0" creationId="{2D593A6E-42DF-D915-AD33-6402D86CDDF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1" creationId="{79F1FBE1-2730-C547-4487-A2B700DAD186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2" creationId="{927E79F0-F283-1619-9CF5-5EF00D61E860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3" creationId="{4F53CFCF-D0AD-A744-ECB6-BCC40E1DC72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4" creationId="{FAD44361-B8B7-1D98-1920-6809235B7228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5" creationId="{916DBEAD-8C48-9C22-94A6-2F0CA3A35C5D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6" creationId="{12177EB8-8864-A96C-D300-8CDD0CBC67C2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7" creationId="{178B5024-7498-A50C-4210-3DD66CF4D8F6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8" creationId="{494D1AAE-589A-0C32-D78B-6B73844C1A91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9" creationId="{EB414B9D-45A2-963F-8CFA-531D3169D1FC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30" creationId="{14B7900A-0D2E-D1EE-E7EA-96268EF16CE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31" creationId="{C4124758-CAD1-30C2-EDF5-16D18463BF0A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32" creationId="{AC22B20F-6E8B-B51F-C5BE-752D6096A78F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4" creationId="{7F175648-19E0-405C-31D1-E50A445327CF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5" creationId="{BBF0219E-FF55-826E-34C8-B67B4E54B7D7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6" creationId="{E9AB809E-91E0-5A12-CE93-61276FF9883C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7" creationId="{00876F75-2571-8B6A-C901-432A8CB9BED2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8" creationId="{5D9D9CBE-BE4D-BB85-6955-7D902E2B1527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0" creationId="{611444FE-DD9A-8D87-21A4-8E34614C424E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1" creationId="{D62DA970-60AA-9E92-570E-3889074305A4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2" creationId="{BD34322F-651C-8D11-7E56-7CA6BD658ED2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3" creationId="{216D68F3-E001-C4C3-1456-2026BDEC94D1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4" creationId="{F248CAB1-691E-3E2E-D5A7-35A795F77BAA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5" creationId="{3DDD6A57-16BD-9AD9-A1D4-DEDD41CE751D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6" creationId="{2C8F6282-F9CC-47D6-4790-B8728C469405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7" creationId="{A3531B9B-70B9-D252-170D-97BE41511ECB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8" creationId="{A8D620CA-4C5A-E3BA-D947-9C7D8268D4D6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9" creationId="{16694980-9729-61FD-DFF8-275995006E9F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0" creationId="{75ADD4EC-8082-0AA0-8E48-709FC708DC19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1" creationId="{DA685618-33D7-663D-EC74-BCDE595661B4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2" creationId="{B5C83AE2-B1DE-C436-90F1-FA4420423880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3" creationId="{777086E6-C926-636C-9D45-EEBEE2496650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4" creationId="{493AAFE8-6FB6-66CB-0E36-653CC758704C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5" creationId="{D359B245-708D-2A54-209E-18131AE64FB2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6" creationId="{828B6C69-F144-DDD7-D8F5-DE2952D43C57}"/>
          </ac:inkMkLst>
        </pc:inkChg>
      </pc:sldChg>
      <pc:sldChg chg="addSp delSp modSp new mod">
        <pc:chgData name="Dong Zheng" userId="3c181caca29f1aa3" providerId="LiveId" clId="{492A83FA-C9B7-4F21-AAB7-3FC494FED4A0}" dt="2022-06-27T11:07:53.323" v="1218" actId="20577"/>
        <pc:sldMkLst>
          <pc:docMk/>
          <pc:sldMk cId="416676110" sldId="469"/>
        </pc:sldMkLst>
        <pc:spChg chg="add mod">
          <ac:chgData name="Dong Zheng" userId="3c181caca29f1aa3" providerId="LiveId" clId="{492A83FA-C9B7-4F21-AAB7-3FC494FED4A0}" dt="2022-06-27T11:07:53.323" v="1218" actId="20577"/>
          <ac:spMkLst>
            <pc:docMk/>
            <pc:sldMk cId="416676110" sldId="469"/>
            <ac:spMk id="7" creationId="{A2042D5A-B5D5-549C-93A5-EB317F4FB4C2}"/>
          </ac:spMkLst>
        </pc:spChg>
        <pc:picChg chg="add mod">
          <ac:chgData name="Dong Zheng" userId="3c181caca29f1aa3" providerId="LiveId" clId="{492A83FA-C9B7-4F21-AAB7-3FC494FED4A0}" dt="2022-06-27T11:07:46.723" v="1193" actId="1076"/>
          <ac:picMkLst>
            <pc:docMk/>
            <pc:sldMk cId="416676110" sldId="469"/>
            <ac:picMk id="3" creationId="{32A9C71A-0ADD-17F6-8912-C0D6CC5BB462}"/>
          </ac:picMkLst>
        </pc:picChg>
        <pc:inkChg chg="add del">
          <ac:chgData name="Dong Zheng" userId="3c181caca29f1aa3" providerId="LiveId" clId="{492A83FA-C9B7-4F21-AAB7-3FC494FED4A0}" dt="2022-06-27T11:04:52.608" v="1191" actId="9405"/>
          <ac:inkMkLst>
            <pc:docMk/>
            <pc:sldMk cId="416676110" sldId="469"/>
            <ac:inkMk id="4" creationId="{B2B193B2-9E0C-143E-AEA9-4BEFB4A2EBAB}"/>
          </ac:inkMkLst>
        </pc:inkChg>
        <pc:inkChg chg="add del">
          <ac:chgData name="Dong Zheng" userId="3c181caca29f1aa3" providerId="LiveId" clId="{492A83FA-C9B7-4F21-AAB7-3FC494FED4A0}" dt="2022-06-27T11:04:52.287" v="1190" actId="9405"/>
          <ac:inkMkLst>
            <pc:docMk/>
            <pc:sldMk cId="416676110" sldId="469"/>
            <ac:inkMk id="5" creationId="{DD93120E-5B17-D8BD-657D-41699DF12B2F}"/>
          </ac:inkMkLst>
        </pc:inkChg>
        <pc:inkChg chg="add del">
          <ac:chgData name="Dong Zheng" userId="3c181caca29f1aa3" providerId="LiveId" clId="{492A83FA-C9B7-4F21-AAB7-3FC494FED4A0}" dt="2022-06-27T11:04:51.971" v="1189" actId="9405"/>
          <ac:inkMkLst>
            <pc:docMk/>
            <pc:sldMk cId="416676110" sldId="469"/>
            <ac:inkMk id="6" creationId="{3A0FFC8F-D797-C421-6F05-C8AA4B620A74}"/>
          </ac:inkMkLst>
        </pc:inkChg>
      </pc:sldChg>
      <pc:sldChg chg="del">
        <pc:chgData name="Dong Zheng" userId="3c181caca29f1aa3" providerId="LiveId" clId="{492A83FA-C9B7-4F21-AAB7-3FC494FED4A0}" dt="2022-06-27T08:40:01.265" v="0" actId="47"/>
        <pc:sldMkLst>
          <pc:docMk/>
          <pc:sldMk cId="3362597470" sldId="469"/>
        </pc:sldMkLst>
      </pc:sldChg>
      <pc:sldChg chg="addSp modSp new mod">
        <pc:chgData name="Dong Zheng" userId="3c181caca29f1aa3" providerId="LiveId" clId="{492A83FA-C9B7-4F21-AAB7-3FC494FED4A0}" dt="2022-06-27T11:20:51.568" v="1253" actId="20577"/>
        <pc:sldMkLst>
          <pc:docMk/>
          <pc:sldMk cId="3949099772" sldId="470"/>
        </pc:sldMkLst>
        <pc:spChg chg="add mod">
          <ac:chgData name="Dong Zheng" userId="3c181caca29f1aa3" providerId="LiveId" clId="{492A83FA-C9B7-4F21-AAB7-3FC494FED4A0}" dt="2022-06-27T11:20:51.568" v="1253" actId="20577"/>
          <ac:spMkLst>
            <pc:docMk/>
            <pc:sldMk cId="3949099772" sldId="470"/>
            <ac:spMk id="4" creationId="{DCB5D521-0ED3-9310-6EC8-518D01606714}"/>
          </ac:spMkLst>
        </pc:spChg>
        <pc:picChg chg="add mod">
          <ac:chgData name="Dong Zheng" userId="3c181caca29f1aa3" providerId="LiveId" clId="{492A83FA-C9B7-4F21-AAB7-3FC494FED4A0}" dt="2022-06-27T11:20:38.675" v="1224" actId="1076"/>
          <ac:picMkLst>
            <pc:docMk/>
            <pc:sldMk cId="3949099772" sldId="470"/>
            <ac:picMk id="3" creationId="{53F3DFAB-A8B4-ED7A-750F-6D46A299BE84}"/>
          </ac:picMkLst>
        </pc:picChg>
      </pc:sldChg>
    </pc:docChg>
  </pc:docChgLst>
  <pc:docChgLst>
    <pc:chgData name="Dong Zheng" userId="3c181caca29f1aa3" providerId="LiveId" clId="{3CD9D60E-6FEF-409F-A8AE-8CFEA2944AB2}"/>
    <pc:docChg chg="custSel addSld delSld modSld">
      <pc:chgData name="Dong Zheng" userId="3c181caca29f1aa3" providerId="LiveId" clId="{3CD9D60E-6FEF-409F-A8AE-8CFEA2944AB2}" dt="2022-08-01T03:37:52.010" v="889" actId="20577"/>
      <pc:docMkLst>
        <pc:docMk/>
      </pc:docMkLst>
      <pc:sldChg chg="addSp delSp modSp mod">
        <pc:chgData name="Dong Zheng" userId="3c181caca29f1aa3" providerId="LiveId" clId="{3CD9D60E-6FEF-409F-A8AE-8CFEA2944AB2}" dt="2022-08-01T02:20:16.262" v="7" actId="20577"/>
        <pc:sldMkLst>
          <pc:docMk/>
          <pc:sldMk cId="2615173179" sldId="465"/>
        </pc:sldMkLst>
        <pc:spChg chg="mod">
          <ac:chgData name="Dong Zheng" userId="3c181caca29f1aa3" providerId="LiveId" clId="{3CD9D60E-6FEF-409F-A8AE-8CFEA2944AB2}" dt="2022-08-01T02:20:16.262" v="7" actId="20577"/>
          <ac:spMkLst>
            <pc:docMk/>
            <pc:sldMk cId="2615173179" sldId="465"/>
            <ac:spMk id="23" creationId="{AF6158D1-2ED1-B942-21C4-E927D704CDDF}"/>
          </ac:spMkLst>
        </pc:spChg>
        <pc:picChg chg="add mod">
          <ac:chgData name="Dong Zheng" userId="3c181caca29f1aa3" providerId="LiveId" clId="{3CD9D60E-6FEF-409F-A8AE-8CFEA2944AB2}" dt="2022-08-01T02:20:09.579" v="2" actId="1076"/>
          <ac:picMkLst>
            <pc:docMk/>
            <pc:sldMk cId="2615173179" sldId="465"/>
            <ac:picMk id="3" creationId="{A34A0021-6F80-2982-0EC7-575A1AAAF5E7}"/>
          </ac:picMkLst>
        </pc:picChg>
        <pc:picChg chg="del">
          <ac:chgData name="Dong Zheng" userId="3c181caca29f1aa3" providerId="LiveId" clId="{3CD9D60E-6FEF-409F-A8AE-8CFEA2944AB2}" dt="2022-08-01T02:20:05.740" v="0" actId="478"/>
          <ac:picMkLst>
            <pc:docMk/>
            <pc:sldMk cId="2615173179" sldId="465"/>
            <ac:picMk id="4" creationId="{72C4E8D3-C19E-5964-3DE2-9564D4D4FD16}"/>
          </ac:picMkLst>
        </pc:picChg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1201864920" sldId="466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3866684527" sldId="467"/>
        </pc:sldMkLst>
      </pc:sldChg>
      <pc:sldChg chg="addSp delSp modSp mod">
        <pc:chgData name="Dong Zheng" userId="3c181caca29f1aa3" providerId="LiveId" clId="{3CD9D60E-6FEF-409F-A8AE-8CFEA2944AB2}" dt="2022-08-01T03:37:52.010" v="889" actId="20577"/>
        <pc:sldMkLst>
          <pc:docMk/>
          <pc:sldMk cId="2185312659" sldId="468"/>
        </pc:sldMkLst>
        <pc:spChg chg="del">
          <ac:chgData name="Dong Zheng" userId="3c181caca29f1aa3" providerId="LiveId" clId="{3CD9D60E-6FEF-409F-A8AE-8CFEA2944AB2}" dt="2022-08-01T02:21:20.185" v="8" actId="478"/>
          <ac:spMkLst>
            <pc:docMk/>
            <pc:sldMk cId="2185312659" sldId="468"/>
            <ac:spMk id="8" creationId="{043EE4D3-7EB5-5538-DA13-C4D2824054CB}"/>
          </ac:spMkLst>
        </pc:spChg>
        <pc:spChg chg="del">
          <ac:chgData name="Dong Zheng" userId="3c181caca29f1aa3" providerId="LiveId" clId="{3CD9D60E-6FEF-409F-A8AE-8CFEA2944AB2}" dt="2022-08-01T02:21:21.285" v="9" actId="478"/>
          <ac:spMkLst>
            <pc:docMk/>
            <pc:sldMk cId="2185312659" sldId="468"/>
            <ac:spMk id="9" creationId="{E61478E2-5B65-8CE9-2008-36A10BC30055}"/>
          </ac:spMkLst>
        </pc:spChg>
        <pc:spChg chg="del">
          <ac:chgData name="Dong Zheng" userId="3c181caca29f1aa3" providerId="LiveId" clId="{3CD9D60E-6FEF-409F-A8AE-8CFEA2944AB2}" dt="2022-08-01T02:21:22.808" v="10" actId="478"/>
          <ac:spMkLst>
            <pc:docMk/>
            <pc:sldMk cId="2185312659" sldId="468"/>
            <ac:spMk id="10" creationId="{17117CDA-D82A-B171-3A94-857F38F89499}"/>
          </ac:spMkLst>
        </pc:spChg>
        <pc:spChg chg="mod">
          <ac:chgData name="Dong Zheng" userId="3c181caca29f1aa3" providerId="LiveId" clId="{3CD9D60E-6FEF-409F-A8AE-8CFEA2944AB2}" dt="2022-08-01T03:37:52.010" v="889" actId="20577"/>
          <ac:spMkLst>
            <pc:docMk/>
            <pc:sldMk cId="2185312659" sldId="468"/>
            <ac:spMk id="12" creationId="{A832BA82-AD09-F1AD-6A94-E1FC7000C115}"/>
          </ac:spMkLst>
        </pc:spChg>
        <pc:spChg chg="del mod">
          <ac:chgData name="Dong Zheng" userId="3c181caca29f1aa3" providerId="LiveId" clId="{3CD9D60E-6FEF-409F-A8AE-8CFEA2944AB2}" dt="2022-08-01T02:21:25.286" v="13" actId="478"/>
          <ac:spMkLst>
            <pc:docMk/>
            <pc:sldMk cId="2185312659" sldId="468"/>
            <ac:spMk id="14" creationId="{2DE06DA8-1B0B-E482-7763-32FB2AC5BCB0}"/>
          </ac:spMkLst>
        </pc:spChg>
        <pc:picChg chg="del">
          <ac:chgData name="Dong Zheng" userId="3c181caca29f1aa3" providerId="LiveId" clId="{3CD9D60E-6FEF-409F-A8AE-8CFEA2944AB2}" dt="2022-08-01T02:21:23.505" v="11" actId="478"/>
          <ac:picMkLst>
            <pc:docMk/>
            <pc:sldMk cId="2185312659" sldId="468"/>
            <ac:picMk id="2" creationId="{C548348F-A917-E519-CE37-1C2B9531B5C1}"/>
          </ac:picMkLst>
        </pc:picChg>
        <pc:picChg chg="del">
          <ac:chgData name="Dong Zheng" userId="3c181caca29f1aa3" providerId="LiveId" clId="{3CD9D60E-6FEF-409F-A8AE-8CFEA2944AB2}" dt="2022-08-01T02:21:25.734" v="14" actId="478"/>
          <ac:picMkLst>
            <pc:docMk/>
            <pc:sldMk cId="2185312659" sldId="468"/>
            <ac:picMk id="5" creationId="{E8D60A89-ABDB-7934-8880-492EB7C49CC9}"/>
          </ac:picMkLst>
        </pc:picChg>
        <pc:picChg chg="add mod ord">
          <ac:chgData name="Dong Zheng" userId="3c181caca29f1aa3" providerId="LiveId" clId="{3CD9D60E-6FEF-409F-A8AE-8CFEA2944AB2}" dt="2022-08-01T02:36:40.177" v="443" actId="1076"/>
          <ac:picMkLst>
            <pc:docMk/>
            <pc:sldMk cId="2185312659" sldId="468"/>
            <ac:picMk id="6" creationId="{B29675E3-E4BC-76B9-A2C5-5FAF4281004D}"/>
          </ac:picMkLst>
        </pc:picChg>
      </pc:sldChg>
      <pc:sldChg chg="addSp delSp modSp mod">
        <pc:chgData name="Dong Zheng" userId="3c181caca29f1aa3" providerId="LiveId" clId="{3CD9D60E-6FEF-409F-A8AE-8CFEA2944AB2}" dt="2022-08-01T02:37:06.159" v="454"/>
        <pc:sldMkLst>
          <pc:docMk/>
          <pc:sldMk cId="2603647781" sldId="469"/>
        </pc:sldMkLst>
        <pc:spChg chg="mod">
          <ac:chgData name="Dong Zheng" userId="3c181caca29f1aa3" providerId="LiveId" clId="{3CD9D60E-6FEF-409F-A8AE-8CFEA2944AB2}" dt="2022-08-01T02:37:06.159" v="454"/>
          <ac:spMkLst>
            <pc:docMk/>
            <pc:sldMk cId="2603647781" sldId="469"/>
            <ac:spMk id="3" creationId="{1EA2D6F9-67E1-E28B-DAA2-BB09E0BFE9C6}"/>
          </ac:spMkLst>
        </pc:spChg>
        <pc:spChg chg="del mod">
          <ac:chgData name="Dong Zheng" userId="3c181caca29f1aa3" providerId="LiveId" clId="{3CD9D60E-6FEF-409F-A8AE-8CFEA2944AB2}" dt="2022-08-01T02:26:51.624" v="228" actId="478"/>
          <ac:spMkLst>
            <pc:docMk/>
            <pc:sldMk cId="2603647781" sldId="469"/>
            <ac:spMk id="11" creationId="{1B061154-B9C4-CABE-50FA-A2FC55A59881}"/>
          </ac:spMkLst>
        </pc:spChg>
        <pc:spChg chg="del mod">
          <ac:chgData name="Dong Zheng" userId="3c181caca29f1aa3" providerId="LiveId" clId="{3CD9D60E-6FEF-409F-A8AE-8CFEA2944AB2}" dt="2022-08-01T02:30:52.540" v="231" actId="478"/>
          <ac:spMkLst>
            <pc:docMk/>
            <pc:sldMk cId="2603647781" sldId="469"/>
            <ac:spMk id="14" creationId="{2DE06DA8-1B0B-E482-7763-32FB2AC5BCB0}"/>
          </ac:spMkLst>
        </pc:spChg>
        <pc:spChg chg="del">
          <ac:chgData name="Dong Zheng" userId="3c181caca29f1aa3" providerId="LiveId" clId="{3CD9D60E-6FEF-409F-A8AE-8CFEA2944AB2}" dt="2022-08-01T02:26:49.208" v="225" actId="478"/>
          <ac:spMkLst>
            <pc:docMk/>
            <pc:sldMk cId="2603647781" sldId="469"/>
            <ac:spMk id="15" creationId="{CE7B0177-B442-0F39-A0B9-2AFAA6651105}"/>
          </ac:spMkLst>
        </pc:spChg>
        <pc:spChg chg="del">
          <ac:chgData name="Dong Zheng" userId="3c181caca29f1aa3" providerId="LiveId" clId="{3CD9D60E-6FEF-409F-A8AE-8CFEA2944AB2}" dt="2022-08-01T02:26:44.879" v="221" actId="478"/>
          <ac:spMkLst>
            <pc:docMk/>
            <pc:sldMk cId="2603647781" sldId="469"/>
            <ac:spMk id="16" creationId="{789DCA29-0BD0-15CA-3401-2B8A41E7C13D}"/>
          </ac:spMkLst>
        </pc:spChg>
        <pc:spChg chg="add mod">
          <ac:chgData name="Dong Zheng" userId="3c181caca29f1aa3" providerId="LiveId" clId="{3CD9D60E-6FEF-409F-A8AE-8CFEA2944AB2}" dt="2022-08-01T02:32:41.136" v="302" actId="1076"/>
          <ac:spMkLst>
            <pc:docMk/>
            <pc:sldMk cId="2603647781" sldId="469"/>
            <ac:spMk id="17" creationId="{3C98A1D3-C41D-9D52-5D03-E0FF13B6D5A0}"/>
          </ac:spMkLst>
        </pc:spChg>
        <pc:spChg chg="del">
          <ac:chgData name="Dong Zheng" userId="3c181caca29f1aa3" providerId="LiveId" clId="{3CD9D60E-6FEF-409F-A8AE-8CFEA2944AB2}" dt="2022-08-01T02:26:47.543" v="224" actId="478"/>
          <ac:spMkLst>
            <pc:docMk/>
            <pc:sldMk cId="2603647781" sldId="469"/>
            <ac:spMk id="19" creationId="{23AF69D8-F33E-B219-A630-44B8FBB7F47A}"/>
          </ac:spMkLst>
        </pc:spChg>
        <pc:spChg chg="del">
          <ac:chgData name="Dong Zheng" userId="3c181caca29f1aa3" providerId="LiveId" clId="{3CD9D60E-6FEF-409F-A8AE-8CFEA2944AB2}" dt="2022-08-01T02:26:46.663" v="223" actId="478"/>
          <ac:spMkLst>
            <pc:docMk/>
            <pc:sldMk cId="2603647781" sldId="469"/>
            <ac:spMk id="20" creationId="{AA315231-1F7A-0B75-B627-62FD35392186}"/>
          </ac:spMkLst>
        </pc:spChg>
        <pc:spChg chg="add mod">
          <ac:chgData name="Dong Zheng" userId="3c181caca29f1aa3" providerId="LiveId" clId="{3CD9D60E-6FEF-409F-A8AE-8CFEA2944AB2}" dt="2022-08-01T02:33:07.754" v="347" actId="20577"/>
          <ac:spMkLst>
            <pc:docMk/>
            <pc:sldMk cId="2603647781" sldId="469"/>
            <ac:spMk id="21" creationId="{59896E7B-C70F-2722-7F53-11E385BB3A6B}"/>
          </ac:spMkLst>
        </pc:spChg>
        <pc:spChg chg="add mod">
          <ac:chgData name="Dong Zheng" userId="3c181caca29f1aa3" providerId="LiveId" clId="{3CD9D60E-6FEF-409F-A8AE-8CFEA2944AB2}" dt="2022-08-01T02:33:57.017" v="375" actId="207"/>
          <ac:spMkLst>
            <pc:docMk/>
            <pc:sldMk cId="2603647781" sldId="469"/>
            <ac:spMk id="22" creationId="{B4D0A958-9130-540A-09E7-A2B8B3822B39}"/>
          </ac:spMkLst>
        </pc:spChg>
        <pc:spChg chg="add mod">
          <ac:chgData name="Dong Zheng" userId="3c181caca29f1aa3" providerId="LiveId" clId="{3CD9D60E-6FEF-409F-A8AE-8CFEA2944AB2}" dt="2022-08-01T02:35:06.264" v="442" actId="1076"/>
          <ac:spMkLst>
            <pc:docMk/>
            <pc:sldMk cId="2603647781" sldId="469"/>
            <ac:spMk id="23" creationId="{44EBC89F-4D22-726D-D476-26B79F5169A6}"/>
          </ac:spMkLst>
        </pc:spChg>
        <pc:picChg chg="add mod">
          <ac:chgData name="Dong Zheng" userId="3c181caca29f1aa3" providerId="LiveId" clId="{3CD9D60E-6FEF-409F-A8AE-8CFEA2944AB2}" dt="2022-08-01T02:32:38.760" v="301" actId="1076"/>
          <ac:picMkLst>
            <pc:docMk/>
            <pc:sldMk cId="2603647781" sldId="469"/>
            <ac:picMk id="4" creationId="{36439595-EEFC-83EF-C94A-4A8DD35688F4}"/>
          </ac:picMkLst>
        </pc:picChg>
        <pc:picChg chg="del">
          <ac:chgData name="Dong Zheng" userId="3c181caca29f1aa3" providerId="LiveId" clId="{3CD9D60E-6FEF-409F-A8AE-8CFEA2944AB2}" dt="2022-08-01T02:26:52.063" v="229" actId="478"/>
          <ac:picMkLst>
            <pc:docMk/>
            <pc:sldMk cId="2603647781" sldId="469"/>
            <ac:picMk id="5" creationId="{E8D60A89-ABDB-7934-8880-492EB7C49CC9}"/>
          </ac:picMkLst>
        </pc:picChg>
        <pc:picChg chg="del">
          <ac:chgData name="Dong Zheng" userId="3c181caca29f1aa3" providerId="LiveId" clId="{3CD9D60E-6FEF-409F-A8AE-8CFEA2944AB2}" dt="2022-08-01T02:26:49.686" v="226" actId="478"/>
          <ac:picMkLst>
            <pc:docMk/>
            <pc:sldMk cId="2603647781" sldId="469"/>
            <ac:picMk id="13" creationId="{7758203B-D07A-8FB2-6CE5-83803F62CDB8}"/>
          </ac:picMkLst>
        </pc:picChg>
        <pc:picChg chg="del">
          <ac:chgData name="Dong Zheng" userId="3c181caca29f1aa3" providerId="LiveId" clId="{3CD9D60E-6FEF-409F-A8AE-8CFEA2944AB2}" dt="2022-08-01T02:26:45.447" v="222" actId="478"/>
          <ac:picMkLst>
            <pc:docMk/>
            <pc:sldMk cId="2603647781" sldId="469"/>
            <ac:picMk id="18" creationId="{BABE2477-5B4F-898E-B4D8-4F61BA5F7EAE}"/>
          </ac:picMkLst>
        </pc:picChg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996487602" sldId="470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1449807974" sldId="471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3275362155" sldId="472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3990691575" sldId="473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1369401825" sldId="474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1361027155" sldId="475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269101585" sldId="476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548568995" sldId="477"/>
        </pc:sldMkLst>
      </pc:sldChg>
      <pc:sldChg chg="addSp delSp modSp add mod">
        <pc:chgData name="Dong Zheng" userId="3c181caca29f1aa3" providerId="LiveId" clId="{3CD9D60E-6FEF-409F-A8AE-8CFEA2944AB2}" dt="2022-08-01T02:41:54.232" v="657" actId="1076"/>
        <pc:sldMkLst>
          <pc:docMk/>
          <pc:sldMk cId="3780491805" sldId="478"/>
        </pc:sldMkLst>
        <pc:spChg chg="mod">
          <ac:chgData name="Dong Zheng" userId="3c181caca29f1aa3" providerId="LiveId" clId="{3CD9D60E-6FEF-409F-A8AE-8CFEA2944AB2}" dt="2022-08-01T02:41:08.449" v="585" actId="1076"/>
          <ac:spMkLst>
            <pc:docMk/>
            <pc:sldMk cId="3780491805" sldId="478"/>
            <ac:spMk id="3" creationId="{1EA2D6F9-67E1-E28B-DAA2-BB09E0BFE9C6}"/>
          </ac:spMkLst>
        </pc:spChg>
        <pc:spChg chg="mod">
          <ac:chgData name="Dong Zheng" userId="3c181caca29f1aa3" providerId="LiveId" clId="{3CD9D60E-6FEF-409F-A8AE-8CFEA2944AB2}" dt="2022-08-01T02:41:50.642" v="656" actId="1076"/>
          <ac:spMkLst>
            <pc:docMk/>
            <pc:sldMk cId="3780491805" sldId="478"/>
            <ac:spMk id="17" creationId="{3C98A1D3-C41D-9D52-5D03-E0FF13B6D5A0}"/>
          </ac:spMkLst>
        </pc:spChg>
        <pc:spChg chg="mod">
          <ac:chgData name="Dong Zheng" userId="3c181caca29f1aa3" providerId="LiveId" clId="{3CD9D60E-6FEF-409F-A8AE-8CFEA2944AB2}" dt="2022-08-01T02:41:54.232" v="657" actId="1076"/>
          <ac:spMkLst>
            <pc:docMk/>
            <pc:sldMk cId="3780491805" sldId="478"/>
            <ac:spMk id="21" creationId="{59896E7B-C70F-2722-7F53-11E385BB3A6B}"/>
          </ac:spMkLst>
        </pc:spChg>
        <pc:spChg chg="del">
          <ac:chgData name="Dong Zheng" userId="3c181caca29f1aa3" providerId="LiveId" clId="{3CD9D60E-6FEF-409F-A8AE-8CFEA2944AB2}" dt="2022-08-01T02:37:14.261" v="465" actId="478"/>
          <ac:spMkLst>
            <pc:docMk/>
            <pc:sldMk cId="3780491805" sldId="478"/>
            <ac:spMk id="22" creationId="{B4D0A958-9130-540A-09E7-A2B8B3822B39}"/>
          </ac:spMkLst>
        </pc:spChg>
        <pc:spChg chg="del">
          <ac:chgData name="Dong Zheng" userId="3c181caca29f1aa3" providerId="LiveId" clId="{3CD9D60E-6FEF-409F-A8AE-8CFEA2944AB2}" dt="2022-08-01T02:37:14.997" v="466" actId="478"/>
          <ac:spMkLst>
            <pc:docMk/>
            <pc:sldMk cId="3780491805" sldId="478"/>
            <ac:spMk id="23" creationId="{44EBC89F-4D22-726D-D476-26B79F5169A6}"/>
          </ac:spMkLst>
        </pc:spChg>
        <pc:picChg chg="del">
          <ac:chgData name="Dong Zheng" userId="3c181caca29f1aa3" providerId="LiveId" clId="{3CD9D60E-6FEF-409F-A8AE-8CFEA2944AB2}" dt="2022-08-01T02:37:12.259" v="464" actId="478"/>
          <ac:picMkLst>
            <pc:docMk/>
            <pc:sldMk cId="3780491805" sldId="478"/>
            <ac:picMk id="4" creationId="{36439595-EEFC-83EF-C94A-4A8DD35688F4}"/>
          </ac:picMkLst>
        </pc:picChg>
        <pc:picChg chg="add mod">
          <ac:chgData name="Dong Zheng" userId="3c181caca29f1aa3" providerId="LiveId" clId="{3CD9D60E-6FEF-409F-A8AE-8CFEA2944AB2}" dt="2022-08-01T02:41:09.611" v="586" actId="1076"/>
          <ac:picMkLst>
            <pc:docMk/>
            <pc:sldMk cId="3780491805" sldId="478"/>
            <ac:picMk id="5" creationId="{CEC8AAC6-B12A-BBEF-FF69-9B3963B23BC1}"/>
          </ac:picMkLst>
        </pc:picChg>
      </pc:sldChg>
      <pc:sldChg chg="addSp delSp modSp add mod">
        <pc:chgData name="Dong Zheng" userId="3c181caca29f1aa3" providerId="LiveId" clId="{3CD9D60E-6FEF-409F-A8AE-8CFEA2944AB2}" dt="2022-08-01T03:30:29.578" v="857"/>
        <pc:sldMkLst>
          <pc:docMk/>
          <pc:sldMk cId="1795256443" sldId="479"/>
        </pc:sldMkLst>
        <pc:spChg chg="del mod">
          <ac:chgData name="Dong Zheng" userId="3c181caca29f1aa3" providerId="LiveId" clId="{3CD9D60E-6FEF-409F-A8AE-8CFEA2944AB2}" dt="2022-08-01T02:43:12.333" v="685" actId="478"/>
          <ac:spMkLst>
            <pc:docMk/>
            <pc:sldMk cId="1795256443" sldId="479"/>
            <ac:spMk id="3" creationId="{1EA2D6F9-67E1-E28B-DAA2-BB09E0BFE9C6}"/>
          </ac:spMkLst>
        </pc:spChg>
        <pc:spChg chg="add mod">
          <ac:chgData name="Dong Zheng" userId="3c181caca29f1aa3" providerId="LiveId" clId="{3CD9D60E-6FEF-409F-A8AE-8CFEA2944AB2}" dt="2022-08-01T02:43:10.189" v="684"/>
          <ac:spMkLst>
            <pc:docMk/>
            <pc:sldMk cId="1795256443" sldId="479"/>
            <ac:spMk id="6" creationId="{90D86AD2-C23C-CE32-9E5D-48CF4CEF4EDB}"/>
          </ac:spMkLst>
        </pc:spChg>
        <pc:spChg chg="add mod">
          <ac:chgData name="Dong Zheng" userId="3c181caca29f1aa3" providerId="LiveId" clId="{3CD9D60E-6FEF-409F-A8AE-8CFEA2944AB2}" dt="2022-08-01T03:30:02.999" v="832" actId="1076"/>
          <ac:spMkLst>
            <pc:docMk/>
            <pc:sldMk cId="1795256443" sldId="479"/>
            <ac:spMk id="7" creationId="{E8129231-2336-A4E9-ED4E-EB14C354673E}"/>
          </ac:spMkLst>
        </pc:spChg>
        <pc:spChg chg="add mod">
          <ac:chgData name="Dong Zheng" userId="3c181caca29f1aa3" providerId="LiveId" clId="{3CD9D60E-6FEF-409F-A8AE-8CFEA2944AB2}" dt="2022-08-01T03:30:02.999" v="832" actId="1076"/>
          <ac:spMkLst>
            <pc:docMk/>
            <pc:sldMk cId="1795256443" sldId="479"/>
            <ac:spMk id="10" creationId="{0649B124-EDE8-B6BF-478D-0FFE551902C1}"/>
          </ac:spMkLst>
        </pc:spChg>
        <pc:spChg chg="add mod">
          <ac:chgData name="Dong Zheng" userId="3c181caca29f1aa3" providerId="LiveId" clId="{3CD9D60E-6FEF-409F-A8AE-8CFEA2944AB2}" dt="2022-08-01T03:30:02.999" v="832" actId="1076"/>
          <ac:spMkLst>
            <pc:docMk/>
            <pc:sldMk cId="1795256443" sldId="479"/>
            <ac:spMk id="11" creationId="{8386974C-928B-7B38-A6F8-227C90041ABD}"/>
          </ac:spMkLst>
        </pc:spChg>
        <pc:spChg chg="add del mod">
          <ac:chgData name="Dong Zheng" userId="3c181caca29f1aa3" providerId="LiveId" clId="{3CD9D60E-6FEF-409F-A8AE-8CFEA2944AB2}" dt="2022-08-01T03:25:50.148" v="772"/>
          <ac:spMkLst>
            <pc:docMk/>
            <pc:sldMk cId="1795256443" sldId="479"/>
            <ac:spMk id="12" creationId="{267CB6F5-52C9-2030-1F79-E9721DDA5FA1}"/>
          </ac:spMkLst>
        </pc:spChg>
        <pc:spChg chg="add mod">
          <ac:chgData name="Dong Zheng" userId="3c181caca29f1aa3" providerId="LiveId" clId="{3CD9D60E-6FEF-409F-A8AE-8CFEA2944AB2}" dt="2022-08-01T03:30:02.999" v="832" actId="1076"/>
          <ac:spMkLst>
            <pc:docMk/>
            <pc:sldMk cId="1795256443" sldId="479"/>
            <ac:spMk id="13" creationId="{3DB3DAE8-0854-3D25-8EF7-9FF5C934B76B}"/>
          </ac:spMkLst>
        </pc:spChg>
        <pc:spChg chg="add mod">
          <ac:chgData name="Dong Zheng" userId="3c181caca29f1aa3" providerId="LiveId" clId="{3CD9D60E-6FEF-409F-A8AE-8CFEA2944AB2}" dt="2022-08-01T03:30:21.707" v="855" actId="1076"/>
          <ac:spMkLst>
            <pc:docMk/>
            <pc:sldMk cId="1795256443" sldId="479"/>
            <ac:spMk id="16" creationId="{52339D54-F72A-B97C-332A-A02E0B929105}"/>
          </ac:spMkLst>
        </pc:spChg>
        <pc:spChg chg="del">
          <ac:chgData name="Dong Zheng" userId="3c181caca29f1aa3" providerId="LiveId" clId="{3CD9D60E-6FEF-409F-A8AE-8CFEA2944AB2}" dt="2022-08-01T02:42:52.893" v="679" actId="478"/>
          <ac:spMkLst>
            <pc:docMk/>
            <pc:sldMk cId="1795256443" sldId="479"/>
            <ac:spMk id="17" creationId="{3C98A1D3-C41D-9D52-5D03-E0FF13B6D5A0}"/>
          </ac:spMkLst>
        </pc:spChg>
        <pc:spChg chg="add del mod">
          <ac:chgData name="Dong Zheng" userId="3c181caca29f1aa3" providerId="LiveId" clId="{3CD9D60E-6FEF-409F-A8AE-8CFEA2944AB2}" dt="2022-08-01T03:30:29.578" v="857"/>
          <ac:spMkLst>
            <pc:docMk/>
            <pc:sldMk cId="1795256443" sldId="479"/>
            <ac:spMk id="18" creationId="{ED85581E-EFF0-7CA8-E38A-963D1E45E0ED}"/>
          </ac:spMkLst>
        </pc:spChg>
        <pc:spChg chg="mod">
          <ac:chgData name="Dong Zheng" userId="3c181caca29f1aa3" providerId="LiveId" clId="{3CD9D60E-6FEF-409F-A8AE-8CFEA2944AB2}" dt="2022-08-01T02:43:32.027" v="735" actId="1076"/>
          <ac:spMkLst>
            <pc:docMk/>
            <pc:sldMk cId="1795256443" sldId="479"/>
            <ac:spMk id="21" creationId="{59896E7B-C70F-2722-7F53-11E385BB3A6B}"/>
          </ac:spMkLst>
        </pc:spChg>
        <pc:picChg chg="add mod">
          <ac:chgData name="Dong Zheng" userId="3c181caca29f1aa3" providerId="LiveId" clId="{3CD9D60E-6FEF-409F-A8AE-8CFEA2944AB2}" dt="2022-08-01T03:30:02.999" v="832" actId="1076"/>
          <ac:picMkLst>
            <pc:docMk/>
            <pc:sldMk cId="1795256443" sldId="479"/>
            <ac:picMk id="4" creationId="{CA178BC8-D372-62C8-16FF-2F0BACE39C4D}"/>
          </ac:picMkLst>
        </pc:picChg>
        <pc:picChg chg="del">
          <ac:chgData name="Dong Zheng" userId="3c181caca29f1aa3" providerId="LiveId" clId="{3CD9D60E-6FEF-409F-A8AE-8CFEA2944AB2}" dt="2022-08-01T02:42:51.819" v="678" actId="478"/>
          <ac:picMkLst>
            <pc:docMk/>
            <pc:sldMk cId="1795256443" sldId="479"/>
            <ac:picMk id="5" creationId="{CEC8AAC6-B12A-BBEF-FF69-9B3963B23BC1}"/>
          </ac:picMkLst>
        </pc:picChg>
        <pc:picChg chg="add mod">
          <ac:chgData name="Dong Zheng" userId="3c181caca29f1aa3" providerId="LiveId" clId="{3CD9D60E-6FEF-409F-A8AE-8CFEA2944AB2}" dt="2022-08-01T03:30:02.999" v="832" actId="1076"/>
          <ac:picMkLst>
            <pc:docMk/>
            <pc:sldMk cId="1795256443" sldId="479"/>
            <ac:picMk id="9" creationId="{07A8EDB2-BFEB-70AE-A49D-AC818797921D}"/>
          </ac:picMkLst>
        </pc:picChg>
      </pc:sldChg>
      <pc:sldChg chg="addSp delSp modSp add mod">
        <pc:chgData name="Dong Zheng" userId="3c181caca29f1aa3" providerId="LiveId" clId="{3CD9D60E-6FEF-409F-A8AE-8CFEA2944AB2}" dt="2022-08-01T03:31:23.712" v="879" actId="1076"/>
        <pc:sldMkLst>
          <pc:docMk/>
          <pc:sldMk cId="287369582" sldId="480"/>
        </pc:sldMkLst>
        <pc:spChg chg="mod ord">
          <ac:chgData name="Dong Zheng" userId="3c181caca29f1aa3" providerId="LiveId" clId="{3CD9D60E-6FEF-409F-A8AE-8CFEA2944AB2}" dt="2022-08-01T03:31:17.921" v="878" actId="166"/>
          <ac:spMkLst>
            <pc:docMk/>
            <pc:sldMk cId="287369582" sldId="480"/>
            <ac:spMk id="6" creationId="{90D86AD2-C23C-CE32-9E5D-48CF4CEF4EDB}"/>
          </ac:spMkLst>
        </pc:spChg>
        <pc:spChg chg="del">
          <ac:chgData name="Dong Zheng" userId="3c181caca29f1aa3" providerId="LiveId" clId="{3CD9D60E-6FEF-409F-A8AE-8CFEA2944AB2}" dt="2022-08-01T03:30:42.974" v="870" actId="478"/>
          <ac:spMkLst>
            <pc:docMk/>
            <pc:sldMk cId="287369582" sldId="480"/>
            <ac:spMk id="7" creationId="{E8129231-2336-A4E9-ED4E-EB14C354673E}"/>
          </ac:spMkLst>
        </pc:spChg>
        <pc:spChg chg="del">
          <ac:chgData name="Dong Zheng" userId="3c181caca29f1aa3" providerId="LiveId" clId="{3CD9D60E-6FEF-409F-A8AE-8CFEA2944AB2}" dt="2022-08-01T03:30:43.784" v="871" actId="478"/>
          <ac:spMkLst>
            <pc:docMk/>
            <pc:sldMk cId="287369582" sldId="480"/>
            <ac:spMk id="10" creationId="{0649B124-EDE8-B6BF-478D-0FFE551902C1}"/>
          </ac:spMkLst>
        </pc:spChg>
        <pc:spChg chg="del">
          <ac:chgData name="Dong Zheng" userId="3c181caca29f1aa3" providerId="LiveId" clId="{3CD9D60E-6FEF-409F-A8AE-8CFEA2944AB2}" dt="2022-08-01T03:30:44.647" v="872" actId="478"/>
          <ac:spMkLst>
            <pc:docMk/>
            <pc:sldMk cId="287369582" sldId="480"/>
            <ac:spMk id="11" creationId="{8386974C-928B-7B38-A6F8-227C90041ABD}"/>
          </ac:spMkLst>
        </pc:spChg>
        <pc:spChg chg="del">
          <ac:chgData name="Dong Zheng" userId="3c181caca29f1aa3" providerId="LiveId" clId="{3CD9D60E-6FEF-409F-A8AE-8CFEA2944AB2}" dt="2022-08-01T03:30:45.511" v="873" actId="478"/>
          <ac:spMkLst>
            <pc:docMk/>
            <pc:sldMk cId="287369582" sldId="480"/>
            <ac:spMk id="13" creationId="{3DB3DAE8-0854-3D25-8EF7-9FF5C934B76B}"/>
          </ac:spMkLst>
        </pc:spChg>
        <pc:spChg chg="del">
          <ac:chgData name="Dong Zheng" userId="3c181caca29f1aa3" providerId="LiveId" clId="{3CD9D60E-6FEF-409F-A8AE-8CFEA2944AB2}" dt="2022-08-01T03:30:47.023" v="875" actId="478"/>
          <ac:spMkLst>
            <pc:docMk/>
            <pc:sldMk cId="287369582" sldId="480"/>
            <ac:spMk id="16" creationId="{52339D54-F72A-B97C-332A-A02E0B929105}"/>
          </ac:spMkLst>
        </pc:spChg>
        <pc:spChg chg="del">
          <ac:chgData name="Dong Zheng" userId="3c181caca29f1aa3" providerId="LiveId" clId="{3CD9D60E-6FEF-409F-A8AE-8CFEA2944AB2}" dt="2022-08-01T03:30:41.143" v="868" actId="478"/>
          <ac:spMkLst>
            <pc:docMk/>
            <pc:sldMk cId="287369582" sldId="480"/>
            <ac:spMk id="21" creationId="{59896E7B-C70F-2722-7F53-11E385BB3A6B}"/>
          </ac:spMkLst>
        </pc:spChg>
        <pc:picChg chg="add mod">
          <ac:chgData name="Dong Zheng" userId="3c181caca29f1aa3" providerId="LiveId" clId="{3CD9D60E-6FEF-409F-A8AE-8CFEA2944AB2}" dt="2022-08-01T03:31:23.712" v="879" actId="1076"/>
          <ac:picMkLst>
            <pc:docMk/>
            <pc:sldMk cId="287369582" sldId="480"/>
            <ac:picMk id="3" creationId="{4B5016F8-1CDD-4857-F688-DDAD427F3573}"/>
          </ac:picMkLst>
        </pc:picChg>
        <pc:picChg chg="del">
          <ac:chgData name="Dong Zheng" userId="3c181caca29f1aa3" providerId="LiveId" clId="{3CD9D60E-6FEF-409F-A8AE-8CFEA2944AB2}" dt="2022-08-01T03:30:41.827" v="869" actId="478"/>
          <ac:picMkLst>
            <pc:docMk/>
            <pc:sldMk cId="287369582" sldId="480"/>
            <ac:picMk id="4" creationId="{CA178BC8-D372-62C8-16FF-2F0BACE39C4D}"/>
          </ac:picMkLst>
        </pc:picChg>
        <pc:picChg chg="del">
          <ac:chgData name="Dong Zheng" userId="3c181caca29f1aa3" providerId="LiveId" clId="{3CD9D60E-6FEF-409F-A8AE-8CFEA2944AB2}" dt="2022-08-01T03:30:45.923" v="874" actId="478"/>
          <ac:picMkLst>
            <pc:docMk/>
            <pc:sldMk cId="287369582" sldId="480"/>
            <ac:picMk id="9" creationId="{07A8EDB2-BFEB-70AE-A49D-AC81879792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96B7C-4659-5125-259A-375031131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480AE8-0F27-D3F8-A00F-C3A891C90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B938B-0296-8130-A106-F31F489B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B1693-B170-8DCD-D034-A8C3A062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1B17C-DCF0-51A0-E940-5CCBFDA7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9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AB74B-F9E5-23A8-C4C0-FA921E1A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DE8601-705D-9DAA-938C-897DCB862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A7A59-0F53-F0EB-9EFA-285DF5E9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FD187-A331-E322-1719-2EC891E4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55325-3CE0-6A9F-82DD-6E348E0E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2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30FF37-82F1-E0E7-FCB0-EEE888799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C21CB1-A61B-286B-E3A2-A9205A768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0E02B-B287-44DC-047D-E0818DB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93C83-B177-FFA9-4819-C163C86C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E1868-8C09-6DF4-A98C-51ACE7A8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44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校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596" y="-152400"/>
            <a:ext cx="7162808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51D3-37C2-D3A9-D569-75D2E6F2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D7350-8181-0089-3A1C-BE67D307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12BF9-8934-08DD-3D85-CDF0FC91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207A8-E353-10D5-573D-6BC54BE1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8F34F-31FB-2D14-9290-F74793D4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9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C7858-56B0-8A04-BF52-9E75A536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82AE0-58A0-4D2B-1503-64E5469A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3542E-351B-952E-3F1C-6C686471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59BB2-0945-01C6-2F63-571D3A87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28979-C828-02F0-5487-C94ECE05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7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20765-C9DA-3018-5660-99B0DA51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FB7F7-446B-6C92-EDD5-16F7B5161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FF51B-0EA7-C1D6-B730-0B24CCE98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406A6-E9DB-DECD-0D87-51A4097F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B49607-AF8C-E099-62F3-54B75C05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3F81D-44AF-7707-43D2-8FC1DC1A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1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9CF5A-E075-A4AB-40D8-551F6961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19F67-7C6A-567C-E0CD-CFF3A5375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19B338-BCA2-7AA5-B7C1-4128D45C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51BE15-360B-4ED1-D791-BFF02271F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3853A7-84E8-2A9C-68DF-4144C6B5C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968901-A121-4757-D1B0-B30573EC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7F6D9A-7E9E-B0C3-3202-EE1DE953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91ACFE-AA43-8247-59EB-DF4E4F9D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0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08678-9C30-DD6E-301B-0EF99F8F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F8CA6B-F8EB-818F-7FD4-408B0B49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D05E88-7192-6D99-8405-D136E735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993FD6-1634-AB4B-EBAA-12334C67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8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851032-BC6A-5A59-3BE9-D84BFBAC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A16E58-1C54-1429-6002-C31B727B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F4B2AB-6FA1-7246-81CE-88FEBF10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6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7D243-FA57-21F0-1FF2-821CEEBE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F1905-ED3C-AA66-78BE-C50FB4E0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EC7D1B-1DC4-606D-2210-F97D4E8C5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B0D48-6897-697B-2E31-F18695AF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52185C-AB96-38A9-BEEE-B7FED0BC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00229-A433-4420-1EA9-DD14CBE5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8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E7387-51E8-6F48-87EE-D7F8CA7D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C87517-AABA-D004-2E87-9CE6D77DD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194E31-2998-6034-9FF5-3710E3DA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E7B608-3B80-4AED-C484-ABB8F91E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D605B-BD21-2B92-C667-6224C146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A6236-E726-3DD8-1DC1-3DCA1EEE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6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88625B-44E9-AA1C-9EC0-D1D1349A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26985-1299-6844-31B7-77713AC62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7D5E6-4DCD-7FB2-831C-7097C29A0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1D12-C335-4F07-B116-A428560C0EAD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8E2A7-D7E6-1877-2999-E15494134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2D57D-2802-1BAA-5CBD-3DAE088AD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AF6158D1-2ED1-B942-21C4-E927D704CDDF}"/>
              </a:ext>
            </a:extLst>
          </p:cNvPr>
          <p:cNvSpPr txBox="1"/>
          <p:nvPr/>
        </p:nvSpPr>
        <p:spPr>
          <a:xfrm>
            <a:off x="9206762" y="4810890"/>
            <a:ext cx="1806906" cy="999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董正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003F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2022-9-19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90F3A7-E860-5E84-0E18-F3718F896193}"/>
              </a:ext>
            </a:extLst>
          </p:cNvPr>
          <p:cNvSpPr txBox="1"/>
          <p:nvPr/>
        </p:nvSpPr>
        <p:spPr>
          <a:xfrm>
            <a:off x="4920037" y="4216914"/>
            <a:ext cx="1792478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ICDE 2022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B5E9C4-15CE-4F9B-285D-03DC4EE7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01" y="1895341"/>
            <a:ext cx="9328150" cy="22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7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597809" y="594527"/>
            <a:ext cx="2820452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 Introduction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32BA82-AD09-F1AD-6A94-E1FC7000C115}"/>
              </a:ext>
            </a:extLst>
          </p:cNvPr>
          <p:cNvSpPr txBox="1"/>
          <p:nvPr/>
        </p:nvSpPr>
        <p:spPr>
          <a:xfrm>
            <a:off x="597809" y="1468276"/>
            <a:ext cx="5490734" cy="2185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kumimoji="0" lang="zh-CN" altLang="en-US" sz="1400" b="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kumimoji="0" lang="en-US" altLang="zh-CN" sz="1400" b="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turning </a:t>
            </a:r>
            <a:r>
              <a:rPr kumimoji="0" lang="en-US" altLang="zh-CN" sz="1400" b="0" i="0" u="none" strike="noStrike" kern="1200" cap="none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spatio</a:t>
            </a:r>
            <a:r>
              <a:rPr kumimoji="0" lang="en-US" altLang="zh-CN" sz="1400" b="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-temporal agnostic models 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kumimoji="0" lang="en-US" altLang="zh-CN" sz="1400" b="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kumimoji="0" lang="en-US" altLang="zh-CN" sz="1400" b="0" i="0" u="none" strike="noStrike" kern="1200" cap="none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spatio</a:t>
            </a:r>
            <a:r>
              <a:rPr kumimoji="0" lang="en-US" altLang="zh-CN" sz="1400" b="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-temporal aware models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kumimoji="0" lang="zh-CN" altLang="en-US" sz="1400" b="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创新点：</a:t>
            </a:r>
            <a:endParaRPr kumimoji="0" lang="en-US" altLang="zh-CN" sz="1400" b="0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AutoNum type="arabicPeriod"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meta-learning framework to learn ST-aware parameters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AutoNum type="arabicPeriod"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 attention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AutoNum type="arabicPeriod"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ST-WA model (combining 1 and 2) for flow prediction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E4AD62-2738-0E02-9F5E-814FA32B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860" y="594527"/>
            <a:ext cx="4837331" cy="57316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B09069C-5CE9-31F1-FE74-8939ECFBB42B}"/>
              </a:ext>
            </a:extLst>
          </p:cNvPr>
          <p:cNvSpPr txBox="1"/>
          <p:nvPr/>
        </p:nvSpPr>
        <p:spPr>
          <a:xfrm>
            <a:off x="597809" y="3946566"/>
            <a:ext cx="5527475" cy="2185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kumimoji="0" lang="en-US" altLang="zh-CN" sz="1400" b="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ST-aware (</a:t>
            </a:r>
            <a:r>
              <a:rPr kumimoji="0" lang="zh-CN" altLang="en-US" sz="1400" b="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右图例子</a:t>
            </a:r>
            <a:r>
              <a:rPr kumimoji="0" lang="en-US" altLang="zh-CN" sz="1400" b="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空间角度：不同道路上的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flow pattern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有明显差别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时间角度：不同日子，如工作日和周末的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也具有明显差别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目前的预测模型对于不同的时间和地点的时序列是一视同仁的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aware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的含义：能够让模型对不同时间空间的时序列区别对待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根据不同的输入动态调整模型参数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meta-learning</a:t>
            </a:r>
          </a:p>
        </p:txBody>
      </p:sp>
    </p:spTree>
    <p:extLst>
      <p:ext uri="{BB962C8B-B14F-4D97-AF65-F5344CB8AC3E}">
        <p14:creationId xmlns:p14="http://schemas.microsoft.com/office/powerpoint/2010/main" val="218531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597809" y="594527"/>
            <a:ext cx="4098494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ST-Aware Modeling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32BA82-AD09-F1AD-6A94-E1FC7000C115}"/>
              </a:ext>
            </a:extLst>
          </p:cNvPr>
          <p:cNvSpPr txBox="1"/>
          <p:nvPr/>
        </p:nvSpPr>
        <p:spPr>
          <a:xfrm>
            <a:off x="1347109" y="1868326"/>
            <a:ext cx="4615815" cy="14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设计目标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data-driven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，仅依赖时序列本身，没有任何外部特征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是一个单独的模块，可以应用在任何预测模型上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作为典型例子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837D4B-12A4-7CC7-2DF0-4B01C6996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54" y="3867956"/>
            <a:ext cx="10802692" cy="28135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228159-BE48-28FE-5157-932E61FF9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8" y="480224"/>
            <a:ext cx="4878101" cy="321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5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597809" y="594527"/>
            <a:ext cx="3128805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 Meta-learning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832BA82-AD09-F1AD-6A94-E1FC7000C115}"/>
                  </a:ext>
                </a:extLst>
              </p:cNvPr>
              <p:cNvSpPr txBox="1"/>
              <p:nvPr/>
            </p:nvSpPr>
            <p:spPr>
              <a:xfrm>
                <a:off x="597809" y="1307485"/>
                <a:ext cx="4147289" cy="2042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设计思路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对每个 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sensor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每个时刻学习一个隐变量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Θ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设计不同的 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decoder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来适配不同预测模型的参数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>
                  <a:lnSpc>
                    <a:spcPct val="150000"/>
                  </a:lnSpc>
                  <a:spcAft>
                    <a:spcPts val="300"/>
                  </a:spcAft>
                  <a:defRPr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Θ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由两个单独的 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spatial-aware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0">
                  <a:lnSpc>
                    <a:spcPct val="150000"/>
                  </a:lnSpc>
                  <a:spcAft>
                    <a:spcPts val="300"/>
                  </a:spcAft>
                  <a:defRPr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temporal-aware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相加得来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832BA82-AD09-F1AD-6A94-E1FC7000C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09" y="1307485"/>
                <a:ext cx="4147289" cy="2042675"/>
              </a:xfrm>
              <a:prstGeom prst="rect">
                <a:avLst/>
              </a:prstGeom>
              <a:blipFill>
                <a:blip r:embed="rId2"/>
                <a:stretch>
                  <a:fillRect l="-441" b="-1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9203984-2837-DD09-8C0E-69EF18A5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0" y="3890962"/>
            <a:ext cx="7912100" cy="29670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B05777-8212-285E-5AEC-A034DF9843C2}"/>
                  </a:ext>
                </a:extLst>
              </p:cNvPr>
              <p:cNvSpPr txBox="1"/>
              <p:nvPr/>
            </p:nvSpPr>
            <p:spPr>
              <a:xfrm>
                <a:off x="4650734" y="1398663"/>
                <a:ext cx="3828164" cy="1860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Spatial-aware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由于是 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data-driven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只依靠时序列本身，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没有图结构的信息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只能从头学习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作者假设它服从多变量高斯分布，维度为 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此分布的两个参数随模型学习，用来生成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B05777-8212-285E-5AEC-A034DF984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734" y="1398663"/>
                <a:ext cx="3828164" cy="1860317"/>
              </a:xfrm>
              <a:prstGeom prst="rect">
                <a:avLst/>
              </a:prstGeom>
              <a:blipFill>
                <a:blip r:embed="rId4"/>
                <a:stretch>
                  <a:fillRect l="-478" b="-2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5201A00C-6C05-EC93-7C44-162610C4B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0051" y="3263103"/>
            <a:ext cx="1506707" cy="3308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C0E61A9-DA86-5F03-B1BB-0805394FFB6C}"/>
                  </a:ext>
                </a:extLst>
              </p:cNvPr>
              <p:cNvSpPr txBox="1"/>
              <p:nvPr/>
            </p:nvSpPr>
            <p:spPr>
              <a:xfrm>
                <a:off x="8320130" y="1307483"/>
                <a:ext cx="3057440" cy="1190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Temporal-aware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类似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通过一个 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VAE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从时序列中学习分布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C0E61A9-DA86-5F03-B1BB-0805394FF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130" y="1307483"/>
                <a:ext cx="3057440" cy="1190390"/>
              </a:xfrm>
              <a:prstGeom prst="rect">
                <a:avLst/>
              </a:prstGeom>
              <a:blipFill>
                <a:blip r:embed="rId6"/>
                <a:stretch>
                  <a:fillRect l="-599"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FAFC18A8-DE8D-B9BF-87EF-BAD05080A2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6550" y="2590800"/>
            <a:ext cx="2464599" cy="66818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7CC9B9A-CCBE-9E0A-3B34-277F43F6769B}"/>
              </a:ext>
            </a:extLst>
          </p:cNvPr>
          <p:cNvSpPr txBox="1"/>
          <p:nvPr/>
        </p:nvSpPr>
        <p:spPr>
          <a:xfrm>
            <a:off x="6243722" y="5568335"/>
            <a:ext cx="1806072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&lt;- reparameterization</a:t>
            </a:r>
          </a:p>
        </p:txBody>
      </p:sp>
    </p:spTree>
    <p:extLst>
      <p:ext uri="{BB962C8B-B14F-4D97-AF65-F5344CB8AC3E}">
        <p14:creationId xmlns:p14="http://schemas.microsoft.com/office/powerpoint/2010/main" val="6239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316055" y="101565"/>
            <a:ext cx="3847015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Window Attention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DFEB99-6032-95EB-0A51-DBF6FB5C1007}"/>
              </a:ext>
            </a:extLst>
          </p:cNvPr>
          <p:cNvSpPr txBox="1"/>
          <p:nvPr/>
        </p:nvSpPr>
        <p:spPr>
          <a:xfrm>
            <a:off x="8200721" y="661066"/>
            <a:ext cx="3794500" cy="2185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时序列长度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窗口长度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窗口个数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proxy (d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维向量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，代替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small constant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2, 3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每条道路在每个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上都有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随模型学习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D9177B9-79AB-9E6C-B6FA-4C9A65725623}"/>
                  </a:ext>
                </a:extLst>
              </p:cNvPr>
              <p:cNvSpPr txBox="1"/>
              <p:nvPr/>
            </p:nvSpPr>
            <p:spPr>
              <a:xfrm>
                <a:off x="316055" y="3080135"/>
                <a:ext cx="3165482" cy="1361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lvl="0" defTabSz="914400" rtl="0" eaLnBrk="1" fontAlgn="auto" latinLnBrk="0" hangingPunct="1"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目标：减小时间复杂度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R="0" lvl="0" defTabSz="914400" rtl="0" eaLnBrk="1" fontAlgn="auto" latinLnBrk="0" hangingPunct="1"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平方 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-&gt;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线性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R="0" lvl="0" defTabSz="914400" rtl="0" eaLnBrk="1" fontAlgn="auto" latinLnBrk="0" hangingPunct="1"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R="0" lvl="0" defTabSz="914400" rtl="0" eaLnBrk="1" fontAlgn="auto" latinLnBrk="0" hangingPunct="1"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 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proxy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window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 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 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key</a:t>
                </a:r>
              </a:p>
              <a:p>
                <a:pPr marR="0" lvl="0" defTabSz="914400" rtl="0" eaLnBrk="1" fontAlgn="auto" latinLnBrk="0" hangingPunct="1"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⋅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𝑆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⋅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𝑂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𝐻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D9177B9-79AB-9E6C-B6FA-4C9A65725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5" y="3080135"/>
                <a:ext cx="3165482" cy="1361911"/>
              </a:xfrm>
              <a:prstGeom prst="rect">
                <a:avLst/>
              </a:prstGeom>
              <a:blipFill>
                <a:blip r:embed="rId2"/>
                <a:stretch>
                  <a:fillRect l="-578" t="-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ED3AEC38-10AF-EF31-3972-BBA44677D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8" y="4442046"/>
            <a:ext cx="2970275" cy="83885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83AE834-FBA2-FB18-AAEC-3D50A8AE074C}"/>
              </a:ext>
            </a:extLst>
          </p:cNvPr>
          <p:cNvSpPr txBox="1"/>
          <p:nvPr/>
        </p:nvSpPr>
        <p:spPr>
          <a:xfrm>
            <a:off x="3481537" y="2895647"/>
            <a:ext cx="3804247" cy="739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sensor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内的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p*d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 aggregator: p*d -&gt; d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F895015-A6BD-3A76-516B-E5E6151CFC60}"/>
              </a:ext>
            </a:extLst>
          </p:cNvPr>
          <p:cNvGrpSpPr/>
          <p:nvPr/>
        </p:nvGrpSpPr>
        <p:grpSpPr>
          <a:xfrm>
            <a:off x="3579140" y="3681236"/>
            <a:ext cx="2774488" cy="1614702"/>
            <a:chOff x="3727558" y="3080135"/>
            <a:chExt cx="2774488" cy="1614702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61397F77-D80C-3DC6-A15D-B177A3D96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7558" y="3080135"/>
              <a:ext cx="2774488" cy="1614702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583424E-C503-CD8B-3DEF-21F3F2AD6E6C}"/>
                </a:ext>
              </a:extLst>
            </p:cNvPr>
            <p:cNvSpPr txBox="1"/>
            <p:nvPr/>
          </p:nvSpPr>
          <p:spPr>
            <a:xfrm>
              <a:off x="4163070" y="3486144"/>
              <a:ext cx="726481" cy="295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defRPr/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linear</a:t>
              </a: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6942740A-EA23-FE49-32CD-EE8D9EC64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99" y="710537"/>
            <a:ext cx="4037651" cy="213856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F998B18-8D20-8872-7648-56E6877D6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3070" y="710537"/>
            <a:ext cx="4104630" cy="2136127"/>
          </a:xfrm>
          <a:prstGeom prst="rect">
            <a:avLst/>
          </a:prstGeom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5A1204F-9B9B-F0E0-0C2F-0A093C122133}"/>
              </a:ext>
            </a:extLst>
          </p:cNvPr>
          <p:cNvCxnSpPr>
            <a:cxnSpLocks/>
          </p:cNvCxnSpPr>
          <p:nvPr/>
        </p:nvCxnSpPr>
        <p:spPr>
          <a:xfrm>
            <a:off x="7410450" y="3080135"/>
            <a:ext cx="0" cy="33524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66FB02F-7352-49DA-2E23-75F0337F6FF1}"/>
              </a:ext>
            </a:extLst>
          </p:cNvPr>
          <p:cNvSpPr txBox="1"/>
          <p:nvPr/>
        </p:nvSpPr>
        <p:spPr>
          <a:xfrm>
            <a:off x="979449" y="5499312"/>
            <a:ext cx="4304383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receptive field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解决：不同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间的传播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此处文字与图不同）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A6A01071-217A-271F-8D70-890E6BAC2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359" y="6030548"/>
            <a:ext cx="3131520" cy="526306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54A9E7A7-5B12-28DE-DF07-6C8E5FAF85EE}"/>
              </a:ext>
            </a:extLst>
          </p:cNvPr>
          <p:cNvSpPr txBox="1"/>
          <p:nvPr/>
        </p:nvSpPr>
        <p:spPr>
          <a:xfrm>
            <a:off x="4222739" y="6147463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为神经网络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E7C41E6-C182-2409-D7A2-9374B9A40C9B}"/>
              </a:ext>
            </a:extLst>
          </p:cNvPr>
          <p:cNvSpPr txBox="1"/>
          <p:nvPr/>
        </p:nvSpPr>
        <p:spPr>
          <a:xfrm>
            <a:off x="7992462" y="2942188"/>
            <a:ext cx="2839880" cy="739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Sensor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Correlation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similarity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计算：利用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9E09C8B-13AA-F8B8-DAC5-5964002A1B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4329" y="3644175"/>
            <a:ext cx="2908893" cy="739048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E48EFB4-A1D6-BE17-2D86-E5C4ACEE14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4766" y="5152594"/>
            <a:ext cx="2307483" cy="633541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8DB87E8B-6963-3D4B-79E7-A3882BFF14E9}"/>
              </a:ext>
            </a:extLst>
          </p:cNvPr>
          <p:cNvSpPr txBox="1"/>
          <p:nvPr/>
        </p:nvSpPr>
        <p:spPr>
          <a:xfrm>
            <a:off x="8034329" y="4380269"/>
            <a:ext cx="3060133" cy="739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similarity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为权重加权求和，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更新每个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sensor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8728604-8ECF-7D54-7F6C-E4DFC2FBC669}"/>
              </a:ext>
            </a:extLst>
          </p:cNvPr>
          <p:cNvSpPr txBox="1"/>
          <p:nvPr/>
        </p:nvSpPr>
        <p:spPr>
          <a:xfrm>
            <a:off x="8034329" y="5815854"/>
            <a:ext cx="2828018" cy="739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实现了不同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sensor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间的信息传播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因为整个模型没有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GCN</a:t>
            </a:r>
          </a:p>
        </p:txBody>
      </p:sp>
    </p:spTree>
    <p:extLst>
      <p:ext uri="{BB962C8B-B14F-4D97-AF65-F5344CB8AC3E}">
        <p14:creationId xmlns:p14="http://schemas.microsoft.com/office/powerpoint/2010/main" val="11763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597809" y="594527"/>
            <a:ext cx="2476960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 Full Model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32BA82-AD09-F1AD-6A94-E1FC7000C115}"/>
              </a:ext>
            </a:extLst>
          </p:cNvPr>
          <p:cNvSpPr txBox="1"/>
          <p:nvPr/>
        </p:nvSpPr>
        <p:spPr>
          <a:xfrm>
            <a:off x="1315359" y="2133030"/>
            <a:ext cx="2805576" cy="3272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ST-WA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第二层两个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第三层一个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每层的输出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之后相加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predictor (MLP)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9A81FA-8416-D196-692B-56091A1F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93" y="2133030"/>
            <a:ext cx="6061265" cy="33277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821EB9-1294-52F0-0234-9B759FE5A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820" y="1843905"/>
            <a:ext cx="2805575" cy="6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6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597809" y="594527"/>
            <a:ext cx="2582758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Experiment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C7AD51-233B-0643-6C3D-17ADEE7B0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60" y="2101850"/>
            <a:ext cx="10536479" cy="331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3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B6A92C9-34F5-8756-687A-EEEC831D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377" y="0"/>
            <a:ext cx="6841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471</Words>
  <Application>Microsoft Office PowerPoint</Application>
  <PresentationFormat>宽屏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Zheng</dc:creator>
  <cp:lastModifiedBy>Dong Zheng</cp:lastModifiedBy>
  <cp:revision>1</cp:revision>
  <dcterms:created xsi:type="dcterms:W3CDTF">2022-06-15T02:04:20Z</dcterms:created>
  <dcterms:modified xsi:type="dcterms:W3CDTF">2022-09-19T02:59:25Z</dcterms:modified>
</cp:coreProperties>
</file>