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6"/>
  </p:normalViewPr>
  <p:slideViewPr>
    <p:cSldViewPr showGuides="1">
      <p:cViewPr>
        <p:scale>
          <a:sx n="135" d="100"/>
          <a:sy n="135" d="100"/>
        </p:scale>
        <p:origin x="960" y="-3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5"/>
          <p:cNvSpPr/>
          <p:nvPr/>
        </p:nvSpPr>
        <p:spPr>
          <a:xfrm>
            <a:off x="5531011" y="2120458"/>
            <a:ext cx="3272781" cy="28456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18" name="Rectangle 65"/>
          <p:cNvSpPr/>
          <p:nvPr/>
        </p:nvSpPr>
        <p:spPr>
          <a:xfrm>
            <a:off x="1042740" y="1843128"/>
            <a:ext cx="4215803" cy="31423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1512023" y="29758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305042" y="331273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620856" y="30979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2856904" y="3184607"/>
            <a:ext cx="448138" cy="3015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300621" y="27508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856904" y="2924227"/>
            <a:ext cx="443717" cy="2603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223001" y="347107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461177" y="34143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4697225" y="3501010"/>
            <a:ext cx="1525776" cy="1434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215739" y="2021686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3777015" y="25285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3904316" y="2185790"/>
            <a:ext cx="302147" cy="3207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243917" y="2137901"/>
            <a:ext cx="546851" cy="21195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00" y="3555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52833" y="30415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62400" y="2031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8143" y="3570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7609209" y="23294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7174807" y="2472345"/>
            <a:ext cx="434402" cy="12001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7609209" y="27033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flipV="1">
            <a:off x="7174807" y="2846266"/>
            <a:ext cx="434402" cy="8262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09209" y="3810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/>
          <p:nvPr/>
        </p:nvCxnSpPr>
        <p:spPr>
          <a:xfrm>
            <a:off x="7174807" y="3672527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7609209" y="41708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>
            <a:endCxn id="37" idx="1"/>
          </p:cNvCxnSpPr>
          <p:nvPr/>
        </p:nvCxnSpPr>
        <p:spPr>
          <a:xfrm rot="16200000" flipH="1">
            <a:off x="7019865" y="4111901"/>
            <a:ext cx="949018" cy="20647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7601804" y="30872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 flipV="1">
            <a:off x="7167402" y="3230156"/>
            <a:ext cx="434402" cy="4348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391133" y="3601233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7599228" y="34473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943378" y="3572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ectangle 8"/>
          <p:cNvSpPr/>
          <p:nvPr/>
        </p:nvSpPr>
        <p:spPr>
          <a:xfrm>
            <a:off x="7597614" y="4532363"/>
            <a:ext cx="708186" cy="31457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91400" y="4343400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/>
          <p:nvPr/>
        </p:nvSpPr>
        <p:spPr>
          <a:xfrm>
            <a:off x="3300621" y="386118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2" name="Elbow Connector 41"/>
          <p:cNvCxnSpPr>
            <a:endCxn id="41" idx="1"/>
          </p:cNvCxnSpPr>
          <p:nvPr/>
        </p:nvCxnSpPr>
        <p:spPr>
          <a:xfrm rot="16200000" flipH="1">
            <a:off x="2750400" y="3484342"/>
            <a:ext cx="878584" cy="22185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3048000" y="4012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8" name="Flowchart: Decision 96"/>
          <p:cNvSpPr/>
          <p:nvPr/>
        </p:nvSpPr>
        <p:spPr>
          <a:xfrm rot="5138861">
            <a:off x="3939773" y="4246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5662141" y="2824214"/>
            <a:ext cx="367552" cy="35583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63</cp:revision>
  <dcterms:created xsi:type="dcterms:W3CDTF">2016-07-22T14:33:02Z</dcterms:created>
  <dcterms:modified xsi:type="dcterms:W3CDTF">2017-11-11T12:58:44Z</dcterms:modified>
</cp:coreProperties>
</file>