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20" d="100"/>
          <a:sy n="120" d="100"/>
        </p:scale>
        <p:origin x="1400" y="-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2133600"/>
            <a:ext cx="7871735" cy="29718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669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67649" y="3421953"/>
            <a:ext cx="210573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-64489" y="3418846"/>
            <a:ext cx="211448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17166" y="351078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461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11985" y="345758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340180" y="360523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100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877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647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809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111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636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428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068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845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615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078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095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567728" y="30392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05473" y="25248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05473" y="32068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10242" y="33802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2164493" y="441160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Flowchart: Decision 96"/>
          <p:cNvSpPr/>
          <p:nvPr/>
        </p:nvSpPr>
        <p:spPr>
          <a:xfrm>
            <a:off x="1928445" y="432491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2385966" y="4238225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EventBookStorage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>
            <a:stCxn id="30" idx="3"/>
          </p:cNvCxnSpPr>
          <p:nvPr/>
        </p:nvCxnSpPr>
        <p:spPr>
          <a:xfrm flipV="1">
            <a:off x="3884254" y="4378762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3661240" y="429100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1" name="Rectangle 8"/>
          <p:cNvSpPr/>
          <p:nvPr/>
        </p:nvSpPr>
        <p:spPr>
          <a:xfrm>
            <a:off x="4111100" y="41910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XmlEventBook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/>
          <p:cNvCxnSpPr/>
          <p:nvPr/>
        </p:nvCxnSpPr>
        <p:spPr>
          <a:xfrm>
            <a:off x="5280935" y="440026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/>
          <p:cNvSpPr/>
          <p:nvPr/>
        </p:nvSpPr>
        <p:spPr>
          <a:xfrm>
            <a:off x="5509535" y="422688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EventBook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/>
          <p:cNvCxnSpPr/>
          <p:nvPr/>
        </p:nvCxnSpPr>
        <p:spPr>
          <a:xfrm flipV="1">
            <a:off x="6710242" y="4411931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7105473" y="4191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/>
          <p:cNvCxnSpPr/>
          <p:nvPr/>
        </p:nvCxnSpPr>
        <p:spPr>
          <a:xfrm>
            <a:off x="6109888" y="3566050"/>
            <a:ext cx="980174" cy="278817"/>
          </a:xfrm>
          <a:prstGeom prst="bentConnector3">
            <a:avLst>
              <a:gd name="adj1" fmla="val -1555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8"/>
          <p:cNvSpPr/>
          <p:nvPr/>
        </p:nvSpPr>
        <p:spPr>
          <a:xfrm>
            <a:off x="7122386" y="367148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62</cp:revision>
  <dcterms:created xsi:type="dcterms:W3CDTF">2016-07-22T14:33:02Z</dcterms:created>
  <dcterms:modified xsi:type="dcterms:W3CDTF">2017-11-11T12:52:51Z</dcterms:modified>
</cp:coreProperties>
</file>