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ACB-BEF8-4902-8FA5-1F38D9BF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A9CD2-B753-4A7C-AAC4-0EF41597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82CC-43D1-46DD-8DFA-0E869F7A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9AB2-CA59-45D8-9191-DD74B0BE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8665-5C1C-4858-A52C-1F62FB8E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0810-1EB9-40AD-8DB6-33D991AB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4549-E5FB-4110-B77F-624DBBB48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A847-C3F0-42DD-9BC7-7C4D57B0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F9FC-396D-4EB0-812A-58090C2A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E05D-0B9C-4E6E-996D-56717CEE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95CEC-0CAF-4456-9AB1-5144139E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B6D0F-AAC3-47E9-9591-DBCBF250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501-9193-4B5B-86B5-664CD812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3C46-BD1B-485F-86F3-6B53AA6C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A7ED-002A-4B01-845A-12202B3E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104C-3B98-49EF-B9EF-E317429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609-A781-405E-8E95-1FE1B3E08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354A-42E9-4B0D-94EB-7D9F847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B0E9-5D7E-4EB6-AE0F-D2BE217F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CFC8-0CBF-4D9E-A6E9-E6EA06D0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5C6B-E8D9-40DE-9134-CA17A831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2E99-D978-4555-BEF5-C08CD53E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2D60-B975-4950-8922-0E8020AA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C903-5D99-401E-A1E6-2C71D15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565C-51DB-4FA3-BBBB-AAA7DAE0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72F-ED14-4D2C-B2D9-D8EAB6C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E2D6-7C6E-4F81-950B-782C49472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C6F4-E054-40A1-AA3F-D5BF6572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999A-496D-4AB8-92F2-27E474CF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4AE1-8924-4272-8D87-3BBB8C1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2594-2B7C-451A-A78F-AF389B6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6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F560-6CBB-49D7-9442-E0FBF7B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4F5F-E55D-4FAB-9DE5-7D293B5F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C844F-C882-4A21-B846-AE16C0933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42B07-DB9D-4ACE-A035-EE7F81F48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1FA42-7059-46DE-914A-8C01C425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03E8-61AD-4CEC-8C9E-4AD8D0C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35243-B2ED-42FB-BA4C-70FC419F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A78F8-D511-4170-A15E-484D4AFF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F9D2-3704-4967-AC51-65FCB84F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0AEA4-AEDC-4D56-BBCC-F9102775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20A5F-0A86-425A-B6F7-AB4ABD36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AE8CD-8FFA-4471-83FF-B9B6C68E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DD1BB-EDCE-40B5-A3A7-404EE6E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F7CB7-2360-43F2-8277-8A1507A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C1AAF-2E35-488D-8485-F55FEF7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56AC-2307-4887-B471-069113B9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0E17-DDEA-4AE7-AACA-2CC46AF4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4B6E-192E-45A7-AC20-CAD89E9E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3942-82EC-41F6-B801-DE0066AF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A0F8-CAFB-490D-8FF8-59BBADE6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52A7-DA0E-4E04-9AF7-EAD44B2F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21CD-8EBB-4450-BAEB-FDAF6D3D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920C8-5877-4651-9A17-C86D2ECA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70FC3-66B7-49A3-8F2F-7F1439EA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04F0-99CB-47A1-BE7A-6E924F9F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4942-3B54-4BA6-8254-8C2A4CEE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A7E-A90E-470E-8A6B-2B69A61F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3548-937E-4BEF-A369-A330BD0F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C8CC-E4A2-43C8-8C72-8BC7E75A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5145-66D2-4237-96ED-F88720AC0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557E-B715-4CB1-9EE6-D1ABA35D738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B9FF-1109-4711-B5CE-D0A7D1DFC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3118-35AE-490E-A076-0FF241DF6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49E2-8D6C-4BA6-B3BD-CD029172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3E9-86C9-45EA-9E8C-9D7E5DFB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89F31-6964-46E6-8C4E-5A4BE8A65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 Tran</dc:creator>
  <cp:lastModifiedBy>Quan Tran</cp:lastModifiedBy>
  <cp:revision>1</cp:revision>
  <dcterms:created xsi:type="dcterms:W3CDTF">2018-05-07T23:40:10Z</dcterms:created>
  <dcterms:modified xsi:type="dcterms:W3CDTF">2018-05-07T23:41:04Z</dcterms:modified>
</cp:coreProperties>
</file>