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1"/>
  </p:sldMasterIdLst>
  <p:notesMasterIdLst>
    <p:notesMasterId r:id="rId15"/>
  </p:notesMasterIdLst>
  <p:sldIdLst>
    <p:sldId id="256" r:id="rId2"/>
    <p:sldId id="258" r:id="rId3"/>
    <p:sldId id="263" r:id="rId4"/>
    <p:sldId id="317" r:id="rId5"/>
    <p:sldId id="267" r:id="rId6"/>
    <p:sldId id="311" r:id="rId7"/>
    <p:sldId id="312" r:id="rId8"/>
    <p:sldId id="270" r:id="rId9"/>
    <p:sldId id="313" r:id="rId10"/>
    <p:sldId id="314" r:id="rId11"/>
    <p:sldId id="318" r:id="rId12"/>
    <p:sldId id="316" r:id="rId13"/>
    <p:sldId id="31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B930B7-EF12-48E3-8B2C-E205897281AD}">
          <p14:sldIdLst>
            <p14:sldId id="256"/>
            <p14:sldId id="258"/>
            <p14:sldId id="263"/>
            <p14:sldId id="317"/>
            <p14:sldId id="267"/>
            <p14:sldId id="311"/>
            <p14:sldId id="312"/>
            <p14:sldId id="270"/>
            <p14:sldId id="313"/>
            <p14:sldId id="314"/>
            <p14:sldId id="318"/>
            <p14:sldId id="31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9F38D-00D0-4A0D-B35F-8A11ADE91E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2D01F-C70D-4975-9934-E27400DA039E}">
      <dgm:prSet phldrT="[Text]" custT="1"/>
      <dgm:spPr/>
      <dgm:t>
        <a:bodyPr/>
        <a:lstStyle/>
        <a:p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607DA5-E18A-43C5-B666-83FE1A97966B}" type="parTrans" cxnId="{BD3F9DB6-6B12-4C06-8DBF-7181E97BCCD2}">
      <dgm:prSet/>
      <dgm:spPr/>
      <dgm:t>
        <a:bodyPr/>
        <a:lstStyle/>
        <a:p>
          <a:endParaRPr lang="en-US"/>
        </a:p>
      </dgm:t>
    </dgm:pt>
    <dgm:pt modelId="{E1C53245-EFCA-4430-9661-F810677D49B1}" type="sibTrans" cxnId="{BD3F9DB6-6B12-4C06-8DBF-7181E97BCCD2}">
      <dgm:prSet/>
      <dgm:spPr/>
      <dgm:t>
        <a:bodyPr/>
        <a:lstStyle/>
        <a:p>
          <a:endParaRPr lang="en-US"/>
        </a:p>
      </dgm:t>
    </dgm:pt>
    <dgm:pt modelId="{92F4AA8B-29FA-46D1-BB76-2C87D47677B2}">
      <dgm:prSet phldrT="[Text]" custT="1"/>
      <dgm:spPr/>
      <dgm:t>
        <a:bodyPr/>
        <a:lstStyle/>
        <a:p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OF THE SUBJECT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CF6F24-AD59-4DAD-A7EF-1D7B2C8DCDDA}" type="parTrans" cxnId="{CAF35EC4-D97C-4741-85D3-D44F55D8C215}">
      <dgm:prSet/>
      <dgm:spPr/>
      <dgm:t>
        <a:bodyPr/>
        <a:lstStyle/>
        <a:p>
          <a:endParaRPr lang="en-US"/>
        </a:p>
      </dgm:t>
    </dgm:pt>
    <dgm:pt modelId="{405F8860-E837-43A1-8E49-D2D0902DB684}" type="sibTrans" cxnId="{CAF35EC4-D97C-4741-85D3-D44F55D8C215}">
      <dgm:prSet/>
      <dgm:spPr/>
      <dgm:t>
        <a:bodyPr/>
        <a:lstStyle/>
        <a:p>
          <a:endParaRPr lang="en-US"/>
        </a:p>
      </dgm:t>
    </dgm:pt>
    <dgm:pt modelId="{EC633D91-E16A-4197-8117-C2219A568808}">
      <dgm:prSet phldrT="[Text]" custT="1"/>
      <dgm:spPr/>
      <dgm:t>
        <a:bodyPr/>
        <a:lstStyle/>
        <a:p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RESULT,DEMO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9DFDA-68C4-4070-9BAB-08E4C718FD7B}" type="parTrans" cxnId="{47C32D13-5788-4CDB-99FE-008F9B145F40}">
      <dgm:prSet/>
      <dgm:spPr/>
      <dgm:t>
        <a:bodyPr/>
        <a:lstStyle/>
        <a:p>
          <a:endParaRPr lang="en-US"/>
        </a:p>
      </dgm:t>
    </dgm:pt>
    <dgm:pt modelId="{7C1FD51F-62A3-4800-90A2-EAB04BF47A09}" type="sibTrans" cxnId="{47C32D13-5788-4CDB-99FE-008F9B145F40}">
      <dgm:prSet/>
      <dgm:spPr/>
      <dgm:t>
        <a:bodyPr/>
        <a:lstStyle/>
        <a:p>
          <a:endParaRPr lang="en-US"/>
        </a:p>
      </dgm:t>
    </dgm:pt>
    <dgm:pt modelId="{83927744-90AA-4DDE-8394-FAE173B3011E}" type="pres">
      <dgm:prSet presAssocID="{4EE9F38D-00D0-4A0D-B35F-8A11ADE91E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A50C1B-26B0-4368-B1D1-9FE3E7234403}" type="pres">
      <dgm:prSet presAssocID="{CAB2D01F-C70D-4975-9934-E27400DA039E}" presName="parentLin" presStyleCnt="0"/>
      <dgm:spPr/>
    </dgm:pt>
    <dgm:pt modelId="{944CFF04-D119-449B-A846-AEBC53C5E732}" type="pres">
      <dgm:prSet presAssocID="{CAB2D01F-C70D-4975-9934-E27400DA03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2053727-38A7-4C0F-8F04-006459955E86}" type="pres">
      <dgm:prSet presAssocID="{CAB2D01F-C70D-4975-9934-E27400DA03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79FFC-6E4B-4EE2-8471-0A9495058608}" type="pres">
      <dgm:prSet presAssocID="{CAB2D01F-C70D-4975-9934-E27400DA039E}" presName="negativeSpace" presStyleCnt="0"/>
      <dgm:spPr/>
    </dgm:pt>
    <dgm:pt modelId="{A8112399-7CFD-4F30-9EB8-8D6F4C374F85}" type="pres">
      <dgm:prSet presAssocID="{CAB2D01F-C70D-4975-9934-E27400DA039E}" presName="childText" presStyleLbl="conFgAcc1" presStyleIdx="0" presStyleCnt="3">
        <dgm:presLayoutVars>
          <dgm:bulletEnabled val="1"/>
        </dgm:presLayoutVars>
      </dgm:prSet>
      <dgm:spPr/>
    </dgm:pt>
    <dgm:pt modelId="{2B4DF595-4A43-4228-B60C-400DD0BF318C}" type="pres">
      <dgm:prSet presAssocID="{E1C53245-EFCA-4430-9661-F810677D49B1}" presName="spaceBetweenRectangles" presStyleCnt="0"/>
      <dgm:spPr/>
    </dgm:pt>
    <dgm:pt modelId="{62D706D4-D4D3-4C42-8FB9-73C785D9F147}" type="pres">
      <dgm:prSet presAssocID="{92F4AA8B-29FA-46D1-BB76-2C87D47677B2}" presName="parentLin" presStyleCnt="0"/>
      <dgm:spPr/>
    </dgm:pt>
    <dgm:pt modelId="{2A3DE1A4-7688-48B0-8DAB-8BA774E5873A}" type="pres">
      <dgm:prSet presAssocID="{92F4AA8B-29FA-46D1-BB76-2C87D47677B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6EF194C-3875-48D4-8E6A-F2D6731C1700}" type="pres">
      <dgm:prSet presAssocID="{92F4AA8B-29FA-46D1-BB76-2C87D47677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073DA-203D-4C68-91CA-3D60A18BA2BA}" type="pres">
      <dgm:prSet presAssocID="{92F4AA8B-29FA-46D1-BB76-2C87D47677B2}" presName="negativeSpace" presStyleCnt="0"/>
      <dgm:spPr/>
    </dgm:pt>
    <dgm:pt modelId="{33488237-F656-4EC7-A3BF-C283123A985C}" type="pres">
      <dgm:prSet presAssocID="{92F4AA8B-29FA-46D1-BB76-2C87D47677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1BDB5-FC65-41EF-A8A6-EF103A1D94D0}" type="pres">
      <dgm:prSet presAssocID="{405F8860-E837-43A1-8E49-D2D0902DB684}" presName="spaceBetweenRectangles" presStyleCnt="0"/>
      <dgm:spPr/>
    </dgm:pt>
    <dgm:pt modelId="{AFAB734B-635C-4981-94E8-FA17EAE0586F}" type="pres">
      <dgm:prSet presAssocID="{EC633D91-E16A-4197-8117-C2219A568808}" presName="parentLin" presStyleCnt="0"/>
      <dgm:spPr/>
    </dgm:pt>
    <dgm:pt modelId="{FF698BA5-66FE-4098-9ACB-C6F2CC289A69}" type="pres">
      <dgm:prSet presAssocID="{EC633D91-E16A-4197-8117-C2219A56880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B62BF6D-CD07-44D8-9843-547924C1E6EB}" type="pres">
      <dgm:prSet presAssocID="{EC633D91-E16A-4197-8117-C2219A568808}" presName="parentText" presStyleLbl="node1" presStyleIdx="2" presStyleCnt="3" custLinFactY="45209" custLinFactNeighborX="1695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B3A88-AF65-47C4-B0BA-B0F1880995A9}" type="pres">
      <dgm:prSet presAssocID="{EC633D91-E16A-4197-8117-C2219A568808}" presName="negativeSpace" presStyleCnt="0"/>
      <dgm:spPr/>
    </dgm:pt>
    <dgm:pt modelId="{1B6FB96D-63D2-4F0F-A249-1462F885746C}" type="pres">
      <dgm:prSet presAssocID="{EC633D91-E16A-4197-8117-C2219A56880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F35EC4-D97C-4741-85D3-D44F55D8C215}" srcId="{4EE9F38D-00D0-4A0D-B35F-8A11ADE91EFA}" destId="{92F4AA8B-29FA-46D1-BB76-2C87D47677B2}" srcOrd="1" destOrd="0" parTransId="{34CF6F24-AD59-4DAD-A7EF-1D7B2C8DCDDA}" sibTransId="{405F8860-E837-43A1-8E49-D2D0902DB684}"/>
    <dgm:cxn modelId="{5D742C21-1F0F-44EA-8482-4E337FA3553D}" type="presOf" srcId="{CAB2D01F-C70D-4975-9934-E27400DA039E}" destId="{32053727-38A7-4C0F-8F04-006459955E86}" srcOrd="1" destOrd="0" presId="urn:microsoft.com/office/officeart/2005/8/layout/list1"/>
    <dgm:cxn modelId="{47C32D13-5788-4CDB-99FE-008F9B145F40}" srcId="{4EE9F38D-00D0-4A0D-B35F-8A11ADE91EFA}" destId="{EC633D91-E16A-4197-8117-C2219A568808}" srcOrd="2" destOrd="0" parTransId="{DEC9DFDA-68C4-4070-9BAB-08E4C718FD7B}" sibTransId="{7C1FD51F-62A3-4800-90A2-EAB04BF47A09}"/>
    <dgm:cxn modelId="{19EB858F-3718-4D29-A8C6-792B96C886B8}" type="presOf" srcId="{EC633D91-E16A-4197-8117-C2219A568808}" destId="{FF698BA5-66FE-4098-9ACB-C6F2CC289A69}" srcOrd="0" destOrd="0" presId="urn:microsoft.com/office/officeart/2005/8/layout/list1"/>
    <dgm:cxn modelId="{B4AA2DE2-3B46-4076-8D4C-33A5A32128D6}" type="presOf" srcId="{92F4AA8B-29FA-46D1-BB76-2C87D47677B2}" destId="{2A3DE1A4-7688-48B0-8DAB-8BA774E5873A}" srcOrd="0" destOrd="0" presId="urn:microsoft.com/office/officeart/2005/8/layout/list1"/>
    <dgm:cxn modelId="{BD3F9DB6-6B12-4C06-8DBF-7181E97BCCD2}" srcId="{4EE9F38D-00D0-4A0D-B35F-8A11ADE91EFA}" destId="{CAB2D01F-C70D-4975-9934-E27400DA039E}" srcOrd="0" destOrd="0" parTransId="{56607DA5-E18A-43C5-B666-83FE1A97966B}" sibTransId="{E1C53245-EFCA-4430-9661-F810677D49B1}"/>
    <dgm:cxn modelId="{8515280D-9EE2-4A36-B1BF-719F60405E29}" type="presOf" srcId="{4EE9F38D-00D0-4A0D-B35F-8A11ADE91EFA}" destId="{83927744-90AA-4DDE-8394-FAE173B3011E}" srcOrd="0" destOrd="0" presId="urn:microsoft.com/office/officeart/2005/8/layout/list1"/>
    <dgm:cxn modelId="{3C6567B5-F993-4888-88CF-F221F92F132B}" type="presOf" srcId="{EC633D91-E16A-4197-8117-C2219A568808}" destId="{BB62BF6D-CD07-44D8-9843-547924C1E6EB}" srcOrd="1" destOrd="0" presId="urn:microsoft.com/office/officeart/2005/8/layout/list1"/>
    <dgm:cxn modelId="{5929A7B8-5338-4941-8DC1-AF4FB1BF0653}" type="presOf" srcId="{92F4AA8B-29FA-46D1-BB76-2C87D47677B2}" destId="{C6EF194C-3875-48D4-8E6A-F2D6731C1700}" srcOrd="1" destOrd="0" presId="urn:microsoft.com/office/officeart/2005/8/layout/list1"/>
    <dgm:cxn modelId="{FF2B079F-2B30-4A65-A1D5-E250F87662CA}" type="presOf" srcId="{CAB2D01F-C70D-4975-9934-E27400DA039E}" destId="{944CFF04-D119-449B-A846-AEBC53C5E732}" srcOrd="0" destOrd="0" presId="urn:microsoft.com/office/officeart/2005/8/layout/list1"/>
    <dgm:cxn modelId="{FD03E663-3E90-4903-87E9-239426866E32}" type="presParOf" srcId="{83927744-90AA-4DDE-8394-FAE173B3011E}" destId="{09A50C1B-26B0-4368-B1D1-9FE3E7234403}" srcOrd="0" destOrd="0" presId="urn:microsoft.com/office/officeart/2005/8/layout/list1"/>
    <dgm:cxn modelId="{A9FA8F6A-40A4-450D-9976-A94338598D66}" type="presParOf" srcId="{09A50C1B-26B0-4368-B1D1-9FE3E7234403}" destId="{944CFF04-D119-449B-A846-AEBC53C5E732}" srcOrd="0" destOrd="0" presId="urn:microsoft.com/office/officeart/2005/8/layout/list1"/>
    <dgm:cxn modelId="{AF17DAD0-3942-4BA5-BE59-4CFC46F45DC3}" type="presParOf" srcId="{09A50C1B-26B0-4368-B1D1-9FE3E7234403}" destId="{32053727-38A7-4C0F-8F04-006459955E86}" srcOrd="1" destOrd="0" presId="urn:microsoft.com/office/officeart/2005/8/layout/list1"/>
    <dgm:cxn modelId="{597962F7-6D17-4DC8-9964-01785982C3BE}" type="presParOf" srcId="{83927744-90AA-4DDE-8394-FAE173B3011E}" destId="{68179FFC-6E4B-4EE2-8471-0A9495058608}" srcOrd="1" destOrd="0" presId="urn:microsoft.com/office/officeart/2005/8/layout/list1"/>
    <dgm:cxn modelId="{49B7797D-5D7C-4F4F-A7D6-7BC4D9976896}" type="presParOf" srcId="{83927744-90AA-4DDE-8394-FAE173B3011E}" destId="{A8112399-7CFD-4F30-9EB8-8D6F4C374F85}" srcOrd="2" destOrd="0" presId="urn:microsoft.com/office/officeart/2005/8/layout/list1"/>
    <dgm:cxn modelId="{A85A8233-964A-49BC-B938-15FFF09E1002}" type="presParOf" srcId="{83927744-90AA-4DDE-8394-FAE173B3011E}" destId="{2B4DF595-4A43-4228-B60C-400DD0BF318C}" srcOrd="3" destOrd="0" presId="urn:microsoft.com/office/officeart/2005/8/layout/list1"/>
    <dgm:cxn modelId="{57E7A8DE-B3E3-4D52-82D1-7C03349C318D}" type="presParOf" srcId="{83927744-90AA-4DDE-8394-FAE173B3011E}" destId="{62D706D4-D4D3-4C42-8FB9-73C785D9F147}" srcOrd="4" destOrd="0" presId="urn:microsoft.com/office/officeart/2005/8/layout/list1"/>
    <dgm:cxn modelId="{3C663016-E3AB-4496-A30C-75D31D209FE3}" type="presParOf" srcId="{62D706D4-D4D3-4C42-8FB9-73C785D9F147}" destId="{2A3DE1A4-7688-48B0-8DAB-8BA774E5873A}" srcOrd="0" destOrd="0" presId="urn:microsoft.com/office/officeart/2005/8/layout/list1"/>
    <dgm:cxn modelId="{5390605F-FAE1-4404-B4BF-19A825C6D2CD}" type="presParOf" srcId="{62D706D4-D4D3-4C42-8FB9-73C785D9F147}" destId="{C6EF194C-3875-48D4-8E6A-F2D6731C1700}" srcOrd="1" destOrd="0" presId="urn:microsoft.com/office/officeart/2005/8/layout/list1"/>
    <dgm:cxn modelId="{94B016D6-2FC3-4E6B-A603-EB5611CC122C}" type="presParOf" srcId="{83927744-90AA-4DDE-8394-FAE173B3011E}" destId="{6FF073DA-203D-4C68-91CA-3D60A18BA2BA}" srcOrd="5" destOrd="0" presId="urn:microsoft.com/office/officeart/2005/8/layout/list1"/>
    <dgm:cxn modelId="{5CCDE92C-7EE0-40D0-911C-64F89AD143CF}" type="presParOf" srcId="{83927744-90AA-4DDE-8394-FAE173B3011E}" destId="{33488237-F656-4EC7-A3BF-C283123A985C}" srcOrd="6" destOrd="0" presId="urn:microsoft.com/office/officeart/2005/8/layout/list1"/>
    <dgm:cxn modelId="{BDF9AE8D-A022-4834-B936-8710D1A2C175}" type="presParOf" srcId="{83927744-90AA-4DDE-8394-FAE173B3011E}" destId="{3321BDB5-FC65-41EF-A8A6-EF103A1D94D0}" srcOrd="7" destOrd="0" presId="urn:microsoft.com/office/officeart/2005/8/layout/list1"/>
    <dgm:cxn modelId="{8B4999B6-044F-49DA-9076-7420C529898B}" type="presParOf" srcId="{83927744-90AA-4DDE-8394-FAE173B3011E}" destId="{AFAB734B-635C-4981-94E8-FA17EAE0586F}" srcOrd="8" destOrd="0" presId="urn:microsoft.com/office/officeart/2005/8/layout/list1"/>
    <dgm:cxn modelId="{FF99684E-6964-4F66-84C2-D274219E2908}" type="presParOf" srcId="{AFAB734B-635C-4981-94E8-FA17EAE0586F}" destId="{FF698BA5-66FE-4098-9ACB-C6F2CC289A69}" srcOrd="0" destOrd="0" presId="urn:microsoft.com/office/officeart/2005/8/layout/list1"/>
    <dgm:cxn modelId="{B4FFD214-6C23-497B-A467-5B0A565DD696}" type="presParOf" srcId="{AFAB734B-635C-4981-94E8-FA17EAE0586F}" destId="{BB62BF6D-CD07-44D8-9843-547924C1E6EB}" srcOrd="1" destOrd="0" presId="urn:microsoft.com/office/officeart/2005/8/layout/list1"/>
    <dgm:cxn modelId="{20975961-4412-443D-8BC9-FAED19A8401C}" type="presParOf" srcId="{83927744-90AA-4DDE-8394-FAE173B3011E}" destId="{67DB3A88-AF65-47C4-B0BA-B0F1880995A9}" srcOrd="9" destOrd="0" presId="urn:microsoft.com/office/officeart/2005/8/layout/list1"/>
    <dgm:cxn modelId="{6FCB51D3-D5C6-40B0-B5FF-27743FCDD3DF}" type="presParOf" srcId="{83927744-90AA-4DDE-8394-FAE173B3011E}" destId="{1B6FB96D-63D2-4F0F-A249-1462F88574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12399-7CFD-4F30-9EB8-8D6F4C374F85}">
      <dsp:nvSpPr>
        <dsp:cNvPr id="0" name=""/>
        <dsp:cNvSpPr/>
      </dsp:nvSpPr>
      <dsp:spPr>
        <a:xfrm>
          <a:off x="0" y="465873"/>
          <a:ext cx="1066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3727-38A7-4C0F-8F04-006459955E86}">
      <dsp:nvSpPr>
        <dsp:cNvPr id="0" name=""/>
        <dsp:cNvSpPr/>
      </dsp:nvSpPr>
      <dsp:spPr>
        <a:xfrm>
          <a:off x="533400" y="23073"/>
          <a:ext cx="7467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6631" y="66304"/>
        <a:ext cx="7381138" cy="799138"/>
      </dsp:txXfrm>
    </dsp:sp>
    <dsp:sp modelId="{33488237-F656-4EC7-A3BF-C283123A985C}">
      <dsp:nvSpPr>
        <dsp:cNvPr id="0" name=""/>
        <dsp:cNvSpPr/>
      </dsp:nvSpPr>
      <dsp:spPr>
        <a:xfrm>
          <a:off x="0" y="1826674"/>
          <a:ext cx="1066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F194C-3875-48D4-8E6A-F2D6731C1700}">
      <dsp:nvSpPr>
        <dsp:cNvPr id="0" name=""/>
        <dsp:cNvSpPr/>
      </dsp:nvSpPr>
      <dsp:spPr>
        <a:xfrm>
          <a:off x="533400" y="1383873"/>
          <a:ext cx="7467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OF THE SUBJECT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6631" y="1427104"/>
        <a:ext cx="7381138" cy="799138"/>
      </dsp:txXfrm>
    </dsp:sp>
    <dsp:sp modelId="{1B6FB96D-63D2-4F0F-A249-1462F885746C}">
      <dsp:nvSpPr>
        <dsp:cNvPr id="0" name=""/>
        <dsp:cNvSpPr/>
      </dsp:nvSpPr>
      <dsp:spPr>
        <a:xfrm>
          <a:off x="0" y="3187474"/>
          <a:ext cx="1066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BF6D-CD07-44D8-9843-547924C1E6EB}">
      <dsp:nvSpPr>
        <dsp:cNvPr id="0" name=""/>
        <dsp:cNvSpPr/>
      </dsp:nvSpPr>
      <dsp:spPr>
        <a:xfrm>
          <a:off x="623859" y="3080948"/>
          <a:ext cx="7467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RESULT,DEMO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090" y="3124179"/>
        <a:ext cx="7381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4586-2B46-43D8-B8BB-3F5C02950D32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5C44-7C77-4D34-AE2F-C51D4D467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5C44-7C77-4D34-AE2F-C51D4D467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05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518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4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1726214"/>
            <a:ext cx="9347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 smtClean="0">
                <a:latin typeface="Times New Roman" pitchFamily="18" charset="0"/>
                <a:cs typeface="Times New Roman" pitchFamily="18" charset="0"/>
              </a:rPr>
              <a:t>GRADUATION THESIS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0" y="2438400"/>
            <a:ext cx="87630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TOPIC: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Laptop Sale Website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7DB653-78B0-4170-A864-FC9244E27E4B}"/>
              </a:ext>
            </a:extLst>
          </p:cNvPr>
          <p:cNvSpPr txBox="1">
            <a:spLocks/>
          </p:cNvSpPr>
          <p:nvPr/>
        </p:nvSpPr>
        <p:spPr>
          <a:xfrm>
            <a:off x="5335442" y="4239859"/>
            <a:ext cx="5561158" cy="110799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Student	:        Lê Thế Trung</a:t>
            </a: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Class		:        17CE</a:t>
            </a: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Instructor	:        TS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"/>
            <a:ext cx="97536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10640415" cy="98488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600" dirty="0" smtClean="0"/>
              <a:t>Admin page</a:t>
            </a:r>
            <a:endParaRPr lang="vi-VN" sz="3600" dirty="0"/>
          </a:p>
          <a:p>
            <a:pPr marL="457200" indent="-457200">
              <a:buFont typeface="Wingdings" pitchFamily="2" charset="2"/>
              <a:buChar char="Ø"/>
            </a:pPr>
            <a:endParaRPr lang="vi-V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6703"/>
            <a:ext cx="8901697" cy="50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304800"/>
            <a:ext cx="9601200" cy="685800"/>
          </a:xfrm>
        </p:spPr>
        <p:txBody>
          <a:bodyPr/>
          <a:lstStyle/>
          <a:p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ADVANTAGES AND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75792" y="1370203"/>
            <a:ext cx="10640415" cy="498598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Advantages: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 a friendly, easy-to-use website interface.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Ease </a:t>
            </a:r>
            <a:r>
              <a:rPr lang="en-US" sz="3600" dirty="0"/>
              <a:t>of website maintenance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Fast </a:t>
            </a:r>
            <a:r>
              <a:rPr lang="en-US" sz="3600" dirty="0"/>
              <a:t>web page loading</a:t>
            </a:r>
            <a:r>
              <a:rPr lang="en-US" sz="3600" dirty="0" smtClean="0"/>
              <a:t>.</a:t>
            </a:r>
          </a:p>
          <a:p>
            <a:r>
              <a:rPr lang="en-US" sz="3600" b="1" dirty="0" smtClean="0"/>
              <a:t>Limitations: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There </a:t>
            </a:r>
            <a:r>
              <a:rPr lang="en-US" sz="3600" dirty="0"/>
              <a:t>is no domain for the website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Some </a:t>
            </a:r>
            <a:r>
              <a:rPr lang="en-US" sz="3600" dirty="0"/>
              <a:t>functions are incomplete</a:t>
            </a:r>
            <a:r>
              <a:rPr lang="en-US" sz="3600" dirty="0" smtClean="0"/>
              <a:t>.</a:t>
            </a:r>
          </a:p>
          <a:p>
            <a:r>
              <a:rPr lang="en-US" sz="3600" b="1" dirty="0" smtClean="0"/>
              <a:t>Developing: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Supplement and complete the </a:t>
            </a:r>
            <a:r>
              <a:rPr lang="en-US" sz="3600" dirty="0" smtClean="0"/>
              <a:t>website.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Additional functions such as: pay by </a:t>
            </a:r>
            <a:r>
              <a:rPr lang="en-US" sz="3600" dirty="0" err="1" smtClean="0"/>
              <a:t>paypal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66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533400"/>
            <a:ext cx="2362199" cy="696594"/>
          </a:xfrm>
        </p:spPr>
        <p:txBody>
          <a:bodyPr>
            <a:normAutofit/>
          </a:bodyPr>
          <a:lstStyle/>
          <a:p>
            <a:r>
              <a:rPr lang="vi-VN" b="1" dirty="0" smtClean="0">
                <a:latin typeface="+mj-lt"/>
              </a:rPr>
              <a:t>DEMO</a:t>
            </a:r>
            <a:r>
              <a:rPr lang="en-US" b="1" dirty="0">
                <a:latin typeface="+mj-lt"/>
              </a:rPr>
              <a:t> </a:t>
            </a:r>
            <a:endParaRPr lang="vi-V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647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8568267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8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457200"/>
            <a:ext cx="920292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000" b="1" spc="-5" dirty="0" smtClean="0">
                <a:latin typeface="Times New Roman" pitchFamily="18" charset="0"/>
                <a:cs typeface="Times New Roman" pitchFamily="18" charset="0"/>
              </a:rPr>
              <a:t>MAIN CONTENT</a:t>
            </a:r>
            <a:endParaRPr sz="4000" b="1" spc="-5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70025427"/>
              </p:ext>
            </p:extLst>
          </p:nvPr>
        </p:nvGraphicFramePr>
        <p:xfrm>
          <a:off x="685800" y="1600200"/>
          <a:ext cx="10668000" cy="396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300" y="457200"/>
            <a:ext cx="8153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-5" dirty="0" smtClean="0">
                <a:latin typeface="Times New Roman" pitchFamily="18" charset="0"/>
                <a:cs typeface="Times New Roman" pitchFamily="18" charset="0"/>
              </a:rPr>
              <a:t>PURPOSE OF CHOOSE TOPIC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Personal: With the knowledge I have learned, I feed suitable for web programming.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the current epidemic situation, the solution to buy laptops online helps parents and students to buy goods easily without having to go directly to the store.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676400"/>
            <a:ext cx="3657600" cy="472674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003" y="304800"/>
            <a:ext cx="7987207" cy="61555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640415" cy="2769989"/>
          </a:xfrm>
        </p:spPr>
        <p:txBody>
          <a:bodyPr>
            <a:normAutofit fontScale="85000"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Build a website to sell </a:t>
            </a:r>
            <a:r>
              <a:rPr lang="en-US" sz="3600" dirty="0" smtClean="0"/>
              <a:t>laptops.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Research on web </a:t>
            </a:r>
            <a:r>
              <a:rPr lang="en-US" sz="3600" dirty="0" smtClean="0"/>
              <a:t>programming.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Research on connecting the database to the </a:t>
            </a:r>
            <a:r>
              <a:rPr lang="en-US" sz="3600" dirty="0" smtClean="0"/>
              <a:t>website.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Research on laptop </a:t>
            </a:r>
            <a:r>
              <a:rPr lang="en-US" sz="3600" dirty="0" smtClean="0"/>
              <a:t>products.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Customer research and customer </a:t>
            </a:r>
            <a:r>
              <a:rPr lang="en-US" sz="3600" dirty="0" smtClean="0"/>
              <a:t>management.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268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4035" y="304800"/>
            <a:ext cx="9202927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spc="-5" dirty="0">
                <a:latin typeface="Times New Roman" pitchFamily="18" charset="0"/>
                <a:cs typeface="Times New Roman" pitchFamily="18" charset="0"/>
              </a:rPr>
              <a:t>TECHNOLOGY USED IN THE SUBJECT</a:t>
            </a:r>
            <a:endParaRPr lang="vi-VN" sz="4000" b="1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762000" y="2057400"/>
            <a:ext cx="10286999" cy="221599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FE languages: </a:t>
            </a:r>
            <a:r>
              <a:rPr lang="en-US" sz="3600" dirty="0" smtClean="0"/>
              <a:t>HTML,CSS,TS.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 language: </a:t>
            </a:r>
            <a:r>
              <a:rPr lang="en-US" sz="3600" dirty="0" smtClean="0"/>
              <a:t>Java.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Framework: Spring boot, Angular.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Database: MySQL.</a:t>
            </a:r>
            <a:endParaRPr lang="vi-V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795982"/>
            <a:ext cx="1143000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762217"/>
            <a:ext cx="1571625" cy="871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52" y="4719782"/>
            <a:ext cx="1737359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41" y="228600"/>
            <a:ext cx="9580418" cy="61555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HIGHLIGHTS DIAGRAM</a:t>
            </a:r>
            <a:endParaRPr lang="vi-V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a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57531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4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228600"/>
            <a:ext cx="3009435" cy="677108"/>
          </a:xfrm>
        </p:spPr>
        <p:txBody>
          <a:bodyPr>
            <a:normAutofit/>
          </a:bodyPr>
          <a:lstStyle/>
          <a:p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vi-VN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92" y="1295400"/>
            <a:ext cx="9522450" cy="51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09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00600" y="381000"/>
            <a:ext cx="2667000" cy="677108"/>
          </a:xfrm>
        </p:spPr>
        <p:txBody>
          <a:bodyPr>
            <a:normAutofit/>
          </a:bodyPr>
          <a:lstStyle/>
          <a:p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RESULT</a:t>
            </a:r>
            <a:endParaRPr lang="vi-VN" b="1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idx="1"/>
          </p:nvPr>
        </p:nvSpPr>
        <p:spPr>
          <a:xfrm>
            <a:off x="609600" y="1524000"/>
            <a:ext cx="10640415" cy="3877985"/>
          </a:xfrm>
        </p:spPr>
        <p:txBody>
          <a:bodyPr>
            <a:normAutofit fontScale="92500" lnSpcReduction="10000"/>
          </a:bodyPr>
          <a:lstStyle/>
          <a:p>
            <a:pPr marL="457200" lvl="0" indent="-457200" algn="l">
              <a:buFont typeface="Wingdings" pitchFamily="2" charset="2"/>
              <a:buChar char="q"/>
            </a:pPr>
            <a:r>
              <a:rPr lang="en-US" sz="3600" dirty="0" smtClean="0"/>
              <a:t>Description</a:t>
            </a:r>
            <a:r>
              <a:rPr lang="vi-VN" sz="3600" dirty="0" smtClean="0"/>
              <a:t>: </a:t>
            </a:r>
            <a:endParaRPr lang="en-US" sz="3600" dirty="0" smtClean="0"/>
          </a:p>
          <a:p>
            <a:pPr lvl="0" algn="l"/>
            <a:r>
              <a:rPr lang="en-US" sz="3600" dirty="0" smtClean="0"/>
              <a:t>	</a:t>
            </a:r>
            <a:r>
              <a:rPr lang="en-US" sz="3600" dirty="0"/>
              <a:t>Website selling laptops. Mainly serving </a:t>
            </a:r>
            <a:r>
              <a:rPr lang="en-US" sz="3600" dirty="0" smtClean="0"/>
              <a:t>two </a:t>
            </a:r>
            <a:r>
              <a:rPr lang="en-US" sz="3600" dirty="0"/>
              <a:t>objects admin and user.</a:t>
            </a:r>
            <a:endParaRPr lang="vi-VN" sz="3600" dirty="0"/>
          </a:p>
          <a:p>
            <a:pPr lvl="0" algn="l"/>
            <a:r>
              <a:rPr lang="en-US" sz="3600" dirty="0"/>
              <a:t>Admin: manage employees, manage products, orders, customers and profit statistics.</a:t>
            </a:r>
            <a:endParaRPr lang="vi-VN" sz="3600" dirty="0"/>
          </a:p>
          <a:p>
            <a:pPr lvl="0" algn="l"/>
            <a:r>
              <a:rPr lang="en-US" sz="3600" dirty="0"/>
              <a:t>User: View product information, purchase products, make </a:t>
            </a:r>
            <a:r>
              <a:rPr lang="en-US" sz="3600" dirty="0" smtClean="0"/>
              <a:t>payments and </a:t>
            </a:r>
            <a:r>
              <a:rPr lang="en-US" sz="3600" dirty="0"/>
              <a:t>invoices.</a:t>
            </a:r>
            <a:endParaRPr lang="vi-VN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1830" y="457200"/>
            <a:ext cx="10640415" cy="7620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600" dirty="0" smtClean="0"/>
              <a:t>User page</a:t>
            </a:r>
            <a:endParaRPr lang="vi-VN" sz="3600" dirty="0"/>
          </a:p>
          <a:p>
            <a:endParaRPr lang="vi-VN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340066"/>
            <a:ext cx="5668961" cy="318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2340067"/>
            <a:ext cx="5668962" cy="318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408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194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PowerPoint Presentation</vt:lpstr>
      <vt:lpstr>MAIN CONTENT</vt:lpstr>
      <vt:lpstr>PURPOSE OF CHOOSE TOPIC</vt:lpstr>
      <vt:lpstr>OBJECTIVES OF THE STUDY</vt:lpstr>
      <vt:lpstr>TECHNOLOGY USED IN THE SUBJECT</vt:lpstr>
      <vt:lpstr>FUNCTIONAL HIGHLIGHTS DIAGRAM</vt:lpstr>
      <vt:lpstr>DATABASE</vt:lpstr>
      <vt:lpstr>RESULT</vt:lpstr>
      <vt:lpstr>PowerPoint Presentation</vt:lpstr>
      <vt:lpstr>PowerPoint Presentation</vt:lpstr>
      <vt:lpstr>ADVANTAGES AND LIMITATIONS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PC</cp:lastModifiedBy>
  <cp:revision>64</cp:revision>
  <dcterms:created xsi:type="dcterms:W3CDTF">2021-05-18T17:18:32Z</dcterms:created>
  <dcterms:modified xsi:type="dcterms:W3CDTF">2022-01-22T13:49:18Z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2021-05-18T00:00:00Z</vt:filetime>
  </property>
</Properties>
</file>