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8" r:id="rId6"/>
    <p:sldId id="269" r:id="rId7"/>
    <p:sldId id="267" r:id="rId8"/>
    <p:sldId id="27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h&#226;n%20t&#237;ch%20v&#224;%20thi&#7871;t%20k&#7871;%20h&#7879;%20th&#7889;ng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5131" y="241519"/>
            <a:ext cx="6987645" cy="1388534"/>
          </a:xfrm>
        </p:spPr>
        <p:txBody>
          <a:bodyPr>
            <a:normAutofit fontScale="92500"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TIẾN ĐỘ</a:t>
            </a:r>
            <a:endParaRPr lang="en-US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47054" y="1251958"/>
            <a:ext cx="7563797" cy="809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phần: Công nghệ phần mềm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4602" y="4555984"/>
            <a:ext cx="5824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: TS. Cao Thanh Sơn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4602" y="5164912"/>
            <a:ext cx="696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Hoàng Ngọc Thắng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	   	  Lê Thị Thảo Ly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	  Nguyễn Doãn Minh Thảo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8172" y="2230218"/>
            <a:ext cx="101498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</a:p>
          <a:p>
            <a:pPr algn="ctr"/>
            <a:r>
              <a:rPr lang="vi-VN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thành ý tưởng, thiết kế, triển khai và vận hành phần mềm quản lý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 máy tính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6"/>
          <p:cNvSpPr txBox="1"/>
          <p:nvPr/>
        </p:nvSpPr>
        <p:spPr>
          <a:xfrm>
            <a:off x="2758946" y="582631"/>
            <a:ext cx="6467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059CF-E439-4FFA-9F4D-8D4AEE67AF68}"/>
              </a:ext>
            </a:extLst>
          </p:cNvPr>
          <p:cNvSpPr txBox="1"/>
          <p:nvPr/>
        </p:nvSpPr>
        <p:spPr>
          <a:xfrm>
            <a:off x="2043749" y="1801240"/>
            <a:ext cx="7459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525252"/>
                </a:solidFill>
                <a:latin typeface="Tw Cen MT" panose="020B0602020104020603" pitchFamily="34" charset="0"/>
              </a:rPr>
              <a:t>1. </a:t>
            </a:r>
            <a:r>
              <a:rPr lang="en-US" sz="2200" b="1" dirty="0" smtClean="0">
                <a:solidFill>
                  <a:srgbClr val="525252"/>
                </a:solidFill>
                <a:latin typeface="Tw Cen MT" panose="020B0602020104020603" pitchFamily="34" charset="0"/>
              </a:rPr>
              <a:t>Khảo sát </a:t>
            </a:r>
            <a:endParaRPr lang="en-US" sz="2200" b="1" dirty="0">
              <a:solidFill>
                <a:srgbClr val="525252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059CF-E439-4FFA-9F4D-8D4AEE67AF68}"/>
              </a:ext>
            </a:extLst>
          </p:cNvPr>
          <p:cNvSpPr txBox="1"/>
          <p:nvPr/>
        </p:nvSpPr>
        <p:spPr>
          <a:xfrm>
            <a:off x="2065065" y="2490241"/>
            <a:ext cx="7438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515151"/>
                </a:solidFill>
                <a:latin typeface="Tw Cen MT" panose="020B0602020104020603" pitchFamily="34" charset="0"/>
              </a:rPr>
              <a:t>2. </a:t>
            </a:r>
            <a:r>
              <a:rPr lang="en-US" sz="2200" b="1" dirty="0" smtClean="0">
                <a:solidFill>
                  <a:srgbClr val="515151"/>
                </a:solidFill>
                <a:latin typeface="Tw Cen MT" panose="020B0602020104020603" pitchFamily="34" charset="0"/>
              </a:rPr>
              <a:t>Phân tích thiết kế hệ thống </a:t>
            </a:r>
            <a:endParaRPr lang="en-US" sz="2200" b="1" dirty="0">
              <a:solidFill>
                <a:srgbClr val="51515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059CF-E439-4FFA-9F4D-8D4AEE67AF68}"/>
              </a:ext>
            </a:extLst>
          </p:cNvPr>
          <p:cNvSpPr txBox="1"/>
          <p:nvPr/>
        </p:nvSpPr>
        <p:spPr>
          <a:xfrm>
            <a:off x="2065065" y="3234688"/>
            <a:ext cx="730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525252"/>
                </a:solidFill>
                <a:latin typeface="Tw Cen MT" panose="020B0602020104020603" pitchFamily="34" charset="0"/>
              </a:rPr>
              <a:t>3. Thiết kế </a:t>
            </a:r>
            <a:r>
              <a:rPr lang="en-US" sz="2200" b="1" dirty="0" smtClean="0">
                <a:solidFill>
                  <a:srgbClr val="525252"/>
                </a:solidFill>
                <a:latin typeface="Tw Cen MT" panose="020B0602020104020603" pitchFamily="34" charset="0"/>
              </a:rPr>
              <a:t>CSDL</a:t>
            </a:r>
            <a:endParaRPr lang="en-US" sz="2200" b="1" dirty="0">
              <a:solidFill>
                <a:srgbClr val="525252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059CF-E439-4FFA-9F4D-8D4AEE67AF68}"/>
              </a:ext>
            </a:extLst>
          </p:cNvPr>
          <p:cNvSpPr txBox="1"/>
          <p:nvPr/>
        </p:nvSpPr>
        <p:spPr>
          <a:xfrm>
            <a:off x="2119948" y="3979135"/>
            <a:ext cx="730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525252"/>
                </a:solidFill>
                <a:latin typeface="Tw Cen MT" panose="020B0602020104020603" pitchFamily="34" charset="0"/>
              </a:rPr>
              <a:t>4</a:t>
            </a:r>
            <a:r>
              <a:rPr lang="en-US" sz="2200" b="1" dirty="0" smtClean="0">
                <a:solidFill>
                  <a:srgbClr val="525252"/>
                </a:solidFill>
                <a:latin typeface="Tw Cen MT" panose="020B0602020104020603" pitchFamily="34" charset="0"/>
              </a:rPr>
              <a:t>. </a:t>
            </a:r>
            <a:r>
              <a:rPr lang="en-US" sz="2200" b="1" dirty="0" smtClean="0">
                <a:solidFill>
                  <a:srgbClr val="525252"/>
                </a:solidFill>
                <a:latin typeface="Tw Cen MT" panose="020B0602020104020603" pitchFamily="34" charset="0"/>
              </a:rPr>
              <a:t>Thiết kế </a:t>
            </a:r>
            <a:r>
              <a:rPr lang="en-US" sz="2200" b="1" dirty="0" smtClean="0">
                <a:solidFill>
                  <a:srgbClr val="525252"/>
                </a:solidFill>
                <a:latin typeface="Tw Cen MT" panose="020B0602020104020603" pitchFamily="34" charset="0"/>
              </a:rPr>
              <a:t>giao diện</a:t>
            </a:r>
            <a:endParaRPr lang="en-US" sz="2200" b="1" dirty="0">
              <a:solidFill>
                <a:srgbClr val="52525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49" y="-169817"/>
            <a:ext cx="10018713" cy="1752599"/>
          </a:xfrm>
        </p:spPr>
        <p:txBody>
          <a:bodyPr/>
          <a:lstStyle/>
          <a:p>
            <a:r>
              <a:rPr lang="en-US" dirty="0" smtClean="0"/>
              <a:t>II. Phân tích thiết kế hệ thống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09990" y="52469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Thời gian thực hiện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15/3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30/3/2019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Kết quả thu được:</a:t>
            </a:r>
          </a:p>
          <a:p>
            <a:pPr marL="0" indent="0">
              <a:buNone/>
            </a:pPr>
            <a:r>
              <a:rPr lang="en-US" dirty="0" smtClean="0"/>
              <a:t>	File kèm: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Phân tích thiết kế hệ thống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579620" y="-130629"/>
            <a:ext cx="10018713" cy="1752599"/>
          </a:xfrm>
        </p:spPr>
        <p:txBody>
          <a:bodyPr/>
          <a:lstStyle/>
          <a:p>
            <a:r>
              <a:rPr lang="en-US" dirty="0" smtClean="0"/>
              <a:t>III. Thiết kế cơ sở dữ liệu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5122" y="44631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Thời gian thực hiện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15/3/2019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Kết quả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58" y="2355666"/>
            <a:ext cx="8957718" cy="428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10695" y="0"/>
            <a:ext cx="10018713" cy="1752599"/>
          </a:xfrm>
        </p:spPr>
        <p:txBody>
          <a:bodyPr/>
          <a:lstStyle/>
          <a:p>
            <a:r>
              <a:rPr lang="en-US" dirty="0" smtClean="0"/>
              <a:t>IV. Thiết kế giao 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53" y="2497182"/>
            <a:ext cx="10018713" cy="3124201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Thời gian thực hiện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30/3/2019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Sử dụng phần mềm DevExpress giúp thiết kế tạo giao diện nhanh chóng đẹp mắt hơn.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Kết quả: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Giao diện đầy đủ chức năng.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Đẹp mắt, dễ dàng  sử dụng</a:t>
            </a:r>
          </a:p>
          <a:p>
            <a:pPr>
              <a:lnSpc>
                <a:spcPct val="16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81" y="1029007"/>
            <a:ext cx="8701207" cy="48920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98181" y="475009"/>
            <a:ext cx="30653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giao diện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5839" y="6105713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1: Giao diện đăng nhập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88" y="513229"/>
            <a:ext cx="9906272" cy="55695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61650" y="6209603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1: Giao diện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62" y="205868"/>
            <a:ext cx="8822055" cy="59140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8599" y="6340231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3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8C4954-F733-41DA-9785-7B7DB0D87D24}"/>
              </a:ext>
            </a:extLst>
          </p:cNvPr>
          <p:cNvSpPr/>
          <p:nvPr/>
        </p:nvSpPr>
        <p:spPr>
          <a:xfrm>
            <a:off x="2205902" y="2754218"/>
            <a:ext cx="90081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40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CẢM THẦY QUÝ THẦY CÔ VÀ CÁC BẠN ĐÃ THEO DÕI VÀ LẮNG NGHE!</a:t>
            </a:r>
          </a:p>
        </p:txBody>
      </p:sp>
    </p:spTree>
    <p:extLst>
      <p:ext uri="{BB962C8B-B14F-4D97-AF65-F5344CB8AC3E}">
        <p14:creationId xmlns:p14="http://schemas.microsoft.com/office/powerpoint/2010/main" val="27103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1007</TotalTime>
  <Words>171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Times New Roman</vt:lpstr>
      <vt:lpstr>Tw Cen MT</vt:lpstr>
      <vt:lpstr>Parallax</vt:lpstr>
      <vt:lpstr>PowerPoint Presentation</vt:lpstr>
      <vt:lpstr>PowerPoint Presentation</vt:lpstr>
      <vt:lpstr>II. Phân tích thiết kế hệ thống </vt:lpstr>
      <vt:lpstr>III. Thiết kế cơ sở dữ liệu</vt:lpstr>
      <vt:lpstr>IV. Thiết kế giao diện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Vinh Viện Kỹ Thuật và Công nghệ</dc:title>
  <dc:creator>Nguyễn Doãn Minh Thảo</dc:creator>
  <cp:lastModifiedBy>Nguyễn Doãn Minh Thảo</cp:lastModifiedBy>
  <cp:revision>34</cp:revision>
  <dcterms:created xsi:type="dcterms:W3CDTF">2019-03-05T00:05:48Z</dcterms:created>
  <dcterms:modified xsi:type="dcterms:W3CDTF">2019-04-09T08:01:30Z</dcterms:modified>
</cp:coreProperties>
</file>