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70" r:id="rId9"/>
    <p:sldId id="273" r:id="rId10"/>
    <p:sldId id="271" r:id="rId11"/>
    <p:sldId id="260" r:id="rId12"/>
    <p:sldId id="261" r:id="rId13"/>
    <p:sldId id="267" r:id="rId14"/>
    <p:sldId id="277" r:id="rId15"/>
    <p:sldId id="278" r:id="rId16"/>
    <p:sldId id="279" r:id="rId17"/>
    <p:sldId id="272" r:id="rId18"/>
    <p:sldId id="275" r:id="rId19"/>
    <p:sldId id="274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006600"/>
    <a:srgbClr val="AC0000"/>
    <a:srgbClr val="ECE5DD"/>
    <a:srgbClr val="F7ACB6"/>
    <a:srgbClr val="093C71"/>
    <a:srgbClr val="F8ACB6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65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0DED-5A59-40D6-AB11-EF9D9036856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255-5998-4D2A-90B0-7420F77C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12/1/2020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" y="559677"/>
            <a:ext cx="10862677" cy="44628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664" y="1980001"/>
            <a:ext cx="5183188" cy="3996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175" y="1980001"/>
            <a:ext cx="5157787" cy="3996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5" y="1620000"/>
            <a:ext cx="10862678" cy="393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620000"/>
            <a:ext cx="5148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  <a:buNone/>
            </a:pPr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noProof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000"/>
              </a:lnSpc>
            </a:pPr>
            <a:r>
              <a:rPr lang="en-US" noProof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620000"/>
            <a:ext cx="5148000" cy="4356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852" y="1620000"/>
            <a:ext cx="5148000" cy="4356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175" y="1980000"/>
            <a:ext cx="5148000" cy="3996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852" y="1980000"/>
            <a:ext cx="5148000" cy="3996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/>
          <a:lstStyle>
            <a:lvl1pPr marL="0" indent="0">
              <a:buNone/>
              <a:defRPr sz="21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Insert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>
              <a:buClr>
                <a:schemeClr val="accent2"/>
              </a:buClr>
            </a:pPr>
            <a:r>
              <a:rPr lang="en-US" noProof="0"/>
              <a:t>Insert or Drag and Drop your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Name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/>
            <a:r>
              <a:rPr lang="en-US" noProof="0"/>
              <a:t>Contact Number or Email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ar: 4 Points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ar: 4 Points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ar: 4 Points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/>
            <a:endParaRPr lang="en-US" sz="1200" b="1" dirty="0">
              <a:solidFill>
                <a:srgbClr val="093C7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/>
            <a:fld id="{058DB212-BFA2-403F-85EF-DFD3FF6D973A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732291" y="6381672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r>
              <a:rPr lang="en-US" noProof="1" smtClean="0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NNL</a:t>
            </a:r>
            <a:endParaRPr lang="en-US" noProof="1">
              <a:solidFill>
                <a:schemeClr val="bg1"/>
              </a:solidFill>
              <a:effectLst>
                <a:outerShdw dist="50800" dir="2700000" algn="tl" rotWithShape="0">
                  <a:prstClr val="black"/>
                </a:outerShdw>
              </a:effectLst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r>
              <a:rPr lang="en-US" dirty="0"/>
              <a:t>Insert a Footer</a:t>
            </a:r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tack of books" title="Stack of books">
            <a:extLst>
              <a:ext uri="{FF2B5EF4-FFF2-40B4-BE49-F238E27FC236}">
                <a16:creationId xmlns:a16="http://schemas.microsoft.com/office/drawing/2014/main" id="{2558B793-7BCF-4C70-BC5C-CDE5EECF8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>
          <a:xfrm flipH="1">
            <a:off x="119847" y="81909"/>
            <a:ext cx="6712641" cy="6558502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868" y="4126742"/>
            <a:ext cx="4555005" cy="1025395"/>
          </a:xfrm>
        </p:spPr>
        <p:txBody>
          <a:bodyPr/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.NET</a:t>
            </a:r>
            <a:endParaRPr lang="en-US" noProof="1"/>
          </a:p>
          <a:p>
            <a:r>
              <a:rPr lang="en-US" noProof="1" smtClean="0"/>
              <a:t>GVHD: Phạm Hữu Dũng</a:t>
            </a:r>
            <a:endParaRPr lang="en-US" dirty="0" smtClean="0"/>
          </a:p>
        </p:txBody>
      </p:sp>
      <p:sp>
        <p:nvSpPr>
          <p:cNvPr id="113" name="Titl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753" y="1686952"/>
            <a:ext cx="7314256" cy="19587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Đồ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72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án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verta Bold" panose="00000800000000000000" pitchFamily="50" charset="0"/>
              </a:rPr>
              <a:t> </a:t>
            </a: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Averta Bold" panose="00000800000000000000" pitchFamily="50" charset="0"/>
              </a:rPr>
              <a:t>03</a:t>
            </a:r>
            <a:b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Averta Bold" panose="00000800000000000000" pitchFamily="50" charset="0"/>
              </a:rPr>
            </a:br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  <a:latin typeface="Averta Bold" panose="00000800000000000000" pitchFamily="50" charset="0"/>
              </a:rPr>
              <a:t>QUẢN LÝ SÁCH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Averta Bold" panose="00000800000000000000" pitchFamily="50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6637A5-89F6-4BE7-8110-E7FE695ED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517275">
            <a:off x="10296601" y="5698770"/>
            <a:ext cx="1012825" cy="1012825"/>
            <a:chOff x="7950627" y="2930800"/>
            <a:chExt cx="1012825" cy="1012825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7E893E-294C-42BA-BD8C-D57326EB4D8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5194F58-A4A5-4D15-81B0-6C99BD468B52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D54726-873C-4E48-A2F6-E3F1A3BD6CBB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7C3F9B-111D-4605-865E-80046EC2A49E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521EC-6C70-431C-B551-CD76EB247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3964948" y="6041978"/>
            <a:ext cx="1721437" cy="598432"/>
            <a:chOff x="8642180" y="6426954"/>
            <a:chExt cx="1239937" cy="43104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B1B762-C895-4ABC-B8A4-41B9D22F2130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E191BB-C401-4403-A903-D97497338ECA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4B7BEA6-5020-4F35-A039-BA357E94AE3D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973A6-1241-40E2-9AE7-F4CE1B4EBB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964052">
            <a:off x="10935901" y="4852407"/>
            <a:ext cx="907367" cy="1719222"/>
            <a:chOff x="3358194" y="2575240"/>
            <a:chExt cx="907367" cy="171922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D3BEA36-1813-48D9-A9BC-8461F7E8E666}"/>
                </a:ext>
              </a:extLst>
            </p:cNvPr>
            <p:cNvSpPr/>
            <p:nvPr/>
          </p:nvSpPr>
          <p:spPr>
            <a:xfrm>
              <a:off x="3358194" y="2575240"/>
              <a:ext cx="907367" cy="1719222"/>
            </a:xfrm>
            <a:custGeom>
              <a:avLst/>
              <a:gdLst>
                <a:gd name="connsiteX0" fmla="*/ 912541 w 907367"/>
                <a:gd name="connsiteY0" fmla="*/ 9949 h 1719222"/>
                <a:gd name="connsiteX1" fmla="*/ 9949 w 907367"/>
                <a:gd name="connsiteY1" fmla="*/ 9949 h 1719222"/>
                <a:gd name="connsiteX2" fmla="*/ 9949 w 907367"/>
                <a:gd name="connsiteY2" fmla="*/ 140483 h 1719222"/>
                <a:gd name="connsiteX3" fmla="*/ 121380 w 907367"/>
                <a:gd name="connsiteY3" fmla="*/ 140483 h 1719222"/>
                <a:gd name="connsiteX4" fmla="*/ 121380 w 907367"/>
                <a:gd name="connsiteY4" fmla="*/ 374488 h 1719222"/>
                <a:gd name="connsiteX5" fmla="*/ 121380 w 907367"/>
                <a:gd name="connsiteY5" fmla="*/ 436571 h 1719222"/>
                <a:gd name="connsiteX6" fmla="*/ 121380 w 907367"/>
                <a:gd name="connsiteY6" fmla="*/ 778823 h 1719222"/>
                <a:gd name="connsiteX7" fmla="*/ 121380 w 907367"/>
                <a:gd name="connsiteY7" fmla="*/ 840907 h 1719222"/>
                <a:gd name="connsiteX8" fmla="*/ 121380 w 907367"/>
                <a:gd name="connsiteY8" fmla="*/ 1183159 h 1719222"/>
                <a:gd name="connsiteX9" fmla="*/ 121380 w 907367"/>
                <a:gd name="connsiteY9" fmla="*/ 1245242 h 1719222"/>
                <a:gd name="connsiteX10" fmla="*/ 121380 w 907367"/>
                <a:gd name="connsiteY10" fmla="*/ 1412389 h 1719222"/>
                <a:gd name="connsiteX11" fmla="*/ 471592 w 907367"/>
                <a:gd name="connsiteY11" fmla="*/ 1719620 h 1719222"/>
                <a:gd name="connsiteX12" fmla="*/ 801110 w 907367"/>
                <a:gd name="connsiteY12" fmla="*/ 1413981 h 1719222"/>
                <a:gd name="connsiteX13" fmla="*/ 801110 w 907367"/>
                <a:gd name="connsiteY13" fmla="*/ 140483 h 1719222"/>
                <a:gd name="connsiteX14" fmla="*/ 912541 w 907367"/>
                <a:gd name="connsiteY14" fmla="*/ 140483 h 1719222"/>
                <a:gd name="connsiteX15" fmla="*/ 912541 w 907367"/>
                <a:gd name="connsiteY15" fmla="*/ 9949 h 17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7367" h="1719222">
                  <a:moveTo>
                    <a:pt x="912541" y="9949"/>
                  </a:moveTo>
                  <a:lnTo>
                    <a:pt x="9949" y="9949"/>
                  </a:lnTo>
                  <a:lnTo>
                    <a:pt x="9949" y="140483"/>
                  </a:lnTo>
                  <a:lnTo>
                    <a:pt x="121380" y="140483"/>
                  </a:lnTo>
                  <a:lnTo>
                    <a:pt x="121380" y="374488"/>
                  </a:lnTo>
                  <a:lnTo>
                    <a:pt x="121380" y="436571"/>
                  </a:lnTo>
                  <a:lnTo>
                    <a:pt x="121380" y="778823"/>
                  </a:lnTo>
                  <a:lnTo>
                    <a:pt x="121380" y="840907"/>
                  </a:lnTo>
                  <a:lnTo>
                    <a:pt x="121380" y="1183159"/>
                  </a:lnTo>
                  <a:lnTo>
                    <a:pt x="121380" y="1245242"/>
                  </a:lnTo>
                  <a:lnTo>
                    <a:pt x="121380" y="1412389"/>
                  </a:lnTo>
                  <a:cubicBezTo>
                    <a:pt x="127748" y="1587495"/>
                    <a:pt x="283751" y="1724396"/>
                    <a:pt x="471592" y="1719620"/>
                  </a:cubicBezTo>
                  <a:cubicBezTo>
                    <a:pt x="651474" y="1714844"/>
                    <a:pt x="794742" y="1581127"/>
                    <a:pt x="801110" y="1413981"/>
                  </a:cubicBezTo>
                  <a:lnTo>
                    <a:pt x="801110" y="140483"/>
                  </a:lnTo>
                  <a:lnTo>
                    <a:pt x="912541" y="140483"/>
                  </a:lnTo>
                  <a:lnTo>
                    <a:pt x="912541" y="9949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172AFF-1EDB-4EE1-B7DB-D773ECB8051E}"/>
                </a:ext>
              </a:extLst>
            </p:cNvPr>
            <p:cNvSpPr/>
            <p:nvPr/>
          </p:nvSpPr>
          <p:spPr>
            <a:xfrm>
              <a:off x="3397593" y="2592353"/>
              <a:ext cx="827773" cy="1687385"/>
            </a:xfrm>
            <a:custGeom>
              <a:avLst/>
              <a:gdLst>
                <a:gd name="connsiteX0" fmla="*/ 820610 w 827773"/>
                <a:gd name="connsiteY0" fmla="*/ 19898 h 1687384"/>
                <a:gd name="connsiteX1" fmla="*/ 19898 w 827773"/>
                <a:gd name="connsiteY1" fmla="*/ 19898 h 1687384"/>
                <a:gd name="connsiteX2" fmla="*/ 19898 w 827773"/>
                <a:gd name="connsiteY2" fmla="*/ 78798 h 1687384"/>
                <a:gd name="connsiteX3" fmla="*/ 118594 w 827773"/>
                <a:gd name="connsiteY3" fmla="*/ 78798 h 1687384"/>
                <a:gd name="connsiteX4" fmla="*/ 118594 w 827773"/>
                <a:gd name="connsiteY4" fmla="*/ 389213 h 1687384"/>
                <a:gd name="connsiteX5" fmla="*/ 118594 w 827773"/>
                <a:gd name="connsiteY5" fmla="*/ 448112 h 1687384"/>
                <a:gd name="connsiteX6" fmla="*/ 118594 w 827773"/>
                <a:gd name="connsiteY6" fmla="*/ 774446 h 1687384"/>
                <a:gd name="connsiteX7" fmla="*/ 118594 w 827773"/>
                <a:gd name="connsiteY7" fmla="*/ 833345 h 1687384"/>
                <a:gd name="connsiteX8" fmla="*/ 118594 w 827773"/>
                <a:gd name="connsiteY8" fmla="*/ 1159679 h 1687384"/>
                <a:gd name="connsiteX9" fmla="*/ 118594 w 827773"/>
                <a:gd name="connsiteY9" fmla="*/ 1218578 h 1687384"/>
                <a:gd name="connsiteX10" fmla="*/ 118594 w 827773"/>
                <a:gd name="connsiteY10" fmla="*/ 1377766 h 1687384"/>
                <a:gd name="connsiteX11" fmla="*/ 429010 w 827773"/>
                <a:gd name="connsiteY11" fmla="*/ 1669078 h 1687384"/>
                <a:gd name="connsiteX12" fmla="*/ 720322 w 827773"/>
                <a:gd name="connsiteY12" fmla="*/ 1377766 h 1687384"/>
                <a:gd name="connsiteX13" fmla="*/ 720322 w 827773"/>
                <a:gd name="connsiteY13" fmla="*/ 78798 h 1687384"/>
                <a:gd name="connsiteX14" fmla="*/ 819018 w 827773"/>
                <a:gd name="connsiteY14" fmla="*/ 78798 h 1687384"/>
                <a:gd name="connsiteX15" fmla="*/ 819018 w 827773"/>
                <a:gd name="connsiteY15" fmla="*/ 19898 h 16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773" h="1687384">
                  <a:moveTo>
                    <a:pt x="820610" y="19898"/>
                  </a:moveTo>
                  <a:lnTo>
                    <a:pt x="19898" y="19898"/>
                  </a:lnTo>
                  <a:lnTo>
                    <a:pt x="19898" y="78798"/>
                  </a:lnTo>
                  <a:lnTo>
                    <a:pt x="118594" y="78798"/>
                  </a:lnTo>
                  <a:lnTo>
                    <a:pt x="118594" y="389213"/>
                  </a:lnTo>
                  <a:lnTo>
                    <a:pt x="118594" y="448112"/>
                  </a:lnTo>
                  <a:lnTo>
                    <a:pt x="118594" y="774446"/>
                  </a:lnTo>
                  <a:lnTo>
                    <a:pt x="118594" y="833345"/>
                  </a:lnTo>
                  <a:lnTo>
                    <a:pt x="118594" y="1159679"/>
                  </a:lnTo>
                  <a:lnTo>
                    <a:pt x="118594" y="1218578"/>
                  </a:lnTo>
                  <a:lnTo>
                    <a:pt x="118594" y="1377766"/>
                  </a:lnTo>
                  <a:cubicBezTo>
                    <a:pt x="123370" y="1544912"/>
                    <a:pt x="263455" y="1675446"/>
                    <a:pt x="429010" y="1669078"/>
                  </a:cubicBezTo>
                  <a:cubicBezTo>
                    <a:pt x="588197" y="1664303"/>
                    <a:pt x="715546" y="1536953"/>
                    <a:pt x="720322" y="1377766"/>
                  </a:cubicBezTo>
                  <a:lnTo>
                    <a:pt x="720322" y="78798"/>
                  </a:lnTo>
                  <a:lnTo>
                    <a:pt x="819018" y="78798"/>
                  </a:lnTo>
                  <a:lnTo>
                    <a:pt x="819018" y="19898"/>
                  </a:lnTo>
                  <a:close/>
                </a:path>
              </a:pathLst>
            </a:custGeom>
            <a:solidFill>
              <a:srgbClr val="EAE4DC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33233CD-08BD-4C4B-9E60-4299B193563E}"/>
                </a:ext>
              </a:extLst>
            </p:cNvPr>
            <p:cNvSpPr/>
            <p:nvPr/>
          </p:nvSpPr>
          <p:spPr>
            <a:xfrm>
              <a:off x="3793173" y="2693437"/>
              <a:ext cx="79594" cy="79594"/>
            </a:xfrm>
            <a:custGeom>
              <a:avLst/>
              <a:gdLst>
                <a:gd name="connsiteX0" fmla="*/ 35021 w 79593"/>
                <a:gd name="connsiteY0" fmla="*/ 47756 h 79593"/>
                <a:gd name="connsiteX1" fmla="*/ 22286 w 79593"/>
                <a:gd name="connsiteY1" fmla="*/ 60491 h 79593"/>
                <a:gd name="connsiteX2" fmla="*/ 22286 w 79593"/>
                <a:gd name="connsiteY2" fmla="*/ 73226 h 79593"/>
                <a:gd name="connsiteX3" fmla="*/ 35021 w 79593"/>
                <a:gd name="connsiteY3" fmla="*/ 73226 h 79593"/>
                <a:gd name="connsiteX4" fmla="*/ 47756 w 79593"/>
                <a:gd name="connsiteY4" fmla="*/ 60491 h 79593"/>
                <a:gd name="connsiteX5" fmla="*/ 60491 w 79593"/>
                <a:gd name="connsiteY5" fmla="*/ 73226 h 79593"/>
                <a:gd name="connsiteX6" fmla="*/ 73226 w 79593"/>
                <a:gd name="connsiteY6" fmla="*/ 73226 h 79593"/>
                <a:gd name="connsiteX7" fmla="*/ 73226 w 79593"/>
                <a:gd name="connsiteY7" fmla="*/ 60491 h 79593"/>
                <a:gd name="connsiteX8" fmla="*/ 60491 w 79593"/>
                <a:gd name="connsiteY8" fmla="*/ 47756 h 79593"/>
                <a:gd name="connsiteX9" fmla="*/ 73226 w 79593"/>
                <a:gd name="connsiteY9" fmla="*/ 35021 h 79593"/>
                <a:gd name="connsiteX10" fmla="*/ 73226 w 79593"/>
                <a:gd name="connsiteY10" fmla="*/ 22286 h 79593"/>
                <a:gd name="connsiteX11" fmla="*/ 60491 w 79593"/>
                <a:gd name="connsiteY11" fmla="*/ 22286 h 79593"/>
                <a:gd name="connsiteX12" fmla="*/ 47756 w 79593"/>
                <a:gd name="connsiteY12" fmla="*/ 35021 h 79593"/>
                <a:gd name="connsiteX13" fmla="*/ 35021 w 79593"/>
                <a:gd name="connsiteY13" fmla="*/ 22286 h 79593"/>
                <a:gd name="connsiteX14" fmla="*/ 22286 w 79593"/>
                <a:gd name="connsiteY14" fmla="*/ 22286 h 79593"/>
                <a:gd name="connsiteX15" fmla="*/ 22286 w 79593"/>
                <a:gd name="connsiteY15" fmla="*/ 35021 h 79593"/>
                <a:gd name="connsiteX16" fmla="*/ 35021 w 79593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593" h="79593">
                  <a:moveTo>
                    <a:pt x="35021" y="47756"/>
                  </a:moveTo>
                  <a:lnTo>
                    <a:pt x="22286" y="60491"/>
                  </a:lnTo>
                  <a:cubicBezTo>
                    <a:pt x="19102" y="63675"/>
                    <a:pt x="19102" y="70042"/>
                    <a:pt x="22286" y="73226"/>
                  </a:cubicBezTo>
                  <a:cubicBezTo>
                    <a:pt x="25470" y="76410"/>
                    <a:pt x="31837" y="76410"/>
                    <a:pt x="35021" y="73226"/>
                  </a:cubicBezTo>
                  <a:lnTo>
                    <a:pt x="47756" y="60491"/>
                  </a:lnTo>
                  <a:lnTo>
                    <a:pt x="60491" y="73226"/>
                  </a:lnTo>
                  <a:cubicBezTo>
                    <a:pt x="63675" y="76410"/>
                    <a:pt x="70042" y="76410"/>
                    <a:pt x="73226" y="73226"/>
                  </a:cubicBezTo>
                  <a:cubicBezTo>
                    <a:pt x="76410" y="70042"/>
                    <a:pt x="76410" y="63675"/>
                    <a:pt x="73226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5021" y="47756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0090D8F-382E-4E61-9F9C-C3D80AE765F2}"/>
                </a:ext>
              </a:extLst>
            </p:cNvPr>
            <p:cNvSpPr/>
            <p:nvPr/>
          </p:nvSpPr>
          <p:spPr>
            <a:xfrm>
              <a:off x="3583842" y="3213183"/>
              <a:ext cx="461643" cy="923286"/>
            </a:xfrm>
            <a:custGeom>
              <a:avLst/>
              <a:gdLst>
                <a:gd name="connsiteX0" fmla="*/ 449704 w 461642"/>
                <a:gd name="connsiteY0" fmla="*/ 19898 h 923285"/>
                <a:gd name="connsiteX1" fmla="*/ 19898 w 461642"/>
                <a:gd name="connsiteY1" fmla="*/ 19898 h 923285"/>
                <a:gd name="connsiteX2" fmla="*/ 19898 w 461642"/>
                <a:gd name="connsiteY2" fmla="*/ 51736 h 923285"/>
                <a:gd name="connsiteX3" fmla="*/ 72430 w 461642"/>
                <a:gd name="connsiteY3" fmla="*/ 51736 h 923285"/>
                <a:gd name="connsiteX4" fmla="*/ 72430 w 461642"/>
                <a:gd name="connsiteY4" fmla="*/ 218882 h 923285"/>
                <a:gd name="connsiteX5" fmla="*/ 190229 w 461642"/>
                <a:gd name="connsiteY5" fmla="*/ 218882 h 923285"/>
                <a:gd name="connsiteX6" fmla="*/ 190229 w 461642"/>
                <a:gd name="connsiteY6" fmla="*/ 250720 h 923285"/>
                <a:gd name="connsiteX7" fmla="*/ 72430 w 461642"/>
                <a:gd name="connsiteY7" fmla="*/ 250720 h 923285"/>
                <a:gd name="connsiteX8" fmla="*/ 72430 w 461642"/>
                <a:gd name="connsiteY8" fmla="*/ 425826 h 923285"/>
                <a:gd name="connsiteX9" fmla="*/ 190229 w 461642"/>
                <a:gd name="connsiteY9" fmla="*/ 425826 h 923285"/>
                <a:gd name="connsiteX10" fmla="*/ 190229 w 461642"/>
                <a:gd name="connsiteY10" fmla="*/ 457663 h 923285"/>
                <a:gd name="connsiteX11" fmla="*/ 72430 w 461642"/>
                <a:gd name="connsiteY11" fmla="*/ 457663 h 923285"/>
                <a:gd name="connsiteX12" fmla="*/ 72430 w 461642"/>
                <a:gd name="connsiteY12" fmla="*/ 632769 h 923285"/>
                <a:gd name="connsiteX13" fmla="*/ 190229 w 461642"/>
                <a:gd name="connsiteY13" fmla="*/ 632769 h 923285"/>
                <a:gd name="connsiteX14" fmla="*/ 190229 w 461642"/>
                <a:gd name="connsiteY14" fmla="*/ 664607 h 923285"/>
                <a:gd name="connsiteX15" fmla="*/ 72430 w 461642"/>
                <a:gd name="connsiteY15" fmla="*/ 664607 h 923285"/>
                <a:gd name="connsiteX16" fmla="*/ 72430 w 461642"/>
                <a:gd name="connsiteY16" fmla="*/ 750568 h 923285"/>
                <a:gd name="connsiteX17" fmla="*/ 239577 w 461642"/>
                <a:gd name="connsiteY17" fmla="*/ 906571 h 923285"/>
                <a:gd name="connsiteX18" fmla="*/ 395580 w 461642"/>
                <a:gd name="connsiteY18" fmla="*/ 750568 h 923285"/>
                <a:gd name="connsiteX19" fmla="*/ 395580 w 461642"/>
                <a:gd name="connsiteY19" fmla="*/ 51736 h 923285"/>
                <a:gd name="connsiteX20" fmla="*/ 448112 w 461642"/>
                <a:gd name="connsiteY20" fmla="*/ 51736 h 923285"/>
                <a:gd name="connsiteX21" fmla="*/ 448112 w 461642"/>
                <a:gd name="connsiteY21" fmla="*/ 19898 h 92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1642" h="923285">
                  <a:moveTo>
                    <a:pt x="449704" y="19898"/>
                  </a:moveTo>
                  <a:lnTo>
                    <a:pt x="19898" y="19898"/>
                  </a:lnTo>
                  <a:lnTo>
                    <a:pt x="19898" y="51736"/>
                  </a:lnTo>
                  <a:lnTo>
                    <a:pt x="72430" y="51736"/>
                  </a:lnTo>
                  <a:lnTo>
                    <a:pt x="72430" y="218882"/>
                  </a:lnTo>
                  <a:lnTo>
                    <a:pt x="190229" y="218882"/>
                  </a:lnTo>
                  <a:lnTo>
                    <a:pt x="190229" y="250720"/>
                  </a:lnTo>
                  <a:lnTo>
                    <a:pt x="72430" y="250720"/>
                  </a:lnTo>
                  <a:lnTo>
                    <a:pt x="72430" y="425826"/>
                  </a:lnTo>
                  <a:lnTo>
                    <a:pt x="190229" y="425826"/>
                  </a:lnTo>
                  <a:lnTo>
                    <a:pt x="190229" y="457663"/>
                  </a:lnTo>
                  <a:lnTo>
                    <a:pt x="72430" y="457663"/>
                  </a:lnTo>
                  <a:lnTo>
                    <a:pt x="72430" y="632769"/>
                  </a:lnTo>
                  <a:lnTo>
                    <a:pt x="190229" y="632769"/>
                  </a:lnTo>
                  <a:lnTo>
                    <a:pt x="190229" y="664607"/>
                  </a:lnTo>
                  <a:lnTo>
                    <a:pt x="72430" y="664607"/>
                  </a:lnTo>
                  <a:lnTo>
                    <a:pt x="72430" y="750568"/>
                  </a:lnTo>
                  <a:cubicBezTo>
                    <a:pt x="75614" y="839713"/>
                    <a:pt x="150432" y="909755"/>
                    <a:pt x="239577" y="906571"/>
                  </a:cubicBezTo>
                  <a:cubicBezTo>
                    <a:pt x="325538" y="903388"/>
                    <a:pt x="393988" y="834937"/>
                    <a:pt x="395580" y="750568"/>
                  </a:cubicBezTo>
                  <a:lnTo>
                    <a:pt x="395580" y="51736"/>
                  </a:lnTo>
                  <a:lnTo>
                    <a:pt x="448112" y="51736"/>
                  </a:lnTo>
                  <a:lnTo>
                    <a:pt x="448112" y="19898"/>
                  </a:lnTo>
                  <a:close/>
                </a:path>
              </a:pathLst>
            </a:custGeom>
            <a:solidFill>
              <a:schemeClr val="accent3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5B0CD0-B06F-47AC-B94A-E99CDA848FCB}"/>
                </a:ext>
              </a:extLst>
            </p:cNvPr>
            <p:cNvSpPr/>
            <p:nvPr/>
          </p:nvSpPr>
          <p:spPr>
            <a:xfrm>
              <a:off x="3561556" y="2928238"/>
              <a:ext cx="270618" cy="270618"/>
            </a:xfrm>
            <a:custGeom>
              <a:avLst/>
              <a:gdLst>
                <a:gd name="connsiteX0" fmla="*/ 265047 w 270618"/>
                <a:gd name="connsiteY0" fmla="*/ 142473 h 270618"/>
                <a:gd name="connsiteX1" fmla="*/ 142473 w 270618"/>
                <a:gd name="connsiteY1" fmla="*/ 265047 h 270618"/>
                <a:gd name="connsiteX2" fmla="*/ 19898 w 270618"/>
                <a:gd name="connsiteY2" fmla="*/ 142473 h 270618"/>
                <a:gd name="connsiteX3" fmla="*/ 142473 w 270618"/>
                <a:gd name="connsiteY3" fmla="*/ 19898 h 270618"/>
                <a:gd name="connsiteX4" fmla="*/ 265047 w 270618"/>
                <a:gd name="connsiteY4" fmla="*/ 142473 h 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18" h="270618">
                  <a:moveTo>
                    <a:pt x="265047" y="142473"/>
                  </a:moveTo>
                  <a:cubicBezTo>
                    <a:pt x="265047" y="210168"/>
                    <a:pt x="210168" y="265047"/>
                    <a:pt x="142473" y="265047"/>
                  </a:cubicBezTo>
                  <a:cubicBezTo>
                    <a:pt x="74777" y="265047"/>
                    <a:pt x="19898" y="210168"/>
                    <a:pt x="19898" y="142473"/>
                  </a:cubicBezTo>
                  <a:cubicBezTo>
                    <a:pt x="19898" y="74777"/>
                    <a:pt x="74777" y="19898"/>
                    <a:pt x="142473" y="19898"/>
                  </a:cubicBezTo>
                  <a:cubicBezTo>
                    <a:pt x="210168" y="19898"/>
                    <a:pt x="265047" y="74777"/>
                    <a:pt x="265047" y="142473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9E82CA-A3A1-49A9-B6CD-F0D02E0EE23B}"/>
                </a:ext>
              </a:extLst>
            </p:cNvPr>
            <p:cNvSpPr/>
            <p:nvPr/>
          </p:nvSpPr>
          <p:spPr>
            <a:xfrm>
              <a:off x="3846501" y="2885258"/>
              <a:ext cx="254700" cy="254700"/>
            </a:xfrm>
            <a:custGeom>
              <a:avLst/>
              <a:gdLst>
                <a:gd name="connsiteX0" fmla="*/ 239577 w 254699"/>
                <a:gd name="connsiteY0" fmla="*/ 129738 h 254699"/>
                <a:gd name="connsiteX1" fmla="*/ 129738 w 254699"/>
                <a:gd name="connsiteY1" fmla="*/ 239577 h 254699"/>
                <a:gd name="connsiteX2" fmla="*/ 19898 w 254699"/>
                <a:gd name="connsiteY2" fmla="*/ 129738 h 254699"/>
                <a:gd name="connsiteX3" fmla="*/ 129738 w 254699"/>
                <a:gd name="connsiteY3" fmla="*/ 19898 h 254699"/>
                <a:gd name="connsiteX4" fmla="*/ 239577 w 254699"/>
                <a:gd name="connsiteY4" fmla="*/ 129738 h 2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99" h="254699">
                  <a:moveTo>
                    <a:pt x="239577" y="129738"/>
                  </a:moveTo>
                  <a:cubicBezTo>
                    <a:pt x="239577" y="190400"/>
                    <a:pt x="190400" y="239577"/>
                    <a:pt x="129738" y="239577"/>
                  </a:cubicBezTo>
                  <a:cubicBezTo>
                    <a:pt x="69075" y="239577"/>
                    <a:pt x="19898" y="190400"/>
                    <a:pt x="19898" y="129738"/>
                  </a:cubicBezTo>
                  <a:cubicBezTo>
                    <a:pt x="19898" y="69075"/>
                    <a:pt x="69075" y="19898"/>
                    <a:pt x="129738" y="19898"/>
                  </a:cubicBezTo>
                  <a:cubicBezTo>
                    <a:pt x="190400" y="19898"/>
                    <a:pt x="239577" y="69075"/>
                    <a:pt x="239577" y="129738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120B5B2-40A5-4A44-B0B2-57900E382C59}"/>
                </a:ext>
              </a:extLst>
            </p:cNvPr>
            <p:cNvSpPr/>
            <p:nvPr/>
          </p:nvSpPr>
          <p:spPr>
            <a:xfrm>
              <a:off x="3607720" y="2692641"/>
              <a:ext cx="143268" cy="143269"/>
            </a:xfrm>
            <a:custGeom>
              <a:avLst/>
              <a:gdLst>
                <a:gd name="connsiteX0" fmla="*/ 131329 w 143268"/>
                <a:gd name="connsiteY0" fmla="*/ 75614 h 143268"/>
                <a:gd name="connsiteX1" fmla="*/ 75614 w 143268"/>
                <a:gd name="connsiteY1" fmla="*/ 131329 h 143268"/>
                <a:gd name="connsiteX2" fmla="*/ 19898 w 143268"/>
                <a:gd name="connsiteY2" fmla="*/ 75614 h 143268"/>
                <a:gd name="connsiteX3" fmla="*/ 75614 w 143268"/>
                <a:gd name="connsiteY3" fmla="*/ 19898 h 143268"/>
                <a:gd name="connsiteX4" fmla="*/ 131329 w 143268"/>
                <a:gd name="connsiteY4" fmla="*/ 75614 h 143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68" h="143268">
                  <a:moveTo>
                    <a:pt x="131329" y="75614"/>
                  </a:moveTo>
                  <a:cubicBezTo>
                    <a:pt x="131329" y="106385"/>
                    <a:pt x="106385" y="131329"/>
                    <a:pt x="75614" y="131329"/>
                  </a:cubicBezTo>
                  <a:cubicBezTo>
                    <a:pt x="44843" y="131329"/>
                    <a:pt x="19898" y="106385"/>
                    <a:pt x="19898" y="75614"/>
                  </a:cubicBezTo>
                  <a:cubicBezTo>
                    <a:pt x="19898" y="44843"/>
                    <a:pt x="44843" y="19898"/>
                    <a:pt x="75614" y="19898"/>
                  </a:cubicBezTo>
                  <a:cubicBezTo>
                    <a:pt x="106385" y="19898"/>
                    <a:pt x="131329" y="44843"/>
                    <a:pt x="131329" y="75614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EC29BA-6FAD-4A61-BAD9-141F30CCEF6E}"/>
                </a:ext>
              </a:extLst>
            </p:cNvPr>
            <p:cNvSpPr/>
            <p:nvPr/>
          </p:nvSpPr>
          <p:spPr>
            <a:xfrm>
              <a:off x="3926095" y="2714927"/>
              <a:ext cx="159187" cy="159187"/>
            </a:xfrm>
            <a:custGeom>
              <a:avLst/>
              <a:gdLst>
                <a:gd name="connsiteX0" fmla="*/ 147248 w 159187"/>
                <a:gd name="connsiteY0" fmla="*/ 83573 h 159187"/>
                <a:gd name="connsiteX1" fmla="*/ 83573 w 159187"/>
                <a:gd name="connsiteY1" fmla="*/ 147248 h 159187"/>
                <a:gd name="connsiteX2" fmla="*/ 19898 w 159187"/>
                <a:gd name="connsiteY2" fmla="*/ 83573 h 159187"/>
                <a:gd name="connsiteX3" fmla="*/ 83573 w 159187"/>
                <a:gd name="connsiteY3" fmla="*/ 19898 h 159187"/>
                <a:gd name="connsiteX4" fmla="*/ 147248 w 159187"/>
                <a:gd name="connsiteY4" fmla="*/ 83573 h 15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87" h="159187">
                  <a:moveTo>
                    <a:pt x="147248" y="83573"/>
                  </a:moveTo>
                  <a:cubicBezTo>
                    <a:pt x="147248" y="118740"/>
                    <a:pt x="118740" y="147248"/>
                    <a:pt x="83573" y="147248"/>
                  </a:cubicBezTo>
                  <a:cubicBezTo>
                    <a:pt x="48407" y="147248"/>
                    <a:pt x="19898" y="118740"/>
                    <a:pt x="19898" y="83573"/>
                  </a:cubicBezTo>
                  <a:cubicBezTo>
                    <a:pt x="19898" y="48407"/>
                    <a:pt x="48407" y="19898"/>
                    <a:pt x="83573" y="19898"/>
                  </a:cubicBezTo>
                  <a:cubicBezTo>
                    <a:pt x="118740" y="19898"/>
                    <a:pt x="147248" y="48407"/>
                    <a:pt x="147248" y="83573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C22F0D-72B8-4B94-AC84-A66867AD12B1}"/>
                </a:ext>
              </a:extLst>
            </p:cNvPr>
            <p:cNvSpPr/>
            <p:nvPr/>
          </p:nvSpPr>
          <p:spPr>
            <a:xfrm>
              <a:off x="3758948" y="2819991"/>
              <a:ext cx="127350" cy="127350"/>
            </a:xfrm>
            <a:custGeom>
              <a:avLst/>
              <a:gdLst>
                <a:gd name="connsiteX0" fmla="*/ 118594 w 127349"/>
                <a:gd name="connsiteY0" fmla="*/ 69246 h 127349"/>
                <a:gd name="connsiteX1" fmla="*/ 69246 w 127349"/>
                <a:gd name="connsiteY1" fmla="*/ 118594 h 127349"/>
                <a:gd name="connsiteX2" fmla="*/ 19898 w 127349"/>
                <a:gd name="connsiteY2" fmla="*/ 69246 h 127349"/>
                <a:gd name="connsiteX3" fmla="*/ 69246 w 127349"/>
                <a:gd name="connsiteY3" fmla="*/ 19898 h 127349"/>
                <a:gd name="connsiteX4" fmla="*/ 118594 w 127349"/>
                <a:gd name="connsiteY4" fmla="*/ 69246 h 1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49" h="127349">
                  <a:moveTo>
                    <a:pt x="118594" y="69246"/>
                  </a:moveTo>
                  <a:cubicBezTo>
                    <a:pt x="118594" y="96501"/>
                    <a:pt x="96501" y="118594"/>
                    <a:pt x="69246" y="118594"/>
                  </a:cubicBezTo>
                  <a:cubicBezTo>
                    <a:pt x="41992" y="118594"/>
                    <a:pt x="19898" y="96501"/>
                    <a:pt x="19898" y="69246"/>
                  </a:cubicBezTo>
                  <a:cubicBezTo>
                    <a:pt x="19898" y="41992"/>
                    <a:pt x="41992" y="19898"/>
                    <a:pt x="69246" y="19898"/>
                  </a:cubicBezTo>
                  <a:cubicBezTo>
                    <a:pt x="96501" y="19898"/>
                    <a:pt x="118594" y="41992"/>
                    <a:pt x="118594" y="69246"/>
                  </a:cubicBez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98EB3F-2BB4-4C6A-8CBA-6FB19A314A7B}"/>
                </a:ext>
              </a:extLst>
            </p:cNvPr>
            <p:cNvSpPr/>
            <p:nvPr/>
          </p:nvSpPr>
          <p:spPr>
            <a:xfrm>
              <a:off x="3534494" y="2831134"/>
              <a:ext cx="111431" cy="111431"/>
            </a:xfrm>
            <a:custGeom>
              <a:avLst/>
              <a:gdLst>
                <a:gd name="connsiteX0" fmla="*/ 105859 w 111431"/>
                <a:gd name="connsiteY0" fmla="*/ 62879 h 111431"/>
                <a:gd name="connsiteX1" fmla="*/ 62879 w 111431"/>
                <a:gd name="connsiteY1" fmla="*/ 105860 h 111431"/>
                <a:gd name="connsiteX2" fmla="*/ 19898 w 111431"/>
                <a:gd name="connsiteY2" fmla="*/ 62879 h 111431"/>
                <a:gd name="connsiteX3" fmla="*/ 62879 w 111431"/>
                <a:gd name="connsiteY3" fmla="*/ 19898 h 111431"/>
                <a:gd name="connsiteX4" fmla="*/ 105859 w 111431"/>
                <a:gd name="connsiteY4" fmla="*/ 62879 h 11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31" h="111431">
                  <a:moveTo>
                    <a:pt x="105859" y="62879"/>
                  </a:moveTo>
                  <a:cubicBezTo>
                    <a:pt x="105859" y="86616"/>
                    <a:pt x="86616" y="105860"/>
                    <a:pt x="62879" y="105860"/>
                  </a:cubicBezTo>
                  <a:cubicBezTo>
                    <a:pt x="39141" y="105860"/>
                    <a:pt x="19898" y="86616"/>
                    <a:pt x="19898" y="62879"/>
                  </a:cubicBezTo>
                  <a:cubicBezTo>
                    <a:pt x="19898" y="39141"/>
                    <a:pt x="39141" y="19898"/>
                    <a:pt x="62879" y="19898"/>
                  </a:cubicBezTo>
                  <a:cubicBezTo>
                    <a:pt x="86616" y="19898"/>
                    <a:pt x="105859" y="39141"/>
                    <a:pt x="105859" y="62879"/>
                  </a:cubicBez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7A6820-2D1C-4A38-8290-7361298C7B06}"/>
                </a:ext>
              </a:extLst>
            </p:cNvPr>
            <p:cNvGrpSpPr/>
            <p:nvPr/>
          </p:nvGrpSpPr>
          <p:grpSpPr>
            <a:xfrm>
              <a:off x="3817847" y="3307104"/>
              <a:ext cx="119391" cy="667051"/>
              <a:chOff x="3817847" y="3307104"/>
              <a:chExt cx="119391" cy="66705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01CC265-0A71-46D0-8AD3-CCE5A4B26AB1}"/>
                  </a:ext>
                </a:extLst>
              </p:cNvPr>
              <p:cNvSpPr/>
              <p:nvPr/>
            </p:nvSpPr>
            <p:spPr>
              <a:xfrm>
                <a:off x="3817847" y="3757603"/>
                <a:ext cx="111431" cy="95512"/>
              </a:xfrm>
              <a:custGeom>
                <a:avLst/>
                <a:gdLst>
                  <a:gd name="connsiteX0" fmla="*/ 74022 w 111431"/>
                  <a:gd name="connsiteY0" fmla="*/ 88349 h 95512"/>
                  <a:gd name="connsiteX1" fmla="*/ 72430 w 111431"/>
                  <a:gd name="connsiteY1" fmla="*/ 62879 h 95512"/>
                  <a:gd name="connsiteX2" fmla="*/ 81981 w 111431"/>
                  <a:gd name="connsiteY2" fmla="*/ 59695 h 95512"/>
                  <a:gd name="connsiteX3" fmla="*/ 86757 w 111431"/>
                  <a:gd name="connsiteY3" fmla="*/ 48552 h 95512"/>
                  <a:gd name="connsiteX4" fmla="*/ 83573 w 111431"/>
                  <a:gd name="connsiteY4" fmla="*/ 39001 h 95512"/>
                  <a:gd name="connsiteX5" fmla="*/ 77206 w 111431"/>
                  <a:gd name="connsiteY5" fmla="*/ 35817 h 95512"/>
                  <a:gd name="connsiteX6" fmla="*/ 70838 w 111431"/>
                  <a:gd name="connsiteY6" fmla="*/ 39001 h 95512"/>
                  <a:gd name="connsiteX7" fmla="*/ 66063 w 111431"/>
                  <a:gd name="connsiteY7" fmla="*/ 53328 h 95512"/>
                  <a:gd name="connsiteX8" fmla="*/ 54920 w 111431"/>
                  <a:gd name="connsiteY8" fmla="*/ 78798 h 95512"/>
                  <a:gd name="connsiteX9" fmla="*/ 37409 w 111431"/>
                  <a:gd name="connsiteY9" fmla="*/ 86757 h 95512"/>
                  <a:gd name="connsiteX10" fmla="*/ 24674 w 111431"/>
                  <a:gd name="connsiteY10" fmla="*/ 83573 h 95512"/>
                  <a:gd name="connsiteX11" fmla="*/ 15123 w 111431"/>
                  <a:gd name="connsiteY11" fmla="*/ 72430 h 95512"/>
                  <a:gd name="connsiteX12" fmla="*/ 11939 w 111431"/>
                  <a:gd name="connsiteY12" fmla="*/ 51736 h 95512"/>
                  <a:gd name="connsiteX13" fmla="*/ 18307 w 111431"/>
                  <a:gd name="connsiteY13" fmla="*/ 26266 h 95512"/>
                  <a:gd name="connsiteX14" fmla="*/ 37409 w 111431"/>
                  <a:gd name="connsiteY14" fmla="*/ 15123 h 95512"/>
                  <a:gd name="connsiteX15" fmla="*/ 39001 w 111431"/>
                  <a:gd name="connsiteY15" fmla="*/ 40593 h 95512"/>
                  <a:gd name="connsiteX16" fmla="*/ 31042 w 111431"/>
                  <a:gd name="connsiteY16" fmla="*/ 45368 h 95512"/>
                  <a:gd name="connsiteX17" fmla="*/ 27858 w 111431"/>
                  <a:gd name="connsiteY17" fmla="*/ 54920 h 95512"/>
                  <a:gd name="connsiteX18" fmla="*/ 29450 w 111431"/>
                  <a:gd name="connsiteY18" fmla="*/ 61287 h 95512"/>
                  <a:gd name="connsiteX19" fmla="*/ 34225 w 111431"/>
                  <a:gd name="connsiteY19" fmla="*/ 62879 h 95512"/>
                  <a:gd name="connsiteX20" fmla="*/ 37409 w 111431"/>
                  <a:gd name="connsiteY20" fmla="*/ 61287 h 95512"/>
                  <a:gd name="connsiteX21" fmla="*/ 40593 w 111431"/>
                  <a:gd name="connsiteY21" fmla="*/ 51736 h 95512"/>
                  <a:gd name="connsiteX22" fmla="*/ 48552 w 111431"/>
                  <a:gd name="connsiteY22" fmla="*/ 26266 h 95512"/>
                  <a:gd name="connsiteX23" fmla="*/ 58103 w 111431"/>
                  <a:gd name="connsiteY23" fmla="*/ 15123 h 95512"/>
                  <a:gd name="connsiteX24" fmla="*/ 70838 w 111431"/>
                  <a:gd name="connsiteY24" fmla="*/ 11939 h 95512"/>
                  <a:gd name="connsiteX25" fmla="*/ 86757 w 111431"/>
                  <a:gd name="connsiteY25" fmla="*/ 16715 h 95512"/>
                  <a:gd name="connsiteX26" fmla="*/ 97900 w 111431"/>
                  <a:gd name="connsiteY26" fmla="*/ 29450 h 95512"/>
                  <a:gd name="connsiteX27" fmla="*/ 101084 w 111431"/>
                  <a:gd name="connsiteY27" fmla="*/ 50144 h 95512"/>
                  <a:gd name="connsiteX28" fmla="*/ 93125 w 111431"/>
                  <a:gd name="connsiteY28" fmla="*/ 80390 h 95512"/>
                  <a:gd name="connsiteX29" fmla="*/ 74022 w 111431"/>
                  <a:gd name="connsiteY29" fmla="*/ 8834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1431" h="95512">
                    <a:moveTo>
                      <a:pt x="74022" y="88349"/>
                    </a:moveTo>
                    <a:lnTo>
                      <a:pt x="72430" y="62879"/>
                    </a:lnTo>
                    <a:cubicBezTo>
                      <a:pt x="77206" y="62879"/>
                      <a:pt x="80390" y="61287"/>
                      <a:pt x="81981" y="59695"/>
                    </a:cubicBezTo>
                    <a:cubicBezTo>
                      <a:pt x="85165" y="56512"/>
                      <a:pt x="86757" y="53328"/>
                      <a:pt x="86757" y="48552"/>
                    </a:cubicBezTo>
                    <a:cubicBezTo>
                      <a:pt x="86757" y="45368"/>
                      <a:pt x="85165" y="42185"/>
                      <a:pt x="83573" y="39001"/>
                    </a:cubicBezTo>
                    <a:cubicBezTo>
                      <a:pt x="81981" y="37409"/>
                      <a:pt x="80390" y="35817"/>
                      <a:pt x="77206" y="35817"/>
                    </a:cubicBezTo>
                    <a:cubicBezTo>
                      <a:pt x="75614" y="35817"/>
                      <a:pt x="72430" y="37409"/>
                      <a:pt x="70838" y="39001"/>
                    </a:cubicBezTo>
                    <a:cubicBezTo>
                      <a:pt x="69246" y="40593"/>
                      <a:pt x="67655" y="45368"/>
                      <a:pt x="66063" y="53328"/>
                    </a:cubicBezTo>
                    <a:cubicBezTo>
                      <a:pt x="62879" y="64471"/>
                      <a:pt x="59695" y="74022"/>
                      <a:pt x="54920" y="78798"/>
                    </a:cubicBezTo>
                    <a:cubicBezTo>
                      <a:pt x="50144" y="83573"/>
                      <a:pt x="45368" y="86757"/>
                      <a:pt x="37409" y="86757"/>
                    </a:cubicBezTo>
                    <a:cubicBezTo>
                      <a:pt x="32633" y="86757"/>
                      <a:pt x="29450" y="85165"/>
                      <a:pt x="24674" y="83573"/>
                    </a:cubicBezTo>
                    <a:cubicBezTo>
                      <a:pt x="19898" y="80390"/>
                      <a:pt x="18307" y="77206"/>
                      <a:pt x="15123" y="72430"/>
                    </a:cubicBezTo>
                    <a:cubicBezTo>
                      <a:pt x="13531" y="67655"/>
                      <a:pt x="11939" y="59695"/>
                      <a:pt x="11939" y="51736"/>
                    </a:cubicBezTo>
                    <a:cubicBezTo>
                      <a:pt x="11939" y="40593"/>
                      <a:pt x="13531" y="32633"/>
                      <a:pt x="18307" y="26266"/>
                    </a:cubicBezTo>
                    <a:cubicBezTo>
                      <a:pt x="23082" y="19898"/>
                      <a:pt x="29450" y="16715"/>
                      <a:pt x="37409" y="15123"/>
                    </a:cubicBezTo>
                    <a:lnTo>
                      <a:pt x="39001" y="40593"/>
                    </a:lnTo>
                    <a:cubicBezTo>
                      <a:pt x="35817" y="40593"/>
                      <a:pt x="32633" y="42185"/>
                      <a:pt x="31042" y="45368"/>
                    </a:cubicBezTo>
                    <a:cubicBezTo>
                      <a:pt x="29450" y="46960"/>
                      <a:pt x="27858" y="50144"/>
                      <a:pt x="27858" y="54920"/>
                    </a:cubicBezTo>
                    <a:cubicBezTo>
                      <a:pt x="27858" y="58103"/>
                      <a:pt x="27858" y="59695"/>
                      <a:pt x="29450" y="61287"/>
                    </a:cubicBezTo>
                    <a:cubicBezTo>
                      <a:pt x="31042" y="62879"/>
                      <a:pt x="32633" y="62879"/>
                      <a:pt x="34225" y="62879"/>
                    </a:cubicBezTo>
                    <a:cubicBezTo>
                      <a:pt x="35817" y="62879"/>
                      <a:pt x="37409" y="62879"/>
                      <a:pt x="37409" y="61287"/>
                    </a:cubicBezTo>
                    <a:cubicBezTo>
                      <a:pt x="39001" y="59695"/>
                      <a:pt x="39001" y="56512"/>
                      <a:pt x="40593" y="51736"/>
                    </a:cubicBezTo>
                    <a:cubicBezTo>
                      <a:pt x="43776" y="40593"/>
                      <a:pt x="45368" y="31042"/>
                      <a:pt x="48552" y="26266"/>
                    </a:cubicBezTo>
                    <a:cubicBezTo>
                      <a:pt x="51736" y="21490"/>
                      <a:pt x="54920" y="16715"/>
                      <a:pt x="58103" y="15123"/>
                    </a:cubicBezTo>
                    <a:cubicBezTo>
                      <a:pt x="61287" y="13531"/>
                      <a:pt x="66063" y="11939"/>
                      <a:pt x="70838" y="11939"/>
                    </a:cubicBezTo>
                    <a:cubicBezTo>
                      <a:pt x="77206" y="11939"/>
                      <a:pt x="81981" y="13531"/>
                      <a:pt x="86757" y="16715"/>
                    </a:cubicBezTo>
                    <a:cubicBezTo>
                      <a:pt x="91533" y="19898"/>
                      <a:pt x="94716" y="24674"/>
                      <a:pt x="97900" y="29450"/>
                    </a:cubicBezTo>
                    <a:cubicBezTo>
                      <a:pt x="101084" y="34225"/>
                      <a:pt x="101084" y="42185"/>
                      <a:pt x="101084" y="50144"/>
                    </a:cubicBezTo>
                    <a:cubicBezTo>
                      <a:pt x="101084" y="64471"/>
                      <a:pt x="97900" y="75614"/>
                      <a:pt x="93125" y="80390"/>
                    </a:cubicBezTo>
                    <a:cubicBezTo>
                      <a:pt x="89941" y="83573"/>
                      <a:pt x="81981" y="86757"/>
                      <a:pt x="74022" y="883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F89925-D246-410A-B202-A364778BDDFE}"/>
                  </a:ext>
                </a:extLst>
              </p:cNvPr>
              <p:cNvSpPr/>
              <p:nvPr/>
            </p:nvSpPr>
            <p:spPr>
              <a:xfrm>
                <a:off x="3843317" y="3673234"/>
                <a:ext cx="79594" cy="95512"/>
              </a:xfrm>
              <a:custGeom>
                <a:avLst/>
                <a:gdLst>
                  <a:gd name="connsiteX0" fmla="*/ 51736 w 79593"/>
                  <a:gd name="connsiteY0" fmla="*/ 34225 h 95512"/>
                  <a:gd name="connsiteX1" fmla="*/ 54920 w 79593"/>
                  <a:gd name="connsiteY1" fmla="*/ 11939 h 95512"/>
                  <a:gd name="connsiteX2" fmla="*/ 67655 w 79593"/>
                  <a:gd name="connsiteY2" fmla="*/ 18307 h 95512"/>
                  <a:gd name="connsiteX3" fmla="*/ 75614 w 79593"/>
                  <a:gd name="connsiteY3" fmla="*/ 29450 h 95512"/>
                  <a:gd name="connsiteX4" fmla="*/ 78798 w 79593"/>
                  <a:gd name="connsiteY4" fmla="*/ 46960 h 95512"/>
                  <a:gd name="connsiteX5" fmla="*/ 77206 w 79593"/>
                  <a:gd name="connsiteY5" fmla="*/ 62879 h 95512"/>
                  <a:gd name="connsiteX6" fmla="*/ 70838 w 79593"/>
                  <a:gd name="connsiteY6" fmla="*/ 74022 h 95512"/>
                  <a:gd name="connsiteX7" fmla="*/ 61287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9450 w 79593"/>
                  <a:gd name="connsiteY17" fmla="*/ 46960 h 95512"/>
                  <a:gd name="connsiteX18" fmla="*/ 34225 w 79593"/>
                  <a:gd name="connsiteY18" fmla="*/ 56511 h 95512"/>
                  <a:gd name="connsiteX19" fmla="*/ 46960 w 79593"/>
                  <a:gd name="connsiteY19" fmla="*/ 59695 h 95512"/>
                  <a:gd name="connsiteX20" fmla="*/ 58103 w 79593"/>
                  <a:gd name="connsiteY20" fmla="*/ 56511 h 95512"/>
                  <a:gd name="connsiteX21" fmla="*/ 62879 w 79593"/>
                  <a:gd name="connsiteY21" fmla="*/ 46960 h 95512"/>
                  <a:gd name="connsiteX22" fmla="*/ 59695 w 79593"/>
                  <a:gd name="connsiteY22" fmla="*/ 39001 h 95512"/>
                  <a:gd name="connsiteX23" fmla="*/ 51736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1736" y="34225"/>
                    </a:moveTo>
                    <a:lnTo>
                      <a:pt x="54920" y="11939"/>
                    </a:lnTo>
                    <a:cubicBezTo>
                      <a:pt x="59695" y="13531"/>
                      <a:pt x="64471" y="15123"/>
                      <a:pt x="67655" y="18307"/>
                    </a:cubicBezTo>
                    <a:cubicBezTo>
                      <a:pt x="70838" y="21490"/>
                      <a:pt x="74022" y="24674"/>
                      <a:pt x="75614" y="29450"/>
                    </a:cubicBezTo>
                    <a:cubicBezTo>
                      <a:pt x="77206" y="34225"/>
                      <a:pt x="78798" y="39001"/>
                      <a:pt x="78798" y="46960"/>
                    </a:cubicBezTo>
                    <a:cubicBezTo>
                      <a:pt x="78798" y="53328"/>
                      <a:pt x="78798" y="59695"/>
                      <a:pt x="77206" y="62879"/>
                    </a:cubicBezTo>
                    <a:cubicBezTo>
                      <a:pt x="75614" y="67655"/>
                      <a:pt x="74022" y="70838"/>
                      <a:pt x="70838" y="74022"/>
                    </a:cubicBezTo>
                    <a:cubicBezTo>
                      <a:pt x="67655" y="77206"/>
                      <a:pt x="64471" y="80389"/>
                      <a:pt x="61287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89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1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1" y="39001"/>
                      <a:pt x="29450" y="40593"/>
                    </a:cubicBezTo>
                    <a:cubicBezTo>
                      <a:pt x="29450" y="42185"/>
                      <a:pt x="29450" y="43776"/>
                      <a:pt x="29450" y="46960"/>
                    </a:cubicBezTo>
                    <a:cubicBezTo>
                      <a:pt x="29450" y="51736"/>
                      <a:pt x="31041" y="54920"/>
                      <a:pt x="34225" y="56511"/>
                    </a:cubicBezTo>
                    <a:cubicBezTo>
                      <a:pt x="37409" y="59695"/>
                      <a:pt x="42185" y="59695"/>
                      <a:pt x="46960" y="59695"/>
                    </a:cubicBezTo>
                    <a:cubicBezTo>
                      <a:pt x="51736" y="59695"/>
                      <a:pt x="56511" y="58103"/>
                      <a:pt x="58103" y="56511"/>
                    </a:cubicBezTo>
                    <a:cubicBezTo>
                      <a:pt x="61287" y="53328"/>
                      <a:pt x="62879" y="50144"/>
                      <a:pt x="62879" y="46960"/>
                    </a:cubicBezTo>
                    <a:cubicBezTo>
                      <a:pt x="62879" y="43776"/>
                      <a:pt x="61287" y="40593"/>
                      <a:pt x="59695" y="39001"/>
                    </a:cubicBezTo>
                    <a:cubicBezTo>
                      <a:pt x="58103" y="37409"/>
                      <a:pt x="56511" y="35817"/>
                      <a:pt x="51736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EFE42AE-65A3-4729-8FB9-808C5AC03F82}"/>
                  </a:ext>
                </a:extLst>
              </p:cNvPr>
              <p:cNvSpPr/>
              <p:nvPr/>
            </p:nvSpPr>
            <p:spPr>
              <a:xfrm>
                <a:off x="3821031" y="3636621"/>
                <a:ext cx="111431" cy="47756"/>
              </a:xfrm>
              <a:custGeom>
                <a:avLst/>
                <a:gdLst>
                  <a:gd name="connsiteX0" fmla="*/ 11939 w 111431"/>
                  <a:gd name="connsiteY0" fmla="*/ 35817 h 47756"/>
                  <a:gd name="connsiteX1" fmla="*/ 11939 w 111431"/>
                  <a:gd name="connsiteY1" fmla="*/ 11939 h 47756"/>
                  <a:gd name="connsiteX2" fmla="*/ 27858 w 111431"/>
                  <a:gd name="connsiteY2" fmla="*/ 11939 h 47756"/>
                  <a:gd name="connsiteX3" fmla="*/ 27858 w 111431"/>
                  <a:gd name="connsiteY3" fmla="*/ 35817 h 47756"/>
                  <a:gd name="connsiteX4" fmla="*/ 11939 w 111431"/>
                  <a:gd name="connsiteY4" fmla="*/ 35817 h 47756"/>
                  <a:gd name="connsiteX5" fmla="*/ 35817 w 111431"/>
                  <a:gd name="connsiteY5" fmla="*/ 35817 h 47756"/>
                  <a:gd name="connsiteX6" fmla="*/ 35817 w 111431"/>
                  <a:gd name="connsiteY6" fmla="*/ 11939 h 47756"/>
                  <a:gd name="connsiteX7" fmla="*/ 99492 w 111431"/>
                  <a:gd name="connsiteY7" fmla="*/ 11939 h 47756"/>
                  <a:gd name="connsiteX8" fmla="*/ 99492 w 111431"/>
                  <a:gd name="connsiteY8" fmla="*/ 35817 h 47756"/>
                  <a:gd name="connsiteX9" fmla="*/ 35817 w 111431"/>
                  <a:gd name="connsiteY9" fmla="*/ 35817 h 4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31" h="47756">
                    <a:moveTo>
                      <a:pt x="11939" y="35817"/>
                    </a:moveTo>
                    <a:lnTo>
                      <a:pt x="11939" y="11939"/>
                    </a:lnTo>
                    <a:lnTo>
                      <a:pt x="27858" y="11939"/>
                    </a:lnTo>
                    <a:lnTo>
                      <a:pt x="27858" y="35817"/>
                    </a:lnTo>
                    <a:lnTo>
                      <a:pt x="11939" y="35817"/>
                    </a:lnTo>
                    <a:close/>
                    <a:moveTo>
                      <a:pt x="35817" y="35817"/>
                    </a:moveTo>
                    <a:lnTo>
                      <a:pt x="35817" y="11939"/>
                    </a:lnTo>
                    <a:lnTo>
                      <a:pt x="99492" y="11939"/>
                    </a:lnTo>
                    <a:lnTo>
                      <a:pt x="99492" y="35817"/>
                    </a:lnTo>
                    <a:lnTo>
                      <a:pt x="35817" y="35817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A19C87F-7E34-45A1-A8FC-03C4972180D5}"/>
                  </a:ext>
                </a:extLst>
              </p:cNvPr>
              <p:cNvSpPr/>
              <p:nvPr/>
            </p:nvSpPr>
            <p:spPr>
              <a:xfrm>
                <a:off x="3844909" y="3550660"/>
                <a:ext cx="79594" cy="79594"/>
              </a:xfrm>
              <a:custGeom>
                <a:avLst/>
                <a:gdLst>
                  <a:gd name="connsiteX0" fmla="*/ 50144 w 79593"/>
                  <a:gd name="connsiteY0" fmla="*/ 13531 h 79593"/>
                  <a:gd name="connsiteX1" fmla="*/ 50144 w 79593"/>
                  <a:gd name="connsiteY1" fmla="*/ 61287 h 79593"/>
                  <a:gd name="connsiteX2" fmla="*/ 58103 w 79593"/>
                  <a:gd name="connsiteY2" fmla="*/ 58103 h 79593"/>
                  <a:gd name="connsiteX3" fmla="*/ 62879 w 79593"/>
                  <a:gd name="connsiteY3" fmla="*/ 48552 h 79593"/>
                  <a:gd name="connsiteX4" fmla="*/ 61287 w 79593"/>
                  <a:gd name="connsiteY4" fmla="*/ 42185 h 79593"/>
                  <a:gd name="connsiteX5" fmla="*/ 56511 w 79593"/>
                  <a:gd name="connsiteY5" fmla="*/ 37409 h 79593"/>
                  <a:gd name="connsiteX6" fmla="*/ 58103 w 79593"/>
                  <a:gd name="connsiteY6" fmla="*/ 13531 h 79593"/>
                  <a:gd name="connsiteX7" fmla="*/ 72430 w 79593"/>
                  <a:gd name="connsiteY7" fmla="*/ 26266 h 79593"/>
                  <a:gd name="connsiteX8" fmla="*/ 77206 w 79593"/>
                  <a:gd name="connsiteY8" fmla="*/ 48552 h 79593"/>
                  <a:gd name="connsiteX9" fmla="*/ 74022 w 79593"/>
                  <a:gd name="connsiteY9" fmla="*/ 67655 h 79593"/>
                  <a:gd name="connsiteX10" fmla="*/ 62879 w 79593"/>
                  <a:gd name="connsiteY10" fmla="*/ 78798 h 79593"/>
                  <a:gd name="connsiteX11" fmla="*/ 45368 w 79593"/>
                  <a:gd name="connsiteY11" fmla="*/ 83573 h 79593"/>
                  <a:gd name="connsiteX12" fmla="*/ 21490 w 79593"/>
                  <a:gd name="connsiteY12" fmla="*/ 74022 h 79593"/>
                  <a:gd name="connsiteX13" fmla="*/ 11939 w 79593"/>
                  <a:gd name="connsiteY13" fmla="*/ 48552 h 79593"/>
                  <a:gd name="connsiteX14" fmla="*/ 16715 w 79593"/>
                  <a:gd name="connsiteY14" fmla="*/ 27858 h 79593"/>
                  <a:gd name="connsiteX15" fmla="*/ 27858 w 79593"/>
                  <a:gd name="connsiteY15" fmla="*/ 16715 h 79593"/>
                  <a:gd name="connsiteX16" fmla="*/ 48552 w 79593"/>
                  <a:gd name="connsiteY16" fmla="*/ 11939 h 79593"/>
                  <a:gd name="connsiteX17" fmla="*/ 50144 w 79593"/>
                  <a:gd name="connsiteY17" fmla="*/ 11939 h 79593"/>
                  <a:gd name="connsiteX18" fmla="*/ 39001 w 79593"/>
                  <a:gd name="connsiteY18" fmla="*/ 37409 h 79593"/>
                  <a:gd name="connsiteX19" fmla="*/ 29450 w 79593"/>
                  <a:gd name="connsiteY19" fmla="*/ 40593 h 79593"/>
                  <a:gd name="connsiteX20" fmla="*/ 26266 w 79593"/>
                  <a:gd name="connsiteY20" fmla="*/ 48552 h 79593"/>
                  <a:gd name="connsiteX21" fmla="*/ 31042 w 79593"/>
                  <a:gd name="connsiteY21" fmla="*/ 58103 h 79593"/>
                  <a:gd name="connsiteX22" fmla="*/ 39001 w 79593"/>
                  <a:gd name="connsiteY22" fmla="*/ 61287 h 79593"/>
                  <a:gd name="connsiteX23" fmla="*/ 39001 w 79593"/>
                  <a:gd name="connsiteY23" fmla="*/ 37409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79593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2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7B6225E-7C9D-416D-831F-2454577CEE75}"/>
                  </a:ext>
                </a:extLst>
              </p:cNvPr>
              <p:cNvSpPr/>
              <p:nvPr/>
            </p:nvSpPr>
            <p:spPr>
              <a:xfrm>
                <a:off x="3841726" y="3474250"/>
                <a:ext cx="79594" cy="79594"/>
              </a:xfrm>
              <a:custGeom>
                <a:avLst/>
                <a:gdLst>
                  <a:gd name="connsiteX0" fmla="*/ 15123 w 79593"/>
                  <a:gd name="connsiteY0" fmla="*/ 78798 h 79593"/>
                  <a:gd name="connsiteX1" fmla="*/ 15123 w 79593"/>
                  <a:gd name="connsiteY1" fmla="*/ 56511 h 79593"/>
                  <a:gd name="connsiteX2" fmla="*/ 24674 w 79593"/>
                  <a:gd name="connsiteY2" fmla="*/ 56511 h 79593"/>
                  <a:gd name="connsiteX3" fmla="*/ 15123 w 79593"/>
                  <a:gd name="connsiteY3" fmla="*/ 46960 h 79593"/>
                  <a:gd name="connsiteX4" fmla="*/ 11939 w 79593"/>
                  <a:gd name="connsiteY4" fmla="*/ 34225 h 79593"/>
                  <a:gd name="connsiteX5" fmla="*/ 18307 w 79593"/>
                  <a:gd name="connsiteY5" fmla="*/ 18306 h 79593"/>
                  <a:gd name="connsiteX6" fmla="*/ 37409 w 79593"/>
                  <a:gd name="connsiteY6" fmla="*/ 11939 h 79593"/>
                  <a:gd name="connsiteX7" fmla="*/ 78798 w 79593"/>
                  <a:gd name="connsiteY7" fmla="*/ 11939 h 79593"/>
                  <a:gd name="connsiteX8" fmla="*/ 78798 w 79593"/>
                  <a:gd name="connsiteY8" fmla="*/ 35817 h 79593"/>
                  <a:gd name="connsiteX9" fmla="*/ 43776 w 79593"/>
                  <a:gd name="connsiteY9" fmla="*/ 35817 h 79593"/>
                  <a:gd name="connsiteX10" fmla="*/ 35817 w 79593"/>
                  <a:gd name="connsiteY10" fmla="*/ 37409 h 79593"/>
                  <a:gd name="connsiteX11" fmla="*/ 32633 w 79593"/>
                  <a:gd name="connsiteY11" fmla="*/ 43776 h 79593"/>
                  <a:gd name="connsiteX12" fmla="*/ 35817 w 79593"/>
                  <a:gd name="connsiteY12" fmla="*/ 50144 h 79593"/>
                  <a:gd name="connsiteX13" fmla="*/ 46960 w 79593"/>
                  <a:gd name="connsiteY13" fmla="*/ 53328 h 79593"/>
                  <a:gd name="connsiteX14" fmla="*/ 78798 w 79593"/>
                  <a:gd name="connsiteY14" fmla="*/ 53328 h 79593"/>
                  <a:gd name="connsiteX15" fmla="*/ 78798 w 79593"/>
                  <a:gd name="connsiteY15" fmla="*/ 77206 h 79593"/>
                  <a:gd name="connsiteX16" fmla="*/ 15123 w 79593"/>
                  <a:gd name="connsiteY16" fmla="*/ 77206 h 7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593" h="79593">
                    <a:moveTo>
                      <a:pt x="15123" y="78798"/>
                    </a:moveTo>
                    <a:lnTo>
                      <a:pt x="15123" y="56511"/>
                    </a:lnTo>
                    <a:lnTo>
                      <a:pt x="24674" y="56511"/>
                    </a:lnTo>
                    <a:cubicBezTo>
                      <a:pt x="19898" y="53328"/>
                      <a:pt x="16715" y="50144"/>
                      <a:pt x="15123" y="46960"/>
                    </a:cubicBezTo>
                    <a:cubicBezTo>
                      <a:pt x="13531" y="43776"/>
                      <a:pt x="11939" y="39001"/>
                      <a:pt x="11939" y="34225"/>
                    </a:cubicBezTo>
                    <a:cubicBezTo>
                      <a:pt x="11939" y="27858"/>
                      <a:pt x="13531" y="23082"/>
                      <a:pt x="18307" y="18306"/>
                    </a:cubicBezTo>
                    <a:cubicBezTo>
                      <a:pt x="23082" y="13531"/>
                      <a:pt x="27858" y="11939"/>
                      <a:pt x="37409" y="11939"/>
                    </a:cubicBezTo>
                    <a:lnTo>
                      <a:pt x="78798" y="11939"/>
                    </a:lnTo>
                    <a:lnTo>
                      <a:pt x="78798" y="35817"/>
                    </a:lnTo>
                    <a:lnTo>
                      <a:pt x="43776" y="35817"/>
                    </a:lnTo>
                    <a:cubicBezTo>
                      <a:pt x="40593" y="35817"/>
                      <a:pt x="37409" y="35817"/>
                      <a:pt x="35817" y="37409"/>
                    </a:cubicBezTo>
                    <a:cubicBezTo>
                      <a:pt x="34225" y="39001"/>
                      <a:pt x="32633" y="40593"/>
                      <a:pt x="32633" y="43776"/>
                    </a:cubicBezTo>
                    <a:cubicBezTo>
                      <a:pt x="32633" y="46960"/>
                      <a:pt x="34225" y="48552"/>
                      <a:pt x="35817" y="50144"/>
                    </a:cubicBezTo>
                    <a:cubicBezTo>
                      <a:pt x="37409" y="51736"/>
                      <a:pt x="42185" y="53328"/>
                      <a:pt x="46960" y="53328"/>
                    </a:cubicBezTo>
                    <a:lnTo>
                      <a:pt x="78798" y="53328"/>
                    </a:lnTo>
                    <a:lnTo>
                      <a:pt x="78798" y="77206"/>
                    </a:lnTo>
                    <a:lnTo>
                      <a:pt x="15123" y="77206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DC7FB40-E238-4237-8E2B-CD81C43A8727}"/>
                  </a:ext>
                </a:extLst>
              </p:cNvPr>
              <p:cNvSpPr/>
              <p:nvPr/>
            </p:nvSpPr>
            <p:spPr>
              <a:xfrm>
                <a:off x="3844909" y="3389881"/>
                <a:ext cx="79594" cy="95512"/>
              </a:xfrm>
              <a:custGeom>
                <a:avLst/>
                <a:gdLst>
                  <a:gd name="connsiteX0" fmla="*/ 50144 w 79593"/>
                  <a:gd name="connsiteY0" fmla="*/ 34225 h 95512"/>
                  <a:gd name="connsiteX1" fmla="*/ 53328 w 79593"/>
                  <a:gd name="connsiteY1" fmla="*/ 11939 h 95512"/>
                  <a:gd name="connsiteX2" fmla="*/ 66063 w 79593"/>
                  <a:gd name="connsiteY2" fmla="*/ 18307 h 95512"/>
                  <a:gd name="connsiteX3" fmla="*/ 74022 w 79593"/>
                  <a:gd name="connsiteY3" fmla="*/ 29450 h 95512"/>
                  <a:gd name="connsiteX4" fmla="*/ 77206 w 79593"/>
                  <a:gd name="connsiteY4" fmla="*/ 46960 h 95512"/>
                  <a:gd name="connsiteX5" fmla="*/ 75614 w 79593"/>
                  <a:gd name="connsiteY5" fmla="*/ 62879 h 95512"/>
                  <a:gd name="connsiteX6" fmla="*/ 69246 w 79593"/>
                  <a:gd name="connsiteY6" fmla="*/ 74022 h 95512"/>
                  <a:gd name="connsiteX7" fmla="*/ 59695 w 79593"/>
                  <a:gd name="connsiteY7" fmla="*/ 81981 h 95512"/>
                  <a:gd name="connsiteX8" fmla="*/ 45368 w 79593"/>
                  <a:gd name="connsiteY8" fmla="*/ 85165 h 95512"/>
                  <a:gd name="connsiteX9" fmla="*/ 29450 w 79593"/>
                  <a:gd name="connsiteY9" fmla="*/ 81981 h 95512"/>
                  <a:gd name="connsiteX10" fmla="*/ 21490 w 79593"/>
                  <a:gd name="connsiteY10" fmla="*/ 75614 h 95512"/>
                  <a:gd name="connsiteX11" fmla="*/ 15123 w 79593"/>
                  <a:gd name="connsiteY11" fmla="*/ 67655 h 95512"/>
                  <a:gd name="connsiteX12" fmla="*/ 11939 w 79593"/>
                  <a:gd name="connsiteY12" fmla="*/ 50144 h 95512"/>
                  <a:gd name="connsiteX13" fmla="*/ 16715 w 79593"/>
                  <a:gd name="connsiteY13" fmla="*/ 26266 h 95512"/>
                  <a:gd name="connsiteX14" fmla="*/ 32633 w 79593"/>
                  <a:gd name="connsiteY14" fmla="*/ 15123 h 95512"/>
                  <a:gd name="connsiteX15" fmla="*/ 35817 w 79593"/>
                  <a:gd name="connsiteY15" fmla="*/ 37409 h 95512"/>
                  <a:gd name="connsiteX16" fmla="*/ 29450 w 79593"/>
                  <a:gd name="connsiteY16" fmla="*/ 40593 h 95512"/>
                  <a:gd name="connsiteX17" fmla="*/ 27858 w 79593"/>
                  <a:gd name="connsiteY17" fmla="*/ 46960 h 95512"/>
                  <a:gd name="connsiteX18" fmla="*/ 32633 w 79593"/>
                  <a:gd name="connsiteY18" fmla="*/ 56512 h 95512"/>
                  <a:gd name="connsiteX19" fmla="*/ 45368 w 79593"/>
                  <a:gd name="connsiteY19" fmla="*/ 59695 h 95512"/>
                  <a:gd name="connsiteX20" fmla="*/ 56511 w 79593"/>
                  <a:gd name="connsiteY20" fmla="*/ 56512 h 95512"/>
                  <a:gd name="connsiteX21" fmla="*/ 61287 w 79593"/>
                  <a:gd name="connsiteY21" fmla="*/ 46960 h 95512"/>
                  <a:gd name="connsiteX22" fmla="*/ 58103 w 79593"/>
                  <a:gd name="connsiteY22" fmla="*/ 39001 h 95512"/>
                  <a:gd name="connsiteX23" fmla="*/ 50144 w 79593"/>
                  <a:gd name="connsiteY23" fmla="*/ 34225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34225"/>
                    </a:moveTo>
                    <a:lnTo>
                      <a:pt x="53328" y="11939"/>
                    </a:lnTo>
                    <a:cubicBezTo>
                      <a:pt x="58103" y="13531"/>
                      <a:pt x="62879" y="15123"/>
                      <a:pt x="66063" y="18307"/>
                    </a:cubicBezTo>
                    <a:cubicBezTo>
                      <a:pt x="69246" y="21490"/>
                      <a:pt x="72430" y="24674"/>
                      <a:pt x="74022" y="29450"/>
                    </a:cubicBezTo>
                    <a:cubicBezTo>
                      <a:pt x="75614" y="34225"/>
                      <a:pt x="77206" y="39001"/>
                      <a:pt x="77206" y="46960"/>
                    </a:cubicBezTo>
                    <a:cubicBezTo>
                      <a:pt x="77206" y="53328"/>
                      <a:pt x="77206" y="59695"/>
                      <a:pt x="75614" y="62879"/>
                    </a:cubicBezTo>
                    <a:cubicBezTo>
                      <a:pt x="74022" y="67655"/>
                      <a:pt x="72430" y="70838"/>
                      <a:pt x="69246" y="74022"/>
                    </a:cubicBezTo>
                    <a:cubicBezTo>
                      <a:pt x="66063" y="77206"/>
                      <a:pt x="62879" y="80390"/>
                      <a:pt x="59695" y="81981"/>
                    </a:cubicBezTo>
                    <a:cubicBezTo>
                      <a:pt x="56511" y="83573"/>
                      <a:pt x="51736" y="85165"/>
                      <a:pt x="45368" y="85165"/>
                    </a:cubicBezTo>
                    <a:cubicBezTo>
                      <a:pt x="39001" y="85165"/>
                      <a:pt x="34225" y="83573"/>
                      <a:pt x="29450" y="81981"/>
                    </a:cubicBezTo>
                    <a:cubicBezTo>
                      <a:pt x="26266" y="80390"/>
                      <a:pt x="23082" y="78798"/>
                      <a:pt x="21490" y="75614"/>
                    </a:cubicBezTo>
                    <a:cubicBezTo>
                      <a:pt x="18307" y="72430"/>
                      <a:pt x="16715" y="69246"/>
                      <a:pt x="15123" y="67655"/>
                    </a:cubicBezTo>
                    <a:cubicBezTo>
                      <a:pt x="13531" y="62879"/>
                      <a:pt x="11939" y="56512"/>
                      <a:pt x="11939" y="50144"/>
                    </a:cubicBezTo>
                    <a:cubicBezTo>
                      <a:pt x="11939" y="40593"/>
                      <a:pt x="13531" y="32633"/>
                      <a:pt x="16715" y="26266"/>
                    </a:cubicBezTo>
                    <a:cubicBezTo>
                      <a:pt x="19898" y="21490"/>
                      <a:pt x="26266" y="16715"/>
                      <a:pt x="32633" y="15123"/>
                    </a:cubicBezTo>
                    <a:lnTo>
                      <a:pt x="35817" y="37409"/>
                    </a:lnTo>
                    <a:cubicBezTo>
                      <a:pt x="32633" y="37409"/>
                      <a:pt x="31042" y="39001"/>
                      <a:pt x="29450" y="40593"/>
                    </a:cubicBezTo>
                    <a:cubicBezTo>
                      <a:pt x="27858" y="40593"/>
                      <a:pt x="27858" y="43776"/>
                      <a:pt x="27858" y="46960"/>
                    </a:cubicBezTo>
                    <a:cubicBezTo>
                      <a:pt x="27858" y="51736"/>
                      <a:pt x="29450" y="54920"/>
                      <a:pt x="32633" y="56512"/>
                    </a:cubicBezTo>
                    <a:cubicBezTo>
                      <a:pt x="35817" y="59695"/>
                      <a:pt x="40593" y="59695"/>
                      <a:pt x="45368" y="59695"/>
                    </a:cubicBezTo>
                    <a:cubicBezTo>
                      <a:pt x="50144" y="59695"/>
                      <a:pt x="54920" y="58103"/>
                      <a:pt x="56511" y="56512"/>
                    </a:cubicBezTo>
                    <a:cubicBezTo>
                      <a:pt x="59695" y="53328"/>
                      <a:pt x="61287" y="50144"/>
                      <a:pt x="61287" y="46960"/>
                    </a:cubicBezTo>
                    <a:cubicBezTo>
                      <a:pt x="61287" y="43776"/>
                      <a:pt x="59695" y="40593"/>
                      <a:pt x="58103" y="39001"/>
                    </a:cubicBezTo>
                    <a:cubicBezTo>
                      <a:pt x="56511" y="37409"/>
                      <a:pt x="54920" y="35817"/>
                      <a:pt x="50144" y="3422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9867A9-3526-4BEE-9B8F-F65CA604AB9B}"/>
                  </a:ext>
                </a:extLst>
              </p:cNvPr>
              <p:cNvSpPr/>
              <p:nvPr/>
            </p:nvSpPr>
            <p:spPr>
              <a:xfrm>
                <a:off x="3844909" y="3307104"/>
                <a:ext cx="79594" cy="95512"/>
              </a:xfrm>
              <a:custGeom>
                <a:avLst/>
                <a:gdLst>
                  <a:gd name="connsiteX0" fmla="*/ 50144 w 79593"/>
                  <a:gd name="connsiteY0" fmla="*/ 13531 h 95512"/>
                  <a:gd name="connsiteX1" fmla="*/ 50144 w 79593"/>
                  <a:gd name="connsiteY1" fmla="*/ 61287 h 95512"/>
                  <a:gd name="connsiteX2" fmla="*/ 58103 w 79593"/>
                  <a:gd name="connsiteY2" fmla="*/ 58103 h 95512"/>
                  <a:gd name="connsiteX3" fmla="*/ 62879 w 79593"/>
                  <a:gd name="connsiteY3" fmla="*/ 48552 h 95512"/>
                  <a:gd name="connsiteX4" fmla="*/ 61287 w 79593"/>
                  <a:gd name="connsiteY4" fmla="*/ 42185 h 95512"/>
                  <a:gd name="connsiteX5" fmla="*/ 56511 w 79593"/>
                  <a:gd name="connsiteY5" fmla="*/ 37409 h 95512"/>
                  <a:gd name="connsiteX6" fmla="*/ 58103 w 79593"/>
                  <a:gd name="connsiteY6" fmla="*/ 13531 h 95512"/>
                  <a:gd name="connsiteX7" fmla="*/ 72430 w 79593"/>
                  <a:gd name="connsiteY7" fmla="*/ 26266 h 95512"/>
                  <a:gd name="connsiteX8" fmla="*/ 77206 w 79593"/>
                  <a:gd name="connsiteY8" fmla="*/ 48552 h 95512"/>
                  <a:gd name="connsiteX9" fmla="*/ 74022 w 79593"/>
                  <a:gd name="connsiteY9" fmla="*/ 67655 h 95512"/>
                  <a:gd name="connsiteX10" fmla="*/ 62879 w 79593"/>
                  <a:gd name="connsiteY10" fmla="*/ 78798 h 95512"/>
                  <a:gd name="connsiteX11" fmla="*/ 45368 w 79593"/>
                  <a:gd name="connsiteY11" fmla="*/ 83573 h 95512"/>
                  <a:gd name="connsiteX12" fmla="*/ 21490 w 79593"/>
                  <a:gd name="connsiteY12" fmla="*/ 74022 h 95512"/>
                  <a:gd name="connsiteX13" fmla="*/ 11939 w 79593"/>
                  <a:gd name="connsiteY13" fmla="*/ 48552 h 95512"/>
                  <a:gd name="connsiteX14" fmla="*/ 16715 w 79593"/>
                  <a:gd name="connsiteY14" fmla="*/ 27858 h 95512"/>
                  <a:gd name="connsiteX15" fmla="*/ 27858 w 79593"/>
                  <a:gd name="connsiteY15" fmla="*/ 16715 h 95512"/>
                  <a:gd name="connsiteX16" fmla="*/ 48552 w 79593"/>
                  <a:gd name="connsiteY16" fmla="*/ 11939 h 95512"/>
                  <a:gd name="connsiteX17" fmla="*/ 50144 w 79593"/>
                  <a:gd name="connsiteY17" fmla="*/ 11939 h 95512"/>
                  <a:gd name="connsiteX18" fmla="*/ 39001 w 79593"/>
                  <a:gd name="connsiteY18" fmla="*/ 37409 h 95512"/>
                  <a:gd name="connsiteX19" fmla="*/ 29450 w 79593"/>
                  <a:gd name="connsiteY19" fmla="*/ 40593 h 95512"/>
                  <a:gd name="connsiteX20" fmla="*/ 26266 w 79593"/>
                  <a:gd name="connsiteY20" fmla="*/ 48552 h 95512"/>
                  <a:gd name="connsiteX21" fmla="*/ 31042 w 79593"/>
                  <a:gd name="connsiteY21" fmla="*/ 58103 h 95512"/>
                  <a:gd name="connsiteX22" fmla="*/ 39001 w 79593"/>
                  <a:gd name="connsiteY22" fmla="*/ 61287 h 95512"/>
                  <a:gd name="connsiteX23" fmla="*/ 39001 w 79593"/>
                  <a:gd name="connsiteY23" fmla="*/ 37409 h 9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9593" h="95512">
                    <a:moveTo>
                      <a:pt x="50144" y="13531"/>
                    </a:moveTo>
                    <a:lnTo>
                      <a:pt x="50144" y="61287"/>
                    </a:lnTo>
                    <a:cubicBezTo>
                      <a:pt x="53328" y="61287"/>
                      <a:pt x="56511" y="59695"/>
                      <a:pt x="58103" y="58103"/>
                    </a:cubicBezTo>
                    <a:cubicBezTo>
                      <a:pt x="61287" y="56511"/>
                      <a:pt x="62879" y="53328"/>
                      <a:pt x="62879" y="48552"/>
                    </a:cubicBezTo>
                    <a:cubicBezTo>
                      <a:pt x="62879" y="46960"/>
                      <a:pt x="62879" y="43776"/>
                      <a:pt x="61287" y="42185"/>
                    </a:cubicBezTo>
                    <a:cubicBezTo>
                      <a:pt x="61287" y="40593"/>
                      <a:pt x="59695" y="39001"/>
                      <a:pt x="56511" y="37409"/>
                    </a:cubicBezTo>
                    <a:lnTo>
                      <a:pt x="58103" y="13531"/>
                    </a:lnTo>
                    <a:cubicBezTo>
                      <a:pt x="64471" y="16715"/>
                      <a:pt x="69246" y="21490"/>
                      <a:pt x="72430" y="26266"/>
                    </a:cubicBezTo>
                    <a:cubicBezTo>
                      <a:pt x="75614" y="31041"/>
                      <a:pt x="77206" y="39001"/>
                      <a:pt x="77206" y="48552"/>
                    </a:cubicBezTo>
                    <a:cubicBezTo>
                      <a:pt x="77206" y="56511"/>
                      <a:pt x="75614" y="62879"/>
                      <a:pt x="74022" y="67655"/>
                    </a:cubicBezTo>
                    <a:cubicBezTo>
                      <a:pt x="72430" y="72430"/>
                      <a:pt x="67655" y="77206"/>
                      <a:pt x="62879" y="78798"/>
                    </a:cubicBezTo>
                    <a:cubicBezTo>
                      <a:pt x="58103" y="81981"/>
                      <a:pt x="51736" y="83573"/>
                      <a:pt x="45368" y="83573"/>
                    </a:cubicBezTo>
                    <a:cubicBezTo>
                      <a:pt x="35817" y="83573"/>
                      <a:pt x="27858" y="80390"/>
                      <a:pt x="21490" y="74022"/>
                    </a:cubicBezTo>
                    <a:cubicBezTo>
                      <a:pt x="15123" y="67655"/>
                      <a:pt x="11939" y="59695"/>
                      <a:pt x="11939" y="48552"/>
                    </a:cubicBezTo>
                    <a:cubicBezTo>
                      <a:pt x="11939" y="39001"/>
                      <a:pt x="13531" y="32633"/>
                      <a:pt x="16715" y="27858"/>
                    </a:cubicBezTo>
                    <a:cubicBezTo>
                      <a:pt x="19898" y="23082"/>
                      <a:pt x="23082" y="18306"/>
                      <a:pt x="27858" y="16715"/>
                    </a:cubicBezTo>
                    <a:cubicBezTo>
                      <a:pt x="32633" y="13531"/>
                      <a:pt x="39001" y="11939"/>
                      <a:pt x="48552" y="11939"/>
                    </a:cubicBezTo>
                    <a:lnTo>
                      <a:pt x="50144" y="11939"/>
                    </a:lnTo>
                    <a:close/>
                    <a:moveTo>
                      <a:pt x="39001" y="37409"/>
                    </a:moveTo>
                    <a:cubicBezTo>
                      <a:pt x="34225" y="37409"/>
                      <a:pt x="31042" y="39001"/>
                      <a:pt x="29450" y="40593"/>
                    </a:cubicBezTo>
                    <a:cubicBezTo>
                      <a:pt x="27858" y="42185"/>
                      <a:pt x="26266" y="45368"/>
                      <a:pt x="26266" y="48552"/>
                    </a:cubicBezTo>
                    <a:cubicBezTo>
                      <a:pt x="26266" y="51736"/>
                      <a:pt x="27858" y="54920"/>
                      <a:pt x="31042" y="58103"/>
                    </a:cubicBezTo>
                    <a:cubicBezTo>
                      <a:pt x="32633" y="59695"/>
                      <a:pt x="35817" y="61287"/>
                      <a:pt x="39001" y="61287"/>
                    </a:cubicBezTo>
                    <a:lnTo>
                      <a:pt x="39001" y="3740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AD6424-AB4A-4C73-B8BF-456D7AA9B0B2}"/>
                  </a:ext>
                </a:extLst>
              </p:cNvPr>
              <p:cNvSpPr/>
              <p:nvPr/>
            </p:nvSpPr>
            <p:spPr>
              <a:xfrm>
                <a:off x="3825807" y="3862724"/>
                <a:ext cx="111431" cy="111431"/>
              </a:xfrm>
              <a:custGeom>
                <a:avLst/>
                <a:gdLst>
                  <a:gd name="connsiteX0" fmla="*/ 97900 w 111431"/>
                  <a:gd name="connsiteY0" fmla="*/ 61230 h 111431"/>
                  <a:gd name="connsiteX1" fmla="*/ 99492 w 111431"/>
                  <a:gd name="connsiteY1" fmla="*/ 64414 h 111431"/>
                  <a:gd name="connsiteX2" fmla="*/ 97900 w 111431"/>
                  <a:gd name="connsiteY2" fmla="*/ 67598 h 111431"/>
                  <a:gd name="connsiteX3" fmla="*/ 58103 w 111431"/>
                  <a:gd name="connsiteY3" fmla="*/ 110578 h 111431"/>
                  <a:gd name="connsiteX4" fmla="*/ 16715 w 111431"/>
                  <a:gd name="connsiteY4" fmla="*/ 99435 h 111431"/>
                  <a:gd name="connsiteX5" fmla="*/ 11939 w 111431"/>
                  <a:gd name="connsiteY5" fmla="*/ 85109 h 111431"/>
                  <a:gd name="connsiteX6" fmla="*/ 23082 w 111431"/>
                  <a:gd name="connsiteY6" fmla="*/ 62822 h 111431"/>
                  <a:gd name="connsiteX7" fmla="*/ 11939 w 111431"/>
                  <a:gd name="connsiteY7" fmla="*/ 40536 h 111431"/>
                  <a:gd name="connsiteX8" fmla="*/ 16715 w 111431"/>
                  <a:gd name="connsiteY8" fmla="*/ 26209 h 111431"/>
                  <a:gd name="connsiteX9" fmla="*/ 58103 w 111431"/>
                  <a:gd name="connsiteY9" fmla="*/ 15066 h 111431"/>
                  <a:gd name="connsiteX10" fmla="*/ 97900 w 111431"/>
                  <a:gd name="connsiteY10" fmla="*/ 61230 h 11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31" h="111431">
                    <a:moveTo>
                      <a:pt x="97900" y="61230"/>
                    </a:moveTo>
                    <a:cubicBezTo>
                      <a:pt x="97900" y="62822"/>
                      <a:pt x="99492" y="62822"/>
                      <a:pt x="99492" y="64414"/>
                    </a:cubicBezTo>
                    <a:cubicBezTo>
                      <a:pt x="99492" y="66006"/>
                      <a:pt x="99492" y="67598"/>
                      <a:pt x="97900" y="67598"/>
                    </a:cubicBezTo>
                    <a:cubicBezTo>
                      <a:pt x="89941" y="77149"/>
                      <a:pt x="69246" y="104211"/>
                      <a:pt x="58103" y="110578"/>
                    </a:cubicBezTo>
                    <a:cubicBezTo>
                      <a:pt x="43776" y="118538"/>
                      <a:pt x="24674" y="113762"/>
                      <a:pt x="16715" y="99435"/>
                    </a:cubicBezTo>
                    <a:cubicBezTo>
                      <a:pt x="13531" y="94660"/>
                      <a:pt x="11939" y="89884"/>
                      <a:pt x="11939" y="85109"/>
                    </a:cubicBezTo>
                    <a:cubicBezTo>
                      <a:pt x="11939" y="77149"/>
                      <a:pt x="16715" y="69190"/>
                      <a:pt x="23082" y="62822"/>
                    </a:cubicBezTo>
                    <a:cubicBezTo>
                      <a:pt x="15123" y="58047"/>
                      <a:pt x="11939" y="48495"/>
                      <a:pt x="11939" y="40536"/>
                    </a:cubicBezTo>
                    <a:cubicBezTo>
                      <a:pt x="11939" y="35761"/>
                      <a:pt x="13531" y="30985"/>
                      <a:pt x="16715" y="26209"/>
                    </a:cubicBezTo>
                    <a:cubicBezTo>
                      <a:pt x="24674" y="11882"/>
                      <a:pt x="43776" y="8699"/>
                      <a:pt x="58103" y="15066"/>
                    </a:cubicBezTo>
                    <a:cubicBezTo>
                      <a:pt x="69246" y="24617"/>
                      <a:pt x="89941" y="51679"/>
                      <a:pt x="97900" y="6123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840A32-9BA2-4BED-8815-55AB6E2139A0}"/>
                </a:ext>
              </a:extLst>
            </p:cNvPr>
            <p:cNvSpPr/>
            <p:nvPr/>
          </p:nvSpPr>
          <p:spPr>
            <a:xfrm>
              <a:off x="3973851" y="2622599"/>
              <a:ext cx="95512" cy="95512"/>
            </a:xfrm>
            <a:custGeom>
              <a:avLst/>
              <a:gdLst>
                <a:gd name="connsiteX0" fmla="*/ 45368 w 95512"/>
                <a:gd name="connsiteY0" fmla="*/ 46960 h 95512"/>
                <a:gd name="connsiteX1" fmla="*/ 27858 w 95512"/>
                <a:gd name="connsiteY1" fmla="*/ 46960 h 95512"/>
                <a:gd name="connsiteX2" fmla="*/ 19898 w 95512"/>
                <a:gd name="connsiteY2" fmla="*/ 56511 h 95512"/>
                <a:gd name="connsiteX3" fmla="*/ 29450 w 95512"/>
                <a:gd name="connsiteY3" fmla="*/ 64471 h 95512"/>
                <a:gd name="connsiteX4" fmla="*/ 46960 w 95512"/>
                <a:gd name="connsiteY4" fmla="*/ 64471 h 95512"/>
                <a:gd name="connsiteX5" fmla="*/ 46960 w 95512"/>
                <a:gd name="connsiteY5" fmla="*/ 81981 h 95512"/>
                <a:gd name="connsiteX6" fmla="*/ 56512 w 95512"/>
                <a:gd name="connsiteY6" fmla="*/ 89941 h 95512"/>
                <a:gd name="connsiteX7" fmla="*/ 64471 w 95512"/>
                <a:gd name="connsiteY7" fmla="*/ 80390 h 95512"/>
                <a:gd name="connsiteX8" fmla="*/ 64471 w 95512"/>
                <a:gd name="connsiteY8" fmla="*/ 62879 h 95512"/>
                <a:gd name="connsiteX9" fmla="*/ 81981 w 95512"/>
                <a:gd name="connsiteY9" fmla="*/ 62879 h 95512"/>
                <a:gd name="connsiteX10" fmla="*/ 89941 w 95512"/>
                <a:gd name="connsiteY10" fmla="*/ 53328 h 95512"/>
                <a:gd name="connsiteX11" fmla="*/ 80390 w 95512"/>
                <a:gd name="connsiteY11" fmla="*/ 45368 h 95512"/>
                <a:gd name="connsiteX12" fmla="*/ 62879 w 95512"/>
                <a:gd name="connsiteY12" fmla="*/ 45368 h 95512"/>
                <a:gd name="connsiteX13" fmla="*/ 62879 w 95512"/>
                <a:gd name="connsiteY13" fmla="*/ 27858 h 95512"/>
                <a:gd name="connsiteX14" fmla="*/ 53328 w 95512"/>
                <a:gd name="connsiteY14" fmla="*/ 19898 h 95512"/>
                <a:gd name="connsiteX15" fmla="*/ 45368 w 95512"/>
                <a:gd name="connsiteY15" fmla="*/ 29450 h 95512"/>
                <a:gd name="connsiteX16" fmla="*/ 45368 w 95512"/>
                <a:gd name="connsiteY16" fmla="*/ 46960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95512">
                  <a:moveTo>
                    <a:pt x="45368" y="46960"/>
                  </a:moveTo>
                  <a:lnTo>
                    <a:pt x="27858" y="46960"/>
                  </a:lnTo>
                  <a:cubicBezTo>
                    <a:pt x="23082" y="46960"/>
                    <a:pt x="19898" y="51736"/>
                    <a:pt x="19898" y="56511"/>
                  </a:cubicBezTo>
                  <a:cubicBezTo>
                    <a:pt x="19898" y="61287"/>
                    <a:pt x="24674" y="66063"/>
                    <a:pt x="29450" y="64471"/>
                  </a:cubicBezTo>
                  <a:lnTo>
                    <a:pt x="46960" y="64471"/>
                  </a:lnTo>
                  <a:lnTo>
                    <a:pt x="46960" y="81981"/>
                  </a:lnTo>
                  <a:cubicBezTo>
                    <a:pt x="46960" y="86757"/>
                    <a:pt x="51736" y="89941"/>
                    <a:pt x="56512" y="89941"/>
                  </a:cubicBezTo>
                  <a:cubicBezTo>
                    <a:pt x="61287" y="89941"/>
                    <a:pt x="66063" y="85165"/>
                    <a:pt x="64471" y="80390"/>
                  </a:cubicBezTo>
                  <a:lnTo>
                    <a:pt x="64471" y="62879"/>
                  </a:lnTo>
                  <a:lnTo>
                    <a:pt x="81981" y="62879"/>
                  </a:lnTo>
                  <a:cubicBezTo>
                    <a:pt x="86757" y="62879"/>
                    <a:pt x="89941" y="58103"/>
                    <a:pt x="89941" y="53328"/>
                  </a:cubicBezTo>
                  <a:cubicBezTo>
                    <a:pt x="89941" y="48552"/>
                    <a:pt x="85165" y="43776"/>
                    <a:pt x="80390" y="45368"/>
                  </a:cubicBezTo>
                  <a:lnTo>
                    <a:pt x="62879" y="45368"/>
                  </a:lnTo>
                  <a:lnTo>
                    <a:pt x="62879" y="27858"/>
                  </a:lnTo>
                  <a:cubicBezTo>
                    <a:pt x="62879" y="23082"/>
                    <a:pt x="58103" y="19898"/>
                    <a:pt x="53328" y="19898"/>
                  </a:cubicBezTo>
                  <a:cubicBezTo>
                    <a:pt x="48552" y="19898"/>
                    <a:pt x="43776" y="24674"/>
                    <a:pt x="45368" y="29450"/>
                  </a:cubicBezTo>
                  <a:lnTo>
                    <a:pt x="45368" y="46960"/>
                  </a:lnTo>
                  <a:close/>
                </a:path>
              </a:pathLst>
            </a:custGeom>
            <a:solidFill>
              <a:schemeClr val="accent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634780-C234-481F-9D3E-47E569435E31}"/>
                </a:ext>
              </a:extLst>
            </p:cNvPr>
            <p:cNvSpPr/>
            <p:nvPr/>
          </p:nvSpPr>
          <p:spPr>
            <a:xfrm>
              <a:off x="3832970" y="3105732"/>
              <a:ext cx="95512" cy="79594"/>
            </a:xfrm>
            <a:custGeom>
              <a:avLst/>
              <a:gdLst>
                <a:gd name="connsiteX0" fmla="*/ 36613 w 95512"/>
                <a:gd name="connsiteY0" fmla="*/ 47756 h 79593"/>
                <a:gd name="connsiteX1" fmla="*/ 23878 w 95512"/>
                <a:gd name="connsiteY1" fmla="*/ 60491 h 79593"/>
                <a:gd name="connsiteX2" fmla="*/ 23878 w 95512"/>
                <a:gd name="connsiteY2" fmla="*/ 73226 h 79593"/>
                <a:gd name="connsiteX3" fmla="*/ 36613 w 95512"/>
                <a:gd name="connsiteY3" fmla="*/ 73226 h 79593"/>
                <a:gd name="connsiteX4" fmla="*/ 49348 w 95512"/>
                <a:gd name="connsiteY4" fmla="*/ 60491 h 79593"/>
                <a:gd name="connsiteX5" fmla="*/ 62083 w 95512"/>
                <a:gd name="connsiteY5" fmla="*/ 73226 h 79593"/>
                <a:gd name="connsiteX6" fmla="*/ 74818 w 95512"/>
                <a:gd name="connsiteY6" fmla="*/ 73226 h 79593"/>
                <a:gd name="connsiteX7" fmla="*/ 74818 w 95512"/>
                <a:gd name="connsiteY7" fmla="*/ 60491 h 79593"/>
                <a:gd name="connsiteX8" fmla="*/ 60491 w 95512"/>
                <a:gd name="connsiteY8" fmla="*/ 47756 h 79593"/>
                <a:gd name="connsiteX9" fmla="*/ 73226 w 95512"/>
                <a:gd name="connsiteY9" fmla="*/ 35021 h 79593"/>
                <a:gd name="connsiteX10" fmla="*/ 73226 w 95512"/>
                <a:gd name="connsiteY10" fmla="*/ 22286 h 79593"/>
                <a:gd name="connsiteX11" fmla="*/ 60491 w 95512"/>
                <a:gd name="connsiteY11" fmla="*/ 22286 h 79593"/>
                <a:gd name="connsiteX12" fmla="*/ 47756 w 95512"/>
                <a:gd name="connsiteY12" fmla="*/ 35021 h 79593"/>
                <a:gd name="connsiteX13" fmla="*/ 35021 w 95512"/>
                <a:gd name="connsiteY13" fmla="*/ 22286 h 79593"/>
                <a:gd name="connsiteX14" fmla="*/ 22286 w 95512"/>
                <a:gd name="connsiteY14" fmla="*/ 22286 h 79593"/>
                <a:gd name="connsiteX15" fmla="*/ 22286 w 95512"/>
                <a:gd name="connsiteY15" fmla="*/ 35021 h 79593"/>
                <a:gd name="connsiteX16" fmla="*/ 36613 w 95512"/>
                <a:gd name="connsiteY16" fmla="*/ 47756 h 7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512" h="79593">
                  <a:moveTo>
                    <a:pt x="36613" y="47756"/>
                  </a:moveTo>
                  <a:lnTo>
                    <a:pt x="23878" y="60491"/>
                  </a:lnTo>
                  <a:cubicBezTo>
                    <a:pt x="20694" y="63675"/>
                    <a:pt x="20694" y="70042"/>
                    <a:pt x="23878" y="73226"/>
                  </a:cubicBezTo>
                  <a:cubicBezTo>
                    <a:pt x="27062" y="76410"/>
                    <a:pt x="33429" y="76410"/>
                    <a:pt x="36613" y="73226"/>
                  </a:cubicBezTo>
                  <a:lnTo>
                    <a:pt x="49348" y="60491"/>
                  </a:lnTo>
                  <a:lnTo>
                    <a:pt x="62083" y="73226"/>
                  </a:lnTo>
                  <a:cubicBezTo>
                    <a:pt x="65267" y="76410"/>
                    <a:pt x="71634" y="76410"/>
                    <a:pt x="74818" y="73226"/>
                  </a:cubicBezTo>
                  <a:cubicBezTo>
                    <a:pt x="78002" y="70042"/>
                    <a:pt x="78002" y="63675"/>
                    <a:pt x="74818" y="60491"/>
                  </a:cubicBezTo>
                  <a:lnTo>
                    <a:pt x="60491" y="47756"/>
                  </a:lnTo>
                  <a:lnTo>
                    <a:pt x="73226" y="35021"/>
                  </a:lnTo>
                  <a:cubicBezTo>
                    <a:pt x="76410" y="31837"/>
                    <a:pt x="76410" y="25470"/>
                    <a:pt x="73226" y="22286"/>
                  </a:cubicBezTo>
                  <a:cubicBezTo>
                    <a:pt x="70042" y="19102"/>
                    <a:pt x="63675" y="19102"/>
                    <a:pt x="60491" y="22286"/>
                  </a:cubicBezTo>
                  <a:lnTo>
                    <a:pt x="47756" y="35021"/>
                  </a:lnTo>
                  <a:lnTo>
                    <a:pt x="35021" y="22286"/>
                  </a:lnTo>
                  <a:cubicBezTo>
                    <a:pt x="31837" y="19102"/>
                    <a:pt x="25470" y="19102"/>
                    <a:pt x="22286" y="22286"/>
                  </a:cubicBezTo>
                  <a:cubicBezTo>
                    <a:pt x="19102" y="25470"/>
                    <a:pt x="19102" y="31837"/>
                    <a:pt x="22286" y="35021"/>
                  </a:cubicBezTo>
                  <a:lnTo>
                    <a:pt x="36613" y="47756"/>
                  </a:lnTo>
                  <a:close/>
                </a:path>
              </a:pathLst>
            </a:custGeom>
            <a:solidFill>
              <a:srgbClr val="5AB4E5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C62F10E-9867-454D-AEA7-6006226B49BD}"/>
                </a:ext>
              </a:extLst>
            </p:cNvPr>
            <p:cNvSpPr/>
            <p:nvPr/>
          </p:nvSpPr>
          <p:spPr>
            <a:xfrm>
              <a:off x="3682538" y="2975994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0805FF-A71C-431E-A46B-8DC8DC080511}"/>
                </a:ext>
              </a:extLst>
            </p:cNvPr>
            <p:cNvSpPr/>
            <p:nvPr/>
          </p:nvSpPr>
          <p:spPr>
            <a:xfrm>
              <a:off x="3539270" y="2619415"/>
              <a:ext cx="95512" cy="95512"/>
            </a:xfrm>
            <a:custGeom>
              <a:avLst/>
              <a:gdLst>
                <a:gd name="connsiteX0" fmla="*/ 83573 w 95512"/>
                <a:gd name="connsiteY0" fmla="*/ 51736 h 95512"/>
                <a:gd name="connsiteX1" fmla="*/ 51736 w 95512"/>
                <a:gd name="connsiteY1" fmla="*/ 83573 h 95512"/>
                <a:gd name="connsiteX2" fmla="*/ 19898 w 95512"/>
                <a:gd name="connsiteY2" fmla="*/ 51736 h 95512"/>
                <a:gd name="connsiteX3" fmla="*/ 51736 w 95512"/>
                <a:gd name="connsiteY3" fmla="*/ 19898 h 95512"/>
                <a:gd name="connsiteX4" fmla="*/ 83573 w 95512"/>
                <a:gd name="connsiteY4" fmla="*/ 51736 h 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2" h="95512">
                  <a:moveTo>
                    <a:pt x="83573" y="51736"/>
                  </a:moveTo>
                  <a:cubicBezTo>
                    <a:pt x="83573" y="69319"/>
                    <a:pt x="69319" y="83573"/>
                    <a:pt x="51736" y="83573"/>
                  </a:cubicBezTo>
                  <a:cubicBezTo>
                    <a:pt x="34152" y="83573"/>
                    <a:pt x="19898" y="69319"/>
                    <a:pt x="19898" y="51736"/>
                  </a:cubicBezTo>
                  <a:cubicBezTo>
                    <a:pt x="19898" y="34153"/>
                    <a:pt x="34152" y="19898"/>
                    <a:pt x="51736" y="19898"/>
                  </a:cubicBezTo>
                  <a:cubicBezTo>
                    <a:pt x="69319" y="19898"/>
                    <a:pt x="83573" y="34153"/>
                    <a:pt x="83573" y="51736"/>
                  </a:cubicBezTo>
                  <a:close/>
                </a:path>
              </a:pathLst>
            </a:custGeom>
            <a:solidFill>
              <a:schemeClr val="bg1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DB54E0-67C1-48AA-962C-C9570CF076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4184811" y="6259567"/>
            <a:ext cx="1721437" cy="598432"/>
            <a:chOff x="8728670" y="6273383"/>
            <a:chExt cx="1239937" cy="43104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2AA18-B85A-4A4F-9D40-AE8E1E3CA9E6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4D6FB-FFC2-48F0-AAD2-0A740A74E845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84F639-B328-43FE-96A2-FD05AC3785DB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D6BFB37-1A25-451E-AF96-E1702E296F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2620124" y="6137627"/>
            <a:ext cx="3906498" cy="720372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93" b="85087"/>
          <a:stretch/>
        </p:blipFill>
        <p:spPr>
          <a:xfrm>
            <a:off x="-163823" y="-128095"/>
            <a:ext cx="5914828" cy="12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 Heavy" panose="02040603050506020204" pitchFamily="18" charset="0"/>
              </a:rPr>
              <a:t>3. </a:t>
            </a:r>
            <a:r>
              <a:rPr lang="en-US" dirty="0" err="1" smtClean="0">
                <a:latin typeface="SVN-The Voice Heavy" panose="02040603050506020204" pitchFamily="18" charset="0"/>
              </a:rPr>
              <a:t>Thiết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kế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dữ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liệu</a:t>
            </a:r>
            <a:endParaRPr lang="en-US" dirty="0">
              <a:latin typeface="SVN-The Voice Heavy" panose="020406030505060202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35338" y="2651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8612" y="1087901"/>
            <a:ext cx="412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SÁCH</a:t>
            </a:r>
            <a:endParaRPr lang="en-US" sz="2800" b="1" dirty="0">
              <a:solidFill>
                <a:srgbClr val="FF6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96" y="1994455"/>
            <a:ext cx="8012129" cy="31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1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Box 3"/>
          <p:cNvSpPr txBox="1"/>
          <p:nvPr/>
        </p:nvSpPr>
        <p:spPr>
          <a:xfrm>
            <a:off x="4258491" y="931818"/>
            <a:ext cx="453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xuất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endParaRPr lang="en-US" sz="2800" b="1" dirty="0">
              <a:solidFill>
                <a:srgbClr val="FF6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75" y="2081783"/>
            <a:ext cx="9879841" cy="22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4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Box 2"/>
          <p:cNvSpPr txBox="1"/>
          <p:nvPr/>
        </p:nvSpPr>
        <p:spPr>
          <a:xfrm>
            <a:off x="4493623" y="418012"/>
            <a:ext cx="449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</a:t>
            </a:r>
            <a:endParaRPr lang="en-US" sz="2800" b="1" dirty="0">
              <a:solidFill>
                <a:srgbClr val="FF6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67" y="1031991"/>
            <a:ext cx="8400780" cy="1955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3370217"/>
            <a:ext cx="361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loại</a:t>
            </a:r>
            <a:endParaRPr lang="en-US" sz="2800" b="1" dirty="0">
              <a:solidFill>
                <a:srgbClr val="FF6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68" y="4163317"/>
            <a:ext cx="8382779" cy="11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9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76" y="2263845"/>
            <a:ext cx="8680715" cy="2038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5783" y="992776"/>
            <a:ext cx="627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Bán</a:t>
            </a:r>
            <a:r>
              <a:rPr lang="en-US" sz="2800" b="1" dirty="0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6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endParaRPr lang="en-US" sz="2800" b="1" dirty="0">
              <a:solidFill>
                <a:srgbClr val="FF6B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266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5335">
            <a:off x="6985021" y="643019"/>
            <a:ext cx="4723353" cy="4829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939" y="2198264"/>
            <a:ext cx="7532795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Phần</a:t>
            </a:r>
            <a: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  <a:t> 3</a:t>
            </a:r>
            <a:b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</a:b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Sơ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đồ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quan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hệ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thực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thể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và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Giao</a:t>
            </a:r>
            <a:r>
              <a:rPr lang="en-US" sz="4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rta Bold" panose="00000800000000000000" pitchFamily="50" charset="0"/>
              </a:rPr>
              <a:t>diện</a:t>
            </a:r>
            <a:endParaRPr lang="en-US" sz="54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rta Bold" panose="00000800000000000000" pitchFamily="50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832F45-CD0F-454B-8D26-C3AE6BFEB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10968471" y="-17070"/>
            <a:ext cx="1511898" cy="1012825"/>
            <a:chOff x="7911409" y="975790"/>
            <a:chExt cx="1511898" cy="101282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64F7DE-368F-450F-A806-965DEE3E2FDA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EE8055-1A64-4E0F-8217-48B364D1E60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B19839C-B275-46F5-A3E4-93425D0E212B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5C58650-F545-4D41-A164-9277F2B7C2AD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1099266-5805-486E-BC85-D455155149D1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297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79" y="559677"/>
            <a:ext cx="5762625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34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VN-Hemi Head" panose="02040603050506020204" pitchFamily="18" charset="0"/>
              </a:rPr>
              <a:t>Giao</a:t>
            </a:r>
            <a:r>
              <a:rPr lang="en-US" b="1" dirty="0" smtClean="0">
                <a:latin typeface="SVN-Hemi Head" panose="02040603050506020204" pitchFamily="18" charset="0"/>
              </a:rPr>
              <a:t> </a:t>
            </a:r>
            <a:r>
              <a:rPr lang="en-US" b="1" dirty="0" err="1" smtClean="0">
                <a:latin typeface="SVN-Hemi Head" panose="02040603050506020204" pitchFamily="18" charset="0"/>
              </a:rPr>
              <a:t>diện</a:t>
            </a:r>
            <a:endParaRPr lang="en-US" b="1" dirty="0">
              <a:latin typeface="SVN-Hemi Head" panose="02040603050506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65" y="1254035"/>
            <a:ext cx="9763801" cy="4415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31" y="1223817"/>
            <a:ext cx="7881764" cy="4475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1301798"/>
            <a:ext cx="7943850" cy="482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5" y="1147762"/>
            <a:ext cx="8020050" cy="456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392" y="1011293"/>
            <a:ext cx="9119376" cy="5086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71" y="1106690"/>
            <a:ext cx="10820400" cy="489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41" y="1171731"/>
            <a:ext cx="10845536" cy="483080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827880" y="1106690"/>
            <a:ext cx="10820400" cy="48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99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7" y="1766714"/>
            <a:ext cx="10362384" cy="38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8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1459457" y="2217058"/>
            <a:ext cx="96013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CẢM ƠN THẦY VÀ CÁC BẠN </a:t>
            </a:r>
          </a:p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ĐÃ LẮNG NGHE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302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19B96C06-3130-4B0A-B70E-A333D8DFDF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251" y="2667621"/>
            <a:ext cx="5198117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Phần</a:t>
            </a:r>
            <a: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  <a:t> 1:</a:t>
            </a:r>
            <a:b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</a:b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Phân</a:t>
            </a:r>
            <a: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tích</a:t>
            </a:r>
            <a: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tổng</a:t>
            </a:r>
            <a: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quan</a:t>
            </a:r>
            <a:endParaRPr lang="en-US" sz="4800" dirty="0">
              <a:solidFill>
                <a:srgbClr val="FF0000"/>
              </a:solidFill>
              <a:latin typeface="Averta Bold" panose="00000800000000000000" pitchFamily="50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118576" y="1468337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832F45-CD0F-454B-8D26-C3AE6BFEB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64F7DE-368F-450F-A806-965DEE3E2FDA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EE8055-1A64-4E0F-8217-48B364D1E60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B19839C-B275-46F5-A3E4-93425D0E212B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5C58650-F545-4D41-A164-9277F2B7C2AD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1099266-5805-486E-BC85-D455155149D1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Ngày</a:t>
            </a:r>
            <a:r>
              <a:rPr lang="en-US" sz="2400" dirty="0">
                <a:solidFill>
                  <a:schemeClr val="tx1"/>
                </a:solidFill>
              </a:rPr>
              <a:t> nay, </a:t>
            </a:r>
            <a:r>
              <a:rPr lang="en-US" sz="2400" dirty="0" err="1" smtClean="0">
                <a:solidFill>
                  <a:schemeClr val="tx1"/>
                </a:solidFill>
              </a:rPr>
              <a:t>Công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thông</a:t>
            </a:r>
            <a:r>
              <a:rPr lang="en-US" sz="2400" dirty="0">
                <a:solidFill>
                  <a:schemeClr val="tx1"/>
                </a:solidFill>
              </a:rPr>
              <a:t> tin </a:t>
            </a:r>
            <a:r>
              <a:rPr lang="en-US" sz="2400" dirty="0" err="1">
                <a:solidFill>
                  <a:schemeClr val="tx1"/>
                </a:solidFill>
              </a:rPr>
              <a:t>đang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trở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thành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thiếu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cuộc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lẫn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con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vậy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xây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mềm</a:t>
            </a:r>
            <a:r>
              <a:rPr lang="en-US" sz="2400" dirty="0">
                <a:solidFill>
                  <a:schemeClr val="tx1"/>
                </a:solidFill>
              </a:rPr>
              <a:t> “</a:t>
            </a: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sách</a:t>
            </a:r>
            <a:r>
              <a:rPr lang="en-US" sz="2400" dirty="0">
                <a:solidFill>
                  <a:schemeClr val="tx1"/>
                </a:solidFill>
              </a:rPr>
              <a:t>” </a:t>
            </a:r>
            <a:r>
              <a:rPr lang="en-US" sz="2400" dirty="0" err="1">
                <a:solidFill>
                  <a:schemeClr val="tx1"/>
                </a:solidFill>
              </a:rPr>
              <a:t>giúp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vấn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đề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còn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tồn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tại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giảm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thiểu</a:t>
            </a:r>
            <a:r>
              <a:rPr lang="en-US" sz="2400" dirty="0">
                <a:solidFill>
                  <a:schemeClr val="tx1"/>
                </a:solidFill>
              </a:rPr>
              <a:t> chi </a:t>
            </a:r>
            <a:r>
              <a:rPr lang="en-US" sz="2400" dirty="0" err="1">
                <a:solidFill>
                  <a:schemeClr val="tx1"/>
                </a:solidFill>
              </a:rPr>
              <a:t>phí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nâng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doanh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 Heavy" panose="02040603050506020204" pitchFamily="18" charset="0"/>
              </a:rPr>
              <a:t>1. </a:t>
            </a:r>
            <a:r>
              <a:rPr lang="en-US" dirty="0" err="1" smtClean="0">
                <a:latin typeface="SVN-The Voice Heavy" panose="02040603050506020204" pitchFamily="18" charset="0"/>
              </a:rPr>
              <a:t>Giới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thiệu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hệ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thống</a:t>
            </a:r>
            <a:endParaRPr lang="en-US" dirty="0">
              <a:latin typeface="SVN-The Voice Heavy" panose="02040603050506020204" pitchFamily="18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497ACBB-DC34-4A9A-B4A1-37623C0E28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36436" y="1071801"/>
            <a:ext cx="1386076" cy="1386076"/>
            <a:chOff x="8928483" y="3214646"/>
            <a:chExt cx="1386076" cy="1386076"/>
          </a:xfrm>
        </p:grpSpPr>
        <p:grpSp>
          <p:nvGrpSpPr>
            <p:cNvPr id="93" name="Group 92" descr="High School Sticker Be Awesome" title="High School Sticker Be Awesome">
              <a:extLst>
                <a:ext uri="{FF2B5EF4-FFF2-40B4-BE49-F238E27FC236}">
                  <a16:creationId xmlns:a16="http://schemas.microsoft.com/office/drawing/2014/main" id="{A0DF2072-328D-4C0B-B8D4-49EC3D94D603}"/>
                </a:ext>
              </a:extLst>
            </p:cNvPr>
            <p:cNvGrpSpPr>
              <a:grpSpLocks noChangeAspect="1"/>
            </p:cNvGrpSpPr>
            <p:nvPr/>
          </p:nvGrpSpPr>
          <p:grpSpPr>
            <a:xfrm rot="385758">
              <a:off x="8928483" y="3214646"/>
              <a:ext cx="1386076" cy="1386076"/>
              <a:chOff x="5625313" y="703911"/>
              <a:chExt cx="1386076" cy="138607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D5C273-54EE-40C3-8E70-0214B59C0187}"/>
                  </a:ext>
                </a:extLst>
              </p:cNvPr>
              <p:cNvSpPr/>
              <p:nvPr/>
            </p:nvSpPr>
            <p:spPr>
              <a:xfrm>
                <a:off x="5625313" y="703911"/>
                <a:ext cx="1386076" cy="1386076"/>
              </a:xfrm>
              <a:custGeom>
                <a:avLst/>
                <a:gdLst>
                  <a:gd name="connsiteX0" fmla="*/ 1382226 w 1386076"/>
                  <a:gd name="connsiteY0" fmla="*/ 696888 h 1386076"/>
                  <a:gd name="connsiteX1" fmla="*/ 696888 w 1386076"/>
                  <a:gd name="connsiteY1" fmla="*/ 1382226 h 1386076"/>
                  <a:gd name="connsiteX2" fmla="*/ 11551 w 1386076"/>
                  <a:gd name="connsiteY2" fmla="*/ 696888 h 1386076"/>
                  <a:gd name="connsiteX3" fmla="*/ 696888 w 1386076"/>
                  <a:gd name="connsiteY3" fmla="*/ 11551 h 1386076"/>
                  <a:gd name="connsiteX4" fmla="*/ 1382226 w 1386076"/>
                  <a:gd name="connsiteY4" fmla="*/ 696888 h 13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76" h="1386076">
                    <a:moveTo>
                      <a:pt x="1382226" y="696888"/>
                    </a:moveTo>
                    <a:cubicBezTo>
                      <a:pt x="1382226" y="1075390"/>
                      <a:pt x="1075390" y="1382226"/>
                      <a:pt x="696888" y="1382226"/>
                    </a:cubicBezTo>
                    <a:cubicBezTo>
                      <a:pt x="318387" y="1382226"/>
                      <a:pt x="11551" y="1075390"/>
                      <a:pt x="11551" y="696888"/>
                    </a:cubicBezTo>
                    <a:cubicBezTo>
                      <a:pt x="11551" y="318387"/>
                      <a:pt x="318387" y="11551"/>
                      <a:pt x="696888" y="11551"/>
                    </a:cubicBezTo>
                    <a:cubicBezTo>
                      <a:pt x="1075390" y="11551"/>
                      <a:pt x="1382226" y="318387"/>
                      <a:pt x="1382226" y="69688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148CAD-B908-4E23-9634-7A0BC7325BA6}"/>
                  </a:ext>
                </a:extLst>
              </p:cNvPr>
              <p:cNvSpPr/>
              <p:nvPr/>
            </p:nvSpPr>
            <p:spPr>
              <a:xfrm>
                <a:off x="5653034" y="731631"/>
                <a:ext cx="1324473" cy="1324473"/>
              </a:xfrm>
              <a:custGeom>
                <a:avLst/>
                <a:gdLst>
                  <a:gd name="connsiteX0" fmla="*/ 1326783 w 1324472"/>
                  <a:gd name="connsiteY0" fmla="*/ 669167 h 1324472"/>
                  <a:gd name="connsiteX1" fmla="*/ 669167 w 1324472"/>
                  <a:gd name="connsiteY1" fmla="*/ 1326783 h 1324472"/>
                  <a:gd name="connsiteX2" fmla="*/ 11551 w 1324472"/>
                  <a:gd name="connsiteY2" fmla="*/ 669167 h 1324472"/>
                  <a:gd name="connsiteX3" fmla="*/ 669167 w 1324472"/>
                  <a:gd name="connsiteY3" fmla="*/ 11551 h 1324472"/>
                  <a:gd name="connsiteX4" fmla="*/ 1326783 w 1324472"/>
                  <a:gd name="connsiteY4" fmla="*/ 669167 h 132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472" h="1324472">
                    <a:moveTo>
                      <a:pt x="1326783" y="669167"/>
                    </a:moveTo>
                    <a:cubicBezTo>
                      <a:pt x="1326783" y="1032358"/>
                      <a:pt x="1032358" y="1326783"/>
                      <a:pt x="669167" y="1326783"/>
                    </a:cubicBezTo>
                    <a:cubicBezTo>
                      <a:pt x="305975" y="1326783"/>
                      <a:pt x="11551" y="1032358"/>
                      <a:pt x="11551" y="669167"/>
                    </a:cubicBezTo>
                    <a:cubicBezTo>
                      <a:pt x="11551" y="305975"/>
                      <a:pt x="305975" y="11551"/>
                      <a:pt x="669167" y="11551"/>
                    </a:cubicBezTo>
                    <a:cubicBezTo>
                      <a:pt x="1032358" y="11551"/>
                      <a:pt x="1326783" y="305975"/>
                      <a:pt x="1326783" y="66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8BA696-FF70-42AD-A3D6-81BFF98442E5}"/>
                  </a:ext>
                </a:extLst>
              </p:cNvPr>
              <p:cNvGrpSpPr/>
              <p:nvPr/>
            </p:nvGrpSpPr>
            <p:grpSpPr>
              <a:xfrm>
                <a:off x="6004174" y="799396"/>
                <a:ext cx="648932" cy="204832"/>
                <a:chOff x="6004174" y="799396"/>
                <a:chExt cx="648932" cy="204832"/>
              </a:xfrm>
              <a:solidFill>
                <a:schemeClr val="accent5"/>
              </a:solidFill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6672CB-8C78-4885-B6E3-F1B24BD37643}"/>
                    </a:ext>
                  </a:extLst>
                </p:cNvPr>
                <p:cNvSpPr/>
                <p:nvPr/>
              </p:nvSpPr>
              <p:spPr>
                <a:xfrm>
                  <a:off x="6004174" y="865620"/>
                  <a:ext cx="123207" cy="138608"/>
                </a:xfrm>
                <a:custGeom>
                  <a:avLst/>
                  <a:gdLst>
                    <a:gd name="connsiteX0" fmla="*/ 80854 w 123206"/>
                    <a:gd name="connsiteY0" fmla="*/ 85475 h 138607"/>
                    <a:gd name="connsiteX1" fmla="*/ 50053 w 123206"/>
                    <a:gd name="connsiteY1" fmla="*/ 102416 h 138607"/>
                    <a:gd name="connsiteX2" fmla="*/ 53133 w 123206"/>
                    <a:gd name="connsiteY2" fmla="*/ 119357 h 138607"/>
                    <a:gd name="connsiteX3" fmla="*/ 25411 w 123206"/>
                    <a:gd name="connsiteY3" fmla="*/ 134757 h 138607"/>
                    <a:gd name="connsiteX4" fmla="*/ 11551 w 123206"/>
                    <a:gd name="connsiteY4" fmla="*/ 26951 h 138607"/>
                    <a:gd name="connsiteX5" fmla="*/ 40812 w 123206"/>
                    <a:gd name="connsiteY5" fmla="*/ 11551 h 138607"/>
                    <a:gd name="connsiteX6" fmla="*/ 120897 w 123206"/>
                    <a:gd name="connsiteY6" fmla="*/ 82395 h 138607"/>
                    <a:gd name="connsiteX7" fmla="*/ 91635 w 123206"/>
                    <a:gd name="connsiteY7" fmla="*/ 97795 h 138607"/>
                    <a:gd name="connsiteX8" fmla="*/ 80854 w 123206"/>
                    <a:gd name="connsiteY8" fmla="*/ 85475 h 138607"/>
                    <a:gd name="connsiteX9" fmla="*/ 65454 w 123206"/>
                    <a:gd name="connsiteY9" fmla="*/ 70074 h 138607"/>
                    <a:gd name="connsiteX10" fmla="*/ 39272 w 123206"/>
                    <a:gd name="connsiteY10" fmla="*/ 42352 h 138607"/>
                    <a:gd name="connsiteX11" fmla="*/ 46973 w 123206"/>
                    <a:gd name="connsiteY11" fmla="*/ 79314 h 138607"/>
                    <a:gd name="connsiteX12" fmla="*/ 65454 w 123206"/>
                    <a:gd name="connsiteY12" fmla="*/ 700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0854" y="85475"/>
                      </a:moveTo>
                      <a:lnTo>
                        <a:pt x="50053" y="102416"/>
                      </a:lnTo>
                      <a:lnTo>
                        <a:pt x="53133" y="119357"/>
                      </a:lnTo>
                      <a:lnTo>
                        <a:pt x="25411" y="134757"/>
                      </a:lnTo>
                      <a:lnTo>
                        <a:pt x="11551" y="26951"/>
                      </a:lnTo>
                      <a:lnTo>
                        <a:pt x="40812" y="11551"/>
                      </a:lnTo>
                      <a:lnTo>
                        <a:pt x="120897" y="82395"/>
                      </a:lnTo>
                      <a:lnTo>
                        <a:pt x="91635" y="97795"/>
                      </a:lnTo>
                      <a:lnTo>
                        <a:pt x="80854" y="85475"/>
                      </a:lnTo>
                      <a:close/>
                      <a:moveTo>
                        <a:pt x="65454" y="70074"/>
                      </a:moveTo>
                      <a:lnTo>
                        <a:pt x="39272" y="42352"/>
                      </a:lnTo>
                      <a:lnTo>
                        <a:pt x="46973" y="79314"/>
                      </a:lnTo>
                      <a:lnTo>
                        <a:pt x="65454" y="700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594AE925-49A8-4B00-9A34-7D29179EAD05}"/>
                    </a:ext>
                  </a:extLst>
                </p:cNvPr>
                <p:cNvSpPr/>
                <p:nvPr/>
              </p:nvSpPr>
              <p:spPr>
                <a:xfrm>
                  <a:off x="6091958" y="831738"/>
                  <a:ext cx="123207" cy="123207"/>
                </a:xfrm>
                <a:custGeom>
                  <a:avLst/>
                  <a:gdLst>
                    <a:gd name="connsiteX0" fmla="*/ 11551 w 123206"/>
                    <a:gd name="connsiteY0" fmla="*/ 20791 h 123206"/>
                    <a:gd name="connsiteX1" fmla="*/ 40812 w 123206"/>
                    <a:gd name="connsiteY1" fmla="*/ 11551 h 123206"/>
                    <a:gd name="connsiteX2" fmla="*/ 62373 w 123206"/>
                    <a:gd name="connsiteY2" fmla="*/ 83935 h 123206"/>
                    <a:gd name="connsiteX3" fmla="*/ 108576 w 123206"/>
                    <a:gd name="connsiteY3" fmla="*/ 70074 h 123206"/>
                    <a:gd name="connsiteX4" fmla="*/ 116276 w 123206"/>
                    <a:gd name="connsiteY4" fmla="*/ 93175 h 123206"/>
                    <a:gd name="connsiteX5" fmla="*/ 40812 w 123206"/>
                    <a:gd name="connsiteY5" fmla="*/ 116276 h 123206"/>
                    <a:gd name="connsiteX6" fmla="*/ 11551 w 123206"/>
                    <a:gd name="connsiteY6" fmla="*/ 2079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206" h="123206">
                      <a:moveTo>
                        <a:pt x="11551" y="20791"/>
                      </a:moveTo>
                      <a:lnTo>
                        <a:pt x="40812" y="11551"/>
                      </a:lnTo>
                      <a:lnTo>
                        <a:pt x="62373" y="83935"/>
                      </a:lnTo>
                      <a:lnTo>
                        <a:pt x="108576" y="70074"/>
                      </a:lnTo>
                      <a:lnTo>
                        <a:pt x="116276" y="93175"/>
                      </a:lnTo>
                      <a:lnTo>
                        <a:pt x="40812" y="116276"/>
                      </a:lnTo>
                      <a:lnTo>
                        <a:pt x="11551" y="2079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DF15C9A-E5E2-4B54-A1A9-BC4E49A46E4D}"/>
                    </a:ext>
                  </a:extLst>
                </p:cNvPr>
                <p:cNvSpPr/>
                <p:nvPr/>
              </p:nvSpPr>
              <p:spPr>
                <a:xfrm>
                  <a:off x="6184363" y="799396"/>
                  <a:ext cx="154008" cy="123207"/>
                </a:xfrm>
                <a:custGeom>
                  <a:avLst/>
                  <a:gdLst>
                    <a:gd name="connsiteX0" fmla="*/ 11551 w 154008"/>
                    <a:gd name="connsiteY0" fmla="*/ 23871 h 123206"/>
                    <a:gd name="connsiteX1" fmla="*/ 40812 w 154008"/>
                    <a:gd name="connsiteY1" fmla="*/ 20791 h 123206"/>
                    <a:gd name="connsiteX2" fmla="*/ 56213 w 154008"/>
                    <a:gd name="connsiteY2" fmla="*/ 76234 h 123206"/>
                    <a:gd name="connsiteX3" fmla="*/ 66994 w 154008"/>
                    <a:gd name="connsiteY3" fmla="*/ 19251 h 123206"/>
                    <a:gd name="connsiteX4" fmla="*/ 96255 w 154008"/>
                    <a:gd name="connsiteY4" fmla="*/ 16171 h 123206"/>
                    <a:gd name="connsiteX5" fmla="*/ 116276 w 154008"/>
                    <a:gd name="connsiteY5" fmla="*/ 70074 h 123206"/>
                    <a:gd name="connsiteX6" fmla="*/ 122437 w 154008"/>
                    <a:gd name="connsiteY6" fmla="*/ 14631 h 123206"/>
                    <a:gd name="connsiteX7" fmla="*/ 151698 w 154008"/>
                    <a:gd name="connsiteY7" fmla="*/ 11551 h 123206"/>
                    <a:gd name="connsiteX8" fmla="*/ 137838 w 154008"/>
                    <a:gd name="connsiteY8" fmla="*/ 113196 h 123206"/>
                    <a:gd name="connsiteX9" fmla="*/ 107036 w 154008"/>
                    <a:gd name="connsiteY9" fmla="*/ 116276 h 123206"/>
                    <a:gd name="connsiteX10" fmla="*/ 83935 w 154008"/>
                    <a:gd name="connsiteY10" fmla="*/ 54673 h 123206"/>
                    <a:gd name="connsiteX11" fmla="*/ 71614 w 154008"/>
                    <a:gd name="connsiteY11" fmla="*/ 119357 h 123206"/>
                    <a:gd name="connsiteX12" fmla="*/ 40812 w 154008"/>
                    <a:gd name="connsiteY12" fmla="*/ 122437 h 123206"/>
                    <a:gd name="connsiteX13" fmla="*/ 11551 w 154008"/>
                    <a:gd name="connsiteY13" fmla="*/ 2387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23206">
                      <a:moveTo>
                        <a:pt x="11551" y="23871"/>
                      </a:moveTo>
                      <a:lnTo>
                        <a:pt x="40812" y="20791"/>
                      </a:lnTo>
                      <a:lnTo>
                        <a:pt x="56213" y="76234"/>
                      </a:lnTo>
                      <a:lnTo>
                        <a:pt x="66994" y="19251"/>
                      </a:lnTo>
                      <a:lnTo>
                        <a:pt x="96255" y="16171"/>
                      </a:lnTo>
                      <a:lnTo>
                        <a:pt x="116276" y="70074"/>
                      </a:lnTo>
                      <a:lnTo>
                        <a:pt x="122437" y="14631"/>
                      </a:lnTo>
                      <a:lnTo>
                        <a:pt x="151698" y="11551"/>
                      </a:lnTo>
                      <a:lnTo>
                        <a:pt x="137838" y="113196"/>
                      </a:lnTo>
                      <a:lnTo>
                        <a:pt x="107036" y="116276"/>
                      </a:lnTo>
                      <a:lnTo>
                        <a:pt x="83935" y="54673"/>
                      </a:lnTo>
                      <a:lnTo>
                        <a:pt x="71614" y="119357"/>
                      </a:lnTo>
                      <a:lnTo>
                        <a:pt x="40812" y="122437"/>
                      </a:lnTo>
                      <a:lnTo>
                        <a:pt x="11551" y="238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BD8EA25-4F1B-4E84-826C-476909C434BC}"/>
                    </a:ext>
                  </a:extLst>
                </p:cNvPr>
                <p:cNvSpPr/>
                <p:nvPr/>
              </p:nvSpPr>
              <p:spPr>
                <a:xfrm>
                  <a:off x="6326051" y="808637"/>
                  <a:ext cx="123207" cy="123207"/>
                </a:xfrm>
                <a:custGeom>
                  <a:avLst/>
                  <a:gdLst>
                    <a:gd name="connsiteX0" fmla="*/ 85475 w 123206"/>
                    <a:gd name="connsiteY0" fmla="*/ 99335 h 123206"/>
                    <a:gd name="connsiteX1" fmla="*/ 50053 w 123206"/>
                    <a:gd name="connsiteY1" fmla="*/ 94715 h 123206"/>
                    <a:gd name="connsiteX2" fmla="*/ 42352 w 123206"/>
                    <a:gd name="connsiteY2" fmla="*/ 110116 h 123206"/>
                    <a:gd name="connsiteX3" fmla="*/ 11551 w 123206"/>
                    <a:gd name="connsiteY3" fmla="*/ 105496 h 123206"/>
                    <a:gd name="connsiteX4" fmla="*/ 63914 w 123206"/>
                    <a:gd name="connsiteY4" fmla="*/ 11551 h 123206"/>
                    <a:gd name="connsiteX5" fmla="*/ 97795 w 123206"/>
                    <a:gd name="connsiteY5" fmla="*/ 16171 h 123206"/>
                    <a:gd name="connsiteX6" fmla="*/ 120897 w 123206"/>
                    <a:gd name="connsiteY6" fmla="*/ 120897 h 123206"/>
                    <a:gd name="connsiteX7" fmla="*/ 88555 w 123206"/>
                    <a:gd name="connsiteY7" fmla="*/ 116276 h 123206"/>
                    <a:gd name="connsiteX8" fmla="*/ 85475 w 123206"/>
                    <a:gd name="connsiteY8" fmla="*/ 99335 h 123206"/>
                    <a:gd name="connsiteX9" fmla="*/ 82394 w 123206"/>
                    <a:gd name="connsiteY9" fmla="*/ 76234 h 123206"/>
                    <a:gd name="connsiteX10" fmla="*/ 76234 w 123206"/>
                    <a:gd name="connsiteY10" fmla="*/ 39272 h 123206"/>
                    <a:gd name="connsiteX11" fmla="*/ 59293 w 123206"/>
                    <a:gd name="connsiteY11" fmla="*/ 73154 h 123206"/>
                    <a:gd name="connsiteX12" fmla="*/ 82394 w 123206"/>
                    <a:gd name="connsiteY12" fmla="*/ 7623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23206">
                      <a:moveTo>
                        <a:pt x="85475" y="99335"/>
                      </a:moveTo>
                      <a:lnTo>
                        <a:pt x="50053" y="94715"/>
                      </a:lnTo>
                      <a:lnTo>
                        <a:pt x="42352" y="110116"/>
                      </a:lnTo>
                      <a:lnTo>
                        <a:pt x="11551" y="105496"/>
                      </a:lnTo>
                      <a:lnTo>
                        <a:pt x="63914" y="11551"/>
                      </a:lnTo>
                      <a:lnTo>
                        <a:pt x="97795" y="16171"/>
                      </a:lnTo>
                      <a:lnTo>
                        <a:pt x="120897" y="120897"/>
                      </a:lnTo>
                      <a:lnTo>
                        <a:pt x="88555" y="116276"/>
                      </a:lnTo>
                      <a:lnTo>
                        <a:pt x="85475" y="99335"/>
                      </a:lnTo>
                      <a:close/>
                      <a:moveTo>
                        <a:pt x="82394" y="76234"/>
                      </a:moveTo>
                      <a:lnTo>
                        <a:pt x="76234" y="39272"/>
                      </a:lnTo>
                      <a:lnTo>
                        <a:pt x="59293" y="73154"/>
                      </a:lnTo>
                      <a:lnTo>
                        <a:pt x="82394" y="762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188C707-34DB-435D-9A23-259FF0BC32D4}"/>
                    </a:ext>
                  </a:extLst>
                </p:cNvPr>
                <p:cNvSpPr/>
                <p:nvPr/>
              </p:nvSpPr>
              <p:spPr>
                <a:xfrm>
                  <a:off x="6452338" y="819417"/>
                  <a:ext cx="123207" cy="138608"/>
                </a:xfrm>
                <a:custGeom>
                  <a:avLst/>
                  <a:gdLst>
                    <a:gd name="connsiteX0" fmla="*/ 11551 w 123206"/>
                    <a:gd name="connsiteY0" fmla="*/ 11551 h 138607"/>
                    <a:gd name="connsiteX1" fmla="*/ 43892 w 123206"/>
                    <a:gd name="connsiteY1" fmla="*/ 22331 h 138607"/>
                    <a:gd name="connsiteX2" fmla="*/ 51593 w 123206"/>
                    <a:gd name="connsiteY2" fmla="*/ 60833 h 138607"/>
                    <a:gd name="connsiteX3" fmla="*/ 82394 w 123206"/>
                    <a:gd name="connsiteY3" fmla="*/ 34652 h 138607"/>
                    <a:gd name="connsiteX4" fmla="*/ 114736 w 123206"/>
                    <a:gd name="connsiteY4" fmla="*/ 45432 h 138607"/>
                    <a:gd name="connsiteX5" fmla="*/ 57753 w 123206"/>
                    <a:gd name="connsiteY5" fmla="*/ 88555 h 138607"/>
                    <a:gd name="connsiteX6" fmla="*/ 43892 w 123206"/>
                    <a:gd name="connsiteY6" fmla="*/ 128597 h 138607"/>
                    <a:gd name="connsiteX7" fmla="*/ 16171 w 123206"/>
                    <a:gd name="connsiteY7" fmla="*/ 119357 h 138607"/>
                    <a:gd name="connsiteX8" fmla="*/ 30032 w 123206"/>
                    <a:gd name="connsiteY8" fmla="*/ 79314 h 138607"/>
                    <a:gd name="connsiteX9" fmla="*/ 11551 w 123206"/>
                    <a:gd name="connsiteY9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206" h="138607">
                      <a:moveTo>
                        <a:pt x="11551" y="11551"/>
                      </a:moveTo>
                      <a:lnTo>
                        <a:pt x="43892" y="22331"/>
                      </a:lnTo>
                      <a:lnTo>
                        <a:pt x="51593" y="60833"/>
                      </a:lnTo>
                      <a:lnTo>
                        <a:pt x="82394" y="34652"/>
                      </a:lnTo>
                      <a:lnTo>
                        <a:pt x="114736" y="45432"/>
                      </a:lnTo>
                      <a:lnTo>
                        <a:pt x="57753" y="88555"/>
                      </a:lnTo>
                      <a:lnTo>
                        <a:pt x="43892" y="128597"/>
                      </a:lnTo>
                      <a:lnTo>
                        <a:pt x="16171" y="119357"/>
                      </a:lnTo>
                      <a:lnTo>
                        <a:pt x="30032" y="79314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0DA8968-5BE9-4322-BDE0-7192459CE5F8}"/>
                    </a:ext>
                  </a:extLst>
                </p:cNvPr>
                <p:cNvSpPr/>
                <p:nvPr/>
              </p:nvSpPr>
              <p:spPr>
                <a:xfrm>
                  <a:off x="6529899" y="873320"/>
                  <a:ext cx="123207" cy="123207"/>
                </a:xfrm>
                <a:custGeom>
                  <a:avLst/>
                  <a:gdLst>
                    <a:gd name="connsiteX0" fmla="*/ 15614 w 123206"/>
                    <a:gd name="connsiteY0" fmla="*/ 57753 h 123206"/>
                    <a:gd name="connsiteX1" fmla="*/ 41795 w 123206"/>
                    <a:gd name="connsiteY1" fmla="*/ 70074 h 123206"/>
                    <a:gd name="connsiteX2" fmla="*/ 40255 w 123206"/>
                    <a:gd name="connsiteY2" fmla="*/ 80854 h 123206"/>
                    <a:gd name="connsiteX3" fmla="*/ 49496 w 123206"/>
                    <a:gd name="connsiteY3" fmla="*/ 93175 h 123206"/>
                    <a:gd name="connsiteX4" fmla="*/ 60276 w 123206"/>
                    <a:gd name="connsiteY4" fmla="*/ 96255 h 123206"/>
                    <a:gd name="connsiteX5" fmla="*/ 66437 w 123206"/>
                    <a:gd name="connsiteY5" fmla="*/ 91635 h 123206"/>
                    <a:gd name="connsiteX6" fmla="*/ 66437 w 123206"/>
                    <a:gd name="connsiteY6" fmla="*/ 83935 h 123206"/>
                    <a:gd name="connsiteX7" fmla="*/ 55656 w 123206"/>
                    <a:gd name="connsiteY7" fmla="*/ 71614 h 123206"/>
                    <a:gd name="connsiteX8" fmla="*/ 35635 w 123206"/>
                    <a:gd name="connsiteY8" fmla="*/ 46973 h 123206"/>
                    <a:gd name="connsiteX9" fmla="*/ 37175 w 123206"/>
                    <a:gd name="connsiteY9" fmla="*/ 25411 h 123206"/>
                    <a:gd name="connsiteX10" fmla="*/ 47956 w 123206"/>
                    <a:gd name="connsiteY10" fmla="*/ 14631 h 123206"/>
                    <a:gd name="connsiteX11" fmla="*/ 64896 w 123206"/>
                    <a:gd name="connsiteY11" fmla="*/ 11551 h 123206"/>
                    <a:gd name="connsiteX12" fmla="*/ 87998 w 123206"/>
                    <a:gd name="connsiteY12" fmla="*/ 20791 h 123206"/>
                    <a:gd name="connsiteX13" fmla="*/ 109559 w 123206"/>
                    <a:gd name="connsiteY13" fmla="*/ 40812 h 123206"/>
                    <a:gd name="connsiteX14" fmla="*/ 109559 w 123206"/>
                    <a:gd name="connsiteY14" fmla="*/ 66994 h 123206"/>
                    <a:gd name="connsiteX15" fmla="*/ 84918 w 123206"/>
                    <a:gd name="connsiteY15" fmla="*/ 53133 h 123206"/>
                    <a:gd name="connsiteX16" fmla="*/ 84918 w 123206"/>
                    <a:gd name="connsiteY16" fmla="*/ 42352 h 123206"/>
                    <a:gd name="connsiteX17" fmla="*/ 77217 w 123206"/>
                    <a:gd name="connsiteY17" fmla="*/ 34652 h 123206"/>
                    <a:gd name="connsiteX18" fmla="*/ 69517 w 123206"/>
                    <a:gd name="connsiteY18" fmla="*/ 33112 h 123206"/>
                    <a:gd name="connsiteX19" fmla="*/ 64896 w 123206"/>
                    <a:gd name="connsiteY19" fmla="*/ 36192 h 123206"/>
                    <a:gd name="connsiteX20" fmla="*/ 64896 w 123206"/>
                    <a:gd name="connsiteY20" fmla="*/ 40812 h 123206"/>
                    <a:gd name="connsiteX21" fmla="*/ 72597 w 123206"/>
                    <a:gd name="connsiteY21" fmla="*/ 48513 h 123206"/>
                    <a:gd name="connsiteX22" fmla="*/ 94158 w 123206"/>
                    <a:gd name="connsiteY22" fmla="*/ 70074 h 123206"/>
                    <a:gd name="connsiteX23" fmla="*/ 100318 w 123206"/>
                    <a:gd name="connsiteY23" fmla="*/ 85475 h 123206"/>
                    <a:gd name="connsiteX24" fmla="*/ 97238 w 123206"/>
                    <a:gd name="connsiteY24" fmla="*/ 100876 h 123206"/>
                    <a:gd name="connsiteX25" fmla="*/ 83378 w 123206"/>
                    <a:gd name="connsiteY25" fmla="*/ 113196 h 123206"/>
                    <a:gd name="connsiteX26" fmla="*/ 64896 w 123206"/>
                    <a:gd name="connsiteY26" fmla="*/ 116276 h 123206"/>
                    <a:gd name="connsiteX27" fmla="*/ 41795 w 123206"/>
                    <a:gd name="connsiteY27" fmla="*/ 108576 h 123206"/>
                    <a:gd name="connsiteX28" fmla="*/ 15614 w 123206"/>
                    <a:gd name="connsiteY28" fmla="*/ 82395 h 123206"/>
                    <a:gd name="connsiteX29" fmla="*/ 15614 w 123206"/>
                    <a:gd name="connsiteY29" fmla="*/ 57753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3206" h="123206">
                      <a:moveTo>
                        <a:pt x="15614" y="57753"/>
                      </a:moveTo>
                      <a:lnTo>
                        <a:pt x="41795" y="70074"/>
                      </a:lnTo>
                      <a:cubicBezTo>
                        <a:pt x="40255" y="74694"/>
                        <a:pt x="38715" y="77774"/>
                        <a:pt x="40255" y="80854"/>
                      </a:cubicBezTo>
                      <a:cubicBezTo>
                        <a:pt x="41795" y="85475"/>
                        <a:pt x="43335" y="90095"/>
                        <a:pt x="49496" y="93175"/>
                      </a:cubicBezTo>
                      <a:cubicBezTo>
                        <a:pt x="54116" y="94715"/>
                        <a:pt x="57196" y="96255"/>
                        <a:pt x="60276" y="96255"/>
                      </a:cubicBezTo>
                      <a:cubicBezTo>
                        <a:pt x="63356" y="96255"/>
                        <a:pt x="64896" y="94715"/>
                        <a:pt x="66437" y="91635"/>
                      </a:cubicBezTo>
                      <a:cubicBezTo>
                        <a:pt x="67977" y="90095"/>
                        <a:pt x="67977" y="87015"/>
                        <a:pt x="66437" y="83935"/>
                      </a:cubicBezTo>
                      <a:cubicBezTo>
                        <a:pt x="64896" y="80854"/>
                        <a:pt x="61816" y="76234"/>
                        <a:pt x="55656" y="71614"/>
                      </a:cubicBezTo>
                      <a:cubicBezTo>
                        <a:pt x="44875" y="62373"/>
                        <a:pt x="38715" y="54673"/>
                        <a:pt x="35635" y="46973"/>
                      </a:cubicBezTo>
                      <a:cubicBezTo>
                        <a:pt x="32555" y="39272"/>
                        <a:pt x="34095" y="33112"/>
                        <a:pt x="37175" y="25411"/>
                      </a:cubicBezTo>
                      <a:cubicBezTo>
                        <a:pt x="40255" y="20791"/>
                        <a:pt x="43335" y="17711"/>
                        <a:pt x="47956" y="14631"/>
                      </a:cubicBezTo>
                      <a:cubicBezTo>
                        <a:pt x="52576" y="11551"/>
                        <a:pt x="58736" y="11551"/>
                        <a:pt x="64896" y="11551"/>
                      </a:cubicBezTo>
                      <a:cubicBezTo>
                        <a:pt x="71057" y="11551"/>
                        <a:pt x="78757" y="14631"/>
                        <a:pt x="87998" y="20791"/>
                      </a:cubicBezTo>
                      <a:cubicBezTo>
                        <a:pt x="98778" y="26951"/>
                        <a:pt x="106479" y="34652"/>
                        <a:pt x="109559" y="40812"/>
                      </a:cubicBezTo>
                      <a:cubicBezTo>
                        <a:pt x="112639" y="48513"/>
                        <a:pt x="112639" y="56213"/>
                        <a:pt x="109559" y="66994"/>
                      </a:cubicBezTo>
                      <a:lnTo>
                        <a:pt x="84918" y="53133"/>
                      </a:lnTo>
                      <a:cubicBezTo>
                        <a:pt x="86458" y="48513"/>
                        <a:pt x="86458" y="45432"/>
                        <a:pt x="84918" y="42352"/>
                      </a:cubicBezTo>
                      <a:cubicBezTo>
                        <a:pt x="83378" y="39272"/>
                        <a:pt x="81837" y="36192"/>
                        <a:pt x="77217" y="34652"/>
                      </a:cubicBezTo>
                      <a:cubicBezTo>
                        <a:pt x="74137" y="33112"/>
                        <a:pt x="71057" y="31572"/>
                        <a:pt x="69517" y="33112"/>
                      </a:cubicBezTo>
                      <a:cubicBezTo>
                        <a:pt x="66437" y="33112"/>
                        <a:pt x="64896" y="34652"/>
                        <a:pt x="64896" y="36192"/>
                      </a:cubicBezTo>
                      <a:cubicBezTo>
                        <a:pt x="63356" y="37732"/>
                        <a:pt x="63356" y="39272"/>
                        <a:pt x="64896" y="40812"/>
                      </a:cubicBezTo>
                      <a:cubicBezTo>
                        <a:pt x="64896" y="42352"/>
                        <a:pt x="67977" y="45432"/>
                        <a:pt x="72597" y="48513"/>
                      </a:cubicBezTo>
                      <a:cubicBezTo>
                        <a:pt x="83378" y="57753"/>
                        <a:pt x="89538" y="65454"/>
                        <a:pt x="94158" y="70074"/>
                      </a:cubicBezTo>
                      <a:cubicBezTo>
                        <a:pt x="97238" y="76234"/>
                        <a:pt x="100318" y="80854"/>
                        <a:pt x="100318" y="85475"/>
                      </a:cubicBezTo>
                      <a:cubicBezTo>
                        <a:pt x="100318" y="90095"/>
                        <a:pt x="98778" y="96255"/>
                        <a:pt x="97238" y="100876"/>
                      </a:cubicBezTo>
                      <a:cubicBezTo>
                        <a:pt x="94158" y="107036"/>
                        <a:pt x="89538" y="110116"/>
                        <a:pt x="83378" y="113196"/>
                      </a:cubicBezTo>
                      <a:cubicBezTo>
                        <a:pt x="77217" y="116276"/>
                        <a:pt x="71057" y="117816"/>
                        <a:pt x="64896" y="116276"/>
                      </a:cubicBezTo>
                      <a:cubicBezTo>
                        <a:pt x="57196" y="116276"/>
                        <a:pt x="49496" y="113196"/>
                        <a:pt x="41795" y="108576"/>
                      </a:cubicBezTo>
                      <a:cubicBezTo>
                        <a:pt x="26394" y="100876"/>
                        <a:pt x="18694" y="91635"/>
                        <a:pt x="15614" y="82395"/>
                      </a:cubicBezTo>
                      <a:cubicBezTo>
                        <a:pt x="9453" y="74694"/>
                        <a:pt x="10994" y="66994"/>
                        <a:pt x="15614" y="577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280C9AD-5016-4891-B980-70AEA1ACA15B}"/>
                  </a:ext>
                </a:extLst>
              </p:cNvPr>
              <p:cNvGrpSpPr/>
              <p:nvPr/>
            </p:nvGrpSpPr>
            <p:grpSpPr>
              <a:xfrm>
                <a:off x="5837844" y="1637202"/>
                <a:ext cx="994895" cy="363460"/>
                <a:chOff x="5837844" y="1637202"/>
                <a:chExt cx="994895" cy="363460"/>
              </a:xfrm>
              <a:solidFill>
                <a:schemeClr val="accent5"/>
              </a:solidFill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BDD2685-F531-4079-A3FA-240178F4F5FB}"/>
                    </a:ext>
                  </a:extLst>
                </p:cNvPr>
                <p:cNvSpPr/>
                <p:nvPr/>
              </p:nvSpPr>
              <p:spPr>
                <a:xfrm>
                  <a:off x="5837844" y="1664924"/>
                  <a:ext cx="138608" cy="138608"/>
                </a:xfrm>
                <a:custGeom>
                  <a:avLst/>
                  <a:gdLst>
                    <a:gd name="connsiteX0" fmla="*/ 85475 w 138607"/>
                    <a:gd name="connsiteY0" fmla="*/ 11551 h 138607"/>
                    <a:gd name="connsiteX1" fmla="*/ 123977 w 138607"/>
                    <a:gd name="connsiteY1" fmla="*/ 54673 h 138607"/>
                    <a:gd name="connsiteX2" fmla="*/ 133217 w 138607"/>
                    <a:gd name="connsiteY2" fmla="*/ 76234 h 138607"/>
                    <a:gd name="connsiteX3" fmla="*/ 125517 w 138607"/>
                    <a:gd name="connsiteY3" fmla="*/ 93175 h 138607"/>
                    <a:gd name="connsiteX4" fmla="*/ 110116 w 138607"/>
                    <a:gd name="connsiteY4" fmla="*/ 99335 h 138607"/>
                    <a:gd name="connsiteX5" fmla="*/ 97795 w 138607"/>
                    <a:gd name="connsiteY5" fmla="*/ 96255 h 138607"/>
                    <a:gd name="connsiteX6" fmla="*/ 102416 w 138607"/>
                    <a:gd name="connsiteY6" fmla="*/ 114736 h 138607"/>
                    <a:gd name="connsiteX7" fmla="*/ 94715 w 138607"/>
                    <a:gd name="connsiteY7" fmla="*/ 128597 h 138607"/>
                    <a:gd name="connsiteX8" fmla="*/ 82395 w 138607"/>
                    <a:gd name="connsiteY8" fmla="*/ 134757 h 138607"/>
                    <a:gd name="connsiteX9" fmla="*/ 68534 w 138607"/>
                    <a:gd name="connsiteY9" fmla="*/ 133217 h 138607"/>
                    <a:gd name="connsiteX10" fmla="*/ 57753 w 138607"/>
                    <a:gd name="connsiteY10" fmla="*/ 127057 h 138607"/>
                    <a:gd name="connsiteX11" fmla="*/ 46973 w 138607"/>
                    <a:gd name="connsiteY11" fmla="*/ 117816 h 138607"/>
                    <a:gd name="connsiteX12" fmla="*/ 11551 w 138607"/>
                    <a:gd name="connsiteY12" fmla="*/ 77774 h 138607"/>
                    <a:gd name="connsiteX13" fmla="*/ 85475 w 138607"/>
                    <a:gd name="connsiteY13" fmla="*/ 11551 h 138607"/>
                    <a:gd name="connsiteX14" fmla="*/ 46973 w 138607"/>
                    <a:gd name="connsiteY14" fmla="*/ 87015 h 138607"/>
                    <a:gd name="connsiteX15" fmla="*/ 57753 w 138607"/>
                    <a:gd name="connsiteY15" fmla="*/ 99335 h 138607"/>
                    <a:gd name="connsiteX16" fmla="*/ 66994 w 138607"/>
                    <a:gd name="connsiteY16" fmla="*/ 105496 h 138607"/>
                    <a:gd name="connsiteX17" fmla="*/ 74694 w 138607"/>
                    <a:gd name="connsiteY17" fmla="*/ 102416 h 138607"/>
                    <a:gd name="connsiteX18" fmla="*/ 77774 w 138607"/>
                    <a:gd name="connsiteY18" fmla="*/ 94715 h 138607"/>
                    <a:gd name="connsiteX19" fmla="*/ 71614 w 138607"/>
                    <a:gd name="connsiteY19" fmla="*/ 83935 h 138607"/>
                    <a:gd name="connsiteX20" fmla="*/ 62373 w 138607"/>
                    <a:gd name="connsiteY20" fmla="*/ 74694 h 138607"/>
                    <a:gd name="connsiteX21" fmla="*/ 46973 w 138607"/>
                    <a:gd name="connsiteY21" fmla="*/ 87015 h 138607"/>
                    <a:gd name="connsiteX22" fmla="*/ 76234 w 138607"/>
                    <a:gd name="connsiteY22" fmla="*/ 60833 h 138607"/>
                    <a:gd name="connsiteX23" fmla="*/ 85475 w 138607"/>
                    <a:gd name="connsiteY23" fmla="*/ 71614 h 138607"/>
                    <a:gd name="connsiteX24" fmla="*/ 94715 w 138607"/>
                    <a:gd name="connsiteY24" fmla="*/ 77774 h 138607"/>
                    <a:gd name="connsiteX25" fmla="*/ 102416 w 138607"/>
                    <a:gd name="connsiteY25" fmla="*/ 74694 h 138607"/>
                    <a:gd name="connsiteX26" fmla="*/ 105496 w 138607"/>
                    <a:gd name="connsiteY26" fmla="*/ 68534 h 138607"/>
                    <a:gd name="connsiteX27" fmla="*/ 100876 w 138607"/>
                    <a:gd name="connsiteY27" fmla="*/ 59293 h 138607"/>
                    <a:gd name="connsiteX28" fmla="*/ 91635 w 138607"/>
                    <a:gd name="connsiteY28" fmla="*/ 48513 h 138607"/>
                    <a:gd name="connsiteX29" fmla="*/ 76234 w 138607"/>
                    <a:gd name="connsiteY29" fmla="*/ 60833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38607" h="138607">
                      <a:moveTo>
                        <a:pt x="85475" y="11551"/>
                      </a:moveTo>
                      <a:lnTo>
                        <a:pt x="123977" y="54673"/>
                      </a:lnTo>
                      <a:cubicBezTo>
                        <a:pt x="130137" y="62373"/>
                        <a:pt x="133217" y="68534"/>
                        <a:pt x="133217" y="76234"/>
                      </a:cubicBezTo>
                      <a:cubicBezTo>
                        <a:pt x="133217" y="83935"/>
                        <a:pt x="130137" y="88555"/>
                        <a:pt x="125517" y="93175"/>
                      </a:cubicBezTo>
                      <a:cubicBezTo>
                        <a:pt x="120897" y="97795"/>
                        <a:pt x="116276" y="99335"/>
                        <a:pt x="110116" y="99335"/>
                      </a:cubicBezTo>
                      <a:cubicBezTo>
                        <a:pt x="107036" y="99335"/>
                        <a:pt x="102416" y="97795"/>
                        <a:pt x="97795" y="96255"/>
                      </a:cubicBezTo>
                      <a:cubicBezTo>
                        <a:pt x="100876" y="102416"/>
                        <a:pt x="102416" y="108576"/>
                        <a:pt x="102416" y="114736"/>
                      </a:cubicBezTo>
                      <a:cubicBezTo>
                        <a:pt x="100876" y="119357"/>
                        <a:pt x="99335" y="125517"/>
                        <a:pt x="94715" y="128597"/>
                      </a:cubicBezTo>
                      <a:cubicBezTo>
                        <a:pt x="90095" y="131677"/>
                        <a:pt x="87015" y="134757"/>
                        <a:pt x="82395" y="134757"/>
                      </a:cubicBezTo>
                      <a:cubicBezTo>
                        <a:pt x="77774" y="136297"/>
                        <a:pt x="73154" y="134757"/>
                        <a:pt x="68534" y="133217"/>
                      </a:cubicBezTo>
                      <a:cubicBezTo>
                        <a:pt x="65454" y="131677"/>
                        <a:pt x="62373" y="130137"/>
                        <a:pt x="57753" y="127057"/>
                      </a:cubicBezTo>
                      <a:cubicBezTo>
                        <a:pt x="53133" y="122437"/>
                        <a:pt x="48513" y="119357"/>
                        <a:pt x="46973" y="117816"/>
                      </a:cubicBezTo>
                      <a:lnTo>
                        <a:pt x="11551" y="77774"/>
                      </a:lnTo>
                      <a:lnTo>
                        <a:pt x="85475" y="11551"/>
                      </a:lnTo>
                      <a:close/>
                      <a:moveTo>
                        <a:pt x="46973" y="87015"/>
                      </a:moveTo>
                      <a:lnTo>
                        <a:pt x="57753" y="99335"/>
                      </a:lnTo>
                      <a:cubicBezTo>
                        <a:pt x="60833" y="103956"/>
                        <a:pt x="63914" y="105496"/>
                        <a:pt x="66994" y="105496"/>
                      </a:cubicBezTo>
                      <a:cubicBezTo>
                        <a:pt x="70074" y="105496"/>
                        <a:pt x="73154" y="105496"/>
                        <a:pt x="74694" y="102416"/>
                      </a:cubicBezTo>
                      <a:cubicBezTo>
                        <a:pt x="76234" y="100875"/>
                        <a:pt x="77774" y="97795"/>
                        <a:pt x="77774" y="94715"/>
                      </a:cubicBezTo>
                      <a:cubicBezTo>
                        <a:pt x="77774" y="91635"/>
                        <a:pt x="76234" y="88555"/>
                        <a:pt x="71614" y="83935"/>
                      </a:cubicBezTo>
                      <a:lnTo>
                        <a:pt x="62373" y="74694"/>
                      </a:lnTo>
                      <a:lnTo>
                        <a:pt x="46973" y="87015"/>
                      </a:lnTo>
                      <a:close/>
                      <a:moveTo>
                        <a:pt x="76234" y="60833"/>
                      </a:moveTo>
                      <a:lnTo>
                        <a:pt x="85475" y="71614"/>
                      </a:lnTo>
                      <a:cubicBezTo>
                        <a:pt x="88555" y="74694"/>
                        <a:pt x="91635" y="77774"/>
                        <a:pt x="94715" y="77774"/>
                      </a:cubicBezTo>
                      <a:cubicBezTo>
                        <a:pt x="97795" y="77774"/>
                        <a:pt x="99335" y="77774"/>
                        <a:pt x="102416" y="74694"/>
                      </a:cubicBezTo>
                      <a:cubicBezTo>
                        <a:pt x="103956" y="73154"/>
                        <a:pt x="105496" y="70074"/>
                        <a:pt x="105496" y="68534"/>
                      </a:cubicBezTo>
                      <a:cubicBezTo>
                        <a:pt x="105496" y="65454"/>
                        <a:pt x="103956" y="62373"/>
                        <a:pt x="100876" y="59293"/>
                      </a:cubicBezTo>
                      <a:lnTo>
                        <a:pt x="91635" y="48513"/>
                      </a:lnTo>
                      <a:lnTo>
                        <a:pt x="76234" y="608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CDDBDC6-E009-4457-807F-CF5A66EB6200}"/>
                    </a:ext>
                  </a:extLst>
                </p:cNvPr>
                <p:cNvSpPr/>
                <p:nvPr/>
              </p:nvSpPr>
              <p:spPr>
                <a:xfrm>
                  <a:off x="5919469" y="1740388"/>
                  <a:ext cx="138608" cy="154008"/>
                </a:xfrm>
                <a:custGeom>
                  <a:avLst/>
                  <a:gdLst>
                    <a:gd name="connsiteX0" fmla="*/ 73154 w 138607"/>
                    <a:gd name="connsiteY0" fmla="*/ 11551 h 154008"/>
                    <a:gd name="connsiteX1" fmla="*/ 137838 w 138607"/>
                    <a:gd name="connsiteY1" fmla="*/ 62373 h 154008"/>
                    <a:gd name="connsiteX2" fmla="*/ 125517 w 138607"/>
                    <a:gd name="connsiteY2" fmla="*/ 79314 h 154008"/>
                    <a:gd name="connsiteX3" fmla="*/ 83935 w 138607"/>
                    <a:gd name="connsiteY3" fmla="*/ 46973 h 154008"/>
                    <a:gd name="connsiteX4" fmla="*/ 74694 w 138607"/>
                    <a:gd name="connsiteY4" fmla="*/ 59293 h 154008"/>
                    <a:gd name="connsiteX5" fmla="*/ 113196 w 138607"/>
                    <a:gd name="connsiteY5" fmla="*/ 88555 h 154008"/>
                    <a:gd name="connsiteX6" fmla="*/ 100876 w 138607"/>
                    <a:gd name="connsiteY6" fmla="*/ 103956 h 154008"/>
                    <a:gd name="connsiteX7" fmla="*/ 62373 w 138607"/>
                    <a:gd name="connsiteY7" fmla="*/ 76234 h 154008"/>
                    <a:gd name="connsiteX8" fmla="*/ 50053 w 138607"/>
                    <a:gd name="connsiteY8" fmla="*/ 91635 h 154008"/>
                    <a:gd name="connsiteX9" fmla="*/ 91635 w 138607"/>
                    <a:gd name="connsiteY9" fmla="*/ 123977 h 154008"/>
                    <a:gd name="connsiteX10" fmla="*/ 77774 w 138607"/>
                    <a:gd name="connsiteY10" fmla="*/ 142458 h 154008"/>
                    <a:gd name="connsiteX11" fmla="*/ 11551 w 138607"/>
                    <a:gd name="connsiteY11" fmla="*/ 90095 h 154008"/>
                    <a:gd name="connsiteX12" fmla="*/ 73154 w 138607"/>
                    <a:gd name="connsiteY12" fmla="*/ 11551 h 15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8607" h="154008">
                      <a:moveTo>
                        <a:pt x="73154" y="11551"/>
                      </a:moveTo>
                      <a:lnTo>
                        <a:pt x="137838" y="62373"/>
                      </a:lnTo>
                      <a:lnTo>
                        <a:pt x="125517" y="79314"/>
                      </a:lnTo>
                      <a:lnTo>
                        <a:pt x="83935" y="46973"/>
                      </a:lnTo>
                      <a:lnTo>
                        <a:pt x="74694" y="59293"/>
                      </a:lnTo>
                      <a:lnTo>
                        <a:pt x="113196" y="88555"/>
                      </a:lnTo>
                      <a:lnTo>
                        <a:pt x="100876" y="103956"/>
                      </a:lnTo>
                      <a:lnTo>
                        <a:pt x="62373" y="76234"/>
                      </a:lnTo>
                      <a:lnTo>
                        <a:pt x="50053" y="91635"/>
                      </a:lnTo>
                      <a:lnTo>
                        <a:pt x="91635" y="123977"/>
                      </a:lnTo>
                      <a:lnTo>
                        <a:pt x="77774" y="142458"/>
                      </a:lnTo>
                      <a:lnTo>
                        <a:pt x="11551" y="90095"/>
                      </a:lnTo>
                      <a:lnTo>
                        <a:pt x="73154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AD91838-92CD-4477-BA0A-4B768A14488B}"/>
                    </a:ext>
                  </a:extLst>
                </p:cNvPr>
                <p:cNvSpPr/>
                <p:nvPr/>
              </p:nvSpPr>
              <p:spPr>
                <a:xfrm>
                  <a:off x="6044216" y="1834333"/>
                  <a:ext cx="123207" cy="138608"/>
                </a:xfrm>
                <a:custGeom>
                  <a:avLst/>
                  <a:gdLst>
                    <a:gd name="connsiteX0" fmla="*/ 83935 w 123206"/>
                    <a:gd name="connsiteY0" fmla="*/ 99335 h 138607"/>
                    <a:gd name="connsiteX1" fmla="*/ 51593 w 123206"/>
                    <a:gd name="connsiteY1" fmla="*/ 85475 h 138607"/>
                    <a:gd name="connsiteX2" fmla="*/ 40812 w 123206"/>
                    <a:gd name="connsiteY2" fmla="*/ 99335 h 138607"/>
                    <a:gd name="connsiteX3" fmla="*/ 11551 w 123206"/>
                    <a:gd name="connsiteY3" fmla="*/ 87015 h 138607"/>
                    <a:gd name="connsiteX4" fmla="*/ 87015 w 123206"/>
                    <a:gd name="connsiteY4" fmla="*/ 11551 h 138607"/>
                    <a:gd name="connsiteX5" fmla="*/ 117816 w 123206"/>
                    <a:gd name="connsiteY5" fmla="*/ 25411 h 138607"/>
                    <a:gd name="connsiteX6" fmla="*/ 111656 w 123206"/>
                    <a:gd name="connsiteY6" fmla="*/ 131677 h 138607"/>
                    <a:gd name="connsiteX7" fmla="*/ 82394 w 123206"/>
                    <a:gd name="connsiteY7" fmla="*/ 117816 h 138607"/>
                    <a:gd name="connsiteX8" fmla="*/ 83935 w 123206"/>
                    <a:gd name="connsiteY8" fmla="*/ 99335 h 138607"/>
                    <a:gd name="connsiteX9" fmla="*/ 87015 w 123206"/>
                    <a:gd name="connsiteY9" fmla="*/ 77774 h 138607"/>
                    <a:gd name="connsiteX10" fmla="*/ 91635 w 123206"/>
                    <a:gd name="connsiteY10" fmla="*/ 40812 h 138607"/>
                    <a:gd name="connsiteX11" fmla="*/ 66994 w 123206"/>
                    <a:gd name="connsiteY11" fmla="*/ 68534 h 138607"/>
                    <a:gd name="connsiteX12" fmla="*/ 87015 w 123206"/>
                    <a:gd name="connsiteY12" fmla="*/ 7777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206" h="138607">
                      <a:moveTo>
                        <a:pt x="83935" y="99335"/>
                      </a:moveTo>
                      <a:lnTo>
                        <a:pt x="51593" y="85475"/>
                      </a:lnTo>
                      <a:lnTo>
                        <a:pt x="40812" y="99335"/>
                      </a:lnTo>
                      <a:lnTo>
                        <a:pt x="11551" y="87015"/>
                      </a:lnTo>
                      <a:lnTo>
                        <a:pt x="87015" y="11551"/>
                      </a:lnTo>
                      <a:lnTo>
                        <a:pt x="117816" y="25411"/>
                      </a:lnTo>
                      <a:lnTo>
                        <a:pt x="111656" y="131677"/>
                      </a:lnTo>
                      <a:lnTo>
                        <a:pt x="82394" y="117816"/>
                      </a:lnTo>
                      <a:lnTo>
                        <a:pt x="83935" y="99335"/>
                      </a:lnTo>
                      <a:close/>
                      <a:moveTo>
                        <a:pt x="87015" y="77774"/>
                      </a:moveTo>
                      <a:lnTo>
                        <a:pt x="91635" y="40812"/>
                      </a:lnTo>
                      <a:lnTo>
                        <a:pt x="66994" y="68534"/>
                      </a:lnTo>
                      <a:lnTo>
                        <a:pt x="87015" y="777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4721872-67AC-4AAD-88A0-1ED6F2F9769C}"/>
                    </a:ext>
                  </a:extLst>
                </p:cNvPr>
                <p:cNvSpPr/>
                <p:nvPr/>
              </p:nvSpPr>
              <p:spPr>
                <a:xfrm>
                  <a:off x="6176663" y="1862054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11551 h 138607"/>
                    <a:gd name="connsiteX1" fmla="*/ 40812 w 154008"/>
                    <a:gd name="connsiteY1" fmla="*/ 17711 h 138607"/>
                    <a:gd name="connsiteX2" fmla="*/ 40812 w 154008"/>
                    <a:gd name="connsiteY2" fmla="*/ 74694 h 138607"/>
                    <a:gd name="connsiteX3" fmla="*/ 66994 w 154008"/>
                    <a:gd name="connsiteY3" fmla="*/ 22331 h 138607"/>
                    <a:gd name="connsiteX4" fmla="*/ 96255 w 154008"/>
                    <a:gd name="connsiteY4" fmla="*/ 28492 h 138607"/>
                    <a:gd name="connsiteX5" fmla="*/ 100876 w 154008"/>
                    <a:gd name="connsiteY5" fmla="*/ 87015 h 138607"/>
                    <a:gd name="connsiteX6" fmla="*/ 122437 w 154008"/>
                    <a:gd name="connsiteY6" fmla="*/ 34652 h 138607"/>
                    <a:gd name="connsiteX7" fmla="*/ 151698 w 154008"/>
                    <a:gd name="connsiteY7" fmla="*/ 40812 h 138607"/>
                    <a:gd name="connsiteX8" fmla="*/ 111656 w 154008"/>
                    <a:gd name="connsiteY8" fmla="*/ 134757 h 138607"/>
                    <a:gd name="connsiteX9" fmla="*/ 82395 w 154008"/>
                    <a:gd name="connsiteY9" fmla="*/ 128597 h 138607"/>
                    <a:gd name="connsiteX10" fmla="*/ 76234 w 154008"/>
                    <a:gd name="connsiteY10" fmla="*/ 63914 h 138607"/>
                    <a:gd name="connsiteX11" fmla="*/ 46973 w 154008"/>
                    <a:gd name="connsiteY11" fmla="*/ 122437 h 138607"/>
                    <a:gd name="connsiteX12" fmla="*/ 17711 w 154008"/>
                    <a:gd name="connsiteY12" fmla="*/ 116276 h 138607"/>
                    <a:gd name="connsiteX13" fmla="*/ 11551 w 154008"/>
                    <a:gd name="connsiteY13" fmla="*/ 11551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4008" h="138607">
                      <a:moveTo>
                        <a:pt x="11551" y="11551"/>
                      </a:moveTo>
                      <a:lnTo>
                        <a:pt x="40812" y="17711"/>
                      </a:lnTo>
                      <a:lnTo>
                        <a:pt x="40812" y="74694"/>
                      </a:lnTo>
                      <a:lnTo>
                        <a:pt x="66994" y="22331"/>
                      </a:lnTo>
                      <a:lnTo>
                        <a:pt x="96255" y="28492"/>
                      </a:lnTo>
                      <a:lnTo>
                        <a:pt x="100876" y="87015"/>
                      </a:lnTo>
                      <a:lnTo>
                        <a:pt x="122437" y="34652"/>
                      </a:lnTo>
                      <a:lnTo>
                        <a:pt x="151698" y="40812"/>
                      </a:lnTo>
                      <a:lnTo>
                        <a:pt x="111656" y="134757"/>
                      </a:lnTo>
                      <a:lnTo>
                        <a:pt x="82395" y="128597"/>
                      </a:lnTo>
                      <a:lnTo>
                        <a:pt x="76234" y="63914"/>
                      </a:lnTo>
                      <a:lnTo>
                        <a:pt x="46973" y="122437"/>
                      </a:lnTo>
                      <a:lnTo>
                        <a:pt x="17711" y="116276"/>
                      </a:lnTo>
                      <a:lnTo>
                        <a:pt x="11551" y="115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2D99C7EB-1CDE-4752-A417-E534A2D0A44D}"/>
                    </a:ext>
                  </a:extLst>
                </p:cNvPr>
                <p:cNvSpPr/>
                <p:nvPr/>
              </p:nvSpPr>
              <p:spPr>
                <a:xfrm>
                  <a:off x="6315271" y="1877455"/>
                  <a:ext cx="107806" cy="123207"/>
                </a:xfrm>
                <a:custGeom>
                  <a:avLst/>
                  <a:gdLst>
                    <a:gd name="connsiteX0" fmla="*/ 11551 w 107805"/>
                    <a:gd name="connsiteY0" fmla="*/ 17711 h 123206"/>
                    <a:gd name="connsiteX1" fmla="*/ 94715 w 107805"/>
                    <a:gd name="connsiteY1" fmla="*/ 11551 h 123206"/>
                    <a:gd name="connsiteX2" fmla="*/ 96255 w 107805"/>
                    <a:gd name="connsiteY2" fmla="*/ 33112 h 123206"/>
                    <a:gd name="connsiteX3" fmla="*/ 43892 w 107805"/>
                    <a:gd name="connsiteY3" fmla="*/ 36192 h 123206"/>
                    <a:gd name="connsiteX4" fmla="*/ 45433 w 107805"/>
                    <a:gd name="connsiteY4" fmla="*/ 51593 h 123206"/>
                    <a:gd name="connsiteX5" fmla="*/ 93175 w 107805"/>
                    <a:gd name="connsiteY5" fmla="*/ 48513 h 123206"/>
                    <a:gd name="connsiteX6" fmla="*/ 94715 w 107805"/>
                    <a:gd name="connsiteY6" fmla="*/ 68534 h 123206"/>
                    <a:gd name="connsiteX7" fmla="*/ 46973 w 107805"/>
                    <a:gd name="connsiteY7" fmla="*/ 71614 h 123206"/>
                    <a:gd name="connsiteX8" fmla="*/ 48513 w 107805"/>
                    <a:gd name="connsiteY8" fmla="*/ 91635 h 123206"/>
                    <a:gd name="connsiteX9" fmla="*/ 102416 w 107805"/>
                    <a:gd name="connsiteY9" fmla="*/ 87015 h 123206"/>
                    <a:gd name="connsiteX10" fmla="*/ 103956 w 107805"/>
                    <a:gd name="connsiteY10" fmla="*/ 110116 h 123206"/>
                    <a:gd name="connsiteX11" fmla="*/ 19251 w 107805"/>
                    <a:gd name="connsiteY11" fmla="*/ 116276 h 123206"/>
                    <a:gd name="connsiteX12" fmla="*/ 11551 w 107805"/>
                    <a:gd name="connsiteY12" fmla="*/ 17711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7805" h="123206">
                      <a:moveTo>
                        <a:pt x="11551" y="17711"/>
                      </a:moveTo>
                      <a:lnTo>
                        <a:pt x="94715" y="11551"/>
                      </a:lnTo>
                      <a:lnTo>
                        <a:pt x="96255" y="33112"/>
                      </a:lnTo>
                      <a:lnTo>
                        <a:pt x="43892" y="36192"/>
                      </a:lnTo>
                      <a:lnTo>
                        <a:pt x="45433" y="51593"/>
                      </a:lnTo>
                      <a:lnTo>
                        <a:pt x="93175" y="48513"/>
                      </a:lnTo>
                      <a:lnTo>
                        <a:pt x="94715" y="68534"/>
                      </a:lnTo>
                      <a:lnTo>
                        <a:pt x="46973" y="71614"/>
                      </a:lnTo>
                      <a:lnTo>
                        <a:pt x="48513" y="91635"/>
                      </a:lnTo>
                      <a:lnTo>
                        <a:pt x="102416" y="87015"/>
                      </a:lnTo>
                      <a:lnTo>
                        <a:pt x="103956" y="110116"/>
                      </a:lnTo>
                      <a:lnTo>
                        <a:pt x="19251" y="116276"/>
                      </a:lnTo>
                      <a:lnTo>
                        <a:pt x="11551" y="1771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623178-3397-46A1-BEE5-0A243E2ECD32}"/>
                    </a:ext>
                  </a:extLst>
                </p:cNvPr>
                <p:cNvSpPr/>
                <p:nvPr/>
              </p:nvSpPr>
              <p:spPr>
                <a:xfrm>
                  <a:off x="6417301" y="1858835"/>
                  <a:ext cx="107806" cy="123207"/>
                </a:xfrm>
                <a:custGeom>
                  <a:avLst/>
                  <a:gdLst>
                    <a:gd name="connsiteX0" fmla="*/ 17326 w 107805"/>
                    <a:gd name="connsiteY0" fmla="*/ 94854 h 123206"/>
                    <a:gd name="connsiteX1" fmla="*/ 45047 w 107805"/>
                    <a:gd name="connsiteY1" fmla="*/ 84073 h 123206"/>
                    <a:gd name="connsiteX2" fmla="*/ 52748 w 107805"/>
                    <a:gd name="connsiteY2" fmla="*/ 93314 h 123206"/>
                    <a:gd name="connsiteX3" fmla="*/ 68149 w 107805"/>
                    <a:gd name="connsiteY3" fmla="*/ 94854 h 123206"/>
                    <a:gd name="connsiteX4" fmla="*/ 77389 w 107805"/>
                    <a:gd name="connsiteY4" fmla="*/ 88694 h 123206"/>
                    <a:gd name="connsiteX5" fmla="*/ 78929 w 107805"/>
                    <a:gd name="connsiteY5" fmla="*/ 80993 h 123206"/>
                    <a:gd name="connsiteX6" fmla="*/ 74309 w 107805"/>
                    <a:gd name="connsiteY6" fmla="*/ 74833 h 123206"/>
                    <a:gd name="connsiteX7" fmla="*/ 57368 w 107805"/>
                    <a:gd name="connsiteY7" fmla="*/ 73293 h 123206"/>
                    <a:gd name="connsiteX8" fmla="*/ 26566 w 107805"/>
                    <a:gd name="connsiteY8" fmla="*/ 70213 h 123206"/>
                    <a:gd name="connsiteX9" fmla="*/ 12706 w 107805"/>
                    <a:gd name="connsiteY9" fmla="*/ 54812 h 123206"/>
                    <a:gd name="connsiteX10" fmla="*/ 12706 w 107805"/>
                    <a:gd name="connsiteY10" fmla="*/ 39411 h 123206"/>
                    <a:gd name="connsiteX11" fmla="*/ 21946 w 107805"/>
                    <a:gd name="connsiteY11" fmla="*/ 25550 h 123206"/>
                    <a:gd name="connsiteX12" fmla="*/ 45047 w 107805"/>
                    <a:gd name="connsiteY12" fmla="*/ 14770 h 123206"/>
                    <a:gd name="connsiteX13" fmla="*/ 75849 w 107805"/>
                    <a:gd name="connsiteY13" fmla="*/ 13230 h 123206"/>
                    <a:gd name="connsiteX14" fmla="*/ 94330 w 107805"/>
                    <a:gd name="connsiteY14" fmla="*/ 31711 h 123206"/>
                    <a:gd name="connsiteX15" fmla="*/ 66609 w 107805"/>
                    <a:gd name="connsiteY15" fmla="*/ 42491 h 123206"/>
                    <a:gd name="connsiteX16" fmla="*/ 58908 w 107805"/>
                    <a:gd name="connsiteY16" fmla="*/ 34791 h 123206"/>
                    <a:gd name="connsiteX17" fmla="*/ 48128 w 107805"/>
                    <a:gd name="connsiteY17" fmla="*/ 34791 h 123206"/>
                    <a:gd name="connsiteX18" fmla="*/ 40427 w 107805"/>
                    <a:gd name="connsiteY18" fmla="*/ 39411 h 123206"/>
                    <a:gd name="connsiteX19" fmla="*/ 38887 w 107805"/>
                    <a:gd name="connsiteY19" fmla="*/ 45571 h 123206"/>
                    <a:gd name="connsiteX20" fmla="*/ 41967 w 107805"/>
                    <a:gd name="connsiteY20" fmla="*/ 48652 h 123206"/>
                    <a:gd name="connsiteX21" fmla="*/ 52748 w 107805"/>
                    <a:gd name="connsiteY21" fmla="*/ 48652 h 123206"/>
                    <a:gd name="connsiteX22" fmla="*/ 83550 w 107805"/>
                    <a:gd name="connsiteY22" fmla="*/ 48652 h 123206"/>
                    <a:gd name="connsiteX23" fmla="*/ 98950 w 107805"/>
                    <a:gd name="connsiteY23" fmla="*/ 54812 h 123206"/>
                    <a:gd name="connsiteX24" fmla="*/ 106651 w 107805"/>
                    <a:gd name="connsiteY24" fmla="*/ 67133 h 123206"/>
                    <a:gd name="connsiteX25" fmla="*/ 106651 w 107805"/>
                    <a:gd name="connsiteY25" fmla="*/ 85614 h 123206"/>
                    <a:gd name="connsiteX26" fmla="*/ 95870 w 107805"/>
                    <a:gd name="connsiteY26" fmla="*/ 102555 h 123206"/>
                    <a:gd name="connsiteX27" fmla="*/ 74309 w 107805"/>
                    <a:gd name="connsiteY27" fmla="*/ 113335 h 123206"/>
                    <a:gd name="connsiteX28" fmla="*/ 37347 w 107805"/>
                    <a:gd name="connsiteY28" fmla="*/ 114875 h 123206"/>
                    <a:gd name="connsiteX29" fmla="*/ 17326 w 107805"/>
                    <a:gd name="connsiteY29" fmla="*/ 9485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07805" h="123206">
                      <a:moveTo>
                        <a:pt x="17326" y="94854"/>
                      </a:moveTo>
                      <a:lnTo>
                        <a:pt x="45047" y="84073"/>
                      </a:lnTo>
                      <a:cubicBezTo>
                        <a:pt x="46588" y="88694"/>
                        <a:pt x="49668" y="91774"/>
                        <a:pt x="52748" y="93314"/>
                      </a:cubicBezTo>
                      <a:cubicBezTo>
                        <a:pt x="57368" y="96394"/>
                        <a:pt x="61988" y="96394"/>
                        <a:pt x="68149" y="94854"/>
                      </a:cubicBezTo>
                      <a:cubicBezTo>
                        <a:pt x="72769" y="93314"/>
                        <a:pt x="75849" y="91774"/>
                        <a:pt x="77389" y="88694"/>
                      </a:cubicBezTo>
                      <a:cubicBezTo>
                        <a:pt x="78929" y="85614"/>
                        <a:pt x="78929" y="84073"/>
                        <a:pt x="78929" y="80993"/>
                      </a:cubicBezTo>
                      <a:cubicBezTo>
                        <a:pt x="78929" y="77913"/>
                        <a:pt x="75849" y="76373"/>
                        <a:pt x="74309" y="74833"/>
                      </a:cubicBezTo>
                      <a:cubicBezTo>
                        <a:pt x="72769" y="73293"/>
                        <a:pt x="66609" y="73293"/>
                        <a:pt x="57368" y="73293"/>
                      </a:cubicBezTo>
                      <a:cubicBezTo>
                        <a:pt x="43507" y="74833"/>
                        <a:pt x="32727" y="73293"/>
                        <a:pt x="26566" y="70213"/>
                      </a:cubicBezTo>
                      <a:cubicBezTo>
                        <a:pt x="18866" y="67133"/>
                        <a:pt x="14246" y="62512"/>
                        <a:pt x="12706" y="54812"/>
                      </a:cubicBezTo>
                      <a:cubicBezTo>
                        <a:pt x="11166" y="50192"/>
                        <a:pt x="11166" y="44031"/>
                        <a:pt x="12706" y="39411"/>
                      </a:cubicBezTo>
                      <a:cubicBezTo>
                        <a:pt x="14246" y="34791"/>
                        <a:pt x="17326" y="28630"/>
                        <a:pt x="21946" y="25550"/>
                      </a:cubicBezTo>
                      <a:cubicBezTo>
                        <a:pt x="26566" y="20930"/>
                        <a:pt x="34267" y="17850"/>
                        <a:pt x="45047" y="14770"/>
                      </a:cubicBezTo>
                      <a:cubicBezTo>
                        <a:pt x="57368" y="11690"/>
                        <a:pt x="66609" y="10149"/>
                        <a:pt x="75849" y="13230"/>
                      </a:cubicBezTo>
                      <a:cubicBezTo>
                        <a:pt x="83550" y="16310"/>
                        <a:pt x="89710" y="22470"/>
                        <a:pt x="94330" y="31711"/>
                      </a:cubicBezTo>
                      <a:lnTo>
                        <a:pt x="66609" y="42491"/>
                      </a:lnTo>
                      <a:cubicBezTo>
                        <a:pt x="65069" y="37871"/>
                        <a:pt x="61988" y="36331"/>
                        <a:pt x="58908" y="34791"/>
                      </a:cubicBezTo>
                      <a:cubicBezTo>
                        <a:pt x="55828" y="33251"/>
                        <a:pt x="52748" y="33251"/>
                        <a:pt x="48128" y="34791"/>
                      </a:cubicBezTo>
                      <a:cubicBezTo>
                        <a:pt x="45047" y="36331"/>
                        <a:pt x="41967" y="37871"/>
                        <a:pt x="40427" y="39411"/>
                      </a:cubicBezTo>
                      <a:cubicBezTo>
                        <a:pt x="38887" y="40951"/>
                        <a:pt x="38887" y="44031"/>
                        <a:pt x="38887" y="45571"/>
                      </a:cubicBezTo>
                      <a:cubicBezTo>
                        <a:pt x="38887" y="47111"/>
                        <a:pt x="40427" y="48652"/>
                        <a:pt x="41967" y="48652"/>
                      </a:cubicBezTo>
                      <a:cubicBezTo>
                        <a:pt x="43507" y="50192"/>
                        <a:pt x="48128" y="50192"/>
                        <a:pt x="52748" y="48652"/>
                      </a:cubicBezTo>
                      <a:cubicBezTo>
                        <a:pt x="66609" y="47111"/>
                        <a:pt x="77389" y="47111"/>
                        <a:pt x="83550" y="48652"/>
                      </a:cubicBezTo>
                      <a:cubicBezTo>
                        <a:pt x="89710" y="50192"/>
                        <a:pt x="95870" y="51732"/>
                        <a:pt x="98950" y="54812"/>
                      </a:cubicBezTo>
                      <a:cubicBezTo>
                        <a:pt x="102031" y="57892"/>
                        <a:pt x="105111" y="62512"/>
                        <a:pt x="106651" y="67133"/>
                      </a:cubicBezTo>
                      <a:cubicBezTo>
                        <a:pt x="108191" y="73293"/>
                        <a:pt x="108191" y="79453"/>
                        <a:pt x="106651" y="85614"/>
                      </a:cubicBezTo>
                      <a:cubicBezTo>
                        <a:pt x="105111" y="91774"/>
                        <a:pt x="102031" y="97934"/>
                        <a:pt x="95870" y="102555"/>
                      </a:cubicBezTo>
                      <a:cubicBezTo>
                        <a:pt x="89710" y="107175"/>
                        <a:pt x="83550" y="110255"/>
                        <a:pt x="74309" y="113335"/>
                      </a:cubicBezTo>
                      <a:cubicBezTo>
                        <a:pt x="57368" y="117955"/>
                        <a:pt x="45047" y="117955"/>
                        <a:pt x="37347" y="114875"/>
                      </a:cubicBezTo>
                      <a:cubicBezTo>
                        <a:pt x="29647" y="111795"/>
                        <a:pt x="20406" y="104095"/>
                        <a:pt x="17326" y="948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E88F7D2-52C3-4BE6-BDF5-FAB5F79AD65F}"/>
                    </a:ext>
                  </a:extLst>
                </p:cNvPr>
                <p:cNvSpPr/>
                <p:nvPr/>
              </p:nvSpPr>
              <p:spPr>
                <a:xfrm>
                  <a:off x="6509681" y="1813131"/>
                  <a:ext cx="123207" cy="123207"/>
                </a:xfrm>
                <a:custGeom>
                  <a:avLst/>
                  <a:gdLst>
                    <a:gd name="connsiteX0" fmla="*/ 20431 w 123206"/>
                    <a:gd name="connsiteY0" fmla="*/ 91275 h 123206"/>
                    <a:gd name="connsiteX1" fmla="*/ 12731 w 123206"/>
                    <a:gd name="connsiteY1" fmla="*/ 51233 h 123206"/>
                    <a:gd name="connsiteX2" fmla="*/ 38912 w 123206"/>
                    <a:gd name="connsiteY2" fmla="*/ 20431 h 123206"/>
                    <a:gd name="connsiteX3" fmla="*/ 78955 w 123206"/>
                    <a:gd name="connsiteY3" fmla="*/ 12731 h 123206"/>
                    <a:gd name="connsiteX4" fmla="*/ 109756 w 123206"/>
                    <a:gd name="connsiteY4" fmla="*/ 38912 h 123206"/>
                    <a:gd name="connsiteX5" fmla="*/ 118997 w 123206"/>
                    <a:gd name="connsiteY5" fmla="*/ 66634 h 123206"/>
                    <a:gd name="connsiteX6" fmla="*/ 112836 w 123206"/>
                    <a:gd name="connsiteY6" fmla="*/ 89735 h 123206"/>
                    <a:gd name="connsiteX7" fmla="*/ 91275 w 123206"/>
                    <a:gd name="connsiteY7" fmla="*/ 109756 h 123206"/>
                    <a:gd name="connsiteX8" fmla="*/ 63554 w 123206"/>
                    <a:gd name="connsiteY8" fmla="*/ 118997 h 123206"/>
                    <a:gd name="connsiteX9" fmla="*/ 38912 w 123206"/>
                    <a:gd name="connsiteY9" fmla="*/ 112836 h 123206"/>
                    <a:gd name="connsiteX10" fmla="*/ 20431 w 123206"/>
                    <a:gd name="connsiteY10" fmla="*/ 91275 h 123206"/>
                    <a:gd name="connsiteX11" fmla="*/ 48153 w 123206"/>
                    <a:gd name="connsiteY11" fmla="*/ 75874 h 123206"/>
                    <a:gd name="connsiteX12" fmla="*/ 63554 w 123206"/>
                    <a:gd name="connsiteY12" fmla="*/ 91275 h 123206"/>
                    <a:gd name="connsiteX13" fmla="*/ 80495 w 123206"/>
                    <a:gd name="connsiteY13" fmla="*/ 89735 h 123206"/>
                    <a:gd name="connsiteX14" fmla="*/ 91275 w 123206"/>
                    <a:gd name="connsiteY14" fmla="*/ 75874 h 123206"/>
                    <a:gd name="connsiteX15" fmla="*/ 85115 w 123206"/>
                    <a:gd name="connsiteY15" fmla="*/ 52773 h 123206"/>
                    <a:gd name="connsiteX16" fmla="*/ 69714 w 123206"/>
                    <a:gd name="connsiteY16" fmla="*/ 37372 h 123206"/>
                    <a:gd name="connsiteX17" fmla="*/ 52773 w 123206"/>
                    <a:gd name="connsiteY17" fmla="*/ 38912 h 123206"/>
                    <a:gd name="connsiteX18" fmla="*/ 43533 w 123206"/>
                    <a:gd name="connsiteY18" fmla="*/ 52773 h 123206"/>
                    <a:gd name="connsiteX19" fmla="*/ 48153 w 123206"/>
                    <a:gd name="connsiteY19" fmla="*/ 75874 h 12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206" h="123206">
                      <a:moveTo>
                        <a:pt x="20431" y="91275"/>
                      </a:moveTo>
                      <a:cubicBezTo>
                        <a:pt x="12731" y="77415"/>
                        <a:pt x="9651" y="63554"/>
                        <a:pt x="12731" y="51233"/>
                      </a:cubicBezTo>
                      <a:cubicBezTo>
                        <a:pt x="15811" y="38912"/>
                        <a:pt x="25052" y="28132"/>
                        <a:pt x="38912" y="20431"/>
                      </a:cubicBezTo>
                      <a:cubicBezTo>
                        <a:pt x="52773" y="12731"/>
                        <a:pt x="66634" y="9651"/>
                        <a:pt x="78955" y="12731"/>
                      </a:cubicBezTo>
                      <a:cubicBezTo>
                        <a:pt x="91275" y="15811"/>
                        <a:pt x="102056" y="25052"/>
                        <a:pt x="109756" y="38912"/>
                      </a:cubicBezTo>
                      <a:cubicBezTo>
                        <a:pt x="115917" y="49693"/>
                        <a:pt x="118997" y="58933"/>
                        <a:pt x="118997" y="66634"/>
                      </a:cubicBezTo>
                      <a:cubicBezTo>
                        <a:pt x="118997" y="74334"/>
                        <a:pt x="117457" y="83575"/>
                        <a:pt x="112836" y="89735"/>
                      </a:cubicBezTo>
                      <a:cubicBezTo>
                        <a:pt x="108216" y="95896"/>
                        <a:pt x="102056" y="103596"/>
                        <a:pt x="91275" y="109756"/>
                      </a:cubicBezTo>
                      <a:cubicBezTo>
                        <a:pt x="82035" y="115917"/>
                        <a:pt x="72794" y="118997"/>
                        <a:pt x="63554" y="118997"/>
                      </a:cubicBezTo>
                      <a:cubicBezTo>
                        <a:pt x="54313" y="118997"/>
                        <a:pt x="46613" y="117457"/>
                        <a:pt x="38912" y="112836"/>
                      </a:cubicBezTo>
                      <a:cubicBezTo>
                        <a:pt x="31212" y="108216"/>
                        <a:pt x="26592" y="102056"/>
                        <a:pt x="20431" y="91275"/>
                      </a:cubicBezTo>
                      <a:close/>
                      <a:moveTo>
                        <a:pt x="48153" y="75874"/>
                      </a:moveTo>
                      <a:cubicBezTo>
                        <a:pt x="52773" y="85115"/>
                        <a:pt x="58934" y="89735"/>
                        <a:pt x="63554" y="91275"/>
                      </a:cubicBezTo>
                      <a:cubicBezTo>
                        <a:pt x="69714" y="92815"/>
                        <a:pt x="74334" y="92815"/>
                        <a:pt x="80495" y="89735"/>
                      </a:cubicBezTo>
                      <a:cubicBezTo>
                        <a:pt x="86655" y="86655"/>
                        <a:pt x="89735" y="82035"/>
                        <a:pt x="91275" y="75874"/>
                      </a:cubicBezTo>
                      <a:cubicBezTo>
                        <a:pt x="92815" y="69714"/>
                        <a:pt x="89735" y="62014"/>
                        <a:pt x="85115" y="52773"/>
                      </a:cubicBezTo>
                      <a:cubicBezTo>
                        <a:pt x="80495" y="45073"/>
                        <a:pt x="75874" y="38912"/>
                        <a:pt x="69714" y="37372"/>
                      </a:cubicBezTo>
                      <a:cubicBezTo>
                        <a:pt x="63554" y="35832"/>
                        <a:pt x="58934" y="35832"/>
                        <a:pt x="52773" y="38912"/>
                      </a:cubicBezTo>
                      <a:cubicBezTo>
                        <a:pt x="46613" y="41993"/>
                        <a:pt x="43533" y="46613"/>
                        <a:pt x="43533" y="52773"/>
                      </a:cubicBezTo>
                      <a:cubicBezTo>
                        <a:pt x="40452" y="60474"/>
                        <a:pt x="41993" y="68174"/>
                        <a:pt x="48153" y="758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CCC86438-AFCB-4AEF-82F8-19B9F0530632}"/>
                    </a:ext>
                  </a:extLst>
                </p:cNvPr>
                <p:cNvSpPr/>
                <p:nvPr/>
              </p:nvSpPr>
              <p:spPr>
                <a:xfrm>
                  <a:off x="6590946" y="1717286"/>
                  <a:ext cx="169409" cy="169409"/>
                </a:xfrm>
                <a:custGeom>
                  <a:avLst/>
                  <a:gdLst>
                    <a:gd name="connsiteX0" fmla="*/ 11551 w 169409"/>
                    <a:gd name="connsiteY0" fmla="*/ 88555 h 169409"/>
                    <a:gd name="connsiteX1" fmla="*/ 40812 w 169409"/>
                    <a:gd name="connsiteY1" fmla="*/ 60833 h 169409"/>
                    <a:gd name="connsiteX2" fmla="*/ 94715 w 169409"/>
                    <a:gd name="connsiteY2" fmla="*/ 94715 h 169409"/>
                    <a:gd name="connsiteX3" fmla="*/ 63913 w 169409"/>
                    <a:gd name="connsiteY3" fmla="*/ 39272 h 169409"/>
                    <a:gd name="connsiteX4" fmla="*/ 93175 w 169409"/>
                    <a:gd name="connsiteY4" fmla="*/ 11551 h 169409"/>
                    <a:gd name="connsiteX5" fmla="*/ 162479 w 169409"/>
                    <a:gd name="connsiteY5" fmla="*/ 83935 h 169409"/>
                    <a:gd name="connsiteX6" fmla="*/ 143998 w 169409"/>
                    <a:gd name="connsiteY6" fmla="*/ 100875 h 169409"/>
                    <a:gd name="connsiteX7" fmla="*/ 91635 w 169409"/>
                    <a:gd name="connsiteY7" fmla="*/ 45432 h 169409"/>
                    <a:gd name="connsiteX8" fmla="*/ 130137 w 169409"/>
                    <a:gd name="connsiteY8" fmla="*/ 114736 h 169409"/>
                    <a:gd name="connsiteX9" fmla="*/ 113196 w 169409"/>
                    <a:gd name="connsiteY9" fmla="*/ 130137 h 169409"/>
                    <a:gd name="connsiteX10" fmla="*/ 46973 w 169409"/>
                    <a:gd name="connsiteY10" fmla="*/ 88555 h 169409"/>
                    <a:gd name="connsiteX11" fmla="*/ 99335 w 169409"/>
                    <a:gd name="connsiteY11" fmla="*/ 143998 h 169409"/>
                    <a:gd name="connsiteX12" fmla="*/ 80854 w 169409"/>
                    <a:gd name="connsiteY12" fmla="*/ 160939 h 169409"/>
                    <a:gd name="connsiteX13" fmla="*/ 11551 w 169409"/>
                    <a:gd name="connsiteY13" fmla="*/ 88555 h 169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9409" h="169409">
                      <a:moveTo>
                        <a:pt x="11551" y="88555"/>
                      </a:moveTo>
                      <a:lnTo>
                        <a:pt x="40812" y="60833"/>
                      </a:lnTo>
                      <a:lnTo>
                        <a:pt x="94715" y="94715"/>
                      </a:lnTo>
                      <a:lnTo>
                        <a:pt x="63913" y="39272"/>
                      </a:lnTo>
                      <a:lnTo>
                        <a:pt x="93175" y="11551"/>
                      </a:lnTo>
                      <a:lnTo>
                        <a:pt x="162479" y="83935"/>
                      </a:lnTo>
                      <a:lnTo>
                        <a:pt x="143998" y="100875"/>
                      </a:lnTo>
                      <a:lnTo>
                        <a:pt x="91635" y="45432"/>
                      </a:lnTo>
                      <a:lnTo>
                        <a:pt x="130137" y="114736"/>
                      </a:lnTo>
                      <a:lnTo>
                        <a:pt x="113196" y="130137"/>
                      </a:lnTo>
                      <a:lnTo>
                        <a:pt x="46973" y="88555"/>
                      </a:lnTo>
                      <a:lnTo>
                        <a:pt x="99335" y="143998"/>
                      </a:lnTo>
                      <a:lnTo>
                        <a:pt x="80854" y="160939"/>
                      </a:lnTo>
                      <a:lnTo>
                        <a:pt x="11551" y="8855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8034CC4-28B2-4C34-8472-905BD9CFDC28}"/>
                    </a:ext>
                  </a:extLst>
                </p:cNvPr>
                <p:cNvSpPr/>
                <p:nvPr/>
              </p:nvSpPr>
              <p:spPr>
                <a:xfrm>
                  <a:off x="6678731" y="1637202"/>
                  <a:ext cx="154008" cy="138608"/>
                </a:xfrm>
                <a:custGeom>
                  <a:avLst/>
                  <a:gdLst>
                    <a:gd name="connsiteX0" fmla="*/ 11551 w 154008"/>
                    <a:gd name="connsiteY0" fmla="*/ 79314 h 138607"/>
                    <a:gd name="connsiteX1" fmla="*/ 59293 w 154008"/>
                    <a:gd name="connsiteY1" fmla="*/ 11551 h 138607"/>
                    <a:gd name="connsiteX2" fmla="*/ 76234 w 154008"/>
                    <a:gd name="connsiteY2" fmla="*/ 23871 h 138607"/>
                    <a:gd name="connsiteX3" fmla="*/ 46973 w 154008"/>
                    <a:gd name="connsiteY3" fmla="*/ 66994 h 138607"/>
                    <a:gd name="connsiteX4" fmla="*/ 60833 w 154008"/>
                    <a:gd name="connsiteY4" fmla="*/ 76234 h 138607"/>
                    <a:gd name="connsiteX5" fmla="*/ 88555 w 154008"/>
                    <a:gd name="connsiteY5" fmla="*/ 36192 h 138607"/>
                    <a:gd name="connsiteX6" fmla="*/ 105496 w 154008"/>
                    <a:gd name="connsiteY6" fmla="*/ 48513 h 138607"/>
                    <a:gd name="connsiteX7" fmla="*/ 77774 w 154008"/>
                    <a:gd name="connsiteY7" fmla="*/ 87015 h 138607"/>
                    <a:gd name="connsiteX8" fmla="*/ 94715 w 154008"/>
                    <a:gd name="connsiteY8" fmla="*/ 97795 h 138607"/>
                    <a:gd name="connsiteX9" fmla="*/ 125517 w 154008"/>
                    <a:gd name="connsiteY9" fmla="*/ 53133 h 138607"/>
                    <a:gd name="connsiteX10" fmla="*/ 143998 w 154008"/>
                    <a:gd name="connsiteY10" fmla="*/ 65454 h 138607"/>
                    <a:gd name="connsiteX11" fmla="*/ 96255 w 154008"/>
                    <a:gd name="connsiteY11" fmla="*/ 134757 h 138607"/>
                    <a:gd name="connsiteX12" fmla="*/ 11551 w 154008"/>
                    <a:gd name="connsiteY12" fmla="*/ 79314 h 138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4008" h="138607">
                      <a:moveTo>
                        <a:pt x="11551" y="79314"/>
                      </a:moveTo>
                      <a:lnTo>
                        <a:pt x="59293" y="11551"/>
                      </a:lnTo>
                      <a:lnTo>
                        <a:pt x="76234" y="23871"/>
                      </a:lnTo>
                      <a:lnTo>
                        <a:pt x="46973" y="66994"/>
                      </a:lnTo>
                      <a:lnTo>
                        <a:pt x="60833" y="76234"/>
                      </a:lnTo>
                      <a:lnTo>
                        <a:pt x="88555" y="36192"/>
                      </a:lnTo>
                      <a:lnTo>
                        <a:pt x="105496" y="48513"/>
                      </a:lnTo>
                      <a:lnTo>
                        <a:pt x="77774" y="87015"/>
                      </a:lnTo>
                      <a:lnTo>
                        <a:pt x="94715" y="97795"/>
                      </a:lnTo>
                      <a:lnTo>
                        <a:pt x="125517" y="53133"/>
                      </a:lnTo>
                      <a:lnTo>
                        <a:pt x="143998" y="65454"/>
                      </a:lnTo>
                      <a:lnTo>
                        <a:pt x="96255" y="134757"/>
                      </a:lnTo>
                      <a:lnTo>
                        <a:pt x="11551" y="793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8B39B7-784A-47FB-B486-43C39C5B45DF}"/>
                </a:ext>
              </a:extLst>
            </p:cNvPr>
            <p:cNvSpPr/>
            <p:nvPr/>
          </p:nvSpPr>
          <p:spPr>
            <a:xfrm>
              <a:off x="9327998" y="3619985"/>
              <a:ext cx="595856" cy="595856"/>
            </a:xfrm>
            <a:custGeom>
              <a:avLst/>
              <a:gdLst>
                <a:gd name="connsiteX0" fmla="*/ 302930 w 595855"/>
                <a:gd name="connsiteY0" fmla="*/ 594519 h 595855"/>
                <a:gd name="connsiteX1" fmla="*/ 12609 w 595855"/>
                <a:gd name="connsiteY1" fmla="*/ 302930 h 595855"/>
                <a:gd name="connsiteX2" fmla="*/ 302930 w 595855"/>
                <a:gd name="connsiteY2" fmla="*/ 12609 h 595855"/>
                <a:gd name="connsiteX3" fmla="*/ 593251 w 595855"/>
                <a:gd name="connsiteY3" fmla="*/ 302930 h 595855"/>
                <a:gd name="connsiteX4" fmla="*/ 593251 w 595855"/>
                <a:gd name="connsiteY4" fmla="*/ 302930 h 595855"/>
                <a:gd name="connsiteX5" fmla="*/ 302930 w 595855"/>
                <a:gd name="connsiteY5" fmla="*/ 594519 h 595855"/>
                <a:gd name="connsiteX6" fmla="*/ 302930 w 595855"/>
                <a:gd name="connsiteY6" fmla="*/ 36697 h 595855"/>
                <a:gd name="connsiteX7" fmla="*/ 36697 w 595855"/>
                <a:gd name="connsiteY7" fmla="*/ 302930 h 595855"/>
                <a:gd name="connsiteX8" fmla="*/ 302930 w 595855"/>
                <a:gd name="connsiteY8" fmla="*/ 569164 h 595855"/>
                <a:gd name="connsiteX9" fmla="*/ 569164 w 595855"/>
                <a:gd name="connsiteY9" fmla="*/ 302930 h 595855"/>
                <a:gd name="connsiteX10" fmla="*/ 302930 w 595855"/>
                <a:gd name="connsiteY10" fmla="*/ 36697 h 595855"/>
                <a:gd name="connsiteX11" fmla="*/ 201508 w 595855"/>
                <a:gd name="connsiteY11" fmla="*/ 107692 h 595855"/>
                <a:gd name="connsiteX12" fmla="*/ 166010 w 595855"/>
                <a:gd name="connsiteY12" fmla="*/ 157136 h 595855"/>
                <a:gd name="connsiteX13" fmla="*/ 169813 w 595855"/>
                <a:gd name="connsiteY13" fmla="*/ 164742 h 595855"/>
                <a:gd name="connsiteX14" fmla="*/ 201508 w 595855"/>
                <a:gd name="connsiteY14" fmla="*/ 181223 h 595855"/>
                <a:gd name="connsiteX15" fmla="*/ 164742 w 595855"/>
                <a:gd name="connsiteY15" fmla="*/ 195169 h 595855"/>
                <a:gd name="connsiteX16" fmla="*/ 159671 w 595855"/>
                <a:gd name="connsiteY16" fmla="*/ 202776 h 595855"/>
                <a:gd name="connsiteX17" fmla="*/ 198972 w 595855"/>
                <a:gd name="connsiteY17" fmla="*/ 297859 h 595855"/>
                <a:gd name="connsiteX18" fmla="*/ 240809 w 595855"/>
                <a:gd name="connsiteY18" fmla="*/ 202776 h 595855"/>
                <a:gd name="connsiteX19" fmla="*/ 201508 w 595855"/>
                <a:gd name="connsiteY19" fmla="*/ 107692 h 595855"/>
                <a:gd name="connsiteX20" fmla="*/ 201508 w 595855"/>
                <a:gd name="connsiteY20" fmla="*/ 107692 h 595855"/>
                <a:gd name="connsiteX21" fmla="*/ 405620 w 595855"/>
                <a:gd name="connsiteY21" fmla="*/ 105157 h 595855"/>
                <a:gd name="connsiteX22" fmla="*/ 370122 w 595855"/>
                <a:gd name="connsiteY22" fmla="*/ 158403 h 595855"/>
                <a:gd name="connsiteX23" fmla="*/ 373926 w 595855"/>
                <a:gd name="connsiteY23" fmla="*/ 166010 h 595855"/>
                <a:gd name="connsiteX24" fmla="*/ 403085 w 595855"/>
                <a:gd name="connsiteY24" fmla="*/ 179956 h 595855"/>
                <a:gd name="connsiteX25" fmla="*/ 370122 w 595855"/>
                <a:gd name="connsiteY25" fmla="*/ 192633 h 595855"/>
                <a:gd name="connsiteX26" fmla="*/ 365051 w 595855"/>
                <a:gd name="connsiteY26" fmla="*/ 198972 h 595855"/>
                <a:gd name="connsiteX27" fmla="*/ 404352 w 595855"/>
                <a:gd name="connsiteY27" fmla="*/ 294056 h 595855"/>
                <a:gd name="connsiteX28" fmla="*/ 443654 w 595855"/>
                <a:gd name="connsiteY28" fmla="*/ 198972 h 595855"/>
                <a:gd name="connsiteX29" fmla="*/ 405620 w 595855"/>
                <a:gd name="connsiteY29" fmla="*/ 105157 h 595855"/>
                <a:gd name="connsiteX30" fmla="*/ 405620 w 595855"/>
                <a:gd name="connsiteY30" fmla="*/ 105157 h 59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5855" h="595855">
                  <a:moveTo>
                    <a:pt x="302930" y="594519"/>
                  </a:moveTo>
                  <a:cubicBezTo>
                    <a:pt x="143190" y="594519"/>
                    <a:pt x="12609" y="463938"/>
                    <a:pt x="12609" y="302930"/>
                  </a:cubicBezTo>
                  <a:cubicBezTo>
                    <a:pt x="12609" y="141922"/>
                    <a:pt x="143190" y="12609"/>
                    <a:pt x="302930" y="12609"/>
                  </a:cubicBezTo>
                  <a:cubicBezTo>
                    <a:pt x="463938" y="12609"/>
                    <a:pt x="593251" y="143190"/>
                    <a:pt x="593251" y="302930"/>
                  </a:cubicBezTo>
                  <a:cubicBezTo>
                    <a:pt x="593251" y="302930"/>
                    <a:pt x="593251" y="302930"/>
                    <a:pt x="593251" y="302930"/>
                  </a:cubicBezTo>
                  <a:cubicBezTo>
                    <a:pt x="593251" y="463938"/>
                    <a:pt x="463938" y="593251"/>
                    <a:pt x="302930" y="594519"/>
                  </a:cubicBezTo>
                  <a:close/>
                  <a:moveTo>
                    <a:pt x="302930" y="36697"/>
                  </a:moveTo>
                  <a:cubicBezTo>
                    <a:pt x="155868" y="36697"/>
                    <a:pt x="36697" y="155868"/>
                    <a:pt x="36697" y="302930"/>
                  </a:cubicBezTo>
                  <a:cubicBezTo>
                    <a:pt x="36697" y="449992"/>
                    <a:pt x="155868" y="569164"/>
                    <a:pt x="302930" y="569164"/>
                  </a:cubicBezTo>
                  <a:cubicBezTo>
                    <a:pt x="449992" y="569164"/>
                    <a:pt x="569164" y="449992"/>
                    <a:pt x="569164" y="302930"/>
                  </a:cubicBezTo>
                  <a:cubicBezTo>
                    <a:pt x="569164" y="155868"/>
                    <a:pt x="449992" y="36697"/>
                    <a:pt x="302930" y="36697"/>
                  </a:cubicBezTo>
                  <a:close/>
                  <a:moveTo>
                    <a:pt x="201508" y="107692"/>
                  </a:moveTo>
                  <a:cubicBezTo>
                    <a:pt x="186295" y="107692"/>
                    <a:pt x="173617" y="125441"/>
                    <a:pt x="166010" y="157136"/>
                  </a:cubicBezTo>
                  <a:cubicBezTo>
                    <a:pt x="164742" y="160939"/>
                    <a:pt x="167278" y="163474"/>
                    <a:pt x="169813" y="164742"/>
                  </a:cubicBezTo>
                  <a:lnTo>
                    <a:pt x="201508" y="181223"/>
                  </a:lnTo>
                  <a:lnTo>
                    <a:pt x="164742" y="195169"/>
                  </a:lnTo>
                  <a:cubicBezTo>
                    <a:pt x="162207" y="196437"/>
                    <a:pt x="159671" y="200240"/>
                    <a:pt x="159671" y="202776"/>
                  </a:cubicBezTo>
                  <a:cubicBezTo>
                    <a:pt x="159671" y="249683"/>
                    <a:pt x="173617" y="297859"/>
                    <a:pt x="198972" y="297859"/>
                  </a:cubicBezTo>
                  <a:cubicBezTo>
                    <a:pt x="224328" y="297859"/>
                    <a:pt x="240809" y="250951"/>
                    <a:pt x="240809" y="202776"/>
                  </a:cubicBezTo>
                  <a:cubicBezTo>
                    <a:pt x="240809" y="154600"/>
                    <a:pt x="226863" y="107692"/>
                    <a:pt x="201508" y="107692"/>
                  </a:cubicBezTo>
                  <a:lnTo>
                    <a:pt x="201508" y="107692"/>
                  </a:lnTo>
                  <a:close/>
                  <a:moveTo>
                    <a:pt x="405620" y="105157"/>
                  </a:moveTo>
                  <a:cubicBezTo>
                    <a:pt x="389139" y="105157"/>
                    <a:pt x="376461" y="124173"/>
                    <a:pt x="370122" y="158403"/>
                  </a:cubicBezTo>
                  <a:cubicBezTo>
                    <a:pt x="370122" y="162207"/>
                    <a:pt x="371390" y="164742"/>
                    <a:pt x="373926" y="166010"/>
                  </a:cubicBezTo>
                  <a:lnTo>
                    <a:pt x="403085" y="179956"/>
                  </a:lnTo>
                  <a:lnTo>
                    <a:pt x="370122" y="192633"/>
                  </a:lnTo>
                  <a:cubicBezTo>
                    <a:pt x="367587" y="193901"/>
                    <a:pt x="365051" y="196437"/>
                    <a:pt x="365051" y="198972"/>
                  </a:cubicBezTo>
                  <a:cubicBezTo>
                    <a:pt x="365051" y="245880"/>
                    <a:pt x="378997" y="294056"/>
                    <a:pt x="404352" y="294056"/>
                  </a:cubicBezTo>
                  <a:cubicBezTo>
                    <a:pt x="429708" y="294056"/>
                    <a:pt x="443654" y="245880"/>
                    <a:pt x="443654" y="198972"/>
                  </a:cubicBezTo>
                  <a:cubicBezTo>
                    <a:pt x="443654" y="152064"/>
                    <a:pt x="430976" y="105157"/>
                    <a:pt x="405620" y="105157"/>
                  </a:cubicBezTo>
                  <a:lnTo>
                    <a:pt x="405620" y="105157"/>
                  </a:lnTo>
                  <a:close/>
                </a:path>
              </a:pathLst>
            </a:custGeom>
            <a:solidFill>
              <a:schemeClr val="accent1"/>
            </a:solidFill>
            <a:ln w="12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987FDD-5E15-48BC-85AE-DF43B165CC61}"/>
                </a:ext>
              </a:extLst>
            </p:cNvPr>
            <p:cNvSpPr/>
            <p:nvPr/>
          </p:nvSpPr>
          <p:spPr>
            <a:xfrm>
              <a:off x="9483038" y="3964118"/>
              <a:ext cx="304267" cy="177489"/>
            </a:xfrm>
            <a:custGeom>
              <a:avLst/>
              <a:gdLst>
                <a:gd name="connsiteX0" fmla="*/ 281007 w 304266"/>
                <a:gd name="connsiteY0" fmla="*/ 9508 h 177488"/>
                <a:gd name="connsiteX1" fmla="*/ 21112 w 304266"/>
                <a:gd name="connsiteY1" fmla="*/ 36132 h 177488"/>
                <a:gd name="connsiteX2" fmla="*/ 9702 w 304266"/>
                <a:gd name="connsiteY2" fmla="*/ 50077 h 177488"/>
                <a:gd name="connsiteX3" fmla="*/ 19845 w 304266"/>
                <a:gd name="connsiteY3" fmla="*/ 90646 h 177488"/>
                <a:gd name="connsiteX4" fmla="*/ 21112 w 304266"/>
                <a:gd name="connsiteY4" fmla="*/ 93182 h 177488"/>
                <a:gd name="connsiteX5" fmla="*/ 210011 w 304266"/>
                <a:gd name="connsiteY5" fmla="*/ 166713 h 177488"/>
                <a:gd name="connsiteX6" fmla="*/ 292417 w 304266"/>
                <a:gd name="connsiteY6" fmla="*/ 65291 h 177488"/>
                <a:gd name="connsiteX7" fmla="*/ 292417 w 304266"/>
                <a:gd name="connsiteY7" fmla="*/ 65291 h 177488"/>
                <a:gd name="connsiteX8" fmla="*/ 293685 w 304266"/>
                <a:gd name="connsiteY8" fmla="*/ 62755 h 177488"/>
                <a:gd name="connsiteX9" fmla="*/ 294953 w 304266"/>
                <a:gd name="connsiteY9" fmla="*/ 22186 h 177488"/>
                <a:gd name="connsiteX10" fmla="*/ 294953 w 304266"/>
                <a:gd name="connsiteY10" fmla="*/ 20918 h 177488"/>
                <a:gd name="connsiteX11" fmla="*/ 281007 w 304266"/>
                <a:gd name="connsiteY11" fmla="*/ 9508 h 177488"/>
                <a:gd name="connsiteX12" fmla="*/ 281007 w 304266"/>
                <a:gd name="connsiteY12" fmla="*/ 9508 h 177488"/>
                <a:gd name="connsiteX13" fmla="*/ 281007 w 304266"/>
                <a:gd name="connsiteY13" fmla="*/ 9508 h 1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266" h="177488">
                  <a:moveTo>
                    <a:pt x="281007" y="9508"/>
                  </a:moveTo>
                  <a:lnTo>
                    <a:pt x="21112" y="36132"/>
                  </a:lnTo>
                  <a:cubicBezTo>
                    <a:pt x="13506" y="37399"/>
                    <a:pt x="8435" y="42471"/>
                    <a:pt x="9702" y="50077"/>
                  </a:cubicBezTo>
                  <a:cubicBezTo>
                    <a:pt x="10970" y="64023"/>
                    <a:pt x="14774" y="77968"/>
                    <a:pt x="19845" y="90646"/>
                  </a:cubicBezTo>
                  <a:cubicBezTo>
                    <a:pt x="19845" y="91914"/>
                    <a:pt x="21112" y="91914"/>
                    <a:pt x="21112" y="93182"/>
                  </a:cubicBezTo>
                  <a:cubicBezTo>
                    <a:pt x="52807" y="165445"/>
                    <a:pt x="137748" y="198407"/>
                    <a:pt x="210011" y="166713"/>
                  </a:cubicBezTo>
                  <a:cubicBezTo>
                    <a:pt x="251848" y="147696"/>
                    <a:pt x="283543" y="110931"/>
                    <a:pt x="292417" y="65291"/>
                  </a:cubicBezTo>
                  <a:lnTo>
                    <a:pt x="292417" y="65291"/>
                  </a:lnTo>
                  <a:cubicBezTo>
                    <a:pt x="292417" y="65291"/>
                    <a:pt x="292417" y="64023"/>
                    <a:pt x="293685" y="62755"/>
                  </a:cubicBezTo>
                  <a:cubicBezTo>
                    <a:pt x="296220" y="48809"/>
                    <a:pt x="297488" y="36132"/>
                    <a:pt x="294953" y="22186"/>
                  </a:cubicBezTo>
                  <a:cubicBezTo>
                    <a:pt x="294953" y="22186"/>
                    <a:pt x="294953" y="22186"/>
                    <a:pt x="294953" y="20918"/>
                  </a:cubicBezTo>
                  <a:cubicBezTo>
                    <a:pt x="293685" y="14579"/>
                    <a:pt x="287346" y="9508"/>
                    <a:pt x="281007" y="9508"/>
                  </a:cubicBezTo>
                  <a:cubicBezTo>
                    <a:pt x="279739" y="10776"/>
                    <a:pt x="279739" y="10776"/>
                    <a:pt x="281007" y="9508"/>
                  </a:cubicBezTo>
                  <a:lnTo>
                    <a:pt x="281007" y="950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D8B1D3-183A-4CDD-9FA8-CEA89C5C6D6F}"/>
                </a:ext>
              </a:extLst>
            </p:cNvPr>
            <p:cNvSpPr/>
            <p:nvPr/>
          </p:nvSpPr>
          <p:spPr>
            <a:xfrm>
              <a:off x="9494642" y="3976796"/>
              <a:ext cx="278911" cy="76067"/>
            </a:xfrm>
            <a:custGeom>
              <a:avLst/>
              <a:gdLst>
                <a:gd name="connsiteX0" fmla="*/ 269403 w 278911"/>
                <a:gd name="connsiteY0" fmla="*/ 9508 h 76066"/>
                <a:gd name="connsiteX1" fmla="*/ 266867 w 278911"/>
                <a:gd name="connsiteY1" fmla="*/ 47542 h 76066"/>
                <a:gd name="connsiteX2" fmla="*/ 17115 w 278911"/>
                <a:gd name="connsiteY2" fmla="*/ 72897 h 76066"/>
                <a:gd name="connsiteX3" fmla="*/ 9508 w 278911"/>
                <a:gd name="connsiteY3" fmla="*/ 36132 h 76066"/>
                <a:gd name="connsiteX4" fmla="*/ 269403 w 278911"/>
                <a:gd name="connsiteY4" fmla="*/ 9508 h 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1" h="76066">
                  <a:moveTo>
                    <a:pt x="269403" y="9508"/>
                  </a:moveTo>
                  <a:cubicBezTo>
                    <a:pt x="270671" y="22186"/>
                    <a:pt x="269403" y="34864"/>
                    <a:pt x="266867" y="47542"/>
                  </a:cubicBezTo>
                  <a:lnTo>
                    <a:pt x="17115" y="72897"/>
                  </a:lnTo>
                  <a:cubicBezTo>
                    <a:pt x="13312" y="61487"/>
                    <a:pt x="10776" y="48809"/>
                    <a:pt x="9508" y="36132"/>
                  </a:cubicBezTo>
                  <a:lnTo>
                    <a:pt x="269403" y="950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8" name="Picture 4" descr="Những thách thức của hệ thống thư viện Việt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721">
            <a:off x="6381223" y="2282919"/>
            <a:ext cx="5214617" cy="30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7FB1E-5AA9-4E84-8112-DAB89487ED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760211">
            <a:off x="6111069" y="2024712"/>
            <a:ext cx="1012825" cy="1012825"/>
            <a:chOff x="7950627" y="2930800"/>
            <a:chExt cx="1012825" cy="101282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E31878-321F-489F-93CB-5283E610F1DE}"/>
                </a:ext>
              </a:extLst>
            </p:cNvPr>
            <p:cNvSpPr/>
            <p:nvPr/>
          </p:nvSpPr>
          <p:spPr>
            <a:xfrm>
              <a:off x="7950627" y="2930800"/>
              <a:ext cx="1012825" cy="1012825"/>
            </a:xfrm>
            <a:custGeom>
              <a:avLst/>
              <a:gdLst>
                <a:gd name="connsiteX0" fmla="*/ 1014513 w 1012825"/>
                <a:gd name="connsiteY0" fmla="*/ 511477 h 1012825"/>
                <a:gd name="connsiteX1" fmla="*/ 511477 w 1012825"/>
                <a:gd name="connsiteY1" fmla="*/ 1014513 h 1012825"/>
                <a:gd name="connsiteX2" fmla="*/ 8440 w 1012825"/>
                <a:gd name="connsiteY2" fmla="*/ 511477 h 1012825"/>
                <a:gd name="connsiteX3" fmla="*/ 511477 w 1012825"/>
                <a:gd name="connsiteY3" fmla="*/ 8440 h 1012825"/>
                <a:gd name="connsiteX4" fmla="*/ 1014513 w 1012825"/>
                <a:gd name="connsiteY4" fmla="*/ 511477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25" h="1012825">
                  <a:moveTo>
                    <a:pt x="1014513" y="511477"/>
                  </a:moveTo>
                  <a:cubicBezTo>
                    <a:pt x="1014513" y="789296"/>
                    <a:pt x="789296" y="1014513"/>
                    <a:pt x="511477" y="1014513"/>
                  </a:cubicBezTo>
                  <a:cubicBezTo>
                    <a:pt x="233657" y="1014513"/>
                    <a:pt x="8440" y="789296"/>
                    <a:pt x="8440" y="511477"/>
                  </a:cubicBezTo>
                  <a:cubicBezTo>
                    <a:pt x="8440" y="233657"/>
                    <a:pt x="233657" y="8440"/>
                    <a:pt x="511477" y="8440"/>
                  </a:cubicBezTo>
                  <a:cubicBezTo>
                    <a:pt x="789296" y="8440"/>
                    <a:pt x="1014513" y="233657"/>
                    <a:pt x="1014513" y="511477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2E0D57-B097-4EC0-A5A3-3BF16DFA073F}"/>
                </a:ext>
              </a:extLst>
            </p:cNvPr>
            <p:cNvSpPr/>
            <p:nvPr/>
          </p:nvSpPr>
          <p:spPr>
            <a:xfrm>
              <a:off x="7973134" y="2953307"/>
              <a:ext cx="967811" cy="967811"/>
            </a:xfrm>
            <a:custGeom>
              <a:avLst/>
              <a:gdLst>
                <a:gd name="connsiteX0" fmla="*/ 935738 w 967810"/>
                <a:gd name="connsiteY0" fmla="*/ 488969 h 967810"/>
                <a:gd name="connsiteX1" fmla="*/ 488969 w 967810"/>
                <a:gd name="connsiteY1" fmla="*/ 935738 h 967810"/>
                <a:gd name="connsiteX2" fmla="*/ 42201 w 967810"/>
                <a:gd name="connsiteY2" fmla="*/ 488969 h 967810"/>
                <a:gd name="connsiteX3" fmla="*/ 488969 w 967810"/>
                <a:gd name="connsiteY3" fmla="*/ 42201 h 967810"/>
                <a:gd name="connsiteX4" fmla="*/ 935738 w 967810"/>
                <a:gd name="connsiteY4" fmla="*/ 488969 h 96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10" h="967810">
                  <a:moveTo>
                    <a:pt x="935738" y="488969"/>
                  </a:moveTo>
                  <a:cubicBezTo>
                    <a:pt x="935738" y="735713"/>
                    <a:pt x="735713" y="935738"/>
                    <a:pt x="488969" y="935738"/>
                  </a:cubicBezTo>
                  <a:cubicBezTo>
                    <a:pt x="242226" y="935738"/>
                    <a:pt x="42201" y="735713"/>
                    <a:pt x="42201" y="488969"/>
                  </a:cubicBezTo>
                  <a:cubicBezTo>
                    <a:pt x="42201" y="242226"/>
                    <a:pt x="242226" y="42201"/>
                    <a:pt x="488969" y="42201"/>
                  </a:cubicBezTo>
                  <a:cubicBezTo>
                    <a:pt x="735713" y="42201"/>
                    <a:pt x="935738" y="242226"/>
                    <a:pt x="935738" y="488969"/>
                  </a:cubicBezTo>
                  <a:close/>
                </a:path>
              </a:pathLst>
            </a:custGeom>
            <a:solidFill>
              <a:schemeClr val="accent4"/>
            </a:solidFill>
            <a:ln w="476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5F3673-4F7F-4B49-841C-FDBB0E1B9066}"/>
                </a:ext>
              </a:extLst>
            </p:cNvPr>
            <p:cNvSpPr/>
            <p:nvPr/>
          </p:nvSpPr>
          <p:spPr>
            <a:xfrm>
              <a:off x="8006895" y="2987068"/>
              <a:ext cx="900289" cy="900289"/>
            </a:xfrm>
            <a:custGeom>
              <a:avLst/>
              <a:gdLst>
                <a:gd name="connsiteX0" fmla="*/ 901977 w 900288"/>
                <a:gd name="connsiteY0" fmla="*/ 455209 h 900288"/>
                <a:gd name="connsiteX1" fmla="*/ 455209 w 900288"/>
                <a:gd name="connsiteY1" fmla="*/ 901977 h 900288"/>
                <a:gd name="connsiteX2" fmla="*/ 8440 w 900288"/>
                <a:gd name="connsiteY2" fmla="*/ 455209 h 900288"/>
                <a:gd name="connsiteX3" fmla="*/ 455209 w 900288"/>
                <a:gd name="connsiteY3" fmla="*/ 8440 h 900288"/>
                <a:gd name="connsiteX4" fmla="*/ 901977 w 900288"/>
                <a:gd name="connsiteY4" fmla="*/ 455209 h 90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288" h="900288">
                  <a:moveTo>
                    <a:pt x="901977" y="455209"/>
                  </a:moveTo>
                  <a:cubicBezTo>
                    <a:pt x="901977" y="701952"/>
                    <a:pt x="701952" y="901977"/>
                    <a:pt x="455209" y="901977"/>
                  </a:cubicBezTo>
                  <a:cubicBezTo>
                    <a:pt x="208465" y="901977"/>
                    <a:pt x="8440" y="701952"/>
                    <a:pt x="8440" y="455209"/>
                  </a:cubicBezTo>
                  <a:cubicBezTo>
                    <a:pt x="8440" y="208465"/>
                    <a:pt x="208465" y="8440"/>
                    <a:pt x="455209" y="8440"/>
                  </a:cubicBezTo>
                  <a:cubicBezTo>
                    <a:pt x="701952" y="8440"/>
                    <a:pt x="901977" y="208465"/>
                    <a:pt x="901977" y="4552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93471-D117-4E06-9E0B-594B3FA48DC2}"/>
                </a:ext>
              </a:extLst>
            </p:cNvPr>
            <p:cNvSpPr/>
            <p:nvPr/>
          </p:nvSpPr>
          <p:spPr>
            <a:xfrm>
              <a:off x="8110428" y="3184006"/>
              <a:ext cx="697724" cy="618949"/>
            </a:xfrm>
            <a:custGeom>
              <a:avLst/>
              <a:gdLst>
                <a:gd name="connsiteX0" fmla="*/ 626263 w 697723"/>
                <a:gd name="connsiteY0" fmla="*/ 84965 h 618948"/>
                <a:gd name="connsiteX1" fmla="*/ 626263 w 697723"/>
                <a:gd name="connsiteY1" fmla="*/ 8440 h 618948"/>
                <a:gd name="connsiteX2" fmla="*/ 389938 w 697723"/>
                <a:gd name="connsiteY2" fmla="*/ 8440 h 618948"/>
                <a:gd name="connsiteX3" fmla="*/ 389938 w 697723"/>
                <a:gd name="connsiteY3" fmla="*/ 84965 h 618948"/>
                <a:gd name="connsiteX4" fmla="*/ 313413 w 697723"/>
                <a:gd name="connsiteY4" fmla="*/ 84965 h 618948"/>
                <a:gd name="connsiteX5" fmla="*/ 313413 w 697723"/>
                <a:gd name="connsiteY5" fmla="*/ 8440 h 618948"/>
                <a:gd name="connsiteX6" fmla="*/ 77087 w 697723"/>
                <a:gd name="connsiteY6" fmla="*/ 8440 h 618948"/>
                <a:gd name="connsiteX7" fmla="*/ 77087 w 697723"/>
                <a:gd name="connsiteY7" fmla="*/ 84965 h 618948"/>
                <a:gd name="connsiteX8" fmla="*/ 61332 w 697723"/>
                <a:gd name="connsiteY8" fmla="*/ 84965 h 618948"/>
                <a:gd name="connsiteX9" fmla="*/ 8440 w 697723"/>
                <a:gd name="connsiteY9" fmla="*/ 84965 h 618948"/>
                <a:gd name="connsiteX10" fmla="*/ 8440 w 697723"/>
                <a:gd name="connsiteY10" fmla="*/ 313413 h 618948"/>
                <a:gd name="connsiteX11" fmla="*/ 61332 w 697723"/>
                <a:gd name="connsiteY11" fmla="*/ 313413 h 618948"/>
                <a:gd name="connsiteX12" fmla="*/ 77087 w 697723"/>
                <a:gd name="connsiteY12" fmla="*/ 313413 h 618948"/>
                <a:gd name="connsiteX13" fmla="*/ 77087 w 697723"/>
                <a:gd name="connsiteY13" fmla="*/ 397815 h 618948"/>
                <a:gd name="connsiteX14" fmla="*/ 153612 w 697723"/>
                <a:gd name="connsiteY14" fmla="*/ 397815 h 618948"/>
                <a:gd name="connsiteX15" fmla="*/ 153612 w 697723"/>
                <a:gd name="connsiteY15" fmla="*/ 466462 h 618948"/>
                <a:gd name="connsiteX16" fmla="*/ 230136 w 697723"/>
                <a:gd name="connsiteY16" fmla="*/ 466462 h 618948"/>
                <a:gd name="connsiteX17" fmla="*/ 230136 w 697723"/>
                <a:gd name="connsiteY17" fmla="*/ 550864 h 618948"/>
                <a:gd name="connsiteX18" fmla="*/ 306661 w 697723"/>
                <a:gd name="connsiteY18" fmla="*/ 550864 h 618948"/>
                <a:gd name="connsiteX19" fmla="*/ 306661 w 697723"/>
                <a:gd name="connsiteY19" fmla="*/ 619511 h 618948"/>
                <a:gd name="connsiteX20" fmla="*/ 397815 w 697723"/>
                <a:gd name="connsiteY20" fmla="*/ 619511 h 618948"/>
                <a:gd name="connsiteX21" fmla="*/ 397815 w 697723"/>
                <a:gd name="connsiteY21" fmla="*/ 550864 h 618948"/>
                <a:gd name="connsiteX22" fmla="*/ 473214 w 697723"/>
                <a:gd name="connsiteY22" fmla="*/ 550864 h 618948"/>
                <a:gd name="connsiteX23" fmla="*/ 473214 w 697723"/>
                <a:gd name="connsiteY23" fmla="*/ 466462 h 618948"/>
                <a:gd name="connsiteX24" fmla="*/ 479967 w 697723"/>
                <a:gd name="connsiteY24" fmla="*/ 466462 h 618948"/>
                <a:gd name="connsiteX25" fmla="*/ 549739 w 697723"/>
                <a:gd name="connsiteY25" fmla="*/ 466462 h 618948"/>
                <a:gd name="connsiteX26" fmla="*/ 549739 w 697723"/>
                <a:gd name="connsiteY26" fmla="*/ 397815 h 618948"/>
                <a:gd name="connsiteX27" fmla="*/ 626263 w 697723"/>
                <a:gd name="connsiteY27" fmla="*/ 397815 h 618948"/>
                <a:gd name="connsiteX28" fmla="*/ 626263 w 697723"/>
                <a:gd name="connsiteY28" fmla="*/ 313413 h 618948"/>
                <a:gd name="connsiteX29" fmla="*/ 642019 w 697723"/>
                <a:gd name="connsiteY29" fmla="*/ 313413 h 618948"/>
                <a:gd name="connsiteX30" fmla="*/ 694910 w 697723"/>
                <a:gd name="connsiteY30" fmla="*/ 313413 h 618948"/>
                <a:gd name="connsiteX31" fmla="*/ 694910 w 697723"/>
                <a:gd name="connsiteY31" fmla="*/ 84965 h 618948"/>
                <a:gd name="connsiteX32" fmla="*/ 176119 w 697723"/>
                <a:gd name="connsiteY32" fmla="*/ 170492 h 618948"/>
                <a:gd name="connsiteX33" fmla="*/ 176119 w 697723"/>
                <a:gd name="connsiteY33" fmla="*/ 253769 h 618948"/>
                <a:gd name="connsiteX34" fmla="*/ 84965 w 697723"/>
                <a:gd name="connsiteY34" fmla="*/ 253769 h 618948"/>
                <a:gd name="connsiteX35" fmla="*/ 84965 w 697723"/>
                <a:gd name="connsiteY35" fmla="*/ 170492 h 618948"/>
                <a:gd name="connsiteX36" fmla="*/ 84965 w 697723"/>
                <a:gd name="connsiteY36" fmla="*/ 92842 h 618948"/>
                <a:gd name="connsiteX37" fmla="*/ 176119 w 697723"/>
                <a:gd name="connsiteY37" fmla="*/ 92842 h 618948"/>
                <a:gd name="connsiteX38" fmla="*/ 176119 w 697723"/>
                <a:gd name="connsiteY38" fmla="*/ 170492 h 61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7723" h="618948">
                  <a:moveTo>
                    <a:pt x="626263" y="84965"/>
                  </a:moveTo>
                  <a:lnTo>
                    <a:pt x="626263" y="8440"/>
                  </a:lnTo>
                  <a:lnTo>
                    <a:pt x="389938" y="8440"/>
                  </a:lnTo>
                  <a:lnTo>
                    <a:pt x="389938" y="84965"/>
                  </a:lnTo>
                  <a:lnTo>
                    <a:pt x="313413" y="84965"/>
                  </a:lnTo>
                  <a:lnTo>
                    <a:pt x="313413" y="8440"/>
                  </a:lnTo>
                  <a:lnTo>
                    <a:pt x="77087" y="8440"/>
                  </a:lnTo>
                  <a:lnTo>
                    <a:pt x="77087" y="84965"/>
                  </a:lnTo>
                  <a:lnTo>
                    <a:pt x="61332" y="84965"/>
                  </a:lnTo>
                  <a:lnTo>
                    <a:pt x="8440" y="84965"/>
                  </a:lnTo>
                  <a:lnTo>
                    <a:pt x="8440" y="313413"/>
                  </a:lnTo>
                  <a:lnTo>
                    <a:pt x="61332" y="313413"/>
                  </a:lnTo>
                  <a:lnTo>
                    <a:pt x="77087" y="313413"/>
                  </a:lnTo>
                  <a:lnTo>
                    <a:pt x="77087" y="397815"/>
                  </a:lnTo>
                  <a:lnTo>
                    <a:pt x="153612" y="397815"/>
                  </a:lnTo>
                  <a:lnTo>
                    <a:pt x="153612" y="466462"/>
                  </a:lnTo>
                  <a:lnTo>
                    <a:pt x="230136" y="466462"/>
                  </a:lnTo>
                  <a:lnTo>
                    <a:pt x="230136" y="550864"/>
                  </a:lnTo>
                  <a:lnTo>
                    <a:pt x="306661" y="550864"/>
                  </a:lnTo>
                  <a:lnTo>
                    <a:pt x="306661" y="619511"/>
                  </a:lnTo>
                  <a:lnTo>
                    <a:pt x="397815" y="619511"/>
                  </a:lnTo>
                  <a:lnTo>
                    <a:pt x="397815" y="550864"/>
                  </a:lnTo>
                  <a:lnTo>
                    <a:pt x="473214" y="550864"/>
                  </a:lnTo>
                  <a:lnTo>
                    <a:pt x="473214" y="466462"/>
                  </a:lnTo>
                  <a:lnTo>
                    <a:pt x="479967" y="466462"/>
                  </a:lnTo>
                  <a:lnTo>
                    <a:pt x="549739" y="466462"/>
                  </a:lnTo>
                  <a:lnTo>
                    <a:pt x="549739" y="397815"/>
                  </a:lnTo>
                  <a:lnTo>
                    <a:pt x="626263" y="397815"/>
                  </a:lnTo>
                  <a:lnTo>
                    <a:pt x="626263" y="313413"/>
                  </a:lnTo>
                  <a:lnTo>
                    <a:pt x="642019" y="313413"/>
                  </a:lnTo>
                  <a:lnTo>
                    <a:pt x="694910" y="313413"/>
                  </a:lnTo>
                  <a:lnTo>
                    <a:pt x="694910" y="84965"/>
                  </a:lnTo>
                  <a:moveTo>
                    <a:pt x="176119" y="170492"/>
                  </a:moveTo>
                  <a:lnTo>
                    <a:pt x="176119" y="253769"/>
                  </a:lnTo>
                  <a:lnTo>
                    <a:pt x="84965" y="253769"/>
                  </a:lnTo>
                  <a:lnTo>
                    <a:pt x="84965" y="170492"/>
                  </a:lnTo>
                  <a:lnTo>
                    <a:pt x="84965" y="92842"/>
                  </a:lnTo>
                  <a:lnTo>
                    <a:pt x="176119" y="92842"/>
                  </a:lnTo>
                  <a:lnTo>
                    <a:pt x="176119" y="17049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CAB5F5-E27F-44B0-9430-A448E6C1A3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770368">
            <a:off x="5901550" y="4602097"/>
            <a:ext cx="1422447" cy="962244"/>
            <a:chOff x="228294" y="3266533"/>
            <a:chExt cx="971550" cy="65722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7C09DE5-3657-4424-BB7C-0CECC1EA6D1D}"/>
                </a:ext>
              </a:extLst>
            </p:cNvPr>
            <p:cNvSpPr/>
            <p:nvPr/>
          </p:nvSpPr>
          <p:spPr>
            <a:xfrm>
              <a:off x="228294" y="3266533"/>
              <a:ext cx="971550" cy="657225"/>
            </a:xfrm>
            <a:custGeom>
              <a:avLst/>
              <a:gdLst>
                <a:gd name="connsiteX0" fmla="*/ 870347 w 971550"/>
                <a:gd name="connsiteY0" fmla="*/ 657939 h 657225"/>
                <a:gd name="connsiteX1" fmla="*/ 110252 w 971550"/>
                <a:gd name="connsiteY1" fmla="*/ 657939 h 657225"/>
                <a:gd name="connsiteX2" fmla="*/ 3572 w 971550"/>
                <a:gd name="connsiteY2" fmla="*/ 551259 h 657225"/>
                <a:gd name="connsiteX3" fmla="*/ 3572 w 971550"/>
                <a:gd name="connsiteY3" fmla="*/ 110252 h 657225"/>
                <a:gd name="connsiteX4" fmla="*/ 110252 w 971550"/>
                <a:gd name="connsiteY4" fmla="*/ 3572 h 657225"/>
                <a:gd name="connsiteX5" fmla="*/ 870347 w 971550"/>
                <a:gd name="connsiteY5" fmla="*/ 3572 h 657225"/>
                <a:gd name="connsiteX6" fmla="*/ 977027 w 971550"/>
                <a:gd name="connsiteY6" fmla="*/ 110252 h 657225"/>
                <a:gd name="connsiteX7" fmla="*/ 977027 w 971550"/>
                <a:gd name="connsiteY7" fmla="*/ 551259 h 657225"/>
                <a:gd name="connsiteX8" fmla="*/ 870347 w 971550"/>
                <a:gd name="connsiteY8" fmla="*/ 65793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657225">
                  <a:moveTo>
                    <a:pt x="870347" y="657939"/>
                  </a:moveTo>
                  <a:lnTo>
                    <a:pt x="110252" y="657939"/>
                  </a:lnTo>
                  <a:cubicBezTo>
                    <a:pt x="51197" y="657939"/>
                    <a:pt x="3572" y="610314"/>
                    <a:pt x="3572" y="551259"/>
                  </a:cubicBezTo>
                  <a:lnTo>
                    <a:pt x="3572" y="110252"/>
                  </a:lnTo>
                  <a:cubicBezTo>
                    <a:pt x="3572" y="51197"/>
                    <a:pt x="52149" y="3572"/>
                    <a:pt x="110252" y="3572"/>
                  </a:cubicBezTo>
                  <a:lnTo>
                    <a:pt x="870347" y="3572"/>
                  </a:lnTo>
                  <a:cubicBezTo>
                    <a:pt x="929402" y="3572"/>
                    <a:pt x="977027" y="52149"/>
                    <a:pt x="977027" y="110252"/>
                  </a:cubicBezTo>
                  <a:lnTo>
                    <a:pt x="977027" y="551259"/>
                  </a:lnTo>
                  <a:cubicBezTo>
                    <a:pt x="977979" y="610314"/>
                    <a:pt x="929402" y="657939"/>
                    <a:pt x="870347" y="657939"/>
                  </a:cubicBezTo>
                  <a:close/>
                </a:path>
              </a:pathLst>
            </a:custGeom>
            <a:noFill/>
            <a:ln w="476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7574FE6-AEC6-439E-A680-B50477530EB5}"/>
                </a:ext>
              </a:extLst>
            </p:cNvPr>
            <p:cNvSpPr/>
            <p:nvPr/>
          </p:nvSpPr>
          <p:spPr>
            <a:xfrm>
              <a:off x="248058" y="3285345"/>
              <a:ext cx="933450" cy="619125"/>
            </a:xfrm>
            <a:custGeom>
              <a:avLst/>
              <a:gdLst>
                <a:gd name="connsiteX0" fmla="*/ 845820 w 933450"/>
                <a:gd name="connsiteY0" fmla="*/ 609600 h 619125"/>
                <a:gd name="connsiteX1" fmla="*/ 95250 w 933450"/>
                <a:gd name="connsiteY1" fmla="*/ 609600 h 619125"/>
                <a:gd name="connsiteX2" fmla="*/ 14288 w 933450"/>
                <a:gd name="connsiteY2" fmla="*/ 528638 h 619125"/>
                <a:gd name="connsiteX3" fmla="*/ 14288 w 933450"/>
                <a:gd name="connsiteY3" fmla="*/ 95250 h 619125"/>
                <a:gd name="connsiteX4" fmla="*/ 95250 w 933450"/>
                <a:gd name="connsiteY4" fmla="*/ 14288 h 619125"/>
                <a:gd name="connsiteX5" fmla="*/ 846773 w 933450"/>
                <a:gd name="connsiteY5" fmla="*/ 14288 h 619125"/>
                <a:gd name="connsiteX6" fmla="*/ 927735 w 933450"/>
                <a:gd name="connsiteY6" fmla="*/ 95250 h 619125"/>
                <a:gd name="connsiteX7" fmla="*/ 927735 w 933450"/>
                <a:gd name="connsiteY7" fmla="*/ 528638 h 619125"/>
                <a:gd name="connsiteX8" fmla="*/ 845820 w 93345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619125">
                  <a:moveTo>
                    <a:pt x="845820" y="609600"/>
                  </a:moveTo>
                  <a:lnTo>
                    <a:pt x="95250" y="609600"/>
                  </a:lnTo>
                  <a:cubicBezTo>
                    <a:pt x="50483" y="609600"/>
                    <a:pt x="14288" y="573405"/>
                    <a:pt x="14288" y="528638"/>
                  </a:cubicBezTo>
                  <a:lnTo>
                    <a:pt x="14288" y="95250"/>
                  </a:lnTo>
                  <a:cubicBezTo>
                    <a:pt x="14288" y="50482"/>
                    <a:pt x="50483" y="14288"/>
                    <a:pt x="95250" y="14288"/>
                  </a:cubicBezTo>
                  <a:lnTo>
                    <a:pt x="846773" y="14288"/>
                  </a:lnTo>
                  <a:cubicBezTo>
                    <a:pt x="891540" y="14288"/>
                    <a:pt x="927735" y="50482"/>
                    <a:pt x="927735" y="95250"/>
                  </a:cubicBezTo>
                  <a:lnTo>
                    <a:pt x="927735" y="528638"/>
                  </a:lnTo>
                  <a:cubicBezTo>
                    <a:pt x="927735" y="573405"/>
                    <a:pt x="890588" y="609600"/>
                    <a:pt x="845820" y="60960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8A1E0C-5B00-4ED9-BCAE-2406FC1F3ED6}"/>
                </a:ext>
              </a:extLst>
            </p:cNvPr>
            <p:cNvSpPr/>
            <p:nvPr/>
          </p:nvSpPr>
          <p:spPr>
            <a:xfrm>
              <a:off x="372359" y="3349638"/>
              <a:ext cx="666750" cy="485775"/>
            </a:xfrm>
            <a:custGeom>
              <a:avLst/>
              <a:gdLst>
                <a:gd name="connsiteX0" fmla="*/ 140494 w 666750"/>
                <a:gd name="connsiteY0" fmla="*/ 478631 h 485775"/>
                <a:gd name="connsiteX1" fmla="*/ 140494 w 666750"/>
                <a:gd name="connsiteY1" fmla="*/ 354806 h 485775"/>
                <a:gd name="connsiteX2" fmla="*/ 111919 w 666750"/>
                <a:gd name="connsiteY2" fmla="*/ 354806 h 485775"/>
                <a:gd name="connsiteX3" fmla="*/ 55721 w 666750"/>
                <a:gd name="connsiteY3" fmla="*/ 298609 h 485775"/>
                <a:gd name="connsiteX4" fmla="*/ 55721 w 666750"/>
                <a:gd name="connsiteY4" fmla="*/ 237649 h 485775"/>
                <a:gd name="connsiteX5" fmla="*/ 7144 w 666750"/>
                <a:gd name="connsiteY5" fmla="*/ 173831 h 485775"/>
                <a:gd name="connsiteX6" fmla="*/ 36671 w 666750"/>
                <a:gd name="connsiteY6" fmla="*/ 118586 h 485775"/>
                <a:gd name="connsiteX7" fmla="*/ 40481 w 666750"/>
                <a:gd name="connsiteY7" fmla="*/ 115729 h 485775"/>
                <a:gd name="connsiteX8" fmla="*/ 58579 w 666750"/>
                <a:gd name="connsiteY8" fmla="*/ 143351 h 485775"/>
                <a:gd name="connsiteX9" fmla="*/ 54769 w 666750"/>
                <a:gd name="connsiteY9" fmla="*/ 146209 h 485775"/>
                <a:gd name="connsiteX10" fmla="*/ 40481 w 666750"/>
                <a:gd name="connsiteY10" fmla="*/ 172879 h 485775"/>
                <a:gd name="connsiteX11" fmla="*/ 72866 w 666750"/>
                <a:gd name="connsiteY11" fmla="*/ 205264 h 485775"/>
                <a:gd name="connsiteX12" fmla="*/ 105251 w 666750"/>
                <a:gd name="connsiteY12" fmla="*/ 172879 h 485775"/>
                <a:gd name="connsiteX13" fmla="*/ 90964 w 666750"/>
                <a:gd name="connsiteY13" fmla="*/ 146209 h 485775"/>
                <a:gd name="connsiteX14" fmla="*/ 87154 w 666750"/>
                <a:gd name="connsiteY14" fmla="*/ 143351 h 485775"/>
                <a:gd name="connsiteX15" fmla="*/ 104299 w 666750"/>
                <a:gd name="connsiteY15" fmla="*/ 117634 h 485775"/>
                <a:gd name="connsiteX16" fmla="*/ 108109 w 666750"/>
                <a:gd name="connsiteY16" fmla="*/ 120491 h 485775"/>
                <a:gd name="connsiteX17" fmla="*/ 137636 w 666750"/>
                <a:gd name="connsiteY17" fmla="*/ 175736 h 485775"/>
                <a:gd name="connsiteX18" fmla="*/ 89059 w 666750"/>
                <a:gd name="connsiteY18" fmla="*/ 239554 h 485775"/>
                <a:gd name="connsiteX19" fmla="*/ 89059 w 666750"/>
                <a:gd name="connsiteY19" fmla="*/ 300514 h 485775"/>
                <a:gd name="connsiteX20" fmla="*/ 111919 w 666750"/>
                <a:gd name="connsiteY20" fmla="*/ 323374 h 485775"/>
                <a:gd name="connsiteX21" fmla="*/ 140494 w 666750"/>
                <a:gd name="connsiteY21" fmla="*/ 323374 h 485775"/>
                <a:gd name="connsiteX22" fmla="*/ 140494 w 666750"/>
                <a:gd name="connsiteY22" fmla="*/ 170974 h 485775"/>
                <a:gd name="connsiteX23" fmla="*/ 230981 w 666750"/>
                <a:gd name="connsiteY23" fmla="*/ 67151 h 485775"/>
                <a:gd name="connsiteX24" fmla="*/ 230981 w 666750"/>
                <a:gd name="connsiteY24" fmla="*/ 7144 h 485775"/>
                <a:gd name="connsiteX25" fmla="*/ 456724 w 666750"/>
                <a:gd name="connsiteY25" fmla="*/ 7144 h 485775"/>
                <a:gd name="connsiteX26" fmla="*/ 456724 w 666750"/>
                <a:gd name="connsiteY26" fmla="*/ 62389 h 485775"/>
                <a:gd name="connsiteX27" fmla="*/ 534829 w 666750"/>
                <a:gd name="connsiteY27" fmla="*/ 167164 h 485775"/>
                <a:gd name="connsiteX28" fmla="*/ 564356 w 666750"/>
                <a:gd name="connsiteY28" fmla="*/ 118586 h 485775"/>
                <a:gd name="connsiteX29" fmla="*/ 568166 w 666750"/>
                <a:gd name="connsiteY29" fmla="*/ 115729 h 485775"/>
                <a:gd name="connsiteX30" fmla="*/ 586264 w 666750"/>
                <a:gd name="connsiteY30" fmla="*/ 143351 h 485775"/>
                <a:gd name="connsiteX31" fmla="*/ 582454 w 666750"/>
                <a:gd name="connsiteY31" fmla="*/ 146209 h 485775"/>
                <a:gd name="connsiteX32" fmla="*/ 568166 w 666750"/>
                <a:gd name="connsiteY32" fmla="*/ 172879 h 485775"/>
                <a:gd name="connsiteX33" fmla="*/ 600551 w 666750"/>
                <a:gd name="connsiteY33" fmla="*/ 205264 h 485775"/>
                <a:gd name="connsiteX34" fmla="*/ 632936 w 666750"/>
                <a:gd name="connsiteY34" fmla="*/ 172879 h 485775"/>
                <a:gd name="connsiteX35" fmla="*/ 618649 w 666750"/>
                <a:gd name="connsiteY35" fmla="*/ 146209 h 485775"/>
                <a:gd name="connsiteX36" fmla="*/ 614839 w 666750"/>
                <a:gd name="connsiteY36" fmla="*/ 143351 h 485775"/>
                <a:gd name="connsiteX37" fmla="*/ 632936 w 666750"/>
                <a:gd name="connsiteY37" fmla="*/ 115729 h 485775"/>
                <a:gd name="connsiteX38" fmla="*/ 636746 w 666750"/>
                <a:gd name="connsiteY38" fmla="*/ 118586 h 485775"/>
                <a:gd name="connsiteX39" fmla="*/ 666274 w 666750"/>
                <a:gd name="connsiteY39" fmla="*/ 173831 h 485775"/>
                <a:gd name="connsiteX40" fmla="*/ 617696 w 666750"/>
                <a:gd name="connsiteY40" fmla="*/ 237649 h 485775"/>
                <a:gd name="connsiteX41" fmla="*/ 617696 w 666750"/>
                <a:gd name="connsiteY41" fmla="*/ 298609 h 485775"/>
                <a:gd name="connsiteX42" fmla="*/ 561499 w 666750"/>
                <a:gd name="connsiteY42" fmla="*/ 354806 h 485775"/>
                <a:gd name="connsiteX43" fmla="*/ 536734 w 666750"/>
                <a:gd name="connsiteY43" fmla="*/ 354806 h 485775"/>
                <a:gd name="connsiteX44" fmla="*/ 536734 w 666750"/>
                <a:gd name="connsiteY44" fmla="*/ 478631 h 485775"/>
                <a:gd name="connsiteX45" fmla="*/ 140494 w 666750"/>
                <a:gd name="connsiteY45" fmla="*/ 478631 h 485775"/>
                <a:gd name="connsiteX46" fmla="*/ 561499 w 666750"/>
                <a:gd name="connsiteY46" fmla="*/ 321469 h 485775"/>
                <a:gd name="connsiteX47" fmla="*/ 584359 w 666750"/>
                <a:gd name="connsiteY47" fmla="*/ 298609 h 485775"/>
                <a:gd name="connsiteX48" fmla="*/ 584359 w 666750"/>
                <a:gd name="connsiteY48" fmla="*/ 237649 h 485775"/>
                <a:gd name="connsiteX49" fmla="*/ 536734 w 666750"/>
                <a:gd name="connsiteY49" fmla="*/ 188119 h 485775"/>
                <a:gd name="connsiteX50" fmla="*/ 536734 w 666750"/>
                <a:gd name="connsiteY50" fmla="*/ 321469 h 485775"/>
                <a:gd name="connsiteX51" fmla="*/ 561499 w 666750"/>
                <a:gd name="connsiteY51" fmla="*/ 32146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6750" h="485775">
                  <a:moveTo>
                    <a:pt x="140494" y="478631"/>
                  </a:moveTo>
                  <a:lnTo>
                    <a:pt x="140494" y="354806"/>
                  </a:lnTo>
                  <a:lnTo>
                    <a:pt x="111919" y="354806"/>
                  </a:lnTo>
                  <a:cubicBezTo>
                    <a:pt x="81439" y="354806"/>
                    <a:pt x="55721" y="330041"/>
                    <a:pt x="55721" y="298609"/>
                  </a:cubicBezTo>
                  <a:lnTo>
                    <a:pt x="55721" y="237649"/>
                  </a:lnTo>
                  <a:cubicBezTo>
                    <a:pt x="27146" y="230029"/>
                    <a:pt x="7144" y="204311"/>
                    <a:pt x="7144" y="173831"/>
                  </a:cubicBezTo>
                  <a:cubicBezTo>
                    <a:pt x="7144" y="151924"/>
                    <a:pt x="18574" y="130969"/>
                    <a:pt x="36671" y="118586"/>
                  </a:cubicBezTo>
                  <a:lnTo>
                    <a:pt x="40481" y="115729"/>
                  </a:lnTo>
                  <a:lnTo>
                    <a:pt x="58579" y="143351"/>
                  </a:lnTo>
                  <a:lnTo>
                    <a:pt x="54769" y="146209"/>
                  </a:lnTo>
                  <a:cubicBezTo>
                    <a:pt x="45244" y="151924"/>
                    <a:pt x="40481" y="162401"/>
                    <a:pt x="40481" y="172879"/>
                  </a:cubicBezTo>
                  <a:cubicBezTo>
                    <a:pt x="40481" y="190976"/>
                    <a:pt x="54769" y="205264"/>
                    <a:pt x="72866" y="205264"/>
                  </a:cubicBezTo>
                  <a:cubicBezTo>
                    <a:pt x="90964" y="205264"/>
                    <a:pt x="105251" y="190976"/>
                    <a:pt x="105251" y="172879"/>
                  </a:cubicBezTo>
                  <a:cubicBezTo>
                    <a:pt x="105251" y="162401"/>
                    <a:pt x="99536" y="151924"/>
                    <a:pt x="90964" y="146209"/>
                  </a:cubicBezTo>
                  <a:lnTo>
                    <a:pt x="87154" y="143351"/>
                  </a:lnTo>
                  <a:lnTo>
                    <a:pt x="104299" y="117634"/>
                  </a:lnTo>
                  <a:lnTo>
                    <a:pt x="108109" y="120491"/>
                  </a:lnTo>
                  <a:cubicBezTo>
                    <a:pt x="127159" y="132874"/>
                    <a:pt x="137636" y="152876"/>
                    <a:pt x="137636" y="175736"/>
                  </a:cubicBezTo>
                  <a:cubicBezTo>
                    <a:pt x="137636" y="205264"/>
                    <a:pt x="117634" y="231934"/>
                    <a:pt x="89059" y="239554"/>
                  </a:cubicBezTo>
                  <a:lnTo>
                    <a:pt x="89059" y="300514"/>
                  </a:lnTo>
                  <a:cubicBezTo>
                    <a:pt x="89059" y="312896"/>
                    <a:pt x="99536" y="323374"/>
                    <a:pt x="111919" y="323374"/>
                  </a:cubicBezTo>
                  <a:lnTo>
                    <a:pt x="140494" y="323374"/>
                  </a:lnTo>
                  <a:lnTo>
                    <a:pt x="140494" y="170974"/>
                  </a:lnTo>
                  <a:lnTo>
                    <a:pt x="230981" y="67151"/>
                  </a:lnTo>
                  <a:lnTo>
                    <a:pt x="230981" y="7144"/>
                  </a:lnTo>
                  <a:lnTo>
                    <a:pt x="456724" y="7144"/>
                  </a:lnTo>
                  <a:lnTo>
                    <a:pt x="456724" y="62389"/>
                  </a:lnTo>
                  <a:lnTo>
                    <a:pt x="534829" y="167164"/>
                  </a:lnTo>
                  <a:cubicBezTo>
                    <a:pt x="536734" y="147161"/>
                    <a:pt x="547211" y="130016"/>
                    <a:pt x="564356" y="118586"/>
                  </a:cubicBezTo>
                  <a:lnTo>
                    <a:pt x="568166" y="115729"/>
                  </a:lnTo>
                  <a:lnTo>
                    <a:pt x="586264" y="143351"/>
                  </a:lnTo>
                  <a:lnTo>
                    <a:pt x="582454" y="146209"/>
                  </a:lnTo>
                  <a:cubicBezTo>
                    <a:pt x="572929" y="151924"/>
                    <a:pt x="568166" y="162401"/>
                    <a:pt x="568166" y="172879"/>
                  </a:cubicBezTo>
                  <a:cubicBezTo>
                    <a:pt x="568166" y="190976"/>
                    <a:pt x="582454" y="205264"/>
                    <a:pt x="600551" y="205264"/>
                  </a:cubicBezTo>
                  <a:cubicBezTo>
                    <a:pt x="618649" y="205264"/>
                    <a:pt x="632936" y="190976"/>
                    <a:pt x="632936" y="172879"/>
                  </a:cubicBezTo>
                  <a:cubicBezTo>
                    <a:pt x="632936" y="162401"/>
                    <a:pt x="627221" y="151924"/>
                    <a:pt x="618649" y="146209"/>
                  </a:cubicBezTo>
                  <a:lnTo>
                    <a:pt x="614839" y="143351"/>
                  </a:lnTo>
                  <a:lnTo>
                    <a:pt x="632936" y="115729"/>
                  </a:lnTo>
                  <a:lnTo>
                    <a:pt x="636746" y="118586"/>
                  </a:lnTo>
                  <a:cubicBezTo>
                    <a:pt x="655796" y="130969"/>
                    <a:pt x="666274" y="150971"/>
                    <a:pt x="666274" y="173831"/>
                  </a:cubicBezTo>
                  <a:cubicBezTo>
                    <a:pt x="666274" y="203359"/>
                    <a:pt x="646271" y="230029"/>
                    <a:pt x="617696" y="237649"/>
                  </a:cubicBezTo>
                  <a:lnTo>
                    <a:pt x="617696" y="298609"/>
                  </a:lnTo>
                  <a:cubicBezTo>
                    <a:pt x="617696" y="329089"/>
                    <a:pt x="592931" y="354806"/>
                    <a:pt x="561499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0494" y="478631"/>
                  </a:lnTo>
                  <a:close/>
                  <a:moveTo>
                    <a:pt x="561499" y="321469"/>
                  </a:moveTo>
                  <a:cubicBezTo>
                    <a:pt x="573881" y="321469"/>
                    <a:pt x="584359" y="310991"/>
                    <a:pt x="584359" y="298609"/>
                  </a:cubicBezTo>
                  <a:lnTo>
                    <a:pt x="584359" y="237649"/>
                  </a:lnTo>
                  <a:cubicBezTo>
                    <a:pt x="560546" y="230981"/>
                    <a:pt x="541496" y="211931"/>
                    <a:pt x="536734" y="188119"/>
                  </a:cubicBezTo>
                  <a:lnTo>
                    <a:pt x="536734" y="321469"/>
                  </a:lnTo>
                  <a:lnTo>
                    <a:pt x="561499" y="3214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49F401-AD1C-4D64-8D43-7E497C11EFD1}"/>
                </a:ext>
              </a:extLst>
            </p:cNvPr>
            <p:cNvSpPr/>
            <p:nvPr/>
          </p:nvSpPr>
          <p:spPr>
            <a:xfrm>
              <a:off x="368549" y="3344876"/>
              <a:ext cx="676275" cy="495300"/>
            </a:xfrm>
            <a:custGeom>
              <a:avLst/>
              <a:gdLst>
                <a:gd name="connsiteX0" fmla="*/ 455771 w 676275"/>
                <a:gd name="connsiteY0" fmla="*/ 16669 h 495300"/>
                <a:gd name="connsiteX1" fmla="*/ 455771 w 676275"/>
                <a:gd name="connsiteY1" fmla="*/ 69056 h 495300"/>
                <a:gd name="connsiteX2" fmla="*/ 534829 w 676275"/>
                <a:gd name="connsiteY2" fmla="*/ 175736 h 495300"/>
                <a:gd name="connsiteX3" fmla="*/ 534829 w 676275"/>
                <a:gd name="connsiteY3" fmla="*/ 330994 h 495300"/>
                <a:gd name="connsiteX4" fmla="*/ 565309 w 676275"/>
                <a:gd name="connsiteY4" fmla="*/ 330994 h 495300"/>
                <a:gd name="connsiteX5" fmla="*/ 592931 w 676275"/>
                <a:gd name="connsiteY5" fmla="*/ 303371 h 495300"/>
                <a:gd name="connsiteX6" fmla="*/ 592931 w 676275"/>
                <a:gd name="connsiteY6" fmla="*/ 238601 h 495300"/>
                <a:gd name="connsiteX7" fmla="*/ 544354 w 676275"/>
                <a:gd name="connsiteY7" fmla="*/ 178594 h 495300"/>
                <a:gd name="connsiteX8" fmla="*/ 571976 w 676275"/>
                <a:gd name="connsiteY8" fmla="*/ 128111 h 495300"/>
                <a:gd name="connsiteX9" fmla="*/ 585311 w 676275"/>
                <a:gd name="connsiteY9" fmla="*/ 148114 h 495300"/>
                <a:gd name="connsiteX10" fmla="*/ 568166 w 676275"/>
                <a:gd name="connsiteY10" fmla="*/ 178594 h 495300"/>
                <a:gd name="connsiteX11" fmla="*/ 605314 w 676275"/>
                <a:gd name="connsiteY11" fmla="*/ 215741 h 495300"/>
                <a:gd name="connsiteX12" fmla="*/ 642461 w 676275"/>
                <a:gd name="connsiteY12" fmla="*/ 178594 h 495300"/>
                <a:gd name="connsiteX13" fmla="*/ 625316 w 676275"/>
                <a:gd name="connsiteY13" fmla="*/ 148114 h 495300"/>
                <a:gd name="connsiteX14" fmla="*/ 638651 w 676275"/>
                <a:gd name="connsiteY14" fmla="*/ 128111 h 495300"/>
                <a:gd name="connsiteX15" fmla="*/ 666274 w 676275"/>
                <a:gd name="connsiteY15" fmla="*/ 178594 h 495300"/>
                <a:gd name="connsiteX16" fmla="*/ 617696 w 676275"/>
                <a:gd name="connsiteY16" fmla="*/ 238601 h 495300"/>
                <a:gd name="connsiteX17" fmla="*/ 617696 w 676275"/>
                <a:gd name="connsiteY17" fmla="*/ 303371 h 495300"/>
                <a:gd name="connsiteX18" fmla="*/ 566261 w 676275"/>
                <a:gd name="connsiteY18" fmla="*/ 354806 h 495300"/>
                <a:gd name="connsiteX19" fmla="*/ 536734 w 676275"/>
                <a:gd name="connsiteY19" fmla="*/ 354806 h 495300"/>
                <a:gd name="connsiteX20" fmla="*/ 536734 w 676275"/>
                <a:gd name="connsiteY20" fmla="*/ 478631 h 495300"/>
                <a:gd name="connsiteX21" fmla="*/ 149066 w 676275"/>
                <a:gd name="connsiteY21" fmla="*/ 478631 h 495300"/>
                <a:gd name="connsiteX22" fmla="*/ 149066 w 676275"/>
                <a:gd name="connsiteY22" fmla="*/ 354806 h 495300"/>
                <a:gd name="connsiteX23" fmla="*/ 115729 w 676275"/>
                <a:gd name="connsiteY23" fmla="*/ 354806 h 495300"/>
                <a:gd name="connsiteX24" fmla="*/ 64294 w 676275"/>
                <a:gd name="connsiteY24" fmla="*/ 303371 h 495300"/>
                <a:gd name="connsiteX25" fmla="*/ 64294 w 676275"/>
                <a:gd name="connsiteY25" fmla="*/ 238601 h 495300"/>
                <a:gd name="connsiteX26" fmla="*/ 15716 w 676275"/>
                <a:gd name="connsiteY26" fmla="*/ 178594 h 495300"/>
                <a:gd name="connsiteX27" fmla="*/ 43339 w 676275"/>
                <a:gd name="connsiteY27" fmla="*/ 128111 h 495300"/>
                <a:gd name="connsiteX28" fmla="*/ 56674 w 676275"/>
                <a:gd name="connsiteY28" fmla="*/ 148114 h 495300"/>
                <a:gd name="connsiteX29" fmla="*/ 39529 w 676275"/>
                <a:gd name="connsiteY29" fmla="*/ 178594 h 495300"/>
                <a:gd name="connsiteX30" fmla="*/ 76676 w 676275"/>
                <a:gd name="connsiteY30" fmla="*/ 215741 h 495300"/>
                <a:gd name="connsiteX31" fmla="*/ 113824 w 676275"/>
                <a:gd name="connsiteY31" fmla="*/ 178594 h 495300"/>
                <a:gd name="connsiteX32" fmla="*/ 96679 w 676275"/>
                <a:gd name="connsiteY32" fmla="*/ 148114 h 495300"/>
                <a:gd name="connsiteX33" fmla="*/ 110014 w 676275"/>
                <a:gd name="connsiteY33" fmla="*/ 128111 h 495300"/>
                <a:gd name="connsiteX34" fmla="*/ 137636 w 676275"/>
                <a:gd name="connsiteY34" fmla="*/ 178594 h 495300"/>
                <a:gd name="connsiteX35" fmla="*/ 89059 w 676275"/>
                <a:gd name="connsiteY35" fmla="*/ 238601 h 495300"/>
                <a:gd name="connsiteX36" fmla="*/ 89059 w 676275"/>
                <a:gd name="connsiteY36" fmla="*/ 303371 h 495300"/>
                <a:gd name="connsiteX37" fmla="*/ 116681 w 676275"/>
                <a:gd name="connsiteY37" fmla="*/ 330994 h 495300"/>
                <a:gd name="connsiteX38" fmla="*/ 150019 w 676275"/>
                <a:gd name="connsiteY38" fmla="*/ 330994 h 495300"/>
                <a:gd name="connsiteX39" fmla="*/ 150019 w 676275"/>
                <a:gd name="connsiteY39" fmla="*/ 175736 h 495300"/>
                <a:gd name="connsiteX40" fmla="*/ 240506 w 676275"/>
                <a:gd name="connsiteY40" fmla="*/ 71914 h 495300"/>
                <a:gd name="connsiteX41" fmla="*/ 240506 w 676275"/>
                <a:gd name="connsiteY41" fmla="*/ 16669 h 495300"/>
                <a:gd name="connsiteX42" fmla="*/ 455771 w 676275"/>
                <a:gd name="connsiteY42" fmla="*/ 16669 h 495300"/>
                <a:gd name="connsiteX43" fmla="*/ 465296 w 676275"/>
                <a:gd name="connsiteY43" fmla="*/ 7144 h 495300"/>
                <a:gd name="connsiteX44" fmla="*/ 455771 w 676275"/>
                <a:gd name="connsiteY44" fmla="*/ 7144 h 495300"/>
                <a:gd name="connsiteX45" fmla="*/ 239554 w 676275"/>
                <a:gd name="connsiteY45" fmla="*/ 7144 h 495300"/>
                <a:gd name="connsiteX46" fmla="*/ 230029 w 676275"/>
                <a:gd name="connsiteY46" fmla="*/ 7144 h 495300"/>
                <a:gd name="connsiteX47" fmla="*/ 230029 w 676275"/>
                <a:gd name="connsiteY47" fmla="*/ 16669 h 495300"/>
                <a:gd name="connsiteX48" fmla="*/ 230029 w 676275"/>
                <a:gd name="connsiteY48" fmla="*/ 68104 h 495300"/>
                <a:gd name="connsiteX49" fmla="*/ 145256 w 676275"/>
                <a:gd name="connsiteY49" fmla="*/ 165259 h 495300"/>
                <a:gd name="connsiteX50" fmla="*/ 114776 w 676275"/>
                <a:gd name="connsiteY50" fmla="*/ 120491 h 495300"/>
                <a:gd name="connsiteX51" fmla="*/ 107156 w 676275"/>
                <a:gd name="connsiteY51" fmla="*/ 115729 h 495300"/>
                <a:gd name="connsiteX52" fmla="*/ 102394 w 676275"/>
                <a:gd name="connsiteY52" fmla="*/ 123349 h 495300"/>
                <a:gd name="connsiteX53" fmla="*/ 89059 w 676275"/>
                <a:gd name="connsiteY53" fmla="*/ 143351 h 495300"/>
                <a:gd name="connsiteX54" fmla="*/ 83344 w 676275"/>
                <a:gd name="connsiteY54" fmla="*/ 150971 h 495300"/>
                <a:gd name="connsiteX55" fmla="*/ 90964 w 676275"/>
                <a:gd name="connsiteY55" fmla="*/ 155734 h 495300"/>
                <a:gd name="connsiteX56" fmla="*/ 103346 w 676275"/>
                <a:gd name="connsiteY56" fmla="*/ 178594 h 495300"/>
                <a:gd name="connsiteX57" fmla="*/ 75724 w 676275"/>
                <a:gd name="connsiteY57" fmla="*/ 206216 h 495300"/>
                <a:gd name="connsiteX58" fmla="*/ 48101 w 676275"/>
                <a:gd name="connsiteY58" fmla="*/ 178594 h 495300"/>
                <a:gd name="connsiteX59" fmla="*/ 60484 w 676275"/>
                <a:gd name="connsiteY59" fmla="*/ 155734 h 495300"/>
                <a:gd name="connsiteX60" fmla="*/ 68104 w 676275"/>
                <a:gd name="connsiteY60" fmla="*/ 150971 h 495300"/>
                <a:gd name="connsiteX61" fmla="*/ 63341 w 676275"/>
                <a:gd name="connsiteY61" fmla="*/ 143351 h 495300"/>
                <a:gd name="connsiteX62" fmla="*/ 50959 w 676275"/>
                <a:gd name="connsiteY62" fmla="*/ 123349 h 495300"/>
                <a:gd name="connsiteX63" fmla="*/ 46196 w 676275"/>
                <a:gd name="connsiteY63" fmla="*/ 115729 h 495300"/>
                <a:gd name="connsiteX64" fmla="*/ 38576 w 676275"/>
                <a:gd name="connsiteY64" fmla="*/ 120491 h 495300"/>
                <a:gd name="connsiteX65" fmla="*/ 7144 w 676275"/>
                <a:gd name="connsiteY65" fmla="*/ 179546 h 495300"/>
                <a:gd name="connsiteX66" fmla="*/ 55721 w 676275"/>
                <a:gd name="connsiteY66" fmla="*/ 246221 h 495300"/>
                <a:gd name="connsiteX67" fmla="*/ 55721 w 676275"/>
                <a:gd name="connsiteY67" fmla="*/ 303371 h 495300"/>
                <a:gd name="connsiteX68" fmla="*/ 116681 w 676275"/>
                <a:gd name="connsiteY68" fmla="*/ 364331 h 495300"/>
                <a:gd name="connsiteX69" fmla="*/ 140494 w 676275"/>
                <a:gd name="connsiteY69" fmla="*/ 364331 h 495300"/>
                <a:gd name="connsiteX70" fmla="*/ 140494 w 676275"/>
                <a:gd name="connsiteY70" fmla="*/ 478631 h 495300"/>
                <a:gd name="connsiteX71" fmla="*/ 140494 w 676275"/>
                <a:gd name="connsiteY71" fmla="*/ 488156 h 495300"/>
                <a:gd name="connsiteX72" fmla="*/ 150019 w 676275"/>
                <a:gd name="connsiteY72" fmla="*/ 488156 h 495300"/>
                <a:gd name="connsiteX73" fmla="*/ 536734 w 676275"/>
                <a:gd name="connsiteY73" fmla="*/ 488156 h 495300"/>
                <a:gd name="connsiteX74" fmla="*/ 546259 w 676275"/>
                <a:gd name="connsiteY74" fmla="*/ 488156 h 495300"/>
                <a:gd name="connsiteX75" fmla="*/ 546259 w 676275"/>
                <a:gd name="connsiteY75" fmla="*/ 478631 h 495300"/>
                <a:gd name="connsiteX76" fmla="*/ 546259 w 676275"/>
                <a:gd name="connsiteY76" fmla="*/ 364331 h 495300"/>
                <a:gd name="connsiteX77" fmla="*/ 565309 w 676275"/>
                <a:gd name="connsiteY77" fmla="*/ 364331 h 495300"/>
                <a:gd name="connsiteX78" fmla="*/ 626269 w 676275"/>
                <a:gd name="connsiteY78" fmla="*/ 303371 h 495300"/>
                <a:gd name="connsiteX79" fmla="*/ 626269 w 676275"/>
                <a:gd name="connsiteY79" fmla="*/ 246221 h 495300"/>
                <a:gd name="connsiteX80" fmla="*/ 674846 w 676275"/>
                <a:gd name="connsiteY80" fmla="*/ 179546 h 495300"/>
                <a:gd name="connsiteX81" fmla="*/ 643414 w 676275"/>
                <a:gd name="connsiteY81" fmla="*/ 120491 h 495300"/>
                <a:gd name="connsiteX82" fmla="*/ 635794 w 676275"/>
                <a:gd name="connsiteY82" fmla="*/ 115729 h 495300"/>
                <a:gd name="connsiteX83" fmla="*/ 631031 w 676275"/>
                <a:gd name="connsiteY83" fmla="*/ 123349 h 495300"/>
                <a:gd name="connsiteX84" fmla="*/ 617696 w 676275"/>
                <a:gd name="connsiteY84" fmla="*/ 143351 h 495300"/>
                <a:gd name="connsiteX85" fmla="*/ 611981 w 676275"/>
                <a:gd name="connsiteY85" fmla="*/ 150971 h 495300"/>
                <a:gd name="connsiteX86" fmla="*/ 619601 w 676275"/>
                <a:gd name="connsiteY86" fmla="*/ 155734 h 495300"/>
                <a:gd name="connsiteX87" fmla="*/ 631984 w 676275"/>
                <a:gd name="connsiteY87" fmla="*/ 179546 h 495300"/>
                <a:gd name="connsiteX88" fmla="*/ 604361 w 676275"/>
                <a:gd name="connsiteY88" fmla="*/ 207169 h 495300"/>
                <a:gd name="connsiteX89" fmla="*/ 576739 w 676275"/>
                <a:gd name="connsiteY89" fmla="*/ 179546 h 495300"/>
                <a:gd name="connsiteX90" fmla="*/ 589121 w 676275"/>
                <a:gd name="connsiteY90" fmla="*/ 156686 h 495300"/>
                <a:gd name="connsiteX91" fmla="*/ 596741 w 676275"/>
                <a:gd name="connsiteY91" fmla="*/ 151924 h 495300"/>
                <a:gd name="connsiteX92" fmla="*/ 591979 w 676275"/>
                <a:gd name="connsiteY92" fmla="*/ 144304 h 495300"/>
                <a:gd name="connsiteX93" fmla="*/ 578644 w 676275"/>
                <a:gd name="connsiteY93" fmla="*/ 124301 h 495300"/>
                <a:gd name="connsiteX94" fmla="*/ 573881 w 676275"/>
                <a:gd name="connsiteY94" fmla="*/ 116681 h 495300"/>
                <a:gd name="connsiteX95" fmla="*/ 566261 w 676275"/>
                <a:gd name="connsiteY95" fmla="*/ 121444 h 495300"/>
                <a:gd name="connsiteX96" fmla="*/ 536734 w 676275"/>
                <a:gd name="connsiteY96" fmla="*/ 162401 h 495300"/>
                <a:gd name="connsiteX97" fmla="*/ 466249 w 676275"/>
                <a:gd name="connsiteY97" fmla="*/ 67151 h 495300"/>
                <a:gd name="connsiteX98" fmla="*/ 466249 w 676275"/>
                <a:gd name="connsiteY98" fmla="*/ 16669 h 495300"/>
                <a:gd name="connsiteX99" fmla="*/ 466249 w 676275"/>
                <a:gd name="connsiteY99" fmla="*/ 7144 h 495300"/>
                <a:gd name="connsiteX100" fmla="*/ 465296 w 676275"/>
                <a:gd name="connsiteY100" fmla="*/ 7144 h 495300"/>
                <a:gd name="connsiteX101" fmla="*/ 97631 w 676275"/>
                <a:gd name="connsiteY101" fmla="*/ 246221 h 495300"/>
                <a:gd name="connsiteX102" fmla="*/ 139541 w 676275"/>
                <a:gd name="connsiteY102" fmla="*/ 210026 h 495300"/>
                <a:gd name="connsiteX103" fmla="*/ 139541 w 676275"/>
                <a:gd name="connsiteY103" fmla="*/ 321469 h 495300"/>
                <a:gd name="connsiteX104" fmla="*/ 115729 w 676275"/>
                <a:gd name="connsiteY104" fmla="*/ 321469 h 495300"/>
                <a:gd name="connsiteX105" fmla="*/ 97631 w 676275"/>
                <a:gd name="connsiteY105" fmla="*/ 303371 h 495300"/>
                <a:gd name="connsiteX106" fmla="*/ 97631 w 676275"/>
                <a:gd name="connsiteY106" fmla="*/ 246221 h 495300"/>
                <a:gd name="connsiteX107" fmla="*/ 97631 w 676275"/>
                <a:gd name="connsiteY107" fmla="*/ 246221 h 495300"/>
                <a:gd name="connsiteX108" fmla="*/ 545306 w 676275"/>
                <a:gd name="connsiteY108" fmla="*/ 321469 h 495300"/>
                <a:gd name="connsiteX109" fmla="*/ 545306 w 676275"/>
                <a:gd name="connsiteY109" fmla="*/ 216694 h 495300"/>
                <a:gd name="connsiteX110" fmla="*/ 583406 w 676275"/>
                <a:gd name="connsiteY110" fmla="*/ 246221 h 495300"/>
                <a:gd name="connsiteX111" fmla="*/ 583406 w 676275"/>
                <a:gd name="connsiteY111" fmla="*/ 303371 h 495300"/>
                <a:gd name="connsiteX112" fmla="*/ 565309 w 676275"/>
                <a:gd name="connsiteY112" fmla="*/ 321469 h 495300"/>
                <a:gd name="connsiteX113" fmla="*/ 545306 w 676275"/>
                <a:gd name="connsiteY113" fmla="*/ 321469 h 495300"/>
                <a:gd name="connsiteX114" fmla="*/ 545306 w 676275"/>
                <a:gd name="connsiteY114" fmla="*/ 321469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76275" h="495300">
                  <a:moveTo>
                    <a:pt x="455771" y="16669"/>
                  </a:moveTo>
                  <a:lnTo>
                    <a:pt x="455771" y="69056"/>
                  </a:lnTo>
                  <a:lnTo>
                    <a:pt x="534829" y="175736"/>
                  </a:lnTo>
                  <a:lnTo>
                    <a:pt x="534829" y="330994"/>
                  </a:lnTo>
                  <a:lnTo>
                    <a:pt x="565309" y="330994"/>
                  </a:lnTo>
                  <a:cubicBezTo>
                    <a:pt x="580549" y="330994"/>
                    <a:pt x="592931" y="318611"/>
                    <a:pt x="592931" y="303371"/>
                  </a:cubicBezTo>
                  <a:lnTo>
                    <a:pt x="592931" y="238601"/>
                  </a:lnTo>
                  <a:cubicBezTo>
                    <a:pt x="565309" y="232886"/>
                    <a:pt x="544354" y="208121"/>
                    <a:pt x="544354" y="178594"/>
                  </a:cubicBezTo>
                  <a:cubicBezTo>
                    <a:pt x="544354" y="157639"/>
                    <a:pt x="554831" y="138589"/>
                    <a:pt x="571976" y="128111"/>
                  </a:cubicBezTo>
                  <a:lnTo>
                    <a:pt x="585311" y="148114"/>
                  </a:lnTo>
                  <a:cubicBezTo>
                    <a:pt x="574834" y="154781"/>
                    <a:pt x="568166" y="166211"/>
                    <a:pt x="568166" y="178594"/>
                  </a:cubicBezTo>
                  <a:cubicBezTo>
                    <a:pt x="568166" y="198596"/>
                    <a:pt x="584359" y="215741"/>
                    <a:pt x="605314" y="215741"/>
                  </a:cubicBezTo>
                  <a:cubicBezTo>
                    <a:pt x="625316" y="215741"/>
                    <a:pt x="642461" y="199549"/>
                    <a:pt x="642461" y="178594"/>
                  </a:cubicBezTo>
                  <a:cubicBezTo>
                    <a:pt x="642461" y="166211"/>
                    <a:pt x="635794" y="154781"/>
                    <a:pt x="625316" y="148114"/>
                  </a:cubicBezTo>
                  <a:lnTo>
                    <a:pt x="638651" y="128111"/>
                  </a:lnTo>
                  <a:cubicBezTo>
                    <a:pt x="655796" y="139541"/>
                    <a:pt x="666274" y="158591"/>
                    <a:pt x="666274" y="178594"/>
                  </a:cubicBezTo>
                  <a:cubicBezTo>
                    <a:pt x="666274" y="208121"/>
                    <a:pt x="645319" y="232886"/>
                    <a:pt x="617696" y="238601"/>
                  </a:cubicBezTo>
                  <a:lnTo>
                    <a:pt x="617696" y="303371"/>
                  </a:lnTo>
                  <a:cubicBezTo>
                    <a:pt x="617696" y="331946"/>
                    <a:pt x="594836" y="354806"/>
                    <a:pt x="566261" y="354806"/>
                  </a:cubicBezTo>
                  <a:lnTo>
                    <a:pt x="536734" y="354806"/>
                  </a:lnTo>
                  <a:lnTo>
                    <a:pt x="536734" y="478631"/>
                  </a:lnTo>
                  <a:lnTo>
                    <a:pt x="149066" y="478631"/>
                  </a:lnTo>
                  <a:lnTo>
                    <a:pt x="149066" y="354806"/>
                  </a:lnTo>
                  <a:lnTo>
                    <a:pt x="115729" y="354806"/>
                  </a:lnTo>
                  <a:cubicBezTo>
                    <a:pt x="87154" y="354806"/>
                    <a:pt x="64294" y="331946"/>
                    <a:pt x="64294" y="303371"/>
                  </a:cubicBezTo>
                  <a:lnTo>
                    <a:pt x="64294" y="238601"/>
                  </a:lnTo>
                  <a:cubicBezTo>
                    <a:pt x="36671" y="232886"/>
                    <a:pt x="15716" y="208121"/>
                    <a:pt x="15716" y="178594"/>
                  </a:cubicBezTo>
                  <a:cubicBezTo>
                    <a:pt x="15716" y="157639"/>
                    <a:pt x="26194" y="138589"/>
                    <a:pt x="43339" y="128111"/>
                  </a:cubicBezTo>
                  <a:lnTo>
                    <a:pt x="56674" y="148114"/>
                  </a:lnTo>
                  <a:cubicBezTo>
                    <a:pt x="46196" y="154781"/>
                    <a:pt x="39529" y="166211"/>
                    <a:pt x="39529" y="178594"/>
                  </a:cubicBezTo>
                  <a:cubicBezTo>
                    <a:pt x="39529" y="198596"/>
                    <a:pt x="55721" y="215741"/>
                    <a:pt x="76676" y="215741"/>
                  </a:cubicBezTo>
                  <a:cubicBezTo>
                    <a:pt x="96679" y="215741"/>
                    <a:pt x="113824" y="199549"/>
                    <a:pt x="113824" y="178594"/>
                  </a:cubicBezTo>
                  <a:cubicBezTo>
                    <a:pt x="113824" y="166211"/>
                    <a:pt x="107156" y="154781"/>
                    <a:pt x="96679" y="148114"/>
                  </a:cubicBezTo>
                  <a:lnTo>
                    <a:pt x="110014" y="128111"/>
                  </a:lnTo>
                  <a:cubicBezTo>
                    <a:pt x="127159" y="139541"/>
                    <a:pt x="137636" y="158591"/>
                    <a:pt x="137636" y="178594"/>
                  </a:cubicBezTo>
                  <a:cubicBezTo>
                    <a:pt x="137636" y="208121"/>
                    <a:pt x="116681" y="232886"/>
                    <a:pt x="89059" y="238601"/>
                  </a:cubicBezTo>
                  <a:lnTo>
                    <a:pt x="89059" y="303371"/>
                  </a:lnTo>
                  <a:cubicBezTo>
                    <a:pt x="89059" y="318611"/>
                    <a:pt x="101441" y="330994"/>
                    <a:pt x="116681" y="330994"/>
                  </a:cubicBezTo>
                  <a:lnTo>
                    <a:pt x="150019" y="330994"/>
                  </a:lnTo>
                  <a:lnTo>
                    <a:pt x="150019" y="175736"/>
                  </a:lnTo>
                  <a:lnTo>
                    <a:pt x="240506" y="71914"/>
                  </a:lnTo>
                  <a:lnTo>
                    <a:pt x="240506" y="16669"/>
                  </a:lnTo>
                  <a:lnTo>
                    <a:pt x="455771" y="16669"/>
                  </a:lnTo>
                  <a:moveTo>
                    <a:pt x="465296" y="7144"/>
                  </a:moveTo>
                  <a:lnTo>
                    <a:pt x="455771" y="7144"/>
                  </a:lnTo>
                  <a:lnTo>
                    <a:pt x="239554" y="7144"/>
                  </a:lnTo>
                  <a:lnTo>
                    <a:pt x="230029" y="7144"/>
                  </a:lnTo>
                  <a:lnTo>
                    <a:pt x="230029" y="16669"/>
                  </a:lnTo>
                  <a:lnTo>
                    <a:pt x="230029" y="68104"/>
                  </a:lnTo>
                  <a:lnTo>
                    <a:pt x="145256" y="165259"/>
                  </a:lnTo>
                  <a:cubicBezTo>
                    <a:pt x="141446" y="147161"/>
                    <a:pt x="130969" y="130969"/>
                    <a:pt x="114776" y="120491"/>
                  </a:cubicBezTo>
                  <a:lnTo>
                    <a:pt x="107156" y="115729"/>
                  </a:lnTo>
                  <a:lnTo>
                    <a:pt x="102394" y="123349"/>
                  </a:lnTo>
                  <a:lnTo>
                    <a:pt x="89059" y="143351"/>
                  </a:lnTo>
                  <a:lnTo>
                    <a:pt x="83344" y="150971"/>
                  </a:lnTo>
                  <a:lnTo>
                    <a:pt x="90964" y="155734"/>
                  </a:lnTo>
                  <a:cubicBezTo>
                    <a:pt x="98584" y="160496"/>
                    <a:pt x="103346" y="169069"/>
                    <a:pt x="103346" y="178594"/>
                  </a:cubicBezTo>
                  <a:cubicBezTo>
                    <a:pt x="103346" y="193834"/>
                    <a:pt x="90964" y="206216"/>
                    <a:pt x="75724" y="206216"/>
                  </a:cubicBezTo>
                  <a:cubicBezTo>
                    <a:pt x="60484" y="206216"/>
                    <a:pt x="48101" y="193834"/>
                    <a:pt x="48101" y="178594"/>
                  </a:cubicBezTo>
                  <a:cubicBezTo>
                    <a:pt x="48101" y="169069"/>
                    <a:pt x="52864" y="160496"/>
                    <a:pt x="60484" y="155734"/>
                  </a:cubicBezTo>
                  <a:lnTo>
                    <a:pt x="68104" y="150971"/>
                  </a:lnTo>
                  <a:lnTo>
                    <a:pt x="63341" y="143351"/>
                  </a:lnTo>
                  <a:lnTo>
                    <a:pt x="50959" y="123349"/>
                  </a:lnTo>
                  <a:lnTo>
                    <a:pt x="46196" y="115729"/>
                  </a:lnTo>
                  <a:lnTo>
                    <a:pt x="38576" y="120491"/>
                  </a:lnTo>
                  <a:cubicBezTo>
                    <a:pt x="18574" y="133826"/>
                    <a:pt x="7144" y="155734"/>
                    <a:pt x="7144" y="179546"/>
                  </a:cubicBezTo>
                  <a:cubicBezTo>
                    <a:pt x="7144" y="210026"/>
                    <a:pt x="27146" y="237649"/>
                    <a:pt x="55721" y="246221"/>
                  </a:cubicBezTo>
                  <a:lnTo>
                    <a:pt x="55721" y="303371"/>
                  </a:lnTo>
                  <a:cubicBezTo>
                    <a:pt x="55721" y="336709"/>
                    <a:pt x="83344" y="364331"/>
                    <a:pt x="116681" y="364331"/>
                  </a:cubicBezTo>
                  <a:lnTo>
                    <a:pt x="140494" y="364331"/>
                  </a:lnTo>
                  <a:lnTo>
                    <a:pt x="140494" y="478631"/>
                  </a:lnTo>
                  <a:lnTo>
                    <a:pt x="140494" y="488156"/>
                  </a:lnTo>
                  <a:lnTo>
                    <a:pt x="150019" y="488156"/>
                  </a:lnTo>
                  <a:lnTo>
                    <a:pt x="536734" y="488156"/>
                  </a:lnTo>
                  <a:lnTo>
                    <a:pt x="546259" y="488156"/>
                  </a:lnTo>
                  <a:lnTo>
                    <a:pt x="546259" y="478631"/>
                  </a:lnTo>
                  <a:lnTo>
                    <a:pt x="546259" y="364331"/>
                  </a:lnTo>
                  <a:lnTo>
                    <a:pt x="565309" y="364331"/>
                  </a:lnTo>
                  <a:cubicBezTo>
                    <a:pt x="598646" y="364331"/>
                    <a:pt x="626269" y="336709"/>
                    <a:pt x="626269" y="303371"/>
                  </a:cubicBezTo>
                  <a:lnTo>
                    <a:pt x="626269" y="246221"/>
                  </a:lnTo>
                  <a:cubicBezTo>
                    <a:pt x="654844" y="236696"/>
                    <a:pt x="674846" y="210026"/>
                    <a:pt x="674846" y="179546"/>
                  </a:cubicBezTo>
                  <a:cubicBezTo>
                    <a:pt x="674846" y="155734"/>
                    <a:pt x="662464" y="133826"/>
                    <a:pt x="643414" y="120491"/>
                  </a:cubicBezTo>
                  <a:lnTo>
                    <a:pt x="635794" y="115729"/>
                  </a:lnTo>
                  <a:lnTo>
                    <a:pt x="631031" y="123349"/>
                  </a:lnTo>
                  <a:lnTo>
                    <a:pt x="617696" y="143351"/>
                  </a:lnTo>
                  <a:lnTo>
                    <a:pt x="611981" y="150971"/>
                  </a:lnTo>
                  <a:lnTo>
                    <a:pt x="619601" y="155734"/>
                  </a:lnTo>
                  <a:cubicBezTo>
                    <a:pt x="627221" y="161449"/>
                    <a:pt x="631984" y="170021"/>
                    <a:pt x="631984" y="179546"/>
                  </a:cubicBezTo>
                  <a:cubicBezTo>
                    <a:pt x="631984" y="194786"/>
                    <a:pt x="619601" y="207169"/>
                    <a:pt x="604361" y="207169"/>
                  </a:cubicBezTo>
                  <a:cubicBezTo>
                    <a:pt x="589121" y="207169"/>
                    <a:pt x="576739" y="194786"/>
                    <a:pt x="576739" y="179546"/>
                  </a:cubicBezTo>
                  <a:cubicBezTo>
                    <a:pt x="576739" y="170021"/>
                    <a:pt x="581501" y="161449"/>
                    <a:pt x="589121" y="156686"/>
                  </a:cubicBezTo>
                  <a:lnTo>
                    <a:pt x="596741" y="151924"/>
                  </a:lnTo>
                  <a:lnTo>
                    <a:pt x="591979" y="144304"/>
                  </a:lnTo>
                  <a:lnTo>
                    <a:pt x="578644" y="124301"/>
                  </a:lnTo>
                  <a:lnTo>
                    <a:pt x="573881" y="116681"/>
                  </a:lnTo>
                  <a:lnTo>
                    <a:pt x="566261" y="121444"/>
                  </a:lnTo>
                  <a:cubicBezTo>
                    <a:pt x="551021" y="130969"/>
                    <a:pt x="541496" y="146209"/>
                    <a:pt x="536734" y="162401"/>
                  </a:cubicBezTo>
                  <a:lnTo>
                    <a:pt x="466249" y="67151"/>
                  </a:lnTo>
                  <a:lnTo>
                    <a:pt x="466249" y="16669"/>
                  </a:lnTo>
                  <a:lnTo>
                    <a:pt x="466249" y="7144"/>
                  </a:lnTo>
                  <a:lnTo>
                    <a:pt x="465296" y="7144"/>
                  </a:lnTo>
                  <a:close/>
                  <a:moveTo>
                    <a:pt x="97631" y="246221"/>
                  </a:moveTo>
                  <a:cubicBezTo>
                    <a:pt x="115729" y="240506"/>
                    <a:pt x="130969" y="227171"/>
                    <a:pt x="139541" y="210026"/>
                  </a:cubicBezTo>
                  <a:lnTo>
                    <a:pt x="139541" y="321469"/>
                  </a:lnTo>
                  <a:lnTo>
                    <a:pt x="115729" y="321469"/>
                  </a:lnTo>
                  <a:cubicBezTo>
                    <a:pt x="106204" y="321469"/>
                    <a:pt x="97631" y="313849"/>
                    <a:pt x="97631" y="303371"/>
                  </a:cubicBezTo>
                  <a:lnTo>
                    <a:pt x="97631" y="246221"/>
                  </a:lnTo>
                  <a:lnTo>
                    <a:pt x="97631" y="246221"/>
                  </a:lnTo>
                  <a:close/>
                  <a:moveTo>
                    <a:pt x="545306" y="321469"/>
                  </a:moveTo>
                  <a:lnTo>
                    <a:pt x="545306" y="216694"/>
                  </a:lnTo>
                  <a:cubicBezTo>
                    <a:pt x="553879" y="230029"/>
                    <a:pt x="567214" y="241459"/>
                    <a:pt x="583406" y="246221"/>
                  </a:cubicBezTo>
                  <a:lnTo>
                    <a:pt x="583406" y="303371"/>
                  </a:lnTo>
                  <a:cubicBezTo>
                    <a:pt x="583406" y="312896"/>
                    <a:pt x="575786" y="321469"/>
                    <a:pt x="565309" y="321469"/>
                  </a:cubicBezTo>
                  <a:lnTo>
                    <a:pt x="545306" y="321469"/>
                  </a:lnTo>
                  <a:lnTo>
                    <a:pt x="545306" y="32146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9A360D-A741-4ED2-A909-EFADD53121FE}"/>
                </a:ext>
              </a:extLst>
            </p:cNvPr>
            <p:cNvSpPr/>
            <p:nvPr/>
          </p:nvSpPr>
          <p:spPr>
            <a:xfrm>
              <a:off x="674302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8F84CB-07F0-46E2-9429-767EA83F1DE1}"/>
                </a:ext>
              </a:extLst>
            </p:cNvPr>
            <p:cNvSpPr/>
            <p:nvPr/>
          </p:nvSpPr>
          <p:spPr>
            <a:xfrm>
              <a:off x="669539" y="3686823"/>
              <a:ext cx="57150" cy="57150"/>
            </a:xfrm>
            <a:custGeom>
              <a:avLst/>
              <a:gdLst>
                <a:gd name="connsiteX0" fmla="*/ 39529 w 57150"/>
                <a:gd name="connsiteY0" fmla="*/ 16669 h 57150"/>
                <a:gd name="connsiteX1" fmla="*/ 39529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39529 w 57150"/>
                <a:gd name="connsiteY4" fmla="*/ 16669 h 57150"/>
                <a:gd name="connsiteX5" fmla="*/ 49054 w 57150"/>
                <a:gd name="connsiteY5" fmla="*/ 7144 h 57150"/>
                <a:gd name="connsiteX6" fmla="*/ 39529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49054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39529" y="16669"/>
                  </a:moveTo>
                  <a:lnTo>
                    <a:pt x="39529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39529" y="16669"/>
                  </a:lnTo>
                  <a:moveTo>
                    <a:pt x="49054" y="7144"/>
                  </a:moveTo>
                  <a:lnTo>
                    <a:pt x="39529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49054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8880A20-0C66-4168-BE88-542EFC12A717}"/>
                </a:ext>
              </a:extLst>
            </p:cNvPr>
            <p:cNvSpPr/>
            <p:nvPr/>
          </p:nvSpPr>
          <p:spPr>
            <a:xfrm>
              <a:off x="634297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ACC600-FB4F-43E0-A5CB-069C2A8D2524}"/>
                </a:ext>
              </a:extLst>
            </p:cNvPr>
            <p:cNvSpPr/>
            <p:nvPr/>
          </p:nvSpPr>
          <p:spPr>
            <a:xfrm>
              <a:off x="629534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32FEAB-C38D-450E-B076-C7976C6AE13C}"/>
                </a:ext>
              </a:extLst>
            </p:cNvPr>
            <p:cNvSpPr/>
            <p:nvPr/>
          </p:nvSpPr>
          <p:spPr>
            <a:xfrm>
              <a:off x="595244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E5CF13-8ECB-4CA4-B302-178980EB996E}"/>
                </a:ext>
              </a:extLst>
            </p:cNvPr>
            <p:cNvSpPr/>
            <p:nvPr/>
          </p:nvSpPr>
          <p:spPr>
            <a:xfrm>
              <a:off x="589529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36DE21F-6320-4D2E-B4A4-EBCD8B29DBB6}"/>
                </a:ext>
              </a:extLst>
            </p:cNvPr>
            <p:cNvSpPr/>
            <p:nvPr/>
          </p:nvSpPr>
          <p:spPr>
            <a:xfrm>
              <a:off x="555239" y="3691586"/>
              <a:ext cx="47625" cy="47625"/>
            </a:xfrm>
            <a:custGeom>
              <a:avLst/>
              <a:gdLst>
                <a:gd name="connsiteX0" fmla="*/ 7144 w 47625"/>
                <a:gd name="connsiteY0" fmla="*/ 7144 h 47625"/>
                <a:gd name="connsiteX1" fmla="*/ 40481 w 47625"/>
                <a:gd name="connsiteY1" fmla="*/ 7144 h 47625"/>
                <a:gd name="connsiteX2" fmla="*/ 40481 w 47625"/>
                <a:gd name="connsiteY2" fmla="*/ 41434 h 47625"/>
                <a:gd name="connsiteX3" fmla="*/ 7144 w 4762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7144"/>
                  </a:moveTo>
                  <a:lnTo>
                    <a:pt x="40481" y="7144"/>
                  </a:lnTo>
                  <a:lnTo>
                    <a:pt x="4048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704B99-4EE9-47E1-BEA3-0A7D7041943C}"/>
                </a:ext>
              </a:extLst>
            </p:cNvPr>
            <p:cNvSpPr/>
            <p:nvPr/>
          </p:nvSpPr>
          <p:spPr>
            <a:xfrm>
              <a:off x="550477" y="3686823"/>
              <a:ext cx="57150" cy="57150"/>
            </a:xfrm>
            <a:custGeom>
              <a:avLst/>
              <a:gdLst>
                <a:gd name="connsiteX0" fmla="*/ 40481 w 57150"/>
                <a:gd name="connsiteY0" fmla="*/ 16669 h 57150"/>
                <a:gd name="connsiteX1" fmla="*/ 40481 w 57150"/>
                <a:gd name="connsiteY1" fmla="*/ 41434 h 57150"/>
                <a:gd name="connsiteX2" fmla="*/ 16669 w 57150"/>
                <a:gd name="connsiteY2" fmla="*/ 41434 h 57150"/>
                <a:gd name="connsiteX3" fmla="*/ 16669 w 57150"/>
                <a:gd name="connsiteY3" fmla="*/ 16669 h 57150"/>
                <a:gd name="connsiteX4" fmla="*/ 40481 w 57150"/>
                <a:gd name="connsiteY4" fmla="*/ 16669 h 57150"/>
                <a:gd name="connsiteX5" fmla="*/ 50006 w 57150"/>
                <a:gd name="connsiteY5" fmla="*/ 7144 h 57150"/>
                <a:gd name="connsiteX6" fmla="*/ 40481 w 57150"/>
                <a:gd name="connsiteY6" fmla="*/ 7144 h 57150"/>
                <a:gd name="connsiteX7" fmla="*/ 16669 w 57150"/>
                <a:gd name="connsiteY7" fmla="*/ 7144 h 57150"/>
                <a:gd name="connsiteX8" fmla="*/ 7144 w 57150"/>
                <a:gd name="connsiteY8" fmla="*/ 7144 h 57150"/>
                <a:gd name="connsiteX9" fmla="*/ 7144 w 57150"/>
                <a:gd name="connsiteY9" fmla="*/ 16669 h 57150"/>
                <a:gd name="connsiteX10" fmla="*/ 7144 w 57150"/>
                <a:gd name="connsiteY10" fmla="*/ 41434 h 57150"/>
                <a:gd name="connsiteX11" fmla="*/ 7144 w 57150"/>
                <a:gd name="connsiteY11" fmla="*/ 50959 h 57150"/>
                <a:gd name="connsiteX12" fmla="*/ 16669 w 57150"/>
                <a:gd name="connsiteY12" fmla="*/ 50959 h 57150"/>
                <a:gd name="connsiteX13" fmla="*/ 40481 w 57150"/>
                <a:gd name="connsiteY13" fmla="*/ 50959 h 57150"/>
                <a:gd name="connsiteX14" fmla="*/ 50006 w 57150"/>
                <a:gd name="connsiteY14" fmla="*/ 50959 h 57150"/>
                <a:gd name="connsiteX15" fmla="*/ 50006 w 57150"/>
                <a:gd name="connsiteY15" fmla="*/ 41434 h 57150"/>
                <a:gd name="connsiteX16" fmla="*/ 50006 w 57150"/>
                <a:gd name="connsiteY16" fmla="*/ 16669 h 57150"/>
                <a:gd name="connsiteX17" fmla="*/ 50006 w 57150"/>
                <a:gd name="connsiteY17" fmla="*/ 7144 h 57150"/>
                <a:gd name="connsiteX18" fmla="*/ 50006 w 57150"/>
                <a:gd name="connsiteY1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150" h="57150">
                  <a:moveTo>
                    <a:pt x="40481" y="16669"/>
                  </a:moveTo>
                  <a:lnTo>
                    <a:pt x="40481" y="41434"/>
                  </a:lnTo>
                  <a:lnTo>
                    <a:pt x="16669" y="41434"/>
                  </a:lnTo>
                  <a:lnTo>
                    <a:pt x="16669" y="16669"/>
                  </a:lnTo>
                  <a:lnTo>
                    <a:pt x="40481" y="16669"/>
                  </a:lnTo>
                  <a:moveTo>
                    <a:pt x="50006" y="7144"/>
                  </a:moveTo>
                  <a:lnTo>
                    <a:pt x="40481" y="7144"/>
                  </a:lnTo>
                  <a:lnTo>
                    <a:pt x="16669" y="7144"/>
                  </a:lnTo>
                  <a:lnTo>
                    <a:pt x="7144" y="7144"/>
                  </a:lnTo>
                  <a:lnTo>
                    <a:pt x="7144" y="16669"/>
                  </a:lnTo>
                  <a:lnTo>
                    <a:pt x="7144" y="41434"/>
                  </a:lnTo>
                  <a:lnTo>
                    <a:pt x="7144" y="50959"/>
                  </a:lnTo>
                  <a:lnTo>
                    <a:pt x="16669" y="50959"/>
                  </a:lnTo>
                  <a:lnTo>
                    <a:pt x="40481" y="50959"/>
                  </a:lnTo>
                  <a:lnTo>
                    <a:pt x="50006" y="50959"/>
                  </a:lnTo>
                  <a:lnTo>
                    <a:pt x="50006" y="41434"/>
                  </a:lnTo>
                  <a:lnTo>
                    <a:pt x="50006" y="16669"/>
                  </a:lnTo>
                  <a:lnTo>
                    <a:pt x="50006" y="7144"/>
                  </a:lnTo>
                  <a:lnTo>
                    <a:pt x="50006" y="7144"/>
                  </a:ln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327A96-AF48-4846-BA2B-9E9C8410DDC6}"/>
                </a:ext>
              </a:extLst>
            </p:cNvPr>
            <p:cNvSpPr/>
            <p:nvPr/>
          </p:nvSpPr>
          <p:spPr>
            <a:xfrm>
              <a:off x="67906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03ABA5-AE86-40BD-9434-BCE71F56764E}"/>
                </a:ext>
              </a:extLst>
            </p:cNvPr>
            <p:cNvSpPr/>
            <p:nvPr/>
          </p:nvSpPr>
          <p:spPr>
            <a:xfrm>
              <a:off x="640012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23C1FC6-2D5D-4201-967A-C863F6F73C69}"/>
                </a:ext>
              </a:extLst>
            </p:cNvPr>
            <p:cNvSpPr/>
            <p:nvPr/>
          </p:nvSpPr>
          <p:spPr>
            <a:xfrm>
              <a:off x="600007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FFDCBC-CC8D-4C68-A0A0-451FE8B56711}"/>
                </a:ext>
              </a:extLst>
            </p:cNvPr>
            <p:cNvSpPr/>
            <p:nvPr/>
          </p:nvSpPr>
          <p:spPr>
            <a:xfrm>
              <a:off x="560954" y="3696348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0956 w 38100"/>
                <a:gd name="connsiteY1" fmla="*/ 7144 h 38100"/>
                <a:gd name="connsiteX2" fmla="*/ 30956 w 38100"/>
                <a:gd name="connsiteY2" fmla="*/ 31909 h 38100"/>
                <a:gd name="connsiteX3" fmla="*/ 7144 w 381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0956" y="7144"/>
                  </a:lnTo>
                  <a:lnTo>
                    <a:pt x="30956" y="31909"/>
                  </a:lnTo>
                  <a:lnTo>
                    <a:pt x="7144" y="31909"/>
                  </a:lnTo>
                  <a:close/>
                </a:path>
              </a:pathLst>
            </a:custGeom>
            <a:solidFill>
              <a:srgbClr val="F5A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4AD2142-8C0F-4EA0-B861-2EAE8B61D684}"/>
                </a:ext>
              </a:extLst>
            </p:cNvPr>
            <p:cNvSpPr/>
            <p:nvPr/>
          </p:nvSpPr>
          <p:spPr>
            <a:xfrm>
              <a:off x="538094" y="3526803"/>
              <a:ext cx="219075" cy="276225"/>
            </a:xfrm>
            <a:custGeom>
              <a:avLst/>
              <a:gdLst>
                <a:gd name="connsiteX0" fmla="*/ 7144 w 219075"/>
                <a:gd name="connsiteY0" fmla="*/ 7144 h 276225"/>
                <a:gd name="connsiteX1" fmla="*/ 220504 w 219075"/>
                <a:gd name="connsiteY1" fmla="*/ 7144 h 276225"/>
                <a:gd name="connsiteX2" fmla="*/ 220504 w 219075"/>
                <a:gd name="connsiteY2" fmla="*/ 276701 h 276225"/>
                <a:gd name="connsiteX3" fmla="*/ 7144 w 219075"/>
                <a:gd name="connsiteY3" fmla="*/ 276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276225">
                  <a:moveTo>
                    <a:pt x="7144" y="7144"/>
                  </a:moveTo>
                  <a:lnTo>
                    <a:pt x="220504" y="7144"/>
                  </a:lnTo>
                  <a:lnTo>
                    <a:pt x="220504" y="276701"/>
                  </a:lnTo>
                  <a:lnTo>
                    <a:pt x="7144" y="27670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F4717A7-771B-460A-BA2A-94ED553ABC6C}"/>
                </a:ext>
              </a:extLst>
            </p:cNvPr>
            <p:cNvSpPr/>
            <p:nvPr/>
          </p:nvSpPr>
          <p:spPr>
            <a:xfrm>
              <a:off x="563812" y="3559188"/>
              <a:ext cx="171450" cy="133350"/>
            </a:xfrm>
            <a:custGeom>
              <a:avLst/>
              <a:gdLst>
                <a:gd name="connsiteX0" fmla="*/ 30956 w 171450"/>
                <a:gd name="connsiteY0" fmla="*/ 126206 h 133350"/>
                <a:gd name="connsiteX1" fmla="*/ 143351 w 171450"/>
                <a:gd name="connsiteY1" fmla="*/ 126206 h 133350"/>
                <a:gd name="connsiteX2" fmla="*/ 167164 w 171450"/>
                <a:gd name="connsiteY2" fmla="*/ 102394 h 133350"/>
                <a:gd name="connsiteX3" fmla="*/ 167164 w 171450"/>
                <a:gd name="connsiteY3" fmla="*/ 30956 h 133350"/>
                <a:gd name="connsiteX4" fmla="*/ 143351 w 171450"/>
                <a:gd name="connsiteY4" fmla="*/ 7144 h 133350"/>
                <a:gd name="connsiteX5" fmla="*/ 30956 w 171450"/>
                <a:gd name="connsiteY5" fmla="*/ 7144 h 133350"/>
                <a:gd name="connsiteX6" fmla="*/ 7144 w 171450"/>
                <a:gd name="connsiteY6" fmla="*/ 30956 h 133350"/>
                <a:gd name="connsiteX7" fmla="*/ 7144 w 171450"/>
                <a:gd name="connsiteY7" fmla="*/ 102394 h 133350"/>
                <a:gd name="connsiteX8" fmla="*/ 30956 w 171450"/>
                <a:gd name="connsiteY8" fmla="*/ 12620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33350">
                  <a:moveTo>
                    <a:pt x="30956" y="126206"/>
                  </a:moveTo>
                  <a:lnTo>
                    <a:pt x="143351" y="126206"/>
                  </a:lnTo>
                  <a:cubicBezTo>
                    <a:pt x="156686" y="126206"/>
                    <a:pt x="167164" y="115729"/>
                    <a:pt x="167164" y="102394"/>
                  </a:cubicBezTo>
                  <a:lnTo>
                    <a:pt x="167164" y="30956"/>
                  </a:lnTo>
                  <a:cubicBezTo>
                    <a:pt x="167164" y="17621"/>
                    <a:pt x="156686" y="7144"/>
                    <a:pt x="143351" y="7144"/>
                  </a:cubicBezTo>
                  <a:lnTo>
                    <a:pt x="30956" y="7144"/>
                  </a:lnTo>
                  <a:cubicBezTo>
                    <a:pt x="17621" y="7144"/>
                    <a:pt x="7144" y="17621"/>
                    <a:pt x="7144" y="30956"/>
                  </a:cubicBezTo>
                  <a:lnTo>
                    <a:pt x="7144" y="102394"/>
                  </a:lnTo>
                  <a:cubicBezTo>
                    <a:pt x="7144" y="115729"/>
                    <a:pt x="17621" y="126206"/>
                    <a:pt x="30956" y="1262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A82FEE-A7A8-41C1-A903-1A2701353899}"/>
                </a:ext>
              </a:extLst>
            </p:cNvPr>
            <p:cNvSpPr/>
            <p:nvPr/>
          </p:nvSpPr>
          <p:spPr>
            <a:xfrm>
              <a:off x="656204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376422-1987-4F97-9883-28A68BF35B85}"/>
                </a:ext>
              </a:extLst>
            </p:cNvPr>
            <p:cNvSpPr/>
            <p:nvPr/>
          </p:nvSpPr>
          <p:spPr>
            <a:xfrm>
              <a:off x="601912" y="3585858"/>
              <a:ext cx="38100" cy="76200"/>
            </a:xfrm>
            <a:custGeom>
              <a:avLst/>
              <a:gdLst>
                <a:gd name="connsiteX0" fmla="*/ 7144 w 38100"/>
                <a:gd name="connsiteY0" fmla="*/ 18574 h 76200"/>
                <a:gd name="connsiteX1" fmla="*/ 18574 w 38100"/>
                <a:gd name="connsiteY1" fmla="*/ 7144 h 76200"/>
                <a:gd name="connsiteX2" fmla="*/ 24289 w 38100"/>
                <a:gd name="connsiteY2" fmla="*/ 7144 h 76200"/>
                <a:gd name="connsiteX3" fmla="*/ 35719 w 38100"/>
                <a:gd name="connsiteY3" fmla="*/ 18574 h 76200"/>
                <a:gd name="connsiteX4" fmla="*/ 35719 w 38100"/>
                <a:gd name="connsiteY4" fmla="*/ 61436 h 76200"/>
                <a:gd name="connsiteX5" fmla="*/ 24289 w 38100"/>
                <a:gd name="connsiteY5" fmla="*/ 72866 h 76200"/>
                <a:gd name="connsiteX6" fmla="*/ 18574 w 38100"/>
                <a:gd name="connsiteY6" fmla="*/ 72866 h 76200"/>
                <a:gd name="connsiteX7" fmla="*/ 7144 w 38100"/>
                <a:gd name="connsiteY7" fmla="*/ 61436 h 76200"/>
                <a:gd name="connsiteX8" fmla="*/ 7144 w 38100"/>
                <a:gd name="connsiteY8" fmla="*/ 185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76200">
                  <a:moveTo>
                    <a:pt x="7144" y="18574"/>
                  </a:moveTo>
                  <a:cubicBezTo>
                    <a:pt x="7144" y="11906"/>
                    <a:pt x="11906" y="7144"/>
                    <a:pt x="18574" y="7144"/>
                  </a:cubicBezTo>
                  <a:lnTo>
                    <a:pt x="24289" y="7144"/>
                  </a:lnTo>
                  <a:cubicBezTo>
                    <a:pt x="30956" y="7144"/>
                    <a:pt x="35719" y="11906"/>
                    <a:pt x="35719" y="18574"/>
                  </a:cubicBezTo>
                  <a:lnTo>
                    <a:pt x="35719" y="61436"/>
                  </a:lnTo>
                  <a:cubicBezTo>
                    <a:pt x="35719" y="68104"/>
                    <a:pt x="30956" y="72866"/>
                    <a:pt x="24289" y="72866"/>
                  </a:cubicBezTo>
                  <a:lnTo>
                    <a:pt x="18574" y="72866"/>
                  </a:lnTo>
                  <a:cubicBezTo>
                    <a:pt x="11906" y="72866"/>
                    <a:pt x="7144" y="68104"/>
                    <a:pt x="7144" y="61436"/>
                  </a:cubicBezTo>
                  <a:lnTo>
                    <a:pt x="7144" y="1857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E01BF6-02BD-474C-B95D-D0B67E1B6376}"/>
                </a:ext>
              </a:extLst>
            </p:cNvPr>
            <p:cNvSpPr/>
            <p:nvPr/>
          </p:nvSpPr>
          <p:spPr>
            <a:xfrm>
              <a:off x="625724" y="3374403"/>
              <a:ext cx="180975" cy="47625"/>
            </a:xfrm>
            <a:custGeom>
              <a:avLst/>
              <a:gdLst>
                <a:gd name="connsiteX0" fmla="*/ 7144 w 180975"/>
                <a:gd name="connsiteY0" fmla="*/ 7144 h 47625"/>
                <a:gd name="connsiteX1" fmla="*/ 181451 w 180975"/>
                <a:gd name="connsiteY1" fmla="*/ 7144 h 47625"/>
                <a:gd name="connsiteX2" fmla="*/ 181451 w 180975"/>
                <a:gd name="connsiteY2" fmla="*/ 41434 h 47625"/>
                <a:gd name="connsiteX3" fmla="*/ 7144 w 180975"/>
                <a:gd name="connsiteY3" fmla="*/ 414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47625">
                  <a:moveTo>
                    <a:pt x="7144" y="7144"/>
                  </a:moveTo>
                  <a:lnTo>
                    <a:pt x="181451" y="7144"/>
                  </a:lnTo>
                  <a:lnTo>
                    <a:pt x="181451" y="41434"/>
                  </a:lnTo>
                  <a:lnTo>
                    <a:pt x="7144" y="4143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061384-933A-4A82-99CD-0761FDE197A6}"/>
                </a:ext>
              </a:extLst>
            </p:cNvPr>
            <p:cNvSpPr/>
            <p:nvPr/>
          </p:nvSpPr>
          <p:spPr>
            <a:xfrm>
              <a:off x="544762" y="3424886"/>
              <a:ext cx="266700" cy="95250"/>
            </a:xfrm>
            <a:custGeom>
              <a:avLst/>
              <a:gdLst>
                <a:gd name="connsiteX0" fmla="*/ 7144 w 266700"/>
                <a:gd name="connsiteY0" fmla="*/ 90011 h 95250"/>
                <a:gd name="connsiteX1" fmla="*/ 79534 w 266700"/>
                <a:gd name="connsiteY1" fmla="*/ 7144 h 95250"/>
                <a:gd name="connsiteX2" fmla="*/ 262414 w 266700"/>
                <a:gd name="connsiteY2" fmla="*/ 7144 h 95250"/>
                <a:gd name="connsiteX3" fmla="*/ 211931 w 266700"/>
                <a:gd name="connsiteY3" fmla="*/ 900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95250">
                  <a:moveTo>
                    <a:pt x="7144" y="90011"/>
                  </a:moveTo>
                  <a:lnTo>
                    <a:pt x="79534" y="7144"/>
                  </a:lnTo>
                  <a:lnTo>
                    <a:pt x="262414" y="7144"/>
                  </a:lnTo>
                  <a:lnTo>
                    <a:pt x="211931" y="900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1E0457-3867-4701-BC2B-CDC8259E6D5C}"/>
                </a:ext>
              </a:extLst>
            </p:cNvPr>
            <p:cNvSpPr/>
            <p:nvPr/>
          </p:nvSpPr>
          <p:spPr>
            <a:xfrm>
              <a:off x="779077" y="3462986"/>
              <a:ext cx="66675" cy="47625"/>
            </a:xfrm>
            <a:custGeom>
              <a:avLst/>
              <a:gdLst>
                <a:gd name="connsiteX0" fmla="*/ 7144 w 66675"/>
                <a:gd name="connsiteY0" fmla="*/ 49054 h 47625"/>
                <a:gd name="connsiteX1" fmla="*/ 36671 w 66675"/>
                <a:gd name="connsiteY1" fmla="*/ 7144 h 47625"/>
                <a:gd name="connsiteX2" fmla="*/ 65246 w 66675"/>
                <a:gd name="connsiteY2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47625">
                  <a:moveTo>
                    <a:pt x="7144" y="49054"/>
                  </a:moveTo>
                  <a:lnTo>
                    <a:pt x="36671" y="7144"/>
                  </a:lnTo>
                  <a:lnTo>
                    <a:pt x="65246" y="4905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F27C88-8BE9-49FA-A65D-03FA5F3227BA}"/>
                </a:ext>
              </a:extLst>
            </p:cNvPr>
            <p:cNvSpPr/>
            <p:nvPr/>
          </p:nvSpPr>
          <p:spPr>
            <a:xfrm>
              <a:off x="69239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1DD5-0E7F-448B-8DAA-0A6D6803F565}"/>
                </a:ext>
              </a:extLst>
            </p:cNvPr>
            <p:cNvSpPr/>
            <p:nvPr/>
          </p:nvSpPr>
          <p:spPr>
            <a:xfrm>
              <a:off x="648584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ABD900-0229-44CC-B3F4-729523036D4B}"/>
                </a:ext>
              </a:extLst>
            </p:cNvPr>
            <p:cNvSpPr/>
            <p:nvPr/>
          </p:nvSpPr>
          <p:spPr>
            <a:xfrm>
              <a:off x="604769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6737B89-BAD2-4AB1-8F04-090F95CF0C2C}"/>
                </a:ext>
              </a:extLst>
            </p:cNvPr>
            <p:cNvSpPr/>
            <p:nvPr/>
          </p:nvSpPr>
          <p:spPr>
            <a:xfrm>
              <a:off x="561907" y="3717303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2861 w 38100"/>
                <a:gd name="connsiteY1" fmla="*/ 7144 h 38100"/>
                <a:gd name="connsiteX2" fmla="*/ 32861 w 38100"/>
                <a:gd name="connsiteY2" fmla="*/ 34766 h 38100"/>
                <a:gd name="connsiteX3" fmla="*/ 7144 w 38100"/>
                <a:gd name="connsiteY3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2861" y="7144"/>
                  </a:lnTo>
                  <a:lnTo>
                    <a:pt x="32861" y="34766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hóa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400" dirty="0" err="1" smtClean="0">
                <a:solidFill>
                  <a:schemeClr val="tx1"/>
                </a:solidFill>
              </a:rPr>
              <a:t>Giúp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hơn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hơn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giúp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nắm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thông</a:t>
            </a:r>
            <a:r>
              <a:rPr lang="en-US" sz="2400" dirty="0">
                <a:solidFill>
                  <a:schemeClr val="tx1"/>
                </a:solidFill>
              </a:rPr>
              <a:t> tin </a:t>
            </a:r>
            <a:r>
              <a:rPr lang="en-US" sz="2400" dirty="0" err="1">
                <a:solidFill>
                  <a:schemeClr val="tx1"/>
                </a:solidFill>
              </a:rPr>
              <a:t>bán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hàng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xác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sz="2400" dirty="0" err="1">
                <a:solidFill>
                  <a:schemeClr val="tx1"/>
                </a:solidFill>
              </a:rPr>
              <a:t>Tối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ưu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hóa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việc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giảm</a:t>
            </a:r>
            <a:r>
              <a:rPr lang="en-US" sz="2400" dirty="0">
                <a:solidFill>
                  <a:schemeClr val="tx1"/>
                </a:solidFill>
              </a:rPr>
              <a:t> chi </a:t>
            </a:r>
            <a:r>
              <a:rPr lang="en-US" sz="2400" dirty="0" err="1">
                <a:solidFill>
                  <a:schemeClr val="tx1"/>
                </a:solidFill>
              </a:rPr>
              <a:t>phí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góp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nâng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hoạt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dàng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nâng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mở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 Heavy" panose="02040603050506020204" pitchFamily="18" charset="0"/>
              </a:rPr>
              <a:t>2. </a:t>
            </a:r>
            <a:r>
              <a:rPr lang="en-US" dirty="0" err="1" smtClean="0">
                <a:latin typeface="SVN-The Voice Heavy" panose="02040603050506020204" pitchFamily="18" charset="0"/>
              </a:rPr>
              <a:t>Mục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đích</a:t>
            </a:r>
            <a:endParaRPr lang="en-US" dirty="0">
              <a:latin typeface="SVN-The Voice Heavy" panose="020406030505060202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 descr="Lợi ích của giải pháp Thư viện điện t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5527">
            <a:off x="906015" y="1608613"/>
            <a:ext cx="4730934" cy="3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B7DDBD-618B-4314-904D-B8BABD12A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686633">
            <a:off x="511370" y="5172786"/>
            <a:ext cx="1277043" cy="1277043"/>
            <a:chOff x="10320554" y="1899878"/>
            <a:chExt cx="1055407" cy="105540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302BD75-8A07-4A86-B3F4-144037F0F04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DF0C7A5-A341-46E5-8118-B11151EC223E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40372D5-7049-4644-BDF9-65FF315BC1C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C1E641-8F6B-46A9-8ACC-86346F2EB006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4AD64-5D71-4430-863E-67247EE7366A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C259C1-5E8C-4A20-BEEB-3BC654568FC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9AB140-72E1-4DEF-A0B0-BF433F5AF6B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751E6-98E8-4C37-B372-51D924D105D0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E64D95-1395-4CC0-ABCD-BE0D790F0A39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A99C38-EB77-44FA-8C68-CBF1DFD0202E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333016-2140-4C54-843E-169B3EF8A626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30F738-1A75-45EC-A749-61C04041755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6981" y="1530366"/>
            <a:ext cx="6066843" cy="4356000"/>
          </a:xfrm>
        </p:spPr>
        <p:txBody>
          <a:bodyPr/>
          <a:lstStyle/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Hệ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thống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đáp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ứng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được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yêu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cầu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nhà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lý</a:t>
            </a:r>
            <a:endParaRPr lang="en-US" b="1" dirty="0" smtClean="0">
              <a:solidFill>
                <a:schemeClr val="tx1"/>
              </a:solidFill>
            </a:endParaRPr>
          </a:p>
          <a:p>
            <a:pPr lvl="0" algn="just"/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chức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năng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cơ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bản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chemeClr val="tx1"/>
                </a:solidFill>
              </a:rPr>
              <a:t>thêm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sửa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xóa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thông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sách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Giao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diện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trực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được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bố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hợp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lí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dễ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nhìn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dễ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tương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tác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tạo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tiện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lợi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người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quản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lý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Định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kỳ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hàng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tháng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quý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năm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b="1" dirty="0" err="1">
                <a:solidFill>
                  <a:schemeClr val="tx1"/>
                </a:solidFill>
              </a:rPr>
              <a:t>thông</a:t>
            </a:r>
            <a:r>
              <a:rPr lang="en-US" b="1" dirty="0">
                <a:solidFill>
                  <a:schemeClr val="tx1"/>
                </a:solidFill>
              </a:rPr>
              <a:t> tin </a:t>
            </a:r>
            <a:r>
              <a:rPr lang="en-US" b="1" dirty="0" err="1">
                <a:solidFill>
                  <a:schemeClr val="tx1"/>
                </a:solidFill>
              </a:rPr>
              <a:t>về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việc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nhập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xuất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sách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sẽ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được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tổng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hợp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lại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Tính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bảo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mật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và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độ</a:t>
            </a:r>
            <a:r>
              <a:rPr lang="en-US" b="1" dirty="0">
                <a:solidFill>
                  <a:schemeClr val="tx1"/>
                </a:solidFill>
              </a:rPr>
              <a:t> an </a:t>
            </a:r>
            <a:r>
              <a:rPr lang="en-US" b="1" dirty="0" err="1">
                <a:solidFill>
                  <a:schemeClr val="tx1"/>
                </a:solidFill>
              </a:rPr>
              <a:t>toàn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cao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Dễ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dàng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nâng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cấp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bảo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trì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về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sau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Cảnh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báo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động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hàng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tồn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kho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sắp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hết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hàng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b="1" dirty="0" err="1">
                <a:solidFill>
                  <a:schemeClr val="tx1"/>
                </a:solidFill>
              </a:rPr>
              <a:t>Phần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mềm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phép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lưu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trữ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một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lượng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lớn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thông</a:t>
            </a:r>
            <a:r>
              <a:rPr lang="en-US" b="1" dirty="0">
                <a:solidFill>
                  <a:schemeClr val="tx1"/>
                </a:solidFill>
              </a:rPr>
              <a:t> tin.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 Heavy" panose="02040603050506020204" pitchFamily="18" charset="0"/>
              </a:rPr>
              <a:t>3. </a:t>
            </a:r>
            <a:r>
              <a:rPr lang="en-US" dirty="0" err="1" smtClean="0">
                <a:latin typeface="SVN-The Voice Heavy" panose="02040603050506020204" pitchFamily="18" charset="0"/>
              </a:rPr>
              <a:t>Yêu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cầu</a:t>
            </a:r>
            <a:endParaRPr lang="en-US" dirty="0">
              <a:latin typeface="SVN-The Voice Heavy" panose="020406030505060202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C799C8-7AA3-4A61-8CB5-55AED8EFBC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122372" y="401497"/>
            <a:ext cx="1652462" cy="899905"/>
            <a:chOff x="69329" y="3410351"/>
            <a:chExt cx="1128654" cy="61464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76A4FA-79EB-4D10-A018-FF96872EC2E6}"/>
                </a:ext>
              </a:extLst>
            </p:cNvPr>
            <p:cNvSpPr/>
            <p:nvPr/>
          </p:nvSpPr>
          <p:spPr>
            <a:xfrm>
              <a:off x="126671" y="3456979"/>
              <a:ext cx="1028700" cy="533400"/>
            </a:xfrm>
            <a:custGeom>
              <a:avLst/>
              <a:gdLst>
                <a:gd name="connsiteX0" fmla="*/ 1003267 w 1028700"/>
                <a:gd name="connsiteY0" fmla="*/ 81483 h 533400"/>
                <a:gd name="connsiteX1" fmla="*/ 651795 w 1028700"/>
                <a:gd name="connsiteY1" fmla="*/ 56718 h 533400"/>
                <a:gd name="connsiteX2" fmla="*/ 651795 w 1028700"/>
                <a:gd name="connsiteY2" fmla="*/ 56718 h 533400"/>
                <a:gd name="connsiteX3" fmla="*/ 650842 w 1028700"/>
                <a:gd name="connsiteY3" fmla="*/ 56718 h 533400"/>
                <a:gd name="connsiteX4" fmla="*/ 606075 w 1028700"/>
                <a:gd name="connsiteY4" fmla="*/ 68148 h 533400"/>
                <a:gd name="connsiteX5" fmla="*/ 606075 w 1028700"/>
                <a:gd name="connsiteY5" fmla="*/ 68148 h 533400"/>
                <a:gd name="connsiteX6" fmla="*/ 559402 w 1028700"/>
                <a:gd name="connsiteY6" fmla="*/ 81483 h 533400"/>
                <a:gd name="connsiteX7" fmla="*/ 558450 w 1028700"/>
                <a:gd name="connsiteY7" fmla="*/ 81483 h 533400"/>
                <a:gd name="connsiteX8" fmla="*/ 510825 w 1028700"/>
                <a:gd name="connsiteY8" fmla="*/ 96723 h 533400"/>
                <a:gd name="connsiteX9" fmla="*/ 509872 w 1028700"/>
                <a:gd name="connsiteY9" fmla="*/ 96723 h 533400"/>
                <a:gd name="connsiteX10" fmla="*/ 461295 w 1028700"/>
                <a:gd name="connsiteY10" fmla="*/ 113868 h 533400"/>
                <a:gd name="connsiteX11" fmla="*/ 436530 w 1028700"/>
                <a:gd name="connsiteY11" fmla="*/ 123393 h 533400"/>
                <a:gd name="connsiteX12" fmla="*/ 424147 w 1028700"/>
                <a:gd name="connsiteY12" fmla="*/ 128156 h 533400"/>
                <a:gd name="connsiteX13" fmla="*/ 412717 w 1028700"/>
                <a:gd name="connsiteY13" fmla="*/ 132918 h 533400"/>
                <a:gd name="connsiteX14" fmla="*/ 395572 w 1028700"/>
                <a:gd name="connsiteY14" fmla="*/ 140538 h 533400"/>
                <a:gd name="connsiteX15" fmla="*/ 388905 w 1028700"/>
                <a:gd name="connsiteY15" fmla="*/ 143396 h 533400"/>
                <a:gd name="connsiteX16" fmla="*/ 367950 w 1028700"/>
                <a:gd name="connsiteY16" fmla="*/ 152921 h 533400"/>
                <a:gd name="connsiteX17" fmla="*/ 366045 w 1028700"/>
                <a:gd name="connsiteY17" fmla="*/ 153873 h 533400"/>
                <a:gd name="connsiteX18" fmla="*/ 279367 w 1028700"/>
                <a:gd name="connsiteY18" fmla="*/ 195783 h 533400"/>
                <a:gd name="connsiteX19" fmla="*/ 279367 w 1028700"/>
                <a:gd name="connsiteY19" fmla="*/ 195783 h 533400"/>
                <a:gd name="connsiteX20" fmla="*/ 279367 w 1028700"/>
                <a:gd name="connsiteY20" fmla="*/ 195783 h 533400"/>
                <a:gd name="connsiteX21" fmla="*/ 31717 w 1028700"/>
                <a:gd name="connsiteY21" fmla="*/ 446291 h 533400"/>
                <a:gd name="connsiteX22" fmla="*/ 383190 w 1028700"/>
                <a:gd name="connsiteY22" fmla="*/ 471056 h 533400"/>
                <a:gd name="connsiteX23" fmla="*/ 383190 w 1028700"/>
                <a:gd name="connsiteY23" fmla="*/ 471056 h 533400"/>
                <a:gd name="connsiteX24" fmla="*/ 407002 w 1028700"/>
                <a:gd name="connsiteY24" fmla="*/ 484391 h 533400"/>
                <a:gd name="connsiteX25" fmla="*/ 517492 w 1028700"/>
                <a:gd name="connsiteY25" fmla="*/ 510108 h 533400"/>
                <a:gd name="connsiteX26" fmla="*/ 746092 w 1028700"/>
                <a:gd name="connsiteY26" fmla="*/ 356756 h 533400"/>
                <a:gd name="connsiteX27" fmla="*/ 754665 w 1028700"/>
                <a:gd name="connsiteY27" fmla="*/ 331038 h 533400"/>
                <a:gd name="connsiteX28" fmla="*/ 754665 w 1028700"/>
                <a:gd name="connsiteY28" fmla="*/ 331038 h 533400"/>
                <a:gd name="connsiteX29" fmla="*/ 1003267 w 1028700"/>
                <a:gd name="connsiteY29" fmla="*/ 81483 h 533400"/>
                <a:gd name="connsiteX30" fmla="*/ 764190 w 1028700"/>
                <a:gd name="connsiteY30" fmla="*/ 257696 h 533400"/>
                <a:gd name="connsiteX31" fmla="*/ 764190 w 1028700"/>
                <a:gd name="connsiteY31" fmla="*/ 257696 h 533400"/>
                <a:gd name="connsiteX32" fmla="*/ 762285 w 1028700"/>
                <a:gd name="connsiteY32" fmla="*/ 235788 h 533400"/>
                <a:gd name="connsiteX33" fmla="*/ 720375 w 1028700"/>
                <a:gd name="connsiteY33" fmla="*/ 124346 h 533400"/>
                <a:gd name="connsiteX34" fmla="*/ 486060 w 1028700"/>
                <a:gd name="connsiteY34" fmla="*/ 182448 h 533400"/>
                <a:gd name="connsiteX35" fmla="*/ 271747 w 1028700"/>
                <a:gd name="connsiteY35" fmla="*/ 292938 h 533400"/>
                <a:gd name="connsiteX36" fmla="*/ 313657 w 1028700"/>
                <a:gd name="connsiteY36" fmla="*/ 404381 h 533400"/>
                <a:gd name="connsiteX37" fmla="*/ 326992 w 1028700"/>
                <a:gd name="connsiteY37" fmla="*/ 422478 h 533400"/>
                <a:gd name="connsiteX38" fmla="*/ 326992 w 1028700"/>
                <a:gd name="connsiteY38" fmla="*/ 422478 h 533400"/>
                <a:gd name="connsiteX39" fmla="*/ 181260 w 1028700"/>
                <a:gd name="connsiteY39" fmla="*/ 391046 h 533400"/>
                <a:gd name="connsiteX40" fmla="*/ 269842 w 1028700"/>
                <a:gd name="connsiteY40" fmla="*/ 271031 h 533400"/>
                <a:gd name="connsiteX41" fmla="*/ 269842 w 1028700"/>
                <a:gd name="connsiteY41" fmla="*/ 271031 h 533400"/>
                <a:gd name="connsiteX42" fmla="*/ 362235 w 1028700"/>
                <a:gd name="connsiteY42" fmla="*/ 215786 h 533400"/>
                <a:gd name="connsiteX43" fmla="*/ 363187 w 1028700"/>
                <a:gd name="connsiteY43" fmla="*/ 215786 h 533400"/>
                <a:gd name="connsiteX44" fmla="*/ 388905 w 1028700"/>
                <a:gd name="connsiteY44" fmla="*/ 203403 h 533400"/>
                <a:gd name="connsiteX45" fmla="*/ 391762 w 1028700"/>
                <a:gd name="connsiteY45" fmla="*/ 202451 h 533400"/>
                <a:gd name="connsiteX46" fmla="*/ 417480 w 1028700"/>
                <a:gd name="connsiteY46" fmla="*/ 191021 h 533400"/>
                <a:gd name="connsiteX47" fmla="*/ 421290 w 1028700"/>
                <a:gd name="connsiteY47" fmla="*/ 189116 h 533400"/>
                <a:gd name="connsiteX48" fmla="*/ 447960 w 1028700"/>
                <a:gd name="connsiteY48" fmla="*/ 177686 h 533400"/>
                <a:gd name="connsiteX49" fmla="*/ 450817 w 1028700"/>
                <a:gd name="connsiteY49" fmla="*/ 176733 h 533400"/>
                <a:gd name="connsiteX50" fmla="*/ 479392 w 1028700"/>
                <a:gd name="connsiteY50" fmla="*/ 165303 h 533400"/>
                <a:gd name="connsiteX51" fmla="*/ 507967 w 1028700"/>
                <a:gd name="connsiteY51" fmla="*/ 154826 h 533400"/>
                <a:gd name="connsiteX52" fmla="*/ 510825 w 1028700"/>
                <a:gd name="connsiteY52" fmla="*/ 153873 h 533400"/>
                <a:gd name="connsiteX53" fmla="*/ 538447 w 1028700"/>
                <a:gd name="connsiteY53" fmla="*/ 144348 h 533400"/>
                <a:gd name="connsiteX54" fmla="*/ 542257 w 1028700"/>
                <a:gd name="connsiteY54" fmla="*/ 143396 h 533400"/>
                <a:gd name="connsiteX55" fmla="*/ 569880 w 1028700"/>
                <a:gd name="connsiteY55" fmla="*/ 134823 h 533400"/>
                <a:gd name="connsiteX56" fmla="*/ 572737 w 1028700"/>
                <a:gd name="connsiteY56" fmla="*/ 133871 h 533400"/>
                <a:gd name="connsiteX57" fmla="*/ 707040 w 1028700"/>
                <a:gd name="connsiteY57" fmla="*/ 106248 h 533400"/>
                <a:gd name="connsiteX58" fmla="*/ 707040 w 1028700"/>
                <a:gd name="connsiteY58" fmla="*/ 106248 h 533400"/>
                <a:gd name="connsiteX59" fmla="*/ 852772 w 1028700"/>
                <a:gd name="connsiteY59" fmla="*/ 137681 h 533400"/>
                <a:gd name="connsiteX60" fmla="*/ 764190 w 1028700"/>
                <a:gd name="connsiteY60" fmla="*/ 257696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8700" h="533400">
                  <a:moveTo>
                    <a:pt x="1003267" y="81483"/>
                  </a:moveTo>
                  <a:cubicBezTo>
                    <a:pt x="980407" y="19571"/>
                    <a:pt x="836580" y="12903"/>
                    <a:pt x="651795" y="56718"/>
                  </a:cubicBezTo>
                  <a:cubicBezTo>
                    <a:pt x="651795" y="56718"/>
                    <a:pt x="651795" y="56718"/>
                    <a:pt x="651795" y="56718"/>
                  </a:cubicBezTo>
                  <a:cubicBezTo>
                    <a:pt x="651795" y="56718"/>
                    <a:pt x="651795" y="56718"/>
                    <a:pt x="650842" y="56718"/>
                  </a:cubicBezTo>
                  <a:cubicBezTo>
                    <a:pt x="635602" y="60528"/>
                    <a:pt x="621315" y="64338"/>
                    <a:pt x="606075" y="68148"/>
                  </a:cubicBezTo>
                  <a:cubicBezTo>
                    <a:pt x="606075" y="68148"/>
                    <a:pt x="606075" y="68148"/>
                    <a:pt x="606075" y="68148"/>
                  </a:cubicBezTo>
                  <a:cubicBezTo>
                    <a:pt x="590835" y="71958"/>
                    <a:pt x="575595" y="76721"/>
                    <a:pt x="559402" y="81483"/>
                  </a:cubicBezTo>
                  <a:cubicBezTo>
                    <a:pt x="559402" y="81483"/>
                    <a:pt x="559402" y="81483"/>
                    <a:pt x="558450" y="81483"/>
                  </a:cubicBezTo>
                  <a:cubicBezTo>
                    <a:pt x="542257" y="86246"/>
                    <a:pt x="527017" y="91008"/>
                    <a:pt x="510825" y="96723"/>
                  </a:cubicBezTo>
                  <a:cubicBezTo>
                    <a:pt x="510825" y="96723"/>
                    <a:pt x="510825" y="96723"/>
                    <a:pt x="509872" y="96723"/>
                  </a:cubicBezTo>
                  <a:cubicBezTo>
                    <a:pt x="493680" y="102438"/>
                    <a:pt x="477487" y="108153"/>
                    <a:pt x="461295" y="113868"/>
                  </a:cubicBezTo>
                  <a:cubicBezTo>
                    <a:pt x="452722" y="116726"/>
                    <a:pt x="445102" y="120536"/>
                    <a:pt x="436530" y="123393"/>
                  </a:cubicBezTo>
                  <a:cubicBezTo>
                    <a:pt x="432720" y="125298"/>
                    <a:pt x="427957" y="126251"/>
                    <a:pt x="424147" y="128156"/>
                  </a:cubicBezTo>
                  <a:cubicBezTo>
                    <a:pt x="420337" y="130061"/>
                    <a:pt x="416527" y="131013"/>
                    <a:pt x="412717" y="132918"/>
                  </a:cubicBezTo>
                  <a:cubicBezTo>
                    <a:pt x="407002" y="135776"/>
                    <a:pt x="401287" y="137681"/>
                    <a:pt x="395572" y="140538"/>
                  </a:cubicBezTo>
                  <a:cubicBezTo>
                    <a:pt x="393667" y="141491"/>
                    <a:pt x="391762" y="142443"/>
                    <a:pt x="388905" y="143396"/>
                  </a:cubicBezTo>
                  <a:cubicBezTo>
                    <a:pt x="382237" y="146253"/>
                    <a:pt x="374617" y="149111"/>
                    <a:pt x="367950" y="152921"/>
                  </a:cubicBezTo>
                  <a:cubicBezTo>
                    <a:pt x="366997" y="152921"/>
                    <a:pt x="366997" y="153873"/>
                    <a:pt x="366045" y="153873"/>
                  </a:cubicBezTo>
                  <a:cubicBezTo>
                    <a:pt x="335565" y="167208"/>
                    <a:pt x="306990" y="181496"/>
                    <a:pt x="279367" y="195783"/>
                  </a:cubicBezTo>
                  <a:cubicBezTo>
                    <a:pt x="279367" y="195783"/>
                    <a:pt x="279367" y="195783"/>
                    <a:pt x="279367" y="195783"/>
                  </a:cubicBezTo>
                  <a:lnTo>
                    <a:pt x="279367" y="195783"/>
                  </a:lnTo>
                  <a:cubicBezTo>
                    <a:pt x="112680" y="285318"/>
                    <a:pt x="8857" y="384378"/>
                    <a:pt x="31717" y="446291"/>
                  </a:cubicBezTo>
                  <a:cubicBezTo>
                    <a:pt x="54577" y="508203"/>
                    <a:pt x="198405" y="514871"/>
                    <a:pt x="383190" y="471056"/>
                  </a:cubicBezTo>
                  <a:cubicBezTo>
                    <a:pt x="383190" y="471056"/>
                    <a:pt x="383190" y="471056"/>
                    <a:pt x="383190" y="471056"/>
                  </a:cubicBezTo>
                  <a:cubicBezTo>
                    <a:pt x="390810" y="475818"/>
                    <a:pt x="398430" y="480581"/>
                    <a:pt x="407002" y="484391"/>
                  </a:cubicBezTo>
                  <a:cubicBezTo>
                    <a:pt x="440340" y="500583"/>
                    <a:pt x="477487" y="510108"/>
                    <a:pt x="517492" y="510108"/>
                  </a:cubicBezTo>
                  <a:cubicBezTo>
                    <a:pt x="620362" y="510108"/>
                    <a:pt x="708945" y="447243"/>
                    <a:pt x="746092" y="356756"/>
                  </a:cubicBezTo>
                  <a:cubicBezTo>
                    <a:pt x="749902" y="348183"/>
                    <a:pt x="752760" y="339611"/>
                    <a:pt x="754665" y="331038"/>
                  </a:cubicBezTo>
                  <a:lnTo>
                    <a:pt x="754665" y="331038"/>
                  </a:lnTo>
                  <a:cubicBezTo>
                    <a:pt x="922305" y="242456"/>
                    <a:pt x="1026127" y="143396"/>
                    <a:pt x="1003267" y="81483"/>
                  </a:cubicBezTo>
                  <a:close/>
                  <a:moveTo>
                    <a:pt x="764190" y="257696"/>
                  </a:moveTo>
                  <a:lnTo>
                    <a:pt x="764190" y="257696"/>
                  </a:lnTo>
                  <a:cubicBezTo>
                    <a:pt x="764190" y="250076"/>
                    <a:pt x="763237" y="242456"/>
                    <a:pt x="762285" y="235788"/>
                  </a:cubicBezTo>
                  <a:cubicBezTo>
                    <a:pt x="757522" y="194831"/>
                    <a:pt x="742282" y="156731"/>
                    <a:pt x="720375" y="124346"/>
                  </a:cubicBezTo>
                  <a:cubicBezTo>
                    <a:pt x="653700" y="130061"/>
                    <a:pt x="570832" y="150063"/>
                    <a:pt x="486060" y="182448"/>
                  </a:cubicBezTo>
                  <a:cubicBezTo>
                    <a:pt x="393667" y="217691"/>
                    <a:pt x="321277" y="257696"/>
                    <a:pt x="271747" y="292938"/>
                  </a:cubicBezTo>
                  <a:cubicBezTo>
                    <a:pt x="276510" y="333896"/>
                    <a:pt x="291750" y="371996"/>
                    <a:pt x="313657" y="404381"/>
                  </a:cubicBezTo>
                  <a:cubicBezTo>
                    <a:pt x="317467" y="410096"/>
                    <a:pt x="322230" y="416763"/>
                    <a:pt x="326992" y="422478"/>
                  </a:cubicBezTo>
                  <a:cubicBezTo>
                    <a:pt x="326992" y="422478"/>
                    <a:pt x="326992" y="422478"/>
                    <a:pt x="326992" y="422478"/>
                  </a:cubicBezTo>
                  <a:cubicBezTo>
                    <a:pt x="248887" y="431051"/>
                    <a:pt x="192690" y="420573"/>
                    <a:pt x="181260" y="391046"/>
                  </a:cubicBezTo>
                  <a:cubicBezTo>
                    <a:pt x="169830" y="360566"/>
                    <a:pt x="205072" y="316751"/>
                    <a:pt x="269842" y="271031"/>
                  </a:cubicBezTo>
                  <a:lnTo>
                    <a:pt x="269842" y="271031"/>
                  </a:lnTo>
                  <a:cubicBezTo>
                    <a:pt x="296512" y="252933"/>
                    <a:pt x="326992" y="233883"/>
                    <a:pt x="362235" y="215786"/>
                  </a:cubicBezTo>
                  <a:cubicBezTo>
                    <a:pt x="362235" y="215786"/>
                    <a:pt x="363187" y="215786"/>
                    <a:pt x="363187" y="215786"/>
                  </a:cubicBezTo>
                  <a:cubicBezTo>
                    <a:pt x="371760" y="211976"/>
                    <a:pt x="380332" y="207213"/>
                    <a:pt x="388905" y="203403"/>
                  </a:cubicBezTo>
                  <a:cubicBezTo>
                    <a:pt x="389857" y="203403"/>
                    <a:pt x="390810" y="202451"/>
                    <a:pt x="391762" y="202451"/>
                  </a:cubicBezTo>
                  <a:cubicBezTo>
                    <a:pt x="400335" y="198641"/>
                    <a:pt x="408907" y="194831"/>
                    <a:pt x="417480" y="191021"/>
                  </a:cubicBezTo>
                  <a:cubicBezTo>
                    <a:pt x="418432" y="190068"/>
                    <a:pt x="420337" y="190068"/>
                    <a:pt x="421290" y="189116"/>
                  </a:cubicBezTo>
                  <a:cubicBezTo>
                    <a:pt x="429862" y="185306"/>
                    <a:pt x="438435" y="181496"/>
                    <a:pt x="447960" y="177686"/>
                  </a:cubicBezTo>
                  <a:cubicBezTo>
                    <a:pt x="448912" y="177686"/>
                    <a:pt x="449865" y="176733"/>
                    <a:pt x="450817" y="176733"/>
                  </a:cubicBezTo>
                  <a:cubicBezTo>
                    <a:pt x="460342" y="172923"/>
                    <a:pt x="469867" y="169113"/>
                    <a:pt x="479392" y="165303"/>
                  </a:cubicBezTo>
                  <a:cubicBezTo>
                    <a:pt x="488917" y="161493"/>
                    <a:pt x="498442" y="158636"/>
                    <a:pt x="507967" y="154826"/>
                  </a:cubicBezTo>
                  <a:cubicBezTo>
                    <a:pt x="508920" y="154826"/>
                    <a:pt x="509872" y="153873"/>
                    <a:pt x="510825" y="153873"/>
                  </a:cubicBezTo>
                  <a:cubicBezTo>
                    <a:pt x="520350" y="151016"/>
                    <a:pt x="528922" y="147206"/>
                    <a:pt x="538447" y="144348"/>
                  </a:cubicBezTo>
                  <a:cubicBezTo>
                    <a:pt x="539400" y="144348"/>
                    <a:pt x="540352" y="143396"/>
                    <a:pt x="542257" y="143396"/>
                  </a:cubicBezTo>
                  <a:cubicBezTo>
                    <a:pt x="551782" y="140538"/>
                    <a:pt x="560355" y="137681"/>
                    <a:pt x="569880" y="134823"/>
                  </a:cubicBezTo>
                  <a:cubicBezTo>
                    <a:pt x="570832" y="134823"/>
                    <a:pt x="571785" y="134823"/>
                    <a:pt x="572737" y="133871"/>
                  </a:cubicBezTo>
                  <a:cubicBezTo>
                    <a:pt x="621315" y="120536"/>
                    <a:pt x="667035" y="111011"/>
                    <a:pt x="707040" y="106248"/>
                  </a:cubicBezTo>
                  <a:lnTo>
                    <a:pt x="707040" y="106248"/>
                  </a:lnTo>
                  <a:cubicBezTo>
                    <a:pt x="785145" y="97676"/>
                    <a:pt x="841342" y="108153"/>
                    <a:pt x="852772" y="137681"/>
                  </a:cubicBezTo>
                  <a:cubicBezTo>
                    <a:pt x="864202" y="168161"/>
                    <a:pt x="828960" y="212928"/>
                    <a:pt x="764190" y="25769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7C26B3C-C82C-4D78-937C-92C52417C861}"/>
                </a:ext>
              </a:extLst>
            </p:cNvPr>
            <p:cNvSpPr/>
            <p:nvPr/>
          </p:nvSpPr>
          <p:spPr>
            <a:xfrm>
              <a:off x="386988" y="3446070"/>
              <a:ext cx="390525" cy="209550"/>
            </a:xfrm>
            <a:custGeom>
              <a:avLst/>
              <a:gdLst>
                <a:gd name="connsiteX0" fmla="*/ 367665 w 390525"/>
                <a:gd name="connsiteY0" fmla="*/ 54293 h 209550"/>
                <a:gd name="connsiteX1" fmla="*/ 257175 w 390525"/>
                <a:gd name="connsiteY1" fmla="*/ 28575 h 209550"/>
                <a:gd name="connsiteX2" fmla="*/ 28575 w 390525"/>
                <a:gd name="connsiteY2" fmla="*/ 181928 h 209550"/>
                <a:gd name="connsiteX3" fmla="*/ 194310 w 390525"/>
                <a:gd name="connsiteY3" fmla="*/ 108585 h 209550"/>
                <a:gd name="connsiteX4" fmla="*/ 367665 w 390525"/>
                <a:gd name="connsiteY4" fmla="*/ 5429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209550">
                  <a:moveTo>
                    <a:pt x="367665" y="54293"/>
                  </a:moveTo>
                  <a:cubicBezTo>
                    <a:pt x="334328" y="38100"/>
                    <a:pt x="297180" y="28575"/>
                    <a:pt x="257175" y="28575"/>
                  </a:cubicBezTo>
                  <a:cubicBezTo>
                    <a:pt x="154305" y="28575"/>
                    <a:pt x="65723" y="92393"/>
                    <a:pt x="28575" y="181928"/>
                  </a:cubicBezTo>
                  <a:cubicBezTo>
                    <a:pt x="80963" y="155258"/>
                    <a:pt x="138113" y="130493"/>
                    <a:pt x="194310" y="108585"/>
                  </a:cubicBezTo>
                  <a:cubicBezTo>
                    <a:pt x="253365" y="86678"/>
                    <a:pt x="311468" y="68580"/>
                    <a:pt x="367665" y="54293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36D5BC-989E-4603-B048-25AF4CD67C99}"/>
                </a:ext>
              </a:extLst>
            </p:cNvPr>
            <p:cNvSpPr/>
            <p:nvPr/>
          </p:nvSpPr>
          <p:spPr>
            <a:xfrm>
              <a:off x="69329" y="34103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solidFill>
                <a:srgbClr val="1E3F7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2D6F5-323D-4809-B4AF-54BBA4A453BB}"/>
                </a:ext>
              </a:extLst>
            </p:cNvPr>
            <p:cNvSpPr/>
            <p:nvPr/>
          </p:nvSpPr>
          <p:spPr>
            <a:xfrm>
              <a:off x="74033" y="3415398"/>
              <a:ext cx="1123950" cy="609600"/>
            </a:xfrm>
            <a:custGeom>
              <a:avLst/>
              <a:gdLst>
                <a:gd name="connsiteX0" fmla="*/ 276760 w 1123950"/>
                <a:gd name="connsiteY0" fmla="*/ 212599 h 609600"/>
                <a:gd name="connsiteX1" fmla="*/ 11965 w 1123950"/>
                <a:gd name="connsiteY1" fmla="*/ 519304 h 609600"/>
                <a:gd name="connsiteX2" fmla="*/ 408205 w 1123950"/>
                <a:gd name="connsiteY2" fmla="*/ 557404 h 609600"/>
                <a:gd name="connsiteX3" fmla="*/ 408205 w 1123950"/>
                <a:gd name="connsiteY3" fmla="*/ 557404 h 609600"/>
                <a:gd name="connsiteX4" fmla="*/ 436780 w 1123950"/>
                <a:gd name="connsiteY4" fmla="*/ 573597 h 609600"/>
                <a:gd name="connsiteX5" fmla="*/ 568225 w 1123950"/>
                <a:gd name="connsiteY5" fmla="*/ 605029 h 609600"/>
                <a:gd name="connsiteX6" fmla="*/ 841593 w 1123950"/>
                <a:gd name="connsiteY6" fmla="*/ 422149 h 609600"/>
                <a:gd name="connsiteX7" fmla="*/ 852070 w 1123950"/>
                <a:gd name="connsiteY7" fmla="*/ 390717 h 609600"/>
                <a:gd name="connsiteX8" fmla="*/ 852070 w 1123950"/>
                <a:gd name="connsiteY8" fmla="*/ 390717 h 609600"/>
                <a:gd name="connsiteX9" fmla="*/ 1116865 w 1123950"/>
                <a:gd name="connsiteY9" fmla="*/ 88774 h 609600"/>
                <a:gd name="connsiteX10" fmla="*/ 722530 w 1123950"/>
                <a:gd name="connsiteY10" fmla="*/ 47817 h 609600"/>
                <a:gd name="connsiteX11" fmla="*/ 466308 w 1123950"/>
                <a:gd name="connsiteY11" fmla="*/ 27814 h 609600"/>
                <a:gd name="connsiteX12" fmla="*/ 276760 w 1123950"/>
                <a:gd name="connsiteY12" fmla="*/ 212599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3950" h="609600">
                  <a:moveTo>
                    <a:pt x="276760" y="212599"/>
                  </a:moveTo>
                  <a:cubicBezTo>
                    <a:pt x="75783" y="318327"/>
                    <a:pt x="-15657" y="445009"/>
                    <a:pt x="11965" y="519304"/>
                  </a:cubicBezTo>
                  <a:cubicBezTo>
                    <a:pt x="39588" y="593599"/>
                    <a:pt x="187225" y="609792"/>
                    <a:pt x="408205" y="557404"/>
                  </a:cubicBezTo>
                  <a:cubicBezTo>
                    <a:pt x="408205" y="557404"/>
                    <a:pt x="408205" y="557404"/>
                    <a:pt x="408205" y="557404"/>
                  </a:cubicBezTo>
                  <a:cubicBezTo>
                    <a:pt x="417730" y="563119"/>
                    <a:pt x="427255" y="568834"/>
                    <a:pt x="436780" y="573597"/>
                  </a:cubicBezTo>
                  <a:cubicBezTo>
                    <a:pt x="476785" y="593599"/>
                    <a:pt x="521553" y="605029"/>
                    <a:pt x="568225" y="605029"/>
                  </a:cubicBezTo>
                  <a:cubicBezTo>
                    <a:pt x="691098" y="605029"/>
                    <a:pt x="796825" y="529782"/>
                    <a:pt x="841593" y="422149"/>
                  </a:cubicBezTo>
                  <a:cubicBezTo>
                    <a:pt x="845403" y="411672"/>
                    <a:pt x="849213" y="401194"/>
                    <a:pt x="852070" y="390717"/>
                  </a:cubicBezTo>
                  <a:lnTo>
                    <a:pt x="852070" y="390717"/>
                  </a:lnTo>
                  <a:cubicBezTo>
                    <a:pt x="1052095" y="284989"/>
                    <a:pt x="1144488" y="163069"/>
                    <a:pt x="1116865" y="88774"/>
                  </a:cubicBezTo>
                  <a:cubicBezTo>
                    <a:pt x="1089243" y="14479"/>
                    <a:pt x="943510" y="-4571"/>
                    <a:pt x="722530" y="47817"/>
                  </a:cubicBezTo>
                  <a:cubicBezTo>
                    <a:pt x="722530" y="47817"/>
                    <a:pt x="628233" y="-28383"/>
                    <a:pt x="466308" y="27814"/>
                  </a:cubicBezTo>
                  <a:cubicBezTo>
                    <a:pt x="308193" y="82107"/>
                    <a:pt x="276760" y="212599"/>
                    <a:pt x="276760" y="212599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074" name="Picture 2" descr="Nhu cầu vs Mong muốn vs Yêu cầu | Cộng đồng Business Analyst Việt N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9" y="2027125"/>
            <a:ext cx="4986806" cy="33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B549F46-286E-4D11-9B05-3772D7CFF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684357">
            <a:off x="4635327" y="4294752"/>
            <a:ext cx="1219200" cy="914400"/>
            <a:chOff x="3403719" y="943599"/>
            <a:chExt cx="1219200" cy="914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FE3D08-4E07-43AC-88F3-AAFFC8A7A02E}"/>
                </a:ext>
              </a:extLst>
            </p:cNvPr>
            <p:cNvSpPr/>
            <p:nvPr/>
          </p:nvSpPr>
          <p:spPr>
            <a:xfrm>
              <a:off x="3403719" y="943599"/>
              <a:ext cx="1219200" cy="914400"/>
            </a:xfrm>
            <a:custGeom>
              <a:avLst/>
              <a:gdLst>
                <a:gd name="connsiteX0" fmla="*/ 1126331 w 1219200"/>
                <a:gd name="connsiteY0" fmla="*/ 260509 h 914400"/>
                <a:gd name="connsiteX1" fmla="*/ 1126331 w 1219200"/>
                <a:gd name="connsiteY1" fmla="*/ 215741 h 914400"/>
                <a:gd name="connsiteX2" fmla="*/ 1012984 w 1219200"/>
                <a:gd name="connsiteY2" fmla="*/ 101441 h 914400"/>
                <a:gd name="connsiteX3" fmla="*/ 955834 w 1219200"/>
                <a:gd name="connsiteY3" fmla="*/ 101441 h 914400"/>
                <a:gd name="connsiteX4" fmla="*/ 612934 w 1219200"/>
                <a:gd name="connsiteY4" fmla="*/ 7144 h 914400"/>
                <a:gd name="connsiteX5" fmla="*/ 268129 w 1219200"/>
                <a:gd name="connsiteY5" fmla="*/ 101441 h 914400"/>
                <a:gd name="connsiteX6" fmla="*/ 210979 w 1219200"/>
                <a:gd name="connsiteY6" fmla="*/ 101441 h 914400"/>
                <a:gd name="connsiteX7" fmla="*/ 97631 w 1219200"/>
                <a:gd name="connsiteY7" fmla="*/ 215741 h 914400"/>
                <a:gd name="connsiteX8" fmla="*/ 97631 w 1219200"/>
                <a:gd name="connsiteY8" fmla="*/ 260509 h 914400"/>
                <a:gd name="connsiteX9" fmla="*/ 7144 w 1219200"/>
                <a:gd name="connsiteY9" fmla="*/ 461486 h 914400"/>
                <a:gd name="connsiteX10" fmla="*/ 98584 w 1219200"/>
                <a:gd name="connsiteY10" fmla="*/ 662464 h 914400"/>
                <a:gd name="connsiteX11" fmla="*/ 98584 w 1219200"/>
                <a:gd name="connsiteY11" fmla="*/ 707231 h 914400"/>
                <a:gd name="connsiteX12" fmla="*/ 211931 w 1219200"/>
                <a:gd name="connsiteY12" fmla="*/ 821531 h 914400"/>
                <a:gd name="connsiteX13" fmla="*/ 269081 w 1219200"/>
                <a:gd name="connsiteY13" fmla="*/ 821531 h 914400"/>
                <a:gd name="connsiteX14" fmla="*/ 612934 w 1219200"/>
                <a:gd name="connsiteY14" fmla="*/ 915829 h 914400"/>
                <a:gd name="connsiteX15" fmla="*/ 956786 w 1219200"/>
                <a:gd name="connsiteY15" fmla="*/ 821531 h 914400"/>
                <a:gd name="connsiteX16" fmla="*/ 1013936 w 1219200"/>
                <a:gd name="connsiteY16" fmla="*/ 821531 h 914400"/>
                <a:gd name="connsiteX17" fmla="*/ 1127284 w 1219200"/>
                <a:gd name="connsiteY17" fmla="*/ 707231 h 914400"/>
                <a:gd name="connsiteX18" fmla="*/ 1127284 w 1219200"/>
                <a:gd name="connsiteY18" fmla="*/ 662464 h 914400"/>
                <a:gd name="connsiteX19" fmla="*/ 1218724 w 1219200"/>
                <a:gd name="connsiteY19" fmla="*/ 461486 h 914400"/>
                <a:gd name="connsiteX20" fmla="*/ 1126331 w 1219200"/>
                <a:gd name="connsiteY20" fmla="*/ 260509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" h="914400">
                  <a:moveTo>
                    <a:pt x="1126331" y="260509"/>
                  </a:moveTo>
                  <a:lnTo>
                    <a:pt x="1126331" y="215741"/>
                  </a:lnTo>
                  <a:cubicBezTo>
                    <a:pt x="1069181" y="201454"/>
                    <a:pt x="1027271" y="160496"/>
                    <a:pt x="1012984" y="101441"/>
                  </a:cubicBezTo>
                  <a:lnTo>
                    <a:pt x="955834" y="101441"/>
                  </a:lnTo>
                  <a:cubicBezTo>
                    <a:pt x="873919" y="41434"/>
                    <a:pt x="724376" y="7144"/>
                    <a:pt x="612934" y="7144"/>
                  </a:cubicBezTo>
                  <a:cubicBezTo>
                    <a:pt x="500539" y="7144"/>
                    <a:pt x="350996" y="41434"/>
                    <a:pt x="268129" y="101441"/>
                  </a:cubicBezTo>
                  <a:lnTo>
                    <a:pt x="210979" y="101441"/>
                  </a:lnTo>
                  <a:cubicBezTo>
                    <a:pt x="196691" y="160496"/>
                    <a:pt x="154781" y="201454"/>
                    <a:pt x="97631" y="215741"/>
                  </a:cubicBezTo>
                  <a:lnTo>
                    <a:pt x="97631" y="260509"/>
                  </a:lnTo>
                  <a:cubicBezTo>
                    <a:pt x="34766" y="302419"/>
                    <a:pt x="7144" y="392906"/>
                    <a:pt x="7144" y="461486"/>
                  </a:cubicBezTo>
                  <a:cubicBezTo>
                    <a:pt x="7144" y="530066"/>
                    <a:pt x="34766" y="620554"/>
                    <a:pt x="98584" y="662464"/>
                  </a:cubicBezTo>
                  <a:lnTo>
                    <a:pt x="98584" y="707231"/>
                  </a:lnTo>
                  <a:cubicBezTo>
                    <a:pt x="155734" y="721519"/>
                    <a:pt x="197644" y="762476"/>
                    <a:pt x="211931" y="821531"/>
                  </a:cubicBezTo>
                  <a:lnTo>
                    <a:pt x="269081" y="821531"/>
                  </a:lnTo>
                  <a:cubicBezTo>
                    <a:pt x="350996" y="881539"/>
                    <a:pt x="500539" y="915829"/>
                    <a:pt x="612934" y="915829"/>
                  </a:cubicBezTo>
                  <a:cubicBezTo>
                    <a:pt x="725329" y="915829"/>
                    <a:pt x="873919" y="881539"/>
                    <a:pt x="956786" y="821531"/>
                  </a:cubicBezTo>
                  <a:lnTo>
                    <a:pt x="1013936" y="821531"/>
                  </a:lnTo>
                  <a:cubicBezTo>
                    <a:pt x="1028224" y="762476"/>
                    <a:pt x="1070134" y="721519"/>
                    <a:pt x="1127284" y="707231"/>
                  </a:cubicBezTo>
                  <a:lnTo>
                    <a:pt x="1127284" y="662464"/>
                  </a:lnTo>
                  <a:cubicBezTo>
                    <a:pt x="1191101" y="620554"/>
                    <a:pt x="1218724" y="530066"/>
                    <a:pt x="1218724" y="461486"/>
                  </a:cubicBezTo>
                  <a:cubicBezTo>
                    <a:pt x="1218724" y="392906"/>
                    <a:pt x="1190149" y="302419"/>
                    <a:pt x="1126331" y="2605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06464-E6E9-4AF9-A07C-93CFB2945CAE}"/>
                </a:ext>
              </a:extLst>
            </p:cNvPr>
            <p:cNvSpPr/>
            <p:nvPr/>
          </p:nvSpPr>
          <p:spPr>
            <a:xfrm>
              <a:off x="3674229" y="1192202"/>
              <a:ext cx="704850" cy="476250"/>
            </a:xfrm>
            <a:custGeom>
              <a:avLst/>
              <a:gdLst>
                <a:gd name="connsiteX0" fmla="*/ 7144 w 704850"/>
                <a:gd name="connsiteY0" fmla="*/ 69056 h 476250"/>
                <a:gd name="connsiteX1" fmla="*/ 117634 w 704850"/>
                <a:gd name="connsiteY1" fmla="*/ 7144 h 476250"/>
                <a:gd name="connsiteX2" fmla="*/ 671989 w 704850"/>
                <a:gd name="connsiteY2" fmla="*/ 7144 h 476250"/>
                <a:gd name="connsiteX3" fmla="*/ 702469 w 704850"/>
                <a:gd name="connsiteY3" fmla="*/ 37624 h 476250"/>
                <a:gd name="connsiteX4" fmla="*/ 702469 w 704850"/>
                <a:gd name="connsiteY4" fmla="*/ 391001 h 476250"/>
                <a:gd name="connsiteX5" fmla="*/ 673894 w 704850"/>
                <a:gd name="connsiteY5" fmla="*/ 441484 h 476250"/>
                <a:gd name="connsiteX6" fmla="*/ 630079 w 704850"/>
                <a:gd name="connsiteY6" fmla="*/ 472916 h 476250"/>
                <a:gd name="connsiteX7" fmla="*/ 7144 w 704850"/>
                <a:gd name="connsiteY7" fmla="*/ 6905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4850" h="476250">
                  <a:moveTo>
                    <a:pt x="7144" y="69056"/>
                  </a:moveTo>
                  <a:lnTo>
                    <a:pt x="117634" y="7144"/>
                  </a:lnTo>
                  <a:lnTo>
                    <a:pt x="671989" y="7144"/>
                  </a:lnTo>
                  <a:cubicBezTo>
                    <a:pt x="689134" y="7144"/>
                    <a:pt x="702469" y="21431"/>
                    <a:pt x="702469" y="37624"/>
                  </a:cubicBezTo>
                  <a:lnTo>
                    <a:pt x="702469" y="391001"/>
                  </a:lnTo>
                  <a:cubicBezTo>
                    <a:pt x="702469" y="411956"/>
                    <a:pt x="691991" y="431006"/>
                    <a:pt x="673894" y="441484"/>
                  </a:cubicBezTo>
                  <a:lnTo>
                    <a:pt x="630079" y="472916"/>
                  </a:lnTo>
                  <a:lnTo>
                    <a:pt x="7144" y="690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14AFD9-EA2B-4732-8D89-A422FEC49388}"/>
                </a:ext>
              </a:extLst>
            </p:cNvPr>
            <p:cNvSpPr/>
            <p:nvPr/>
          </p:nvSpPr>
          <p:spPr>
            <a:xfrm>
              <a:off x="3963789" y="1294119"/>
              <a:ext cx="314325" cy="323850"/>
            </a:xfrm>
            <a:custGeom>
              <a:avLst/>
              <a:gdLst>
                <a:gd name="connsiteX0" fmla="*/ 161449 w 314325"/>
                <a:gd name="connsiteY0" fmla="*/ 316706 h 323850"/>
                <a:gd name="connsiteX1" fmla="*/ 7144 w 314325"/>
                <a:gd name="connsiteY1" fmla="*/ 162401 h 323850"/>
                <a:gd name="connsiteX2" fmla="*/ 161449 w 314325"/>
                <a:gd name="connsiteY2" fmla="*/ 7144 h 323850"/>
                <a:gd name="connsiteX3" fmla="*/ 315754 w 314325"/>
                <a:gd name="connsiteY3" fmla="*/ 161449 h 323850"/>
                <a:gd name="connsiteX4" fmla="*/ 161449 w 31432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23850">
                  <a:moveTo>
                    <a:pt x="161449" y="316706"/>
                  </a:moveTo>
                  <a:cubicBezTo>
                    <a:pt x="75724" y="316706"/>
                    <a:pt x="7144" y="247174"/>
                    <a:pt x="7144" y="162401"/>
                  </a:cubicBezTo>
                  <a:cubicBezTo>
                    <a:pt x="7144" y="77629"/>
                    <a:pt x="76676" y="7144"/>
                    <a:pt x="161449" y="7144"/>
                  </a:cubicBezTo>
                  <a:cubicBezTo>
                    <a:pt x="246221" y="7144"/>
                    <a:pt x="315754" y="76676"/>
                    <a:pt x="315754" y="161449"/>
                  </a:cubicBezTo>
                  <a:cubicBezTo>
                    <a:pt x="315754" y="246221"/>
                    <a:pt x="247174" y="316706"/>
                    <a:pt x="161449" y="3167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C4071ED-B908-4AD0-B762-ECD55B711D83}"/>
                </a:ext>
              </a:extLst>
            </p:cNvPr>
            <p:cNvSpPr/>
            <p:nvPr/>
          </p:nvSpPr>
          <p:spPr>
            <a:xfrm>
              <a:off x="3673277" y="1045330"/>
              <a:ext cx="647700" cy="628650"/>
            </a:xfrm>
            <a:custGeom>
              <a:avLst/>
              <a:gdLst>
                <a:gd name="connsiteX0" fmla="*/ 623411 w 647700"/>
                <a:gd name="connsiteY0" fmla="*/ 204498 h 628650"/>
                <a:gd name="connsiteX1" fmla="*/ 208121 w 647700"/>
                <a:gd name="connsiteY1" fmla="*/ 204498 h 628650"/>
                <a:gd name="connsiteX2" fmla="*/ 451961 w 647700"/>
                <a:gd name="connsiteY2" fmla="*/ 67338 h 628650"/>
                <a:gd name="connsiteX3" fmla="*/ 464344 w 647700"/>
                <a:gd name="connsiteY3" fmla="*/ 23523 h 628650"/>
                <a:gd name="connsiteX4" fmla="*/ 420529 w 647700"/>
                <a:gd name="connsiteY4" fmla="*/ 11141 h 628650"/>
                <a:gd name="connsiteX5" fmla="*/ 75724 w 647700"/>
                <a:gd name="connsiteY5" fmla="*/ 204498 h 628650"/>
                <a:gd name="connsiteX6" fmla="*/ 29051 w 647700"/>
                <a:gd name="connsiteY6" fmla="*/ 204498 h 628650"/>
                <a:gd name="connsiteX7" fmla="*/ 7144 w 647700"/>
                <a:gd name="connsiteY7" fmla="*/ 226406 h 628650"/>
                <a:gd name="connsiteX8" fmla="*/ 7144 w 647700"/>
                <a:gd name="connsiteY8" fmla="*/ 601691 h 628650"/>
                <a:gd name="connsiteX9" fmla="*/ 29051 w 647700"/>
                <a:gd name="connsiteY9" fmla="*/ 623598 h 628650"/>
                <a:gd name="connsiteX10" fmla="*/ 623411 w 647700"/>
                <a:gd name="connsiteY10" fmla="*/ 623598 h 628650"/>
                <a:gd name="connsiteX11" fmla="*/ 645319 w 647700"/>
                <a:gd name="connsiteY11" fmla="*/ 601691 h 628650"/>
                <a:gd name="connsiteX12" fmla="*/ 645319 w 647700"/>
                <a:gd name="connsiteY12" fmla="*/ 226406 h 628650"/>
                <a:gd name="connsiteX13" fmla="*/ 623411 w 647700"/>
                <a:gd name="connsiteY13" fmla="*/ 204498 h 628650"/>
                <a:gd name="connsiteX14" fmla="*/ 453866 w 647700"/>
                <a:gd name="connsiteY14" fmla="*/ 560733 h 628650"/>
                <a:gd name="connsiteX15" fmla="*/ 304324 w 647700"/>
                <a:gd name="connsiteY15" fmla="*/ 411191 h 628650"/>
                <a:gd name="connsiteX16" fmla="*/ 453866 w 647700"/>
                <a:gd name="connsiteY16" fmla="*/ 261648 h 628650"/>
                <a:gd name="connsiteX17" fmla="*/ 603409 w 647700"/>
                <a:gd name="connsiteY17" fmla="*/ 411191 h 628650"/>
                <a:gd name="connsiteX18" fmla="*/ 453866 w 647700"/>
                <a:gd name="connsiteY18" fmla="*/ 56073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700" h="628650">
                  <a:moveTo>
                    <a:pt x="623411" y="204498"/>
                  </a:moveTo>
                  <a:lnTo>
                    <a:pt x="208121" y="204498"/>
                  </a:lnTo>
                  <a:lnTo>
                    <a:pt x="451961" y="67338"/>
                  </a:lnTo>
                  <a:cubicBezTo>
                    <a:pt x="467201" y="58766"/>
                    <a:pt x="472916" y="38763"/>
                    <a:pt x="464344" y="23523"/>
                  </a:cubicBezTo>
                  <a:cubicBezTo>
                    <a:pt x="455771" y="8283"/>
                    <a:pt x="435769" y="2568"/>
                    <a:pt x="420529" y="11141"/>
                  </a:cubicBezTo>
                  <a:lnTo>
                    <a:pt x="75724" y="204498"/>
                  </a:lnTo>
                  <a:lnTo>
                    <a:pt x="29051" y="204498"/>
                  </a:lnTo>
                  <a:cubicBezTo>
                    <a:pt x="16669" y="204498"/>
                    <a:pt x="7144" y="214023"/>
                    <a:pt x="7144" y="226406"/>
                  </a:cubicBezTo>
                  <a:lnTo>
                    <a:pt x="7144" y="601691"/>
                  </a:lnTo>
                  <a:cubicBezTo>
                    <a:pt x="7144" y="614073"/>
                    <a:pt x="16669" y="623598"/>
                    <a:pt x="29051" y="623598"/>
                  </a:cubicBezTo>
                  <a:lnTo>
                    <a:pt x="623411" y="623598"/>
                  </a:lnTo>
                  <a:cubicBezTo>
                    <a:pt x="635794" y="623598"/>
                    <a:pt x="645319" y="614073"/>
                    <a:pt x="645319" y="601691"/>
                  </a:cubicBezTo>
                  <a:lnTo>
                    <a:pt x="645319" y="226406"/>
                  </a:lnTo>
                  <a:cubicBezTo>
                    <a:pt x="645319" y="214023"/>
                    <a:pt x="635794" y="204498"/>
                    <a:pt x="623411" y="204498"/>
                  </a:cubicBezTo>
                  <a:close/>
                  <a:moveTo>
                    <a:pt x="453866" y="560733"/>
                  </a:moveTo>
                  <a:cubicBezTo>
                    <a:pt x="370999" y="560733"/>
                    <a:pt x="304324" y="494058"/>
                    <a:pt x="304324" y="411191"/>
                  </a:cubicBezTo>
                  <a:cubicBezTo>
                    <a:pt x="304324" y="328323"/>
                    <a:pt x="370999" y="261648"/>
                    <a:pt x="453866" y="261648"/>
                  </a:cubicBezTo>
                  <a:cubicBezTo>
                    <a:pt x="536734" y="261648"/>
                    <a:pt x="603409" y="328323"/>
                    <a:pt x="603409" y="411191"/>
                  </a:cubicBezTo>
                  <a:cubicBezTo>
                    <a:pt x="603409" y="494058"/>
                    <a:pt x="536734" y="560733"/>
                    <a:pt x="453866" y="56073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E9393C-16E2-4961-A26E-718666E8ABA3}"/>
                </a:ext>
              </a:extLst>
            </p:cNvPr>
            <p:cNvSpPr/>
            <p:nvPr/>
          </p:nvSpPr>
          <p:spPr>
            <a:xfrm>
              <a:off x="4076184" y="14055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5157"/>
                    <a:pt x="75157" y="94774"/>
                    <a:pt x="50959" y="94774"/>
                  </a:cubicBezTo>
                  <a:cubicBezTo>
                    <a:pt x="26760" y="94774"/>
                    <a:pt x="7144" y="75157"/>
                    <a:pt x="7144" y="50959"/>
                  </a:cubicBezTo>
                  <a:cubicBezTo>
                    <a:pt x="7144" y="26760"/>
                    <a:pt x="26760" y="7144"/>
                    <a:pt x="50959" y="7144"/>
                  </a:cubicBezTo>
                  <a:cubicBezTo>
                    <a:pt x="75157" y="7144"/>
                    <a:pt x="94774" y="26760"/>
                    <a:pt x="94774" y="50959"/>
                  </a:cubicBezTo>
                  <a:close/>
                </a:path>
              </a:pathLst>
            </a:custGeom>
            <a:solidFill>
              <a:srgbClr val="5AB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0EAC16-0F86-4055-96ED-EB3A6A43FDC3}"/>
                </a:ext>
              </a:extLst>
            </p:cNvPr>
            <p:cNvSpPr/>
            <p:nvPr/>
          </p:nvSpPr>
          <p:spPr>
            <a:xfrm>
              <a:off x="3807579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BAF484-711C-490A-8473-9B07F276B982}"/>
                </a:ext>
              </a:extLst>
            </p:cNvPr>
            <p:cNvSpPr/>
            <p:nvPr/>
          </p:nvSpPr>
          <p:spPr>
            <a:xfrm>
              <a:off x="3724712" y="1288404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4F9CB9-F0C7-4A37-BC9D-5A71A3AC8054}"/>
                </a:ext>
              </a:extLst>
            </p:cNvPr>
            <p:cNvSpPr/>
            <p:nvPr/>
          </p:nvSpPr>
          <p:spPr>
            <a:xfrm>
              <a:off x="3723759" y="1538912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983320-20A1-47BB-B1F6-1BA98B601F41}"/>
                </a:ext>
              </a:extLst>
            </p:cNvPr>
            <p:cNvSpPr/>
            <p:nvPr/>
          </p:nvSpPr>
          <p:spPr>
            <a:xfrm>
              <a:off x="3723759" y="1498907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86A097-CA82-46EC-87E0-55693A5F23E5}"/>
                </a:ext>
              </a:extLst>
            </p:cNvPr>
            <p:cNvSpPr/>
            <p:nvPr/>
          </p:nvSpPr>
          <p:spPr>
            <a:xfrm>
              <a:off x="3723759" y="145794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22474F-C175-40F7-88D5-9A4180CFEBE8}"/>
                </a:ext>
              </a:extLst>
            </p:cNvPr>
            <p:cNvSpPr/>
            <p:nvPr/>
          </p:nvSpPr>
          <p:spPr>
            <a:xfrm>
              <a:off x="3723759" y="1417944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82C9DF-8018-4A9C-B4DD-EBF38BE30DC3}"/>
                </a:ext>
              </a:extLst>
            </p:cNvPr>
            <p:cNvSpPr/>
            <p:nvPr/>
          </p:nvSpPr>
          <p:spPr>
            <a:xfrm>
              <a:off x="3723759" y="1377939"/>
              <a:ext cx="161925" cy="38100"/>
            </a:xfrm>
            <a:custGeom>
              <a:avLst/>
              <a:gdLst>
                <a:gd name="connsiteX0" fmla="*/ 7144 w 161925"/>
                <a:gd name="connsiteY0" fmla="*/ 7144 h 38100"/>
                <a:gd name="connsiteX1" fmla="*/ 157639 w 161925"/>
                <a:gd name="connsiteY1" fmla="*/ 7144 h 38100"/>
                <a:gd name="connsiteX2" fmla="*/ 157639 w 161925"/>
                <a:gd name="connsiteY2" fmla="*/ 33814 h 38100"/>
                <a:gd name="connsiteX3" fmla="*/ 7144 w 161925"/>
                <a:gd name="connsiteY3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7144" y="7144"/>
                  </a:moveTo>
                  <a:lnTo>
                    <a:pt x="157639" y="7144"/>
                  </a:lnTo>
                  <a:lnTo>
                    <a:pt x="157639" y="33814"/>
                  </a:lnTo>
                  <a:lnTo>
                    <a:pt x="7144" y="33814"/>
                  </a:lnTo>
                  <a:close/>
                </a:path>
              </a:pathLst>
            </a:custGeom>
            <a:solidFill>
              <a:srgbClr val="EAE4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E5A8348-D894-4A2A-9B06-5E5AFEB61DF8}"/>
                </a:ext>
              </a:extLst>
            </p:cNvPr>
            <p:cNvSpPr/>
            <p:nvPr/>
          </p:nvSpPr>
          <p:spPr>
            <a:xfrm>
              <a:off x="4069517" y="1398894"/>
              <a:ext cx="114300" cy="114300"/>
            </a:xfrm>
            <a:custGeom>
              <a:avLst/>
              <a:gdLst>
                <a:gd name="connsiteX0" fmla="*/ 110014 w 114300"/>
                <a:gd name="connsiteY0" fmla="*/ 58579 h 114300"/>
                <a:gd name="connsiteX1" fmla="*/ 58579 w 114300"/>
                <a:gd name="connsiteY1" fmla="*/ 110014 h 114300"/>
                <a:gd name="connsiteX2" fmla="*/ 7144 w 114300"/>
                <a:gd name="connsiteY2" fmla="*/ 58579 h 114300"/>
                <a:gd name="connsiteX3" fmla="*/ 58579 w 114300"/>
                <a:gd name="connsiteY3" fmla="*/ 7144 h 114300"/>
                <a:gd name="connsiteX4" fmla="*/ 110014 w 114300"/>
                <a:gd name="connsiteY4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0014" y="58579"/>
                  </a:moveTo>
                  <a:cubicBezTo>
                    <a:pt x="110014" y="86986"/>
                    <a:pt x="86985" y="110014"/>
                    <a:pt x="58579" y="110014"/>
                  </a:cubicBezTo>
                  <a:cubicBezTo>
                    <a:pt x="30172" y="110014"/>
                    <a:pt x="7144" y="86986"/>
                    <a:pt x="7144" y="58579"/>
                  </a:cubicBezTo>
                  <a:cubicBezTo>
                    <a:pt x="7144" y="30172"/>
                    <a:pt x="30172" y="7144"/>
                    <a:pt x="58579" y="7144"/>
                  </a:cubicBezTo>
                  <a:cubicBezTo>
                    <a:pt x="86985" y="7144"/>
                    <a:pt x="110014" y="30172"/>
                    <a:pt x="110014" y="58579"/>
                  </a:cubicBezTo>
                  <a:close/>
                </a:path>
              </a:pathLst>
            </a:custGeom>
            <a:solidFill>
              <a:srgbClr val="1E3F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7D09DA-4823-45B9-A28C-DC6D416C7749}"/>
                </a:ext>
              </a:extLst>
            </p:cNvPr>
            <p:cNvSpPr/>
            <p:nvPr/>
          </p:nvSpPr>
          <p:spPr>
            <a:xfrm>
              <a:off x="4421361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254A8B-65AE-4642-ACB0-6D423E3E4B32}"/>
                </a:ext>
              </a:extLst>
            </p:cNvPr>
            <p:cNvSpPr/>
            <p:nvPr/>
          </p:nvSpPr>
          <p:spPr>
            <a:xfrm>
              <a:off x="3502198" y="1319677"/>
              <a:ext cx="114300" cy="180975"/>
            </a:xfrm>
            <a:custGeom>
              <a:avLst/>
              <a:gdLst>
                <a:gd name="connsiteX0" fmla="*/ 35347 w 114300"/>
                <a:gd name="connsiteY0" fmla="*/ 173991 h 180975"/>
                <a:gd name="connsiteX1" fmla="*/ 42015 w 114300"/>
                <a:gd name="connsiteY1" fmla="*/ 112078 h 180975"/>
                <a:gd name="connsiteX2" fmla="*/ 14392 w 114300"/>
                <a:gd name="connsiteY2" fmla="*/ 112078 h 180975"/>
                <a:gd name="connsiteX3" fmla="*/ 8677 w 114300"/>
                <a:gd name="connsiteY3" fmla="*/ 100648 h 180975"/>
                <a:gd name="connsiteX4" fmla="*/ 71542 w 114300"/>
                <a:gd name="connsiteY4" fmla="*/ 10161 h 180975"/>
                <a:gd name="connsiteX5" fmla="*/ 83925 w 114300"/>
                <a:gd name="connsiteY5" fmla="*/ 14923 h 180975"/>
                <a:gd name="connsiteX6" fmla="*/ 77257 w 114300"/>
                <a:gd name="connsiteY6" fmla="*/ 76836 h 180975"/>
                <a:gd name="connsiteX7" fmla="*/ 104880 w 114300"/>
                <a:gd name="connsiteY7" fmla="*/ 76836 h 180975"/>
                <a:gd name="connsiteX8" fmla="*/ 110595 w 114300"/>
                <a:gd name="connsiteY8" fmla="*/ 88266 h 180975"/>
                <a:gd name="connsiteX9" fmla="*/ 47730 w 114300"/>
                <a:gd name="connsiteY9" fmla="*/ 178753 h 180975"/>
                <a:gd name="connsiteX10" fmla="*/ 35347 w 114300"/>
                <a:gd name="connsiteY10" fmla="*/ 17399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" h="180975">
                  <a:moveTo>
                    <a:pt x="35347" y="173991"/>
                  </a:moveTo>
                  <a:lnTo>
                    <a:pt x="42015" y="112078"/>
                  </a:lnTo>
                  <a:lnTo>
                    <a:pt x="14392" y="112078"/>
                  </a:lnTo>
                  <a:cubicBezTo>
                    <a:pt x="8677" y="112078"/>
                    <a:pt x="4867" y="105411"/>
                    <a:pt x="8677" y="100648"/>
                  </a:cubicBezTo>
                  <a:lnTo>
                    <a:pt x="71542" y="10161"/>
                  </a:lnTo>
                  <a:cubicBezTo>
                    <a:pt x="75352" y="4446"/>
                    <a:pt x="84877" y="7303"/>
                    <a:pt x="83925" y="14923"/>
                  </a:cubicBezTo>
                  <a:lnTo>
                    <a:pt x="77257" y="76836"/>
                  </a:lnTo>
                  <a:lnTo>
                    <a:pt x="104880" y="76836"/>
                  </a:lnTo>
                  <a:cubicBezTo>
                    <a:pt x="110595" y="76836"/>
                    <a:pt x="114405" y="83503"/>
                    <a:pt x="110595" y="88266"/>
                  </a:cubicBezTo>
                  <a:lnTo>
                    <a:pt x="47730" y="178753"/>
                  </a:lnTo>
                  <a:cubicBezTo>
                    <a:pt x="43920" y="184468"/>
                    <a:pt x="35347" y="180658"/>
                    <a:pt x="35347" y="17399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15C24-F216-40BC-9B31-7CBC016A7A70}"/>
                </a:ext>
              </a:extLst>
            </p:cNvPr>
            <p:cNvSpPr/>
            <p:nvPr/>
          </p:nvSpPr>
          <p:spPr>
            <a:xfrm>
              <a:off x="3724474" y="1061471"/>
              <a:ext cx="95250" cy="95250"/>
            </a:xfrm>
            <a:custGeom>
              <a:avLst/>
              <a:gdLst>
                <a:gd name="connsiteX0" fmla="*/ 37862 w 95250"/>
                <a:gd name="connsiteY0" fmla="*/ 61674 h 95250"/>
                <a:gd name="connsiteX1" fmla="*/ 44529 w 95250"/>
                <a:gd name="connsiteY1" fmla="*/ 67389 h 95250"/>
                <a:gd name="connsiteX2" fmla="*/ 54054 w 95250"/>
                <a:gd name="connsiteY2" fmla="*/ 94059 h 95250"/>
                <a:gd name="connsiteX3" fmla="*/ 56912 w 95250"/>
                <a:gd name="connsiteY3" fmla="*/ 94059 h 95250"/>
                <a:gd name="connsiteX4" fmla="*/ 62627 w 95250"/>
                <a:gd name="connsiteY4" fmla="*/ 66437 h 95250"/>
                <a:gd name="connsiteX5" fmla="*/ 68342 w 95250"/>
                <a:gd name="connsiteY5" fmla="*/ 59769 h 95250"/>
                <a:gd name="connsiteX6" fmla="*/ 95012 w 95250"/>
                <a:gd name="connsiteY6" fmla="*/ 50244 h 95250"/>
                <a:gd name="connsiteX7" fmla="*/ 95012 w 95250"/>
                <a:gd name="connsiteY7" fmla="*/ 47387 h 95250"/>
                <a:gd name="connsiteX8" fmla="*/ 66437 w 95250"/>
                <a:gd name="connsiteY8" fmla="*/ 41672 h 95250"/>
                <a:gd name="connsiteX9" fmla="*/ 59769 w 95250"/>
                <a:gd name="connsiteY9" fmla="*/ 35957 h 95250"/>
                <a:gd name="connsiteX10" fmla="*/ 50244 w 95250"/>
                <a:gd name="connsiteY10" fmla="*/ 9287 h 95250"/>
                <a:gd name="connsiteX11" fmla="*/ 47387 w 95250"/>
                <a:gd name="connsiteY11" fmla="*/ 9287 h 95250"/>
                <a:gd name="connsiteX12" fmla="*/ 41672 w 95250"/>
                <a:gd name="connsiteY12" fmla="*/ 36909 h 95250"/>
                <a:gd name="connsiteX13" fmla="*/ 35957 w 95250"/>
                <a:gd name="connsiteY13" fmla="*/ 43577 h 95250"/>
                <a:gd name="connsiteX14" fmla="*/ 9287 w 95250"/>
                <a:gd name="connsiteY14" fmla="*/ 53102 h 95250"/>
                <a:gd name="connsiteX15" fmla="*/ 9287 w 95250"/>
                <a:gd name="connsiteY15" fmla="*/ 55959 h 95250"/>
                <a:gd name="connsiteX16" fmla="*/ 37862 w 95250"/>
                <a:gd name="connsiteY16" fmla="*/ 616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95250">
                  <a:moveTo>
                    <a:pt x="37862" y="61674"/>
                  </a:moveTo>
                  <a:cubicBezTo>
                    <a:pt x="40719" y="62627"/>
                    <a:pt x="43577" y="64532"/>
                    <a:pt x="44529" y="67389"/>
                  </a:cubicBezTo>
                  <a:lnTo>
                    <a:pt x="54054" y="94059"/>
                  </a:lnTo>
                  <a:cubicBezTo>
                    <a:pt x="55007" y="96917"/>
                    <a:pt x="55959" y="96917"/>
                    <a:pt x="56912" y="94059"/>
                  </a:cubicBezTo>
                  <a:lnTo>
                    <a:pt x="62627" y="66437"/>
                  </a:lnTo>
                  <a:cubicBezTo>
                    <a:pt x="63579" y="63579"/>
                    <a:pt x="65484" y="60722"/>
                    <a:pt x="68342" y="59769"/>
                  </a:cubicBezTo>
                  <a:lnTo>
                    <a:pt x="95012" y="50244"/>
                  </a:lnTo>
                  <a:cubicBezTo>
                    <a:pt x="97869" y="49292"/>
                    <a:pt x="97869" y="48339"/>
                    <a:pt x="95012" y="47387"/>
                  </a:cubicBezTo>
                  <a:lnTo>
                    <a:pt x="66437" y="41672"/>
                  </a:lnTo>
                  <a:cubicBezTo>
                    <a:pt x="63579" y="40719"/>
                    <a:pt x="60722" y="38814"/>
                    <a:pt x="59769" y="35957"/>
                  </a:cubicBezTo>
                  <a:lnTo>
                    <a:pt x="50244" y="9287"/>
                  </a:lnTo>
                  <a:cubicBezTo>
                    <a:pt x="49292" y="6429"/>
                    <a:pt x="48339" y="6429"/>
                    <a:pt x="47387" y="9287"/>
                  </a:cubicBezTo>
                  <a:lnTo>
                    <a:pt x="41672" y="36909"/>
                  </a:lnTo>
                  <a:cubicBezTo>
                    <a:pt x="40719" y="39767"/>
                    <a:pt x="38814" y="42624"/>
                    <a:pt x="35957" y="43577"/>
                  </a:cubicBezTo>
                  <a:lnTo>
                    <a:pt x="9287" y="53102"/>
                  </a:lnTo>
                  <a:cubicBezTo>
                    <a:pt x="6429" y="54054"/>
                    <a:pt x="6429" y="55007"/>
                    <a:pt x="9287" y="55959"/>
                  </a:cubicBezTo>
                  <a:lnTo>
                    <a:pt x="37862" y="6167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A6A080B-3967-4873-9B2B-C692C098210E}"/>
                </a:ext>
              </a:extLst>
            </p:cNvPr>
            <p:cNvSpPr/>
            <p:nvPr/>
          </p:nvSpPr>
          <p:spPr>
            <a:xfrm>
              <a:off x="4058414" y="1711641"/>
              <a:ext cx="57150" cy="57150"/>
            </a:xfrm>
            <a:custGeom>
              <a:avLst/>
              <a:gdLst>
                <a:gd name="connsiteX0" fmla="*/ 20152 w 57150"/>
                <a:gd name="connsiteY0" fmla="*/ 31582 h 57150"/>
                <a:gd name="connsiteX1" fmla="*/ 22057 w 57150"/>
                <a:gd name="connsiteY1" fmla="*/ 36344 h 57150"/>
                <a:gd name="connsiteX2" fmla="*/ 19199 w 57150"/>
                <a:gd name="connsiteY2" fmla="*/ 52537 h 57150"/>
                <a:gd name="connsiteX3" fmla="*/ 20152 w 57150"/>
                <a:gd name="connsiteY3" fmla="*/ 53489 h 57150"/>
                <a:gd name="connsiteX4" fmla="*/ 31582 w 57150"/>
                <a:gd name="connsiteY4" fmla="*/ 41107 h 57150"/>
                <a:gd name="connsiteX5" fmla="*/ 36344 w 57150"/>
                <a:gd name="connsiteY5" fmla="*/ 39202 h 57150"/>
                <a:gd name="connsiteX6" fmla="*/ 52537 w 57150"/>
                <a:gd name="connsiteY6" fmla="*/ 42059 h 57150"/>
                <a:gd name="connsiteX7" fmla="*/ 53489 w 57150"/>
                <a:gd name="connsiteY7" fmla="*/ 41107 h 57150"/>
                <a:gd name="connsiteX8" fmla="*/ 41107 w 57150"/>
                <a:gd name="connsiteY8" fmla="*/ 29677 h 57150"/>
                <a:gd name="connsiteX9" fmla="*/ 39202 w 57150"/>
                <a:gd name="connsiteY9" fmla="*/ 24914 h 57150"/>
                <a:gd name="connsiteX10" fmla="*/ 42059 w 57150"/>
                <a:gd name="connsiteY10" fmla="*/ 8722 h 57150"/>
                <a:gd name="connsiteX11" fmla="*/ 41107 w 57150"/>
                <a:gd name="connsiteY11" fmla="*/ 7769 h 57150"/>
                <a:gd name="connsiteX12" fmla="*/ 29677 w 57150"/>
                <a:gd name="connsiteY12" fmla="*/ 20152 h 57150"/>
                <a:gd name="connsiteX13" fmla="*/ 24914 w 57150"/>
                <a:gd name="connsiteY13" fmla="*/ 22057 h 57150"/>
                <a:gd name="connsiteX14" fmla="*/ 8722 w 57150"/>
                <a:gd name="connsiteY14" fmla="*/ 19199 h 57150"/>
                <a:gd name="connsiteX15" fmla="*/ 7769 w 57150"/>
                <a:gd name="connsiteY15" fmla="*/ 20152 h 57150"/>
                <a:gd name="connsiteX16" fmla="*/ 20152 w 57150"/>
                <a:gd name="connsiteY16" fmla="*/ 315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0152" y="31582"/>
                  </a:moveTo>
                  <a:cubicBezTo>
                    <a:pt x="21104" y="32534"/>
                    <a:pt x="22057" y="34439"/>
                    <a:pt x="22057" y="36344"/>
                  </a:cubicBezTo>
                  <a:lnTo>
                    <a:pt x="19199" y="52537"/>
                  </a:lnTo>
                  <a:cubicBezTo>
                    <a:pt x="19199" y="54442"/>
                    <a:pt x="19199" y="54442"/>
                    <a:pt x="20152" y="53489"/>
                  </a:cubicBezTo>
                  <a:lnTo>
                    <a:pt x="31582" y="41107"/>
                  </a:lnTo>
                  <a:cubicBezTo>
                    <a:pt x="32534" y="40154"/>
                    <a:pt x="34439" y="39202"/>
                    <a:pt x="36344" y="39202"/>
                  </a:cubicBezTo>
                  <a:lnTo>
                    <a:pt x="52537" y="42059"/>
                  </a:lnTo>
                  <a:cubicBezTo>
                    <a:pt x="54442" y="42059"/>
                    <a:pt x="54442" y="42059"/>
                    <a:pt x="53489" y="41107"/>
                  </a:cubicBezTo>
                  <a:lnTo>
                    <a:pt x="41107" y="29677"/>
                  </a:lnTo>
                  <a:cubicBezTo>
                    <a:pt x="40154" y="28724"/>
                    <a:pt x="39202" y="26819"/>
                    <a:pt x="39202" y="24914"/>
                  </a:cubicBezTo>
                  <a:lnTo>
                    <a:pt x="42059" y="8722"/>
                  </a:lnTo>
                  <a:cubicBezTo>
                    <a:pt x="42059" y="6817"/>
                    <a:pt x="42059" y="6817"/>
                    <a:pt x="41107" y="7769"/>
                  </a:cubicBezTo>
                  <a:lnTo>
                    <a:pt x="29677" y="20152"/>
                  </a:lnTo>
                  <a:cubicBezTo>
                    <a:pt x="28724" y="21104"/>
                    <a:pt x="26819" y="22057"/>
                    <a:pt x="24914" y="22057"/>
                  </a:cubicBezTo>
                  <a:lnTo>
                    <a:pt x="8722" y="19199"/>
                  </a:lnTo>
                  <a:cubicBezTo>
                    <a:pt x="6817" y="19199"/>
                    <a:pt x="6817" y="19199"/>
                    <a:pt x="7769" y="20152"/>
                  </a:cubicBezTo>
                  <a:lnTo>
                    <a:pt x="20152" y="315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AC961F-232C-406A-884C-7A7D7E05F29D}"/>
                </a:ext>
              </a:extLst>
            </p:cNvPr>
            <p:cNvSpPr/>
            <p:nvPr/>
          </p:nvSpPr>
          <p:spPr>
            <a:xfrm>
              <a:off x="4414649" y="1166811"/>
              <a:ext cx="57150" cy="57150"/>
            </a:xfrm>
            <a:custGeom>
              <a:avLst/>
              <a:gdLst>
                <a:gd name="connsiteX0" fmla="*/ 21104 w 57150"/>
                <a:gd name="connsiteY0" fmla="*/ 33487 h 57150"/>
                <a:gd name="connsiteX1" fmla="*/ 23009 w 57150"/>
                <a:gd name="connsiteY1" fmla="*/ 38249 h 57150"/>
                <a:gd name="connsiteX2" fmla="*/ 22057 w 57150"/>
                <a:gd name="connsiteY2" fmla="*/ 54442 h 57150"/>
                <a:gd name="connsiteX3" fmla="*/ 23962 w 57150"/>
                <a:gd name="connsiteY3" fmla="*/ 55394 h 57150"/>
                <a:gd name="connsiteX4" fmla="*/ 33487 w 57150"/>
                <a:gd name="connsiteY4" fmla="*/ 42059 h 57150"/>
                <a:gd name="connsiteX5" fmla="*/ 38249 w 57150"/>
                <a:gd name="connsiteY5" fmla="*/ 40154 h 57150"/>
                <a:gd name="connsiteX6" fmla="*/ 54442 w 57150"/>
                <a:gd name="connsiteY6" fmla="*/ 41107 h 57150"/>
                <a:gd name="connsiteX7" fmla="*/ 55394 w 57150"/>
                <a:gd name="connsiteY7" fmla="*/ 39202 h 57150"/>
                <a:gd name="connsiteX8" fmla="*/ 42059 w 57150"/>
                <a:gd name="connsiteY8" fmla="*/ 29677 h 57150"/>
                <a:gd name="connsiteX9" fmla="*/ 40154 w 57150"/>
                <a:gd name="connsiteY9" fmla="*/ 24914 h 57150"/>
                <a:gd name="connsiteX10" fmla="*/ 41107 w 57150"/>
                <a:gd name="connsiteY10" fmla="*/ 8722 h 57150"/>
                <a:gd name="connsiteX11" fmla="*/ 39202 w 57150"/>
                <a:gd name="connsiteY11" fmla="*/ 7769 h 57150"/>
                <a:gd name="connsiteX12" fmla="*/ 29677 w 57150"/>
                <a:gd name="connsiteY12" fmla="*/ 21104 h 57150"/>
                <a:gd name="connsiteX13" fmla="*/ 24914 w 57150"/>
                <a:gd name="connsiteY13" fmla="*/ 23009 h 57150"/>
                <a:gd name="connsiteX14" fmla="*/ 8722 w 57150"/>
                <a:gd name="connsiteY14" fmla="*/ 22057 h 57150"/>
                <a:gd name="connsiteX15" fmla="*/ 7769 w 57150"/>
                <a:gd name="connsiteY15" fmla="*/ 23962 h 57150"/>
                <a:gd name="connsiteX16" fmla="*/ 21104 w 57150"/>
                <a:gd name="connsiteY16" fmla="*/ 334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1104" y="33487"/>
                  </a:moveTo>
                  <a:cubicBezTo>
                    <a:pt x="22057" y="34439"/>
                    <a:pt x="23009" y="36344"/>
                    <a:pt x="23009" y="38249"/>
                  </a:cubicBezTo>
                  <a:lnTo>
                    <a:pt x="22057" y="54442"/>
                  </a:lnTo>
                  <a:cubicBezTo>
                    <a:pt x="22057" y="56347"/>
                    <a:pt x="23009" y="56347"/>
                    <a:pt x="23962" y="55394"/>
                  </a:cubicBezTo>
                  <a:lnTo>
                    <a:pt x="33487" y="42059"/>
                  </a:lnTo>
                  <a:cubicBezTo>
                    <a:pt x="34439" y="41107"/>
                    <a:pt x="36344" y="40154"/>
                    <a:pt x="38249" y="40154"/>
                  </a:cubicBezTo>
                  <a:lnTo>
                    <a:pt x="54442" y="41107"/>
                  </a:lnTo>
                  <a:cubicBezTo>
                    <a:pt x="56347" y="41107"/>
                    <a:pt x="56347" y="40154"/>
                    <a:pt x="55394" y="39202"/>
                  </a:cubicBezTo>
                  <a:lnTo>
                    <a:pt x="42059" y="29677"/>
                  </a:lnTo>
                  <a:cubicBezTo>
                    <a:pt x="41107" y="28724"/>
                    <a:pt x="40154" y="26819"/>
                    <a:pt x="40154" y="24914"/>
                  </a:cubicBezTo>
                  <a:lnTo>
                    <a:pt x="41107" y="8722"/>
                  </a:lnTo>
                  <a:cubicBezTo>
                    <a:pt x="41107" y="6817"/>
                    <a:pt x="40154" y="6817"/>
                    <a:pt x="39202" y="7769"/>
                  </a:cubicBezTo>
                  <a:lnTo>
                    <a:pt x="29677" y="21104"/>
                  </a:lnTo>
                  <a:cubicBezTo>
                    <a:pt x="28724" y="22057"/>
                    <a:pt x="26819" y="23009"/>
                    <a:pt x="24914" y="23009"/>
                  </a:cubicBezTo>
                  <a:lnTo>
                    <a:pt x="8722" y="22057"/>
                  </a:lnTo>
                  <a:cubicBezTo>
                    <a:pt x="6817" y="22057"/>
                    <a:pt x="6817" y="23009"/>
                    <a:pt x="7769" y="23962"/>
                  </a:cubicBezTo>
                  <a:lnTo>
                    <a:pt x="21104" y="334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E7FA7A-1C70-4FAE-A102-DA1D04B372A3}"/>
                </a:ext>
              </a:extLst>
            </p:cNvPr>
            <p:cNvSpPr/>
            <p:nvPr/>
          </p:nvSpPr>
          <p:spPr>
            <a:xfrm>
              <a:off x="3573591" y="1543049"/>
              <a:ext cx="57150" cy="57150"/>
            </a:xfrm>
            <a:custGeom>
              <a:avLst/>
              <a:gdLst>
                <a:gd name="connsiteX0" fmla="*/ 24914 w 57150"/>
                <a:gd name="connsiteY0" fmla="*/ 39202 h 57150"/>
                <a:gd name="connsiteX1" fmla="*/ 29677 w 57150"/>
                <a:gd name="connsiteY1" fmla="*/ 41107 h 57150"/>
                <a:gd name="connsiteX2" fmla="*/ 40154 w 57150"/>
                <a:gd name="connsiteY2" fmla="*/ 53489 h 57150"/>
                <a:gd name="connsiteX3" fmla="*/ 41107 w 57150"/>
                <a:gd name="connsiteY3" fmla="*/ 52537 h 57150"/>
                <a:gd name="connsiteX4" fmla="*/ 39202 w 57150"/>
                <a:gd name="connsiteY4" fmla="*/ 36344 h 57150"/>
                <a:gd name="connsiteX5" fmla="*/ 41107 w 57150"/>
                <a:gd name="connsiteY5" fmla="*/ 31582 h 57150"/>
                <a:gd name="connsiteX6" fmla="*/ 53489 w 57150"/>
                <a:gd name="connsiteY6" fmla="*/ 21104 h 57150"/>
                <a:gd name="connsiteX7" fmla="*/ 52537 w 57150"/>
                <a:gd name="connsiteY7" fmla="*/ 20152 h 57150"/>
                <a:gd name="connsiteX8" fmla="*/ 36344 w 57150"/>
                <a:gd name="connsiteY8" fmla="*/ 23009 h 57150"/>
                <a:gd name="connsiteX9" fmla="*/ 31582 w 57150"/>
                <a:gd name="connsiteY9" fmla="*/ 21104 h 57150"/>
                <a:gd name="connsiteX10" fmla="*/ 21104 w 57150"/>
                <a:gd name="connsiteY10" fmla="*/ 7769 h 57150"/>
                <a:gd name="connsiteX11" fmla="*/ 20152 w 57150"/>
                <a:gd name="connsiteY11" fmla="*/ 8722 h 57150"/>
                <a:gd name="connsiteX12" fmla="*/ 22057 w 57150"/>
                <a:gd name="connsiteY12" fmla="*/ 24914 h 57150"/>
                <a:gd name="connsiteX13" fmla="*/ 20152 w 57150"/>
                <a:gd name="connsiteY13" fmla="*/ 29677 h 57150"/>
                <a:gd name="connsiteX14" fmla="*/ 7769 w 57150"/>
                <a:gd name="connsiteY14" fmla="*/ 40154 h 57150"/>
                <a:gd name="connsiteX15" fmla="*/ 8722 w 57150"/>
                <a:gd name="connsiteY15" fmla="*/ 41107 h 57150"/>
                <a:gd name="connsiteX16" fmla="*/ 24914 w 57150"/>
                <a:gd name="connsiteY16" fmla="*/ 39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" h="57150">
                  <a:moveTo>
                    <a:pt x="24914" y="39202"/>
                  </a:moveTo>
                  <a:cubicBezTo>
                    <a:pt x="26819" y="39202"/>
                    <a:pt x="28724" y="40154"/>
                    <a:pt x="29677" y="41107"/>
                  </a:cubicBezTo>
                  <a:lnTo>
                    <a:pt x="40154" y="53489"/>
                  </a:lnTo>
                  <a:cubicBezTo>
                    <a:pt x="41107" y="54442"/>
                    <a:pt x="42059" y="54442"/>
                    <a:pt x="41107" y="52537"/>
                  </a:cubicBezTo>
                  <a:lnTo>
                    <a:pt x="39202" y="36344"/>
                  </a:lnTo>
                  <a:cubicBezTo>
                    <a:pt x="39202" y="34439"/>
                    <a:pt x="40154" y="32534"/>
                    <a:pt x="41107" y="31582"/>
                  </a:cubicBezTo>
                  <a:lnTo>
                    <a:pt x="53489" y="21104"/>
                  </a:lnTo>
                  <a:cubicBezTo>
                    <a:pt x="54442" y="20152"/>
                    <a:pt x="54442" y="19199"/>
                    <a:pt x="52537" y="20152"/>
                  </a:cubicBezTo>
                  <a:lnTo>
                    <a:pt x="36344" y="23009"/>
                  </a:lnTo>
                  <a:cubicBezTo>
                    <a:pt x="34439" y="23009"/>
                    <a:pt x="32534" y="22057"/>
                    <a:pt x="31582" y="21104"/>
                  </a:cubicBezTo>
                  <a:lnTo>
                    <a:pt x="21104" y="7769"/>
                  </a:lnTo>
                  <a:cubicBezTo>
                    <a:pt x="20152" y="6817"/>
                    <a:pt x="19199" y="6817"/>
                    <a:pt x="20152" y="8722"/>
                  </a:cubicBezTo>
                  <a:lnTo>
                    <a:pt x="22057" y="24914"/>
                  </a:lnTo>
                  <a:cubicBezTo>
                    <a:pt x="22057" y="26819"/>
                    <a:pt x="21104" y="28724"/>
                    <a:pt x="20152" y="29677"/>
                  </a:cubicBezTo>
                  <a:lnTo>
                    <a:pt x="7769" y="40154"/>
                  </a:lnTo>
                  <a:cubicBezTo>
                    <a:pt x="6817" y="41107"/>
                    <a:pt x="6817" y="42059"/>
                    <a:pt x="8722" y="41107"/>
                  </a:cubicBezTo>
                  <a:lnTo>
                    <a:pt x="24914" y="3920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A9E2B8A-9B90-4370-A0CA-AD716D069834}"/>
                </a:ext>
              </a:extLst>
            </p:cNvPr>
            <p:cNvSpPr/>
            <p:nvPr/>
          </p:nvSpPr>
          <p:spPr>
            <a:xfrm>
              <a:off x="4385323" y="1132723"/>
              <a:ext cx="28575" cy="28575"/>
            </a:xfrm>
            <a:custGeom>
              <a:avLst/>
              <a:gdLst>
                <a:gd name="connsiteX0" fmla="*/ 15187 w 28575"/>
                <a:gd name="connsiteY0" fmla="*/ 21855 h 28575"/>
                <a:gd name="connsiteX1" fmla="*/ 17092 w 28575"/>
                <a:gd name="connsiteY1" fmla="*/ 22807 h 28575"/>
                <a:gd name="connsiteX2" fmla="*/ 21855 w 28575"/>
                <a:gd name="connsiteY2" fmla="*/ 28522 h 28575"/>
                <a:gd name="connsiteX3" fmla="*/ 22807 w 28575"/>
                <a:gd name="connsiteY3" fmla="*/ 28522 h 28575"/>
                <a:gd name="connsiteX4" fmla="*/ 21855 w 28575"/>
                <a:gd name="connsiteY4" fmla="*/ 20902 h 28575"/>
                <a:gd name="connsiteX5" fmla="*/ 22807 w 28575"/>
                <a:gd name="connsiteY5" fmla="*/ 18997 h 28575"/>
                <a:gd name="connsiteX6" fmla="*/ 28522 w 28575"/>
                <a:gd name="connsiteY6" fmla="*/ 14235 h 28575"/>
                <a:gd name="connsiteX7" fmla="*/ 28522 w 28575"/>
                <a:gd name="connsiteY7" fmla="*/ 13282 h 28575"/>
                <a:gd name="connsiteX8" fmla="*/ 20902 w 28575"/>
                <a:gd name="connsiteY8" fmla="*/ 14235 h 28575"/>
                <a:gd name="connsiteX9" fmla="*/ 18997 w 28575"/>
                <a:gd name="connsiteY9" fmla="*/ 13282 h 28575"/>
                <a:gd name="connsiteX10" fmla="*/ 14235 w 28575"/>
                <a:gd name="connsiteY10" fmla="*/ 7567 h 28575"/>
                <a:gd name="connsiteX11" fmla="*/ 13282 w 28575"/>
                <a:gd name="connsiteY11" fmla="*/ 7567 h 28575"/>
                <a:gd name="connsiteX12" fmla="*/ 14235 w 28575"/>
                <a:gd name="connsiteY12" fmla="*/ 15187 h 28575"/>
                <a:gd name="connsiteX13" fmla="*/ 13282 w 28575"/>
                <a:gd name="connsiteY13" fmla="*/ 17092 h 28575"/>
                <a:gd name="connsiteX14" fmla="*/ 7567 w 28575"/>
                <a:gd name="connsiteY14" fmla="*/ 21855 h 28575"/>
                <a:gd name="connsiteX15" fmla="*/ 7567 w 28575"/>
                <a:gd name="connsiteY15" fmla="*/ 22807 h 28575"/>
                <a:gd name="connsiteX16" fmla="*/ 15187 w 28575"/>
                <a:gd name="connsiteY16" fmla="*/ 218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575" h="28575">
                  <a:moveTo>
                    <a:pt x="15187" y="21855"/>
                  </a:moveTo>
                  <a:cubicBezTo>
                    <a:pt x="16140" y="21855"/>
                    <a:pt x="17092" y="21855"/>
                    <a:pt x="17092" y="22807"/>
                  </a:cubicBezTo>
                  <a:lnTo>
                    <a:pt x="21855" y="28522"/>
                  </a:lnTo>
                  <a:cubicBezTo>
                    <a:pt x="21855" y="29475"/>
                    <a:pt x="22807" y="28522"/>
                    <a:pt x="22807" y="28522"/>
                  </a:cubicBezTo>
                  <a:lnTo>
                    <a:pt x="21855" y="20902"/>
                  </a:lnTo>
                  <a:cubicBezTo>
                    <a:pt x="21855" y="19950"/>
                    <a:pt x="21855" y="18997"/>
                    <a:pt x="22807" y="18997"/>
                  </a:cubicBezTo>
                  <a:lnTo>
                    <a:pt x="28522" y="14235"/>
                  </a:lnTo>
                  <a:cubicBezTo>
                    <a:pt x="29475" y="14235"/>
                    <a:pt x="28522" y="13282"/>
                    <a:pt x="28522" y="13282"/>
                  </a:cubicBezTo>
                  <a:lnTo>
                    <a:pt x="20902" y="14235"/>
                  </a:lnTo>
                  <a:cubicBezTo>
                    <a:pt x="19950" y="14235"/>
                    <a:pt x="18997" y="14235"/>
                    <a:pt x="18997" y="13282"/>
                  </a:cubicBezTo>
                  <a:lnTo>
                    <a:pt x="14235" y="7567"/>
                  </a:lnTo>
                  <a:cubicBezTo>
                    <a:pt x="14235" y="6615"/>
                    <a:pt x="13282" y="7567"/>
                    <a:pt x="13282" y="7567"/>
                  </a:cubicBezTo>
                  <a:lnTo>
                    <a:pt x="14235" y="15187"/>
                  </a:lnTo>
                  <a:cubicBezTo>
                    <a:pt x="14235" y="16140"/>
                    <a:pt x="14235" y="17092"/>
                    <a:pt x="13282" y="17092"/>
                  </a:cubicBezTo>
                  <a:lnTo>
                    <a:pt x="7567" y="21855"/>
                  </a:lnTo>
                  <a:cubicBezTo>
                    <a:pt x="6615" y="21855"/>
                    <a:pt x="7567" y="22807"/>
                    <a:pt x="7567" y="22807"/>
                  </a:cubicBezTo>
                  <a:lnTo>
                    <a:pt x="15187" y="218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FA074-D6B2-4FC2-9AEA-3609F13AEB29}"/>
                </a:ext>
              </a:extLst>
            </p:cNvPr>
            <p:cNvSpPr/>
            <p:nvPr/>
          </p:nvSpPr>
          <p:spPr>
            <a:xfrm>
              <a:off x="4136293" y="1035142"/>
              <a:ext cx="142875" cy="142875"/>
            </a:xfrm>
            <a:custGeom>
              <a:avLst/>
              <a:gdLst>
                <a:gd name="connsiteX0" fmla="*/ 136582 w 142875"/>
                <a:gd name="connsiteY0" fmla="*/ 7403 h 142875"/>
                <a:gd name="connsiteX1" fmla="*/ 46095 w 142875"/>
                <a:gd name="connsiteY1" fmla="*/ 20739 h 142875"/>
                <a:gd name="connsiteX2" fmla="*/ 43237 w 142875"/>
                <a:gd name="connsiteY2" fmla="*/ 23596 h 142875"/>
                <a:gd name="connsiteX3" fmla="*/ 43237 w 142875"/>
                <a:gd name="connsiteY3" fmla="*/ 102653 h 142875"/>
                <a:gd name="connsiteX4" fmla="*/ 35617 w 142875"/>
                <a:gd name="connsiteY4" fmla="*/ 100748 h 142875"/>
                <a:gd name="connsiteX5" fmla="*/ 20377 w 142875"/>
                <a:gd name="connsiteY5" fmla="*/ 104558 h 142875"/>
                <a:gd name="connsiteX6" fmla="*/ 8947 w 142875"/>
                <a:gd name="connsiteY6" fmla="*/ 115989 h 142875"/>
                <a:gd name="connsiteX7" fmla="*/ 8947 w 142875"/>
                <a:gd name="connsiteY7" fmla="*/ 129323 h 142875"/>
                <a:gd name="connsiteX8" fmla="*/ 21330 w 142875"/>
                <a:gd name="connsiteY8" fmla="*/ 135991 h 142875"/>
                <a:gd name="connsiteX9" fmla="*/ 36570 w 142875"/>
                <a:gd name="connsiteY9" fmla="*/ 132181 h 142875"/>
                <a:gd name="connsiteX10" fmla="*/ 48000 w 142875"/>
                <a:gd name="connsiteY10" fmla="*/ 120751 h 142875"/>
                <a:gd name="connsiteX11" fmla="*/ 49905 w 142875"/>
                <a:gd name="connsiteY11" fmla="*/ 112178 h 142875"/>
                <a:gd name="connsiteX12" fmla="*/ 49905 w 142875"/>
                <a:gd name="connsiteY12" fmla="*/ 55028 h 142875"/>
                <a:gd name="connsiteX13" fmla="*/ 133725 w 142875"/>
                <a:gd name="connsiteY13" fmla="*/ 42646 h 142875"/>
                <a:gd name="connsiteX14" fmla="*/ 133725 w 142875"/>
                <a:gd name="connsiteY14" fmla="*/ 88366 h 142875"/>
                <a:gd name="connsiteX15" fmla="*/ 126105 w 142875"/>
                <a:gd name="connsiteY15" fmla="*/ 86461 h 142875"/>
                <a:gd name="connsiteX16" fmla="*/ 110865 w 142875"/>
                <a:gd name="connsiteY16" fmla="*/ 90271 h 142875"/>
                <a:gd name="connsiteX17" fmla="*/ 99435 w 142875"/>
                <a:gd name="connsiteY17" fmla="*/ 101701 h 142875"/>
                <a:gd name="connsiteX18" fmla="*/ 99435 w 142875"/>
                <a:gd name="connsiteY18" fmla="*/ 115036 h 142875"/>
                <a:gd name="connsiteX19" fmla="*/ 111817 w 142875"/>
                <a:gd name="connsiteY19" fmla="*/ 121703 h 142875"/>
                <a:gd name="connsiteX20" fmla="*/ 127057 w 142875"/>
                <a:gd name="connsiteY20" fmla="*/ 117893 h 142875"/>
                <a:gd name="connsiteX21" fmla="*/ 138487 w 142875"/>
                <a:gd name="connsiteY21" fmla="*/ 106464 h 142875"/>
                <a:gd name="connsiteX22" fmla="*/ 140392 w 142875"/>
                <a:gd name="connsiteY22" fmla="*/ 97891 h 142875"/>
                <a:gd name="connsiteX23" fmla="*/ 140392 w 142875"/>
                <a:gd name="connsiteY23" fmla="*/ 9308 h 142875"/>
                <a:gd name="connsiteX24" fmla="*/ 136582 w 142875"/>
                <a:gd name="connsiteY24" fmla="*/ 7403 h 142875"/>
                <a:gd name="connsiteX25" fmla="*/ 136582 w 142875"/>
                <a:gd name="connsiteY25" fmla="*/ 7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2875" h="142875">
                  <a:moveTo>
                    <a:pt x="136582" y="7403"/>
                  </a:moveTo>
                  <a:lnTo>
                    <a:pt x="46095" y="20739"/>
                  </a:lnTo>
                  <a:cubicBezTo>
                    <a:pt x="44190" y="20739"/>
                    <a:pt x="43237" y="22643"/>
                    <a:pt x="43237" y="23596"/>
                  </a:cubicBezTo>
                  <a:cubicBezTo>
                    <a:pt x="43237" y="50266"/>
                    <a:pt x="43237" y="75983"/>
                    <a:pt x="43237" y="102653"/>
                  </a:cubicBezTo>
                  <a:cubicBezTo>
                    <a:pt x="41332" y="101701"/>
                    <a:pt x="38475" y="100748"/>
                    <a:pt x="35617" y="100748"/>
                  </a:cubicBezTo>
                  <a:cubicBezTo>
                    <a:pt x="30855" y="100748"/>
                    <a:pt x="25140" y="101701"/>
                    <a:pt x="20377" y="104558"/>
                  </a:cubicBezTo>
                  <a:cubicBezTo>
                    <a:pt x="15615" y="107416"/>
                    <a:pt x="11805" y="111226"/>
                    <a:pt x="8947" y="115989"/>
                  </a:cubicBezTo>
                  <a:cubicBezTo>
                    <a:pt x="7042" y="120751"/>
                    <a:pt x="6090" y="125514"/>
                    <a:pt x="8947" y="129323"/>
                  </a:cubicBezTo>
                  <a:cubicBezTo>
                    <a:pt x="11805" y="133133"/>
                    <a:pt x="15615" y="135991"/>
                    <a:pt x="21330" y="135991"/>
                  </a:cubicBezTo>
                  <a:cubicBezTo>
                    <a:pt x="26092" y="135991"/>
                    <a:pt x="31807" y="135039"/>
                    <a:pt x="36570" y="132181"/>
                  </a:cubicBezTo>
                  <a:cubicBezTo>
                    <a:pt x="41332" y="129323"/>
                    <a:pt x="45142" y="125514"/>
                    <a:pt x="48000" y="120751"/>
                  </a:cubicBezTo>
                  <a:cubicBezTo>
                    <a:pt x="48952" y="117893"/>
                    <a:pt x="49905" y="115036"/>
                    <a:pt x="49905" y="112178"/>
                  </a:cubicBezTo>
                  <a:lnTo>
                    <a:pt x="49905" y="55028"/>
                  </a:lnTo>
                  <a:lnTo>
                    <a:pt x="133725" y="42646"/>
                  </a:lnTo>
                  <a:lnTo>
                    <a:pt x="133725" y="88366"/>
                  </a:lnTo>
                  <a:cubicBezTo>
                    <a:pt x="131820" y="87414"/>
                    <a:pt x="128962" y="86461"/>
                    <a:pt x="126105" y="86461"/>
                  </a:cubicBezTo>
                  <a:cubicBezTo>
                    <a:pt x="121342" y="86461"/>
                    <a:pt x="115627" y="87414"/>
                    <a:pt x="110865" y="90271"/>
                  </a:cubicBezTo>
                  <a:cubicBezTo>
                    <a:pt x="106102" y="93128"/>
                    <a:pt x="102292" y="96939"/>
                    <a:pt x="99435" y="101701"/>
                  </a:cubicBezTo>
                  <a:cubicBezTo>
                    <a:pt x="97530" y="106464"/>
                    <a:pt x="96577" y="111226"/>
                    <a:pt x="99435" y="115036"/>
                  </a:cubicBezTo>
                  <a:cubicBezTo>
                    <a:pt x="102292" y="118846"/>
                    <a:pt x="106102" y="121703"/>
                    <a:pt x="111817" y="121703"/>
                  </a:cubicBezTo>
                  <a:cubicBezTo>
                    <a:pt x="116580" y="121703"/>
                    <a:pt x="122295" y="120751"/>
                    <a:pt x="127057" y="117893"/>
                  </a:cubicBezTo>
                  <a:cubicBezTo>
                    <a:pt x="131820" y="115036"/>
                    <a:pt x="135630" y="111226"/>
                    <a:pt x="138487" y="106464"/>
                  </a:cubicBezTo>
                  <a:cubicBezTo>
                    <a:pt x="139440" y="103606"/>
                    <a:pt x="140392" y="100748"/>
                    <a:pt x="140392" y="97891"/>
                  </a:cubicBezTo>
                  <a:cubicBezTo>
                    <a:pt x="140392" y="68364"/>
                    <a:pt x="140392" y="38836"/>
                    <a:pt x="140392" y="9308"/>
                  </a:cubicBezTo>
                  <a:cubicBezTo>
                    <a:pt x="139440" y="8356"/>
                    <a:pt x="137535" y="6451"/>
                    <a:pt x="136582" y="7403"/>
                  </a:cubicBezTo>
                  <a:lnTo>
                    <a:pt x="136582" y="740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B7DDBD-618B-4314-904D-B8BABD12A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rot="20686633">
            <a:off x="511370" y="5172786"/>
            <a:ext cx="1277043" cy="1277043"/>
            <a:chOff x="10320554" y="1899878"/>
            <a:chExt cx="1055407" cy="105540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302BD75-8A07-4A86-B3F4-144037F0F042}"/>
                </a:ext>
              </a:extLst>
            </p:cNvPr>
            <p:cNvGrpSpPr/>
            <p:nvPr/>
          </p:nvGrpSpPr>
          <p:grpSpPr>
            <a:xfrm>
              <a:off x="10320554" y="1899878"/>
              <a:ext cx="1055407" cy="1055407"/>
              <a:chOff x="10209736" y="1789060"/>
              <a:chExt cx="1277043" cy="1277043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DF0C7A5-A341-46E5-8118-B11151EC223E}"/>
                  </a:ext>
                </a:extLst>
              </p:cNvPr>
              <p:cNvSpPr/>
              <p:nvPr/>
            </p:nvSpPr>
            <p:spPr>
              <a:xfrm>
                <a:off x="10209736" y="1789060"/>
                <a:ext cx="1277043" cy="1277043"/>
              </a:xfrm>
              <a:custGeom>
                <a:avLst/>
                <a:gdLst>
                  <a:gd name="connsiteX0" fmla="*/ 642417 w 1277043"/>
                  <a:gd name="connsiteY0" fmla="*/ 12834 h 1277043"/>
                  <a:gd name="connsiteX1" fmla="*/ 12834 w 1277043"/>
                  <a:gd name="connsiteY1" fmla="*/ 642417 h 1277043"/>
                  <a:gd name="connsiteX2" fmla="*/ 642417 w 1277043"/>
                  <a:gd name="connsiteY2" fmla="*/ 1271999 h 1277043"/>
                  <a:gd name="connsiteX3" fmla="*/ 1271999 w 1277043"/>
                  <a:gd name="connsiteY3" fmla="*/ 642417 h 1277043"/>
                  <a:gd name="connsiteX4" fmla="*/ 642417 w 1277043"/>
                  <a:gd name="connsiteY4" fmla="*/ 12834 h 1277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043" h="1277043">
                    <a:moveTo>
                      <a:pt x="642417" y="12834"/>
                    </a:moveTo>
                    <a:cubicBezTo>
                      <a:pt x="295061" y="12834"/>
                      <a:pt x="12834" y="295061"/>
                      <a:pt x="12834" y="642417"/>
                    </a:cubicBezTo>
                    <a:cubicBezTo>
                      <a:pt x="12834" y="989772"/>
                      <a:pt x="295061" y="1271999"/>
                      <a:pt x="642417" y="1271999"/>
                    </a:cubicBezTo>
                    <a:cubicBezTo>
                      <a:pt x="989772" y="1271999"/>
                      <a:pt x="1271999" y="989772"/>
                      <a:pt x="1271999" y="642417"/>
                    </a:cubicBezTo>
                    <a:cubicBezTo>
                      <a:pt x="1271999" y="295061"/>
                      <a:pt x="989772" y="12834"/>
                      <a:pt x="642417" y="12834"/>
                    </a:cubicBezTo>
                    <a:close/>
                  </a:path>
                </a:pathLst>
              </a:custGeom>
              <a:noFill/>
              <a:ln w="12764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40372D5-7049-4644-BDF9-65FF315BC1CF}"/>
                  </a:ext>
                </a:extLst>
              </p:cNvPr>
              <p:cNvSpPr/>
              <p:nvPr/>
            </p:nvSpPr>
            <p:spPr>
              <a:xfrm>
                <a:off x="10230169" y="1809493"/>
                <a:ext cx="1238732" cy="1238732"/>
              </a:xfrm>
              <a:custGeom>
                <a:avLst/>
                <a:gdLst>
                  <a:gd name="connsiteX0" fmla="*/ 621984 w 1238731"/>
                  <a:gd name="connsiteY0" fmla="*/ 12834 h 1238731"/>
                  <a:gd name="connsiteX1" fmla="*/ 12834 w 1238731"/>
                  <a:gd name="connsiteY1" fmla="*/ 621984 h 1238731"/>
                  <a:gd name="connsiteX2" fmla="*/ 621984 w 1238731"/>
                  <a:gd name="connsiteY2" fmla="*/ 1231133 h 1238731"/>
                  <a:gd name="connsiteX3" fmla="*/ 1231133 w 1238731"/>
                  <a:gd name="connsiteY3" fmla="*/ 621984 h 1238731"/>
                  <a:gd name="connsiteX4" fmla="*/ 621984 w 1238731"/>
                  <a:gd name="connsiteY4" fmla="*/ 12834 h 123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731" h="1238731">
                    <a:moveTo>
                      <a:pt x="621984" y="12834"/>
                    </a:moveTo>
                    <a:cubicBezTo>
                      <a:pt x="284844" y="12834"/>
                      <a:pt x="12834" y="284844"/>
                      <a:pt x="12834" y="621984"/>
                    </a:cubicBezTo>
                    <a:cubicBezTo>
                      <a:pt x="12834" y="959123"/>
                      <a:pt x="286122" y="1231133"/>
                      <a:pt x="621984" y="1231133"/>
                    </a:cubicBezTo>
                    <a:cubicBezTo>
                      <a:pt x="957846" y="1231133"/>
                      <a:pt x="1231133" y="957846"/>
                      <a:pt x="1231133" y="621984"/>
                    </a:cubicBezTo>
                    <a:cubicBezTo>
                      <a:pt x="1231133" y="286122"/>
                      <a:pt x="959123" y="12834"/>
                      <a:pt x="621984" y="128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C1E641-8F6B-46A9-8ACC-86346F2EB006}"/>
                  </a:ext>
                </a:extLst>
              </p:cNvPr>
              <p:cNvSpPr/>
              <p:nvPr/>
            </p:nvSpPr>
            <p:spPr>
              <a:xfrm>
                <a:off x="10520760" y="2760315"/>
                <a:ext cx="140475" cy="166016"/>
              </a:xfrm>
              <a:custGeom>
                <a:avLst/>
                <a:gdLst>
                  <a:gd name="connsiteX0" fmla="*/ 9578 w 140474"/>
                  <a:gd name="connsiteY0" fmla="*/ 105356 h 166015"/>
                  <a:gd name="connsiteX1" fmla="*/ 67045 w 140474"/>
                  <a:gd name="connsiteY1" fmla="*/ 9578 h 166015"/>
                  <a:gd name="connsiteX2" fmla="*/ 116849 w 140474"/>
                  <a:gd name="connsiteY2" fmla="*/ 38950 h 166015"/>
                  <a:gd name="connsiteX3" fmla="*/ 136005 w 140474"/>
                  <a:gd name="connsiteY3" fmla="*/ 54274 h 166015"/>
                  <a:gd name="connsiteX4" fmla="*/ 142390 w 140474"/>
                  <a:gd name="connsiteY4" fmla="*/ 69599 h 166015"/>
                  <a:gd name="connsiteX5" fmla="*/ 137282 w 140474"/>
                  <a:gd name="connsiteY5" fmla="*/ 87477 h 166015"/>
                  <a:gd name="connsiteX6" fmla="*/ 125789 w 140474"/>
                  <a:gd name="connsiteY6" fmla="*/ 98971 h 166015"/>
                  <a:gd name="connsiteX7" fmla="*/ 110464 w 140474"/>
                  <a:gd name="connsiteY7" fmla="*/ 102802 h 166015"/>
                  <a:gd name="connsiteX8" fmla="*/ 97694 w 140474"/>
                  <a:gd name="connsiteY8" fmla="*/ 100248 h 166015"/>
                  <a:gd name="connsiteX9" fmla="*/ 102802 w 140474"/>
                  <a:gd name="connsiteY9" fmla="*/ 107910 h 166015"/>
                  <a:gd name="connsiteX10" fmla="*/ 104079 w 140474"/>
                  <a:gd name="connsiteY10" fmla="*/ 115572 h 166015"/>
                  <a:gd name="connsiteX11" fmla="*/ 104079 w 140474"/>
                  <a:gd name="connsiteY11" fmla="*/ 124512 h 166015"/>
                  <a:gd name="connsiteX12" fmla="*/ 104079 w 140474"/>
                  <a:gd name="connsiteY12" fmla="*/ 162823 h 166015"/>
                  <a:gd name="connsiteX13" fmla="*/ 70876 w 140474"/>
                  <a:gd name="connsiteY13" fmla="*/ 142390 h 166015"/>
                  <a:gd name="connsiteX14" fmla="*/ 72153 w 140474"/>
                  <a:gd name="connsiteY14" fmla="*/ 102802 h 166015"/>
                  <a:gd name="connsiteX15" fmla="*/ 70876 w 140474"/>
                  <a:gd name="connsiteY15" fmla="*/ 92586 h 166015"/>
                  <a:gd name="connsiteX16" fmla="*/ 64491 w 140474"/>
                  <a:gd name="connsiteY16" fmla="*/ 86200 h 166015"/>
                  <a:gd name="connsiteX17" fmla="*/ 61937 w 140474"/>
                  <a:gd name="connsiteY17" fmla="*/ 84923 h 166015"/>
                  <a:gd name="connsiteX18" fmla="*/ 38950 w 140474"/>
                  <a:gd name="connsiteY18" fmla="*/ 124512 h 166015"/>
                  <a:gd name="connsiteX19" fmla="*/ 9578 w 140474"/>
                  <a:gd name="connsiteY19" fmla="*/ 105356 h 166015"/>
                  <a:gd name="connsiteX20" fmla="*/ 73430 w 140474"/>
                  <a:gd name="connsiteY20" fmla="*/ 67045 h 166015"/>
                  <a:gd name="connsiteX21" fmla="*/ 86200 w 140474"/>
                  <a:gd name="connsiteY21" fmla="*/ 74707 h 166015"/>
                  <a:gd name="connsiteX22" fmla="*/ 95140 w 140474"/>
                  <a:gd name="connsiteY22" fmla="*/ 78538 h 166015"/>
                  <a:gd name="connsiteX23" fmla="*/ 101525 w 140474"/>
                  <a:gd name="connsiteY23" fmla="*/ 78538 h 166015"/>
                  <a:gd name="connsiteX24" fmla="*/ 106633 w 140474"/>
                  <a:gd name="connsiteY24" fmla="*/ 74707 h 166015"/>
                  <a:gd name="connsiteX25" fmla="*/ 107910 w 140474"/>
                  <a:gd name="connsiteY25" fmla="*/ 65768 h 166015"/>
                  <a:gd name="connsiteX26" fmla="*/ 97694 w 140474"/>
                  <a:gd name="connsiteY26" fmla="*/ 56828 h 166015"/>
                  <a:gd name="connsiteX27" fmla="*/ 84923 w 140474"/>
                  <a:gd name="connsiteY27" fmla="*/ 49166 h 166015"/>
                  <a:gd name="connsiteX28" fmla="*/ 73430 w 140474"/>
                  <a:gd name="connsiteY28" fmla="*/ 67045 h 16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0474" h="166015">
                    <a:moveTo>
                      <a:pt x="9578" y="105356"/>
                    </a:moveTo>
                    <a:lnTo>
                      <a:pt x="67045" y="9578"/>
                    </a:lnTo>
                    <a:lnTo>
                      <a:pt x="116849" y="38950"/>
                    </a:lnTo>
                    <a:cubicBezTo>
                      <a:pt x="125789" y="44058"/>
                      <a:pt x="132174" y="49166"/>
                      <a:pt x="136005" y="54274"/>
                    </a:cubicBezTo>
                    <a:cubicBezTo>
                      <a:pt x="139836" y="59382"/>
                      <a:pt x="142390" y="64491"/>
                      <a:pt x="142390" y="69599"/>
                    </a:cubicBezTo>
                    <a:cubicBezTo>
                      <a:pt x="142390" y="75984"/>
                      <a:pt x="141113" y="82369"/>
                      <a:pt x="137282" y="87477"/>
                    </a:cubicBezTo>
                    <a:cubicBezTo>
                      <a:pt x="133451" y="92586"/>
                      <a:pt x="129620" y="96417"/>
                      <a:pt x="125789" y="98971"/>
                    </a:cubicBezTo>
                    <a:cubicBezTo>
                      <a:pt x="120681" y="101525"/>
                      <a:pt x="115572" y="102802"/>
                      <a:pt x="110464" y="102802"/>
                    </a:cubicBezTo>
                    <a:cubicBezTo>
                      <a:pt x="106633" y="102802"/>
                      <a:pt x="102802" y="101525"/>
                      <a:pt x="97694" y="100248"/>
                    </a:cubicBezTo>
                    <a:cubicBezTo>
                      <a:pt x="100248" y="104079"/>
                      <a:pt x="102802" y="106633"/>
                      <a:pt x="102802" y="107910"/>
                    </a:cubicBezTo>
                    <a:cubicBezTo>
                      <a:pt x="102802" y="109187"/>
                      <a:pt x="104079" y="111741"/>
                      <a:pt x="104079" y="115572"/>
                    </a:cubicBezTo>
                    <a:cubicBezTo>
                      <a:pt x="104079" y="119404"/>
                      <a:pt x="105356" y="121958"/>
                      <a:pt x="104079" y="124512"/>
                    </a:cubicBezTo>
                    <a:lnTo>
                      <a:pt x="104079" y="162823"/>
                    </a:lnTo>
                    <a:lnTo>
                      <a:pt x="70876" y="142390"/>
                    </a:lnTo>
                    <a:lnTo>
                      <a:pt x="72153" y="102802"/>
                    </a:lnTo>
                    <a:cubicBezTo>
                      <a:pt x="72153" y="97694"/>
                      <a:pt x="72153" y="93863"/>
                      <a:pt x="70876" y="92586"/>
                    </a:cubicBezTo>
                    <a:cubicBezTo>
                      <a:pt x="69599" y="90031"/>
                      <a:pt x="67045" y="87477"/>
                      <a:pt x="64491" y="86200"/>
                    </a:cubicBezTo>
                    <a:lnTo>
                      <a:pt x="61937" y="84923"/>
                    </a:lnTo>
                    <a:lnTo>
                      <a:pt x="38950" y="124512"/>
                    </a:lnTo>
                    <a:lnTo>
                      <a:pt x="9578" y="105356"/>
                    </a:lnTo>
                    <a:close/>
                    <a:moveTo>
                      <a:pt x="73430" y="67045"/>
                    </a:moveTo>
                    <a:lnTo>
                      <a:pt x="86200" y="74707"/>
                    </a:lnTo>
                    <a:cubicBezTo>
                      <a:pt x="87477" y="75984"/>
                      <a:pt x="90032" y="77261"/>
                      <a:pt x="95140" y="78538"/>
                    </a:cubicBezTo>
                    <a:cubicBezTo>
                      <a:pt x="97694" y="79815"/>
                      <a:pt x="98971" y="79815"/>
                      <a:pt x="101525" y="78538"/>
                    </a:cubicBezTo>
                    <a:cubicBezTo>
                      <a:pt x="104079" y="77261"/>
                      <a:pt x="105356" y="75984"/>
                      <a:pt x="106633" y="74707"/>
                    </a:cubicBezTo>
                    <a:cubicBezTo>
                      <a:pt x="107910" y="72153"/>
                      <a:pt x="109187" y="68322"/>
                      <a:pt x="107910" y="65768"/>
                    </a:cubicBezTo>
                    <a:cubicBezTo>
                      <a:pt x="106633" y="63214"/>
                      <a:pt x="104079" y="59382"/>
                      <a:pt x="97694" y="56828"/>
                    </a:cubicBezTo>
                    <a:lnTo>
                      <a:pt x="84923" y="49166"/>
                    </a:lnTo>
                    <a:lnTo>
                      <a:pt x="73430" y="6704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754AD64-5D71-4430-863E-67247EE7366A}"/>
                  </a:ext>
                </a:extLst>
              </p:cNvPr>
              <p:cNvSpPr/>
              <p:nvPr/>
            </p:nvSpPr>
            <p:spPr>
              <a:xfrm>
                <a:off x="10636971" y="2816505"/>
                <a:ext cx="140475" cy="153245"/>
              </a:xfrm>
              <a:custGeom>
                <a:avLst/>
                <a:gdLst>
                  <a:gd name="connsiteX0" fmla="*/ 49166 w 140474"/>
                  <a:gd name="connsiteY0" fmla="*/ 9578 h 153245"/>
                  <a:gd name="connsiteX1" fmla="*/ 137282 w 140474"/>
                  <a:gd name="connsiteY1" fmla="*/ 40227 h 153245"/>
                  <a:gd name="connsiteX2" fmla="*/ 128343 w 140474"/>
                  <a:gd name="connsiteY2" fmla="*/ 63214 h 153245"/>
                  <a:gd name="connsiteX3" fmla="*/ 73430 w 140474"/>
                  <a:gd name="connsiteY3" fmla="*/ 44058 h 153245"/>
                  <a:gd name="connsiteX4" fmla="*/ 67045 w 140474"/>
                  <a:gd name="connsiteY4" fmla="*/ 60660 h 153245"/>
                  <a:gd name="connsiteX5" fmla="*/ 118126 w 140474"/>
                  <a:gd name="connsiteY5" fmla="*/ 78538 h 153245"/>
                  <a:gd name="connsiteX6" fmla="*/ 110464 w 140474"/>
                  <a:gd name="connsiteY6" fmla="*/ 100248 h 153245"/>
                  <a:gd name="connsiteX7" fmla="*/ 59382 w 140474"/>
                  <a:gd name="connsiteY7" fmla="*/ 82369 h 153245"/>
                  <a:gd name="connsiteX8" fmla="*/ 51720 w 140474"/>
                  <a:gd name="connsiteY8" fmla="*/ 102802 h 153245"/>
                  <a:gd name="connsiteX9" fmla="*/ 107910 w 140474"/>
                  <a:gd name="connsiteY9" fmla="*/ 121958 h 153245"/>
                  <a:gd name="connsiteX10" fmla="*/ 98971 w 140474"/>
                  <a:gd name="connsiteY10" fmla="*/ 146221 h 153245"/>
                  <a:gd name="connsiteX11" fmla="*/ 9578 w 140474"/>
                  <a:gd name="connsiteY11" fmla="*/ 115572 h 153245"/>
                  <a:gd name="connsiteX12" fmla="*/ 49166 w 140474"/>
                  <a:gd name="connsiteY12" fmla="*/ 9578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474" h="153245">
                    <a:moveTo>
                      <a:pt x="49166" y="9578"/>
                    </a:moveTo>
                    <a:lnTo>
                      <a:pt x="137282" y="40227"/>
                    </a:lnTo>
                    <a:lnTo>
                      <a:pt x="128343" y="63214"/>
                    </a:lnTo>
                    <a:lnTo>
                      <a:pt x="73430" y="44058"/>
                    </a:lnTo>
                    <a:lnTo>
                      <a:pt x="67045" y="60660"/>
                    </a:lnTo>
                    <a:lnTo>
                      <a:pt x="118126" y="78538"/>
                    </a:lnTo>
                    <a:lnTo>
                      <a:pt x="110464" y="100248"/>
                    </a:lnTo>
                    <a:lnTo>
                      <a:pt x="59382" y="82369"/>
                    </a:lnTo>
                    <a:lnTo>
                      <a:pt x="51720" y="102802"/>
                    </a:lnTo>
                    <a:lnTo>
                      <a:pt x="107910" y="121958"/>
                    </a:lnTo>
                    <a:lnTo>
                      <a:pt x="98971" y="146221"/>
                    </a:lnTo>
                    <a:lnTo>
                      <a:pt x="9578" y="115572"/>
                    </a:lnTo>
                    <a:lnTo>
                      <a:pt x="49166" y="957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3C259C1-5E8C-4A20-BEEB-3BC654568FCB}"/>
                  </a:ext>
                </a:extLst>
              </p:cNvPr>
              <p:cNvSpPr/>
              <p:nvPr/>
            </p:nvSpPr>
            <p:spPr>
              <a:xfrm>
                <a:off x="10753182" y="2853539"/>
                <a:ext cx="127704" cy="127704"/>
              </a:xfrm>
              <a:custGeom>
                <a:avLst/>
                <a:gdLst>
                  <a:gd name="connsiteX0" fmla="*/ 91309 w 127704"/>
                  <a:gd name="connsiteY0" fmla="*/ 106633 h 127704"/>
                  <a:gd name="connsiteX1" fmla="*/ 51720 w 127704"/>
                  <a:gd name="connsiteY1" fmla="*/ 102802 h 127704"/>
                  <a:gd name="connsiteX2" fmla="*/ 44058 w 127704"/>
                  <a:gd name="connsiteY2" fmla="*/ 120681 h 127704"/>
                  <a:gd name="connsiteX3" fmla="*/ 9578 w 127704"/>
                  <a:gd name="connsiteY3" fmla="*/ 116849 h 127704"/>
                  <a:gd name="connsiteX4" fmla="*/ 61937 w 127704"/>
                  <a:gd name="connsiteY4" fmla="*/ 9578 h 127704"/>
                  <a:gd name="connsiteX5" fmla="*/ 98971 w 127704"/>
                  <a:gd name="connsiteY5" fmla="*/ 13409 h 127704"/>
                  <a:gd name="connsiteX6" fmla="*/ 129620 w 127704"/>
                  <a:gd name="connsiteY6" fmla="*/ 129620 h 127704"/>
                  <a:gd name="connsiteX7" fmla="*/ 93863 w 127704"/>
                  <a:gd name="connsiteY7" fmla="*/ 125789 h 127704"/>
                  <a:gd name="connsiteX8" fmla="*/ 91309 w 127704"/>
                  <a:gd name="connsiteY8" fmla="*/ 106633 h 127704"/>
                  <a:gd name="connsiteX9" fmla="*/ 86200 w 127704"/>
                  <a:gd name="connsiteY9" fmla="*/ 81092 h 127704"/>
                  <a:gd name="connsiteX10" fmla="*/ 77261 w 127704"/>
                  <a:gd name="connsiteY10" fmla="*/ 40227 h 127704"/>
                  <a:gd name="connsiteX11" fmla="*/ 60660 w 127704"/>
                  <a:gd name="connsiteY11" fmla="*/ 79815 h 127704"/>
                  <a:gd name="connsiteX12" fmla="*/ 86200 w 127704"/>
                  <a:gd name="connsiteY12" fmla="*/ 81092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04" h="127704">
                    <a:moveTo>
                      <a:pt x="91309" y="106633"/>
                    </a:moveTo>
                    <a:lnTo>
                      <a:pt x="51720" y="102802"/>
                    </a:lnTo>
                    <a:lnTo>
                      <a:pt x="44058" y="120681"/>
                    </a:lnTo>
                    <a:lnTo>
                      <a:pt x="9578" y="116849"/>
                    </a:lnTo>
                    <a:lnTo>
                      <a:pt x="61937" y="9578"/>
                    </a:lnTo>
                    <a:lnTo>
                      <a:pt x="98971" y="13409"/>
                    </a:lnTo>
                    <a:lnTo>
                      <a:pt x="129620" y="129620"/>
                    </a:lnTo>
                    <a:lnTo>
                      <a:pt x="93863" y="125789"/>
                    </a:lnTo>
                    <a:lnTo>
                      <a:pt x="91309" y="106633"/>
                    </a:lnTo>
                    <a:close/>
                    <a:moveTo>
                      <a:pt x="86200" y="81092"/>
                    </a:moveTo>
                    <a:lnTo>
                      <a:pt x="77261" y="40227"/>
                    </a:lnTo>
                    <a:lnTo>
                      <a:pt x="60660" y="79815"/>
                    </a:lnTo>
                    <a:lnTo>
                      <a:pt x="86200" y="810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9AB140-72E1-4DEF-A0B0-BF433F5AF6B7}"/>
                  </a:ext>
                </a:extLst>
              </p:cNvPr>
              <p:cNvSpPr/>
              <p:nvPr/>
            </p:nvSpPr>
            <p:spPr>
              <a:xfrm>
                <a:off x="10885994" y="2850027"/>
                <a:ext cx="127704" cy="127704"/>
              </a:xfrm>
              <a:custGeom>
                <a:avLst/>
                <a:gdLst>
                  <a:gd name="connsiteX0" fmla="*/ 9578 w 127704"/>
                  <a:gd name="connsiteY0" fmla="*/ 19475 h 127704"/>
                  <a:gd name="connsiteX1" fmla="*/ 60660 w 127704"/>
                  <a:gd name="connsiteY1" fmla="*/ 10536 h 127704"/>
                  <a:gd name="connsiteX2" fmla="*/ 86200 w 127704"/>
                  <a:gd name="connsiteY2" fmla="*/ 10536 h 127704"/>
                  <a:gd name="connsiteX3" fmla="*/ 104079 w 127704"/>
                  <a:gd name="connsiteY3" fmla="*/ 19475 h 127704"/>
                  <a:gd name="connsiteX4" fmla="*/ 115572 w 127704"/>
                  <a:gd name="connsiteY4" fmla="*/ 36076 h 127704"/>
                  <a:gd name="connsiteX5" fmla="*/ 121958 w 127704"/>
                  <a:gd name="connsiteY5" fmla="*/ 56509 h 127704"/>
                  <a:gd name="connsiteX6" fmla="*/ 123235 w 127704"/>
                  <a:gd name="connsiteY6" fmla="*/ 84604 h 127704"/>
                  <a:gd name="connsiteX7" fmla="*/ 115572 w 127704"/>
                  <a:gd name="connsiteY7" fmla="*/ 102483 h 127704"/>
                  <a:gd name="connsiteX8" fmla="*/ 101525 w 127704"/>
                  <a:gd name="connsiteY8" fmla="*/ 113976 h 127704"/>
                  <a:gd name="connsiteX9" fmla="*/ 81092 w 127704"/>
                  <a:gd name="connsiteY9" fmla="*/ 120361 h 127704"/>
                  <a:gd name="connsiteX10" fmla="*/ 30010 w 127704"/>
                  <a:gd name="connsiteY10" fmla="*/ 129301 h 127704"/>
                  <a:gd name="connsiteX11" fmla="*/ 9578 w 127704"/>
                  <a:gd name="connsiteY11" fmla="*/ 19475 h 127704"/>
                  <a:gd name="connsiteX12" fmla="*/ 47889 w 127704"/>
                  <a:gd name="connsiteY12" fmla="*/ 38630 h 127704"/>
                  <a:gd name="connsiteX13" fmla="*/ 59382 w 127704"/>
                  <a:gd name="connsiteY13" fmla="*/ 98652 h 127704"/>
                  <a:gd name="connsiteX14" fmla="*/ 68322 w 127704"/>
                  <a:gd name="connsiteY14" fmla="*/ 97374 h 127704"/>
                  <a:gd name="connsiteX15" fmla="*/ 83646 w 127704"/>
                  <a:gd name="connsiteY15" fmla="*/ 92266 h 127704"/>
                  <a:gd name="connsiteX16" fmla="*/ 88755 w 127704"/>
                  <a:gd name="connsiteY16" fmla="*/ 83327 h 127704"/>
                  <a:gd name="connsiteX17" fmla="*/ 87477 w 127704"/>
                  <a:gd name="connsiteY17" fmla="*/ 64171 h 127704"/>
                  <a:gd name="connsiteX18" fmla="*/ 77261 w 127704"/>
                  <a:gd name="connsiteY18" fmla="*/ 41185 h 127704"/>
                  <a:gd name="connsiteX19" fmla="*/ 56828 w 127704"/>
                  <a:gd name="connsiteY19" fmla="*/ 38630 h 127704"/>
                  <a:gd name="connsiteX20" fmla="*/ 47889 w 127704"/>
                  <a:gd name="connsiteY20" fmla="*/ 38630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7704" h="127704">
                    <a:moveTo>
                      <a:pt x="9578" y="19475"/>
                    </a:moveTo>
                    <a:lnTo>
                      <a:pt x="60660" y="10536"/>
                    </a:lnTo>
                    <a:cubicBezTo>
                      <a:pt x="70876" y="9259"/>
                      <a:pt x="78538" y="9259"/>
                      <a:pt x="86200" y="10536"/>
                    </a:cubicBezTo>
                    <a:cubicBezTo>
                      <a:pt x="92586" y="11813"/>
                      <a:pt x="98971" y="15644"/>
                      <a:pt x="104079" y="19475"/>
                    </a:cubicBezTo>
                    <a:cubicBezTo>
                      <a:pt x="109187" y="23306"/>
                      <a:pt x="113018" y="29691"/>
                      <a:pt x="115572" y="36076"/>
                    </a:cubicBezTo>
                    <a:cubicBezTo>
                      <a:pt x="118126" y="42462"/>
                      <a:pt x="120681" y="48847"/>
                      <a:pt x="121958" y="56509"/>
                    </a:cubicBezTo>
                    <a:cubicBezTo>
                      <a:pt x="124512" y="68003"/>
                      <a:pt x="124512" y="78219"/>
                      <a:pt x="123235" y="84604"/>
                    </a:cubicBezTo>
                    <a:cubicBezTo>
                      <a:pt x="121958" y="90989"/>
                      <a:pt x="119404" y="97374"/>
                      <a:pt x="115572" y="102483"/>
                    </a:cubicBezTo>
                    <a:cubicBezTo>
                      <a:pt x="111741" y="107591"/>
                      <a:pt x="106633" y="111422"/>
                      <a:pt x="101525" y="113976"/>
                    </a:cubicBezTo>
                    <a:cubicBezTo>
                      <a:pt x="93863" y="117807"/>
                      <a:pt x="87477" y="119084"/>
                      <a:pt x="81092" y="120361"/>
                    </a:cubicBezTo>
                    <a:lnTo>
                      <a:pt x="30010" y="129301"/>
                    </a:lnTo>
                    <a:lnTo>
                      <a:pt x="9578" y="19475"/>
                    </a:lnTo>
                    <a:close/>
                    <a:moveTo>
                      <a:pt x="47889" y="38630"/>
                    </a:moveTo>
                    <a:lnTo>
                      <a:pt x="59382" y="98652"/>
                    </a:lnTo>
                    <a:lnTo>
                      <a:pt x="68322" y="97374"/>
                    </a:lnTo>
                    <a:cubicBezTo>
                      <a:pt x="75984" y="96097"/>
                      <a:pt x="79815" y="94820"/>
                      <a:pt x="83646" y="92266"/>
                    </a:cubicBezTo>
                    <a:cubicBezTo>
                      <a:pt x="86200" y="89712"/>
                      <a:pt x="88755" y="87158"/>
                      <a:pt x="88755" y="83327"/>
                    </a:cubicBezTo>
                    <a:cubicBezTo>
                      <a:pt x="88755" y="79496"/>
                      <a:pt x="90032" y="73111"/>
                      <a:pt x="87477" y="64171"/>
                    </a:cubicBezTo>
                    <a:cubicBezTo>
                      <a:pt x="84923" y="52678"/>
                      <a:pt x="82369" y="45016"/>
                      <a:pt x="77261" y="41185"/>
                    </a:cubicBezTo>
                    <a:cubicBezTo>
                      <a:pt x="72153" y="37353"/>
                      <a:pt x="65768" y="36076"/>
                      <a:pt x="56828" y="38630"/>
                    </a:cubicBezTo>
                    <a:lnTo>
                      <a:pt x="47889" y="386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751E6-98E8-4C37-B372-51D924D105D0}"/>
                  </a:ext>
                </a:extLst>
              </p:cNvPr>
              <p:cNvSpPr/>
              <p:nvPr/>
            </p:nvSpPr>
            <p:spPr>
              <a:xfrm>
                <a:off x="10980495" y="2792241"/>
                <a:ext cx="127704" cy="153245"/>
              </a:xfrm>
              <a:custGeom>
                <a:avLst/>
                <a:gdLst>
                  <a:gd name="connsiteX0" fmla="*/ 9578 w 127704"/>
                  <a:gd name="connsiteY0" fmla="*/ 61937 h 153245"/>
                  <a:gd name="connsiteX1" fmla="*/ 44058 w 127704"/>
                  <a:gd name="connsiteY1" fmla="*/ 45335 h 153245"/>
                  <a:gd name="connsiteX2" fmla="*/ 81092 w 127704"/>
                  <a:gd name="connsiteY2" fmla="*/ 69599 h 153245"/>
                  <a:gd name="connsiteX3" fmla="*/ 84923 w 127704"/>
                  <a:gd name="connsiteY3" fmla="*/ 26179 h 153245"/>
                  <a:gd name="connsiteX4" fmla="*/ 119404 w 127704"/>
                  <a:gd name="connsiteY4" fmla="*/ 9578 h 153245"/>
                  <a:gd name="connsiteX5" fmla="*/ 107910 w 127704"/>
                  <a:gd name="connsiteY5" fmla="*/ 87477 h 153245"/>
                  <a:gd name="connsiteX6" fmla="*/ 128343 w 127704"/>
                  <a:gd name="connsiteY6" fmla="*/ 129620 h 153245"/>
                  <a:gd name="connsiteX7" fmla="*/ 96417 w 127704"/>
                  <a:gd name="connsiteY7" fmla="*/ 144944 h 153245"/>
                  <a:gd name="connsiteX8" fmla="*/ 75984 w 127704"/>
                  <a:gd name="connsiteY8" fmla="*/ 102802 h 153245"/>
                  <a:gd name="connsiteX9" fmla="*/ 9578 w 127704"/>
                  <a:gd name="connsiteY9" fmla="*/ 61937 h 15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04" h="153245">
                    <a:moveTo>
                      <a:pt x="9578" y="61937"/>
                    </a:moveTo>
                    <a:lnTo>
                      <a:pt x="44058" y="45335"/>
                    </a:lnTo>
                    <a:lnTo>
                      <a:pt x="81092" y="69599"/>
                    </a:lnTo>
                    <a:lnTo>
                      <a:pt x="84923" y="26179"/>
                    </a:lnTo>
                    <a:lnTo>
                      <a:pt x="119404" y="9578"/>
                    </a:lnTo>
                    <a:lnTo>
                      <a:pt x="107910" y="87477"/>
                    </a:lnTo>
                    <a:lnTo>
                      <a:pt x="128343" y="129620"/>
                    </a:lnTo>
                    <a:lnTo>
                      <a:pt x="96417" y="144944"/>
                    </a:lnTo>
                    <a:lnTo>
                      <a:pt x="75984" y="102802"/>
                    </a:lnTo>
                    <a:lnTo>
                      <a:pt x="9578" y="619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E64D95-1395-4CC0-ABCD-BE0D790F0A39}"/>
                  </a:ext>
                </a:extLst>
              </p:cNvPr>
              <p:cNvSpPr/>
              <p:nvPr/>
            </p:nvSpPr>
            <p:spPr>
              <a:xfrm>
                <a:off x="11100092" y="2753930"/>
                <a:ext cx="114934" cy="127704"/>
              </a:xfrm>
              <a:custGeom>
                <a:avLst/>
                <a:gdLst>
                  <a:gd name="connsiteX0" fmla="*/ 86645 w 114933"/>
                  <a:gd name="connsiteY0" fmla="*/ 75984 h 127704"/>
                  <a:gd name="connsiteX1" fmla="*/ 63659 w 114933"/>
                  <a:gd name="connsiteY1" fmla="*/ 93863 h 127704"/>
                  <a:gd name="connsiteX2" fmla="*/ 61105 w 114933"/>
                  <a:gd name="connsiteY2" fmla="*/ 91309 h 127704"/>
                  <a:gd name="connsiteX3" fmla="*/ 54719 w 114933"/>
                  <a:gd name="connsiteY3" fmla="*/ 81092 h 127704"/>
                  <a:gd name="connsiteX4" fmla="*/ 53442 w 114933"/>
                  <a:gd name="connsiteY4" fmla="*/ 70876 h 127704"/>
                  <a:gd name="connsiteX5" fmla="*/ 57273 w 114933"/>
                  <a:gd name="connsiteY5" fmla="*/ 51720 h 127704"/>
                  <a:gd name="connsiteX6" fmla="*/ 57273 w 114933"/>
                  <a:gd name="connsiteY6" fmla="*/ 40227 h 127704"/>
                  <a:gd name="connsiteX7" fmla="*/ 50888 w 114933"/>
                  <a:gd name="connsiteY7" fmla="*/ 36396 h 127704"/>
                  <a:gd name="connsiteX8" fmla="*/ 43226 w 114933"/>
                  <a:gd name="connsiteY8" fmla="*/ 38950 h 127704"/>
                  <a:gd name="connsiteX9" fmla="*/ 38118 w 114933"/>
                  <a:gd name="connsiteY9" fmla="*/ 46612 h 127704"/>
                  <a:gd name="connsiteX10" fmla="*/ 41949 w 114933"/>
                  <a:gd name="connsiteY10" fmla="*/ 59382 h 127704"/>
                  <a:gd name="connsiteX11" fmla="*/ 16408 w 114933"/>
                  <a:gd name="connsiteY11" fmla="*/ 74707 h 127704"/>
                  <a:gd name="connsiteX12" fmla="*/ 10023 w 114933"/>
                  <a:gd name="connsiteY12" fmla="*/ 46612 h 127704"/>
                  <a:gd name="connsiteX13" fmla="*/ 29178 w 114933"/>
                  <a:gd name="connsiteY13" fmla="*/ 19794 h 127704"/>
                  <a:gd name="connsiteX14" fmla="*/ 54719 w 114933"/>
                  <a:gd name="connsiteY14" fmla="*/ 9578 h 127704"/>
                  <a:gd name="connsiteX15" fmla="*/ 81537 w 114933"/>
                  <a:gd name="connsiteY15" fmla="*/ 21071 h 127704"/>
                  <a:gd name="connsiteX16" fmla="*/ 86645 w 114933"/>
                  <a:gd name="connsiteY16" fmla="*/ 33842 h 127704"/>
                  <a:gd name="connsiteX17" fmla="*/ 84091 w 114933"/>
                  <a:gd name="connsiteY17" fmla="*/ 54274 h 127704"/>
                  <a:gd name="connsiteX18" fmla="*/ 82814 w 114933"/>
                  <a:gd name="connsiteY18" fmla="*/ 68322 h 127704"/>
                  <a:gd name="connsiteX19" fmla="*/ 86645 w 114933"/>
                  <a:gd name="connsiteY19" fmla="*/ 75984 h 127704"/>
                  <a:gd name="connsiteX20" fmla="*/ 67490 w 114933"/>
                  <a:gd name="connsiteY20" fmla="*/ 100248 h 127704"/>
                  <a:gd name="connsiteX21" fmla="*/ 91754 w 114933"/>
                  <a:gd name="connsiteY21" fmla="*/ 81092 h 127704"/>
                  <a:gd name="connsiteX22" fmla="*/ 108355 w 114933"/>
                  <a:gd name="connsiteY22" fmla="*/ 102802 h 127704"/>
                  <a:gd name="connsiteX23" fmla="*/ 84091 w 114933"/>
                  <a:gd name="connsiteY23" fmla="*/ 121958 h 127704"/>
                  <a:gd name="connsiteX24" fmla="*/ 67490 w 114933"/>
                  <a:gd name="connsiteY24" fmla="*/ 100248 h 12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933" h="127704">
                    <a:moveTo>
                      <a:pt x="86645" y="75984"/>
                    </a:moveTo>
                    <a:lnTo>
                      <a:pt x="63659" y="93863"/>
                    </a:lnTo>
                    <a:lnTo>
                      <a:pt x="61105" y="91309"/>
                    </a:lnTo>
                    <a:cubicBezTo>
                      <a:pt x="58550" y="87477"/>
                      <a:pt x="55996" y="83646"/>
                      <a:pt x="54719" y="81092"/>
                    </a:cubicBezTo>
                    <a:cubicBezTo>
                      <a:pt x="53442" y="78538"/>
                      <a:pt x="53442" y="74707"/>
                      <a:pt x="53442" y="70876"/>
                    </a:cubicBezTo>
                    <a:cubicBezTo>
                      <a:pt x="53442" y="67045"/>
                      <a:pt x="54719" y="60660"/>
                      <a:pt x="57273" y="51720"/>
                    </a:cubicBezTo>
                    <a:cubicBezTo>
                      <a:pt x="58550" y="46612"/>
                      <a:pt x="58550" y="42781"/>
                      <a:pt x="57273" y="40227"/>
                    </a:cubicBezTo>
                    <a:cubicBezTo>
                      <a:pt x="55996" y="37673"/>
                      <a:pt x="53442" y="36396"/>
                      <a:pt x="50888" y="36396"/>
                    </a:cubicBezTo>
                    <a:cubicBezTo>
                      <a:pt x="48334" y="36396"/>
                      <a:pt x="45780" y="37673"/>
                      <a:pt x="43226" y="38950"/>
                    </a:cubicBezTo>
                    <a:cubicBezTo>
                      <a:pt x="40672" y="41504"/>
                      <a:pt x="38118" y="44058"/>
                      <a:pt x="38118" y="46612"/>
                    </a:cubicBezTo>
                    <a:cubicBezTo>
                      <a:pt x="38118" y="50443"/>
                      <a:pt x="39395" y="54274"/>
                      <a:pt x="41949" y="59382"/>
                    </a:cubicBezTo>
                    <a:lnTo>
                      <a:pt x="16408" y="74707"/>
                    </a:lnTo>
                    <a:cubicBezTo>
                      <a:pt x="10023" y="65768"/>
                      <a:pt x="8746" y="55551"/>
                      <a:pt x="10023" y="46612"/>
                    </a:cubicBezTo>
                    <a:cubicBezTo>
                      <a:pt x="11300" y="37673"/>
                      <a:pt x="17685" y="28733"/>
                      <a:pt x="29178" y="19794"/>
                    </a:cubicBezTo>
                    <a:cubicBezTo>
                      <a:pt x="38118" y="13409"/>
                      <a:pt x="47057" y="9578"/>
                      <a:pt x="54719" y="9578"/>
                    </a:cubicBezTo>
                    <a:cubicBezTo>
                      <a:pt x="66213" y="9578"/>
                      <a:pt x="75152" y="13409"/>
                      <a:pt x="81537" y="21071"/>
                    </a:cubicBezTo>
                    <a:cubicBezTo>
                      <a:pt x="84091" y="24902"/>
                      <a:pt x="85368" y="28733"/>
                      <a:pt x="86645" y="33842"/>
                    </a:cubicBezTo>
                    <a:cubicBezTo>
                      <a:pt x="86645" y="38950"/>
                      <a:pt x="86645" y="45335"/>
                      <a:pt x="84091" y="54274"/>
                    </a:cubicBezTo>
                    <a:cubicBezTo>
                      <a:pt x="82814" y="60660"/>
                      <a:pt x="81537" y="65768"/>
                      <a:pt x="82814" y="68322"/>
                    </a:cubicBezTo>
                    <a:cubicBezTo>
                      <a:pt x="82814" y="69599"/>
                      <a:pt x="84091" y="73430"/>
                      <a:pt x="86645" y="75984"/>
                    </a:cubicBezTo>
                    <a:close/>
                    <a:moveTo>
                      <a:pt x="67490" y="100248"/>
                    </a:moveTo>
                    <a:lnTo>
                      <a:pt x="91754" y="81092"/>
                    </a:lnTo>
                    <a:lnTo>
                      <a:pt x="108355" y="102802"/>
                    </a:lnTo>
                    <a:lnTo>
                      <a:pt x="84091" y="121958"/>
                    </a:lnTo>
                    <a:lnTo>
                      <a:pt x="67490" y="1002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FA99C38-EB77-44FA-8C68-CBF1DFD0202E}"/>
                </a:ext>
              </a:extLst>
            </p:cNvPr>
            <p:cNvGrpSpPr/>
            <p:nvPr/>
          </p:nvGrpSpPr>
          <p:grpSpPr>
            <a:xfrm>
              <a:off x="10520000" y="2103495"/>
              <a:ext cx="657225" cy="542925"/>
              <a:chOff x="10520000" y="2103495"/>
              <a:chExt cx="657225" cy="542925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2333016-2140-4C54-843E-169B3EF8A626}"/>
                  </a:ext>
                </a:extLst>
              </p:cNvPr>
              <p:cNvSpPr/>
              <p:nvPr/>
            </p:nvSpPr>
            <p:spPr>
              <a:xfrm>
                <a:off x="10520000" y="2103495"/>
                <a:ext cx="657225" cy="542925"/>
              </a:xfrm>
              <a:custGeom>
                <a:avLst/>
                <a:gdLst>
                  <a:gd name="connsiteX0" fmla="*/ 485172 w 657225"/>
                  <a:gd name="connsiteY0" fmla="*/ 20717 h 542925"/>
                  <a:gd name="connsiteX1" fmla="*/ 451835 w 657225"/>
                  <a:gd name="connsiteY1" fmla="*/ 67389 h 542925"/>
                  <a:gd name="connsiteX2" fmla="*/ 489935 w 657225"/>
                  <a:gd name="connsiteY2" fmla="*/ 112157 h 542925"/>
                  <a:gd name="connsiteX3" fmla="*/ 565182 w 657225"/>
                  <a:gd name="connsiteY3" fmla="*/ 108347 h 542925"/>
                  <a:gd name="connsiteX4" fmla="*/ 571850 w 657225"/>
                  <a:gd name="connsiteY4" fmla="*/ 170259 h 542925"/>
                  <a:gd name="connsiteX5" fmla="*/ 542322 w 657225"/>
                  <a:gd name="connsiteY5" fmla="*/ 202645 h 542925"/>
                  <a:gd name="connsiteX6" fmla="*/ 367062 w 657225"/>
                  <a:gd name="connsiteY6" fmla="*/ 246459 h 542925"/>
                  <a:gd name="connsiteX7" fmla="*/ 252762 w 657225"/>
                  <a:gd name="connsiteY7" fmla="*/ 300752 h 542925"/>
                  <a:gd name="connsiteX8" fmla="*/ 167990 w 657225"/>
                  <a:gd name="connsiteY8" fmla="*/ 335042 h 542925"/>
                  <a:gd name="connsiteX9" fmla="*/ 76550 w 657225"/>
                  <a:gd name="connsiteY9" fmla="*/ 301705 h 542925"/>
                  <a:gd name="connsiteX10" fmla="*/ 23210 w 657225"/>
                  <a:gd name="connsiteY10" fmla="*/ 203597 h 542925"/>
                  <a:gd name="connsiteX11" fmla="*/ 14637 w 657225"/>
                  <a:gd name="connsiteY11" fmla="*/ 197882 h 542925"/>
                  <a:gd name="connsiteX12" fmla="*/ 7017 w 657225"/>
                  <a:gd name="connsiteY12" fmla="*/ 205502 h 542925"/>
                  <a:gd name="connsiteX13" fmla="*/ 35592 w 657225"/>
                  <a:gd name="connsiteY13" fmla="*/ 376000 h 542925"/>
                  <a:gd name="connsiteX14" fmla="*/ 164180 w 657225"/>
                  <a:gd name="connsiteY14" fmla="*/ 453152 h 542925"/>
                  <a:gd name="connsiteX15" fmla="*/ 156560 w 657225"/>
                  <a:gd name="connsiteY15" fmla="*/ 510302 h 542925"/>
                  <a:gd name="connsiteX16" fmla="*/ 158465 w 657225"/>
                  <a:gd name="connsiteY16" fmla="*/ 519827 h 542925"/>
                  <a:gd name="connsiteX17" fmla="*/ 182277 w 657225"/>
                  <a:gd name="connsiteY17" fmla="*/ 529352 h 542925"/>
                  <a:gd name="connsiteX18" fmla="*/ 202280 w 657225"/>
                  <a:gd name="connsiteY18" fmla="*/ 530305 h 542925"/>
                  <a:gd name="connsiteX19" fmla="*/ 207995 w 657225"/>
                  <a:gd name="connsiteY19" fmla="*/ 546497 h 542925"/>
                  <a:gd name="connsiteX20" fmla="*/ 304197 w 657225"/>
                  <a:gd name="connsiteY20" fmla="*/ 546497 h 542925"/>
                  <a:gd name="connsiteX21" fmla="*/ 311817 w 657225"/>
                  <a:gd name="connsiteY21" fmla="*/ 536020 h 542925"/>
                  <a:gd name="connsiteX22" fmla="*/ 317532 w 657225"/>
                  <a:gd name="connsiteY22" fmla="*/ 473155 h 542925"/>
                  <a:gd name="connsiteX23" fmla="*/ 445167 w 657225"/>
                  <a:gd name="connsiteY23" fmla="*/ 450295 h 542925"/>
                  <a:gd name="connsiteX24" fmla="*/ 428022 w 657225"/>
                  <a:gd name="connsiteY24" fmla="*/ 478870 h 542925"/>
                  <a:gd name="connsiteX25" fmla="*/ 447072 w 657225"/>
                  <a:gd name="connsiteY25" fmla="*/ 497920 h 542925"/>
                  <a:gd name="connsiteX26" fmla="*/ 442310 w 657225"/>
                  <a:gd name="connsiteY26" fmla="*/ 510302 h 542925"/>
                  <a:gd name="connsiteX27" fmla="*/ 449930 w 657225"/>
                  <a:gd name="connsiteY27" fmla="*/ 521732 h 542925"/>
                  <a:gd name="connsiteX28" fmla="*/ 545180 w 657225"/>
                  <a:gd name="connsiteY28" fmla="*/ 521732 h 542925"/>
                  <a:gd name="connsiteX29" fmla="*/ 552800 w 657225"/>
                  <a:gd name="connsiteY29" fmla="*/ 514112 h 542925"/>
                  <a:gd name="connsiteX30" fmla="*/ 545180 w 657225"/>
                  <a:gd name="connsiteY30" fmla="*/ 450295 h 542925"/>
                  <a:gd name="connsiteX31" fmla="*/ 568992 w 657225"/>
                  <a:gd name="connsiteY31" fmla="*/ 355997 h 542925"/>
                  <a:gd name="connsiteX32" fmla="*/ 658527 w 657225"/>
                  <a:gd name="connsiteY32" fmla="*/ 157877 h 542925"/>
                  <a:gd name="connsiteX33" fmla="*/ 636620 w 657225"/>
                  <a:gd name="connsiteY33" fmla="*/ 54055 h 542925"/>
                  <a:gd name="connsiteX34" fmla="*/ 553752 w 657225"/>
                  <a:gd name="connsiteY34" fmla="*/ 3572 h 542925"/>
                  <a:gd name="connsiteX35" fmla="*/ 485172 w 657225"/>
                  <a:gd name="connsiteY35" fmla="*/ 20717 h 542925"/>
                  <a:gd name="connsiteX36" fmla="*/ 485172 w 657225"/>
                  <a:gd name="connsiteY36" fmla="*/ 20717 h 542925"/>
                  <a:gd name="connsiteX37" fmla="*/ 182277 w 657225"/>
                  <a:gd name="connsiteY37" fmla="*/ 457915 h 542925"/>
                  <a:gd name="connsiteX38" fmla="*/ 201327 w 657225"/>
                  <a:gd name="connsiteY38" fmla="*/ 462677 h 542925"/>
                  <a:gd name="connsiteX39" fmla="*/ 205137 w 657225"/>
                  <a:gd name="connsiteY39" fmla="*/ 513159 h 542925"/>
                  <a:gd name="connsiteX40" fmla="*/ 184182 w 657225"/>
                  <a:gd name="connsiteY40" fmla="*/ 512207 h 542925"/>
                  <a:gd name="connsiteX41" fmla="*/ 173705 w 657225"/>
                  <a:gd name="connsiteY41" fmla="*/ 508397 h 542925"/>
                  <a:gd name="connsiteX42" fmla="*/ 182277 w 657225"/>
                  <a:gd name="connsiteY42" fmla="*/ 457915 h 542925"/>
                  <a:gd name="connsiteX43" fmla="*/ 455645 w 657225"/>
                  <a:gd name="connsiteY43" fmla="*/ 467440 h 542925"/>
                  <a:gd name="connsiteX44" fmla="*/ 452787 w 657225"/>
                  <a:gd name="connsiteY44" fmla="*/ 482680 h 542925"/>
                  <a:gd name="connsiteX45" fmla="*/ 446120 w 657225"/>
                  <a:gd name="connsiteY45" fmla="*/ 481727 h 542925"/>
                  <a:gd name="connsiteX46" fmla="*/ 455645 w 657225"/>
                  <a:gd name="connsiteY46" fmla="*/ 46744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57225" h="542925">
                    <a:moveTo>
                      <a:pt x="485172" y="20717"/>
                    </a:moveTo>
                    <a:cubicBezTo>
                      <a:pt x="466122" y="31195"/>
                      <a:pt x="451835" y="47387"/>
                      <a:pt x="451835" y="67389"/>
                    </a:cubicBezTo>
                    <a:cubicBezTo>
                      <a:pt x="452787" y="92155"/>
                      <a:pt x="468980" y="106442"/>
                      <a:pt x="489935" y="112157"/>
                    </a:cubicBezTo>
                    <a:cubicBezTo>
                      <a:pt x="509937" y="116920"/>
                      <a:pt x="536607" y="115014"/>
                      <a:pt x="565182" y="108347"/>
                    </a:cubicBezTo>
                    <a:cubicBezTo>
                      <a:pt x="572802" y="135970"/>
                      <a:pt x="575660" y="156925"/>
                      <a:pt x="571850" y="170259"/>
                    </a:cubicBezTo>
                    <a:cubicBezTo>
                      <a:pt x="568040" y="185500"/>
                      <a:pt x="558515" y="195025"/>
                      <a:pt x="542322" y="202645"/>
                    </a:cubicBezTo>
                    <a:cubicBezTo>
                      <a:pt x="508985" y="218837"/>
                      <a:pt x="448025" y="225505"/>
                      <a:pt x="367062" y="246459"/>
                    </a:cubicBezTo>
                    <a:cubicBezTo>
                      <a:pt x="326105" y="260747"/>
                      <a:pt x="286100" y="281702"/>
                      <a:pt x="252762" y="300752"/>
                    </a:cubicBezTo>
                    <a:cubicBezTo>
                      <a:pt x="218472" y="319802"/>
                      <a:pt x="188945" y="335042"/>
                      <a:pt x="167990" y="335042"/>
                    </a:cubicBezTo>
                    <a:cubicBezTo>
                      <a:pt x="129890" y="335042"/>
                      <a:pt x="99410" y="323612"/>
                      <a:pt x="76550" y="301705"/>
                    </a:cubicBezTo>
                    <a:cubicBezTo>
                      <a:pt x="52737" y="279797"/>
                      <a:pt x="35592" y="246459"/>
                      <a:pt x="23210" y="203597"/>
                    </a:cubicBezTo>
                    <a:cubicBezTo>
                      <a:pt x="22257" y="199787"/>
                      <a:pt x="18447" y="196930"/>
                      <a:pt x="14637" y="197882"/>
                    </a:cubicBezTo>
                    <a:cubicBezTo>
                      <a:pt x="10827" y="197882"/>
                      <a:pt x="7970" y="201692"/>
                      <a:pt x="7017" y="205502"/>
                    </a:cubicBezTo>
                    <a:cubicBezTo>
                      <a:pt x="-1555" y="278845"/>
                      <a:pt x="5112" y="334090"/>
                      <a:pt x="35592" y="376000"/>
                    </a:cubicBezTo>
                    <a:cubicBezTo>
                      <a:pt x="61310" y="410290"/>
                      <a:pt x="102267" y="435055"/>
                      <a:pt x="164180" y="453152"/>
                    </a:cubicBezTo>
                    <a:cubicBezTo>
                      <a:pt x="170847" y="474107"/>
                      <a:pt x="164180" y="496015"/>
                      <a:pt x="156560" y="510302"/>
                    </a:cubicBezTo>
                    <a:cubicBezTo>
                      <a:pt x="154655" y="513159"/>
                      <a:pt x="155607" y="516970"/>
                      <a:pt x="158465" y="519827"/>
                    </a:cubicBezTo>
                    <a:cubicBezTo>
                      <a:pt x="165132" y="526495"/>
                      <a:pt x="173705" y="528400"/>
                      <a:pt x="182277" y="529352"/>
                    </a:cubicBezTo>
                    <a:cubicBezTo>
                      <a:pt x="188945" y="530305"/>
                      <a:pt x="195612" y="530305"/>
                      <a:pt x="202280" y="530305"/>
                    </a:cubicBezTo>
                    <a:cubicBezTo>
                      <a:pt x="198470" y="538877"/>
                      <a:pt x="203232" y="542687"/>
                      <a:pt x="207995" y="546497"/>
                    </a:cubicBezTo>
                    <a:lnTo>
                      <a:pt x="304197" y="546497"/>
                    </a:lnTo>
                    <a:cubicBezTo>
                      <a:pt x="308960" y="546497"/>
                      <a:pt x="313722" y="540782"/>
                      <a:pt x="311817" y="536020"/>
                    </a:cubicBezTo>
                    <a:cubicBezTo>
                      <a:pt x="304197" y="514112"/>
                      <a:pt x="305150" y="500777"/>
                      <a:pt x="317532" y="473155"/>
                    </a:cubicBezTo>
                    <a:cubicBezTo>
                      <a:pt x="362300" y="473155"/>
                      <a:pt x="403257" y="467440"/>
                      <a:pt x="445167" y="450295"/>
                    </a:cubicBezTo>
                    <a:cubicBezTo>
                      <a:pt x="442310" y="461725"/>
                      <a:pt x="432785" y="470297"/>
                      <a:pt x="428022" y="478870"/>
                    </a:cubicBezTo>
                    <a:cubicBezTo>
                      <a:pt x="426117" y="490300"/>
                      <a:pt x="438500" y="495062"/>
                      <a:pt x="447072" y="497920"/>
                    </a:cubicBezTo>
                    <a:cubicBezTo>
                      <a:pt x="445167" y="501730"/>
                      <a:pt x="444215" y="505540"/>
                      <a:pt x="442310" y="510302"/>
                    </a:cubicBezTo>
                    <a:cubicBezTo>
                      <a:pt x="440405" y="515065"/>
                      <a:pt x="444215" y="521732"/>
                      <a:pt x="449930" y="521732"/>
                    </a:cubicBezTo>
                    <a:lnTo>
                      <a:pt x="545180" y="521732"/>
                    </a:lnTo>
                    <a:cubicBezTo>
                      <a:pt x="548990" y="521732"/>
                      <a:pt x="552800" y="517922"/>
                      <a:pt x="552800" y="514112"/>
                    </a:cubicBezTo>
                    <a:cubicBezTo>
                      <a:pt x="552800" y="496967"/>
                      <a:pt x="547085" y="471250"/>
                      <a:pt x="545180" y="450295"/>
                    </a:cubicBezTo>
                    <a:cubicBezTo>
                      <a:pt x="559467" y="420767"/>
                      <a:pt x="568040" y="400765"/>
                      <a:pt x="568992" y="355997"/>
                    </a:cubicBezTo>
                    <a:cubicBezTo>
                      <a:pt x="622332" y="315992"/>
                      <a:pt x="655670" y="234077"/>
                      <a:pt x="658527" y="157877"/>
                    </a:cubicBezTo>
                    <a:cubicBezTo>
                      <a:pt x="660432" y="119777"/>
                      <a:pt x="653765" y="82630"/>
                      <a:pt x="636620" y="54055"/>
                    </a:cubicBezTo>
                    <a:cubicBezTo>
                      <a:pt x="619475" y="25480"/>
                      <a:pt x="591852" y="6430"/>
                      <a:pt x="553752" y="3572"/>
                    </a:cubicBezTo>
                    <a:cubicBezTo>
                      <a:pt x="523272" y="3572"/>
                      <a:pt x="504222" y="10239"/>
                      <a:pt x="485172" y="20717"/>
                    </a:cubicBezTo>
                    <a:lnTo>
                      <a:pt x="485172" y="20717"/>
                    </a:lnTo>
                    <a:close/>
                    <a:moveTo>
                      <a:pt x="182277" y="457915"/>
                    </a:moveTo>
                    <a:cubicBezTo>
                      <a:pt x="188945" y="459820"/>
                      <a:pt x="194660" y="461725"/>
                      <a:pt x="201327" y="462677"/>
                    </a:cubicBezTo>
                    <a:cubicBezTo>
                      <a:pt x="206090" y="481727"/>
                      <a:pt x="207042" y="497920"/>
                      <a:pt x="205137" y="513159"/>
                    </a:cubicBezTo>
                    <a:cubicBezTo>
                      <a:pt x="198470" y="513159"/>
                      <a:pt x="190850" y="513159"/>
                      <a:pt x="184182" y="512207"/>
                    </a:cubicBezTo>
                    <a:cubicBezTo>
                      <a:pt x="178467" y="511255"/>
                      <a:pt x="176562" y="510302"/>
                      <a:pt x="173705" y="508397"/>
                    </a:cubicBezTo>
                    <a:cubicBezTo>
                      <a:pt x="180372" y="496015"/>
                      <a:pt x="185135" y="477917"/>
                      <a:pt x="182277" y="457915"/>
                    </a:cubicBezTo>
                    <a:close/>
                    <a:moveTo>
                      <a:pt x="455645" y="467440"/>
                    </a:moveTo>
                    <a:cubicBezTo>
                      <a:pt x="454692" y="472202"/>
                      <a:pt x="453740" y="476965"/>
                      <a:pt x="452787" y="482680"/>
                    </a:cubicBezTo>
                    <a:cubicBezTo>
                      <a:pt x="449930" y="483632"/>
                      <a:pt x="448025" y="481727"/>
                      <a:pt x="446120" y="481727"/>
                    </a:cubicBezTo>
                    <a:cubicBezTo>
                      <a:pt x="448977" y="476012"/>
                      <a:pt x="452787" y="471250"/>
                      <a:pt x="455645" y="467440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30F738-1A75-45EC-A749-61C04041755B}"/>
                  </a:ext>
                </a:extLst>
              </p:cNvPr>
              <p:cNvSpPr/>
              <p:nvPr/>
            </p:nvSpPr>
            <p:spPr>
              <a:xfrm>
                <a:off x="10532901" y="2115754"/>
                <a:ext cx="628650" cy="523875"/>
              </a:xfrm>
              <a:custGeom>
                <a:avLst/>
                <a:gdLst>
                  <a:gd name="connsiteX0" fmla="*/ 610384 w 628650"/>
                  <a:gd name="connsiteY0" fmla="*/ 50006 h 523875"/>
                  <a:gd name="connsiteX1" fmla="*/ 539899 w 628650"/>
                  <a:gd name="connsiteY1" fmla="*/ 7144 h 523875"/>
                  <a:gd name="connsiteX2" fmla="*/ 539899 w 628650"/>
                  <a:gd name="connsiteY2" fmla="*/ 7144 h 523875"/>
                  <a:gd name="connsiteX3" fmla="*/ 479892 w 628650"/>
                  <a:gd name="connsiteY3" fmla="*/ 21431 h 523875"/>
                  <a:gd name="connsiteX4" fmla="*/ 454174 w 628650"/>
                  <a:gd name="connsiteY4" fmla="*/ 54769 h 523875"/>
                  <a:gd name="connsiteX5" fmla="*/ 479892 w 628650"/>
                  <a:gd name="connsiteY5" fmla="*/ 84296 h 523875"/>
                  <a:gd name="connsiteX6" fmla="*/ 556092 w 628650"/>
                  <a:gd name="connsiteY6" fmla="*/ 79534 h 523875"/>
                  <a:gd name="connsiteX7" fmla="*/ 565617 w 628650"/>
                  <a:gd name="connsiteY7" fmla="*/ 84296 h 523875"/>
                  <a:gd name="connsiteX8" fmla="*/ 573237 w 628650"/>
                  <a:gd name="connsiteY8" fmla="*/ 161449 h 523875"/>
                  <a:gd name="connsiteX9" fmla="*/ 535137 w 628650"/>
                  <a:gd name="connsiteY9" fmla="*/ 204311 h 523875"/>
                  <a:gd name="connsiteX10" fmla="*/ 357019 w 628650"/>
                  <a:gd name="connsiteY10" fmla="*/ 249079 h 523875"/>
                  <a:gd name="connsiteX11" fmla="*/ 246529 w 628650"/>
                  <a:gd name="connsiteY11" fmla="*/ 302419 h 523875"/>
                  <a:gd name="connsiteX12" fmla="*/ 154137 w 628650"/>
                  <a:gd name="connsiteY12" fmla="*/ 338614 h 523875"/>
                  <a:gd name="connsiteX13" fmla="*/ 51267 w 628650"/>
                  <a:gd name="connsiteY13" fmla="*/ 300514 h 523875"/>
                  <a:gd name="connsiteX14" fmla="*/ 7452 w 628650"/>
                  <a:gd name="connsiteY14" fmla="*/ 229076 h 523875"/>
                  <a:gd name="connsiteX15" fmla="*/ 35074 w 628650"/>
                  <a:gd name="connsiteY15" fmla="*/ 352901 h 523875"/>
                  <a:gd name="connsiteX16" fmla="*/ 196047 w 628650"/>
                  <a:gd name="connsiteY16" fmla="*/ 435769 h 523875"/>
                  <a:gd name="connsiteX17" fmla="*/ 201762 w 628650"/>
                  <a:gd name="connsiteY17" fmla="*/ 441484 h 523875"/>
                  <a:gd name="connsiteX18" fmla="*/ 203667 w 628650"/>
                  <a:gd name="connsiteY18" fmla="*/ 516731 h 523875"/>
                  <a:gd name="connsiteX19" fmla="*/ 280819 w 628650"/>
                  <a:gd name="connsiteY19" fmla="*/ 516731 h 523875"/>
                  <a:gd name="connsiteX20" fmla="*/ 292249 w 628650"/>
                  <a:gd name="connsiteY20" fmla="*/ 448151 h 523875"/>
                  <a:gd name="connsiteX21" fmla="*/ 299869 w 628650"/>
                  <a:gd name="connsiteY21" fmla="*/ 443389 h 523875"/>
                  <a:gd name="connsiteX22" fmla="*/ 448459 w 628650"/>
                  <a:gd name="connsiteY22" fmla="*/ 411956 h 523875"/>
                  <a:gd name="connsiteX23" fmla="*/ 459889 w 628650"/>
                  <a:gd name="connsiteY23" fmla="*/ 418624 h 523875"/>
                  <a:gd name="connsiteX24" fmla="*/ 447507 w 628650"/>
                  <a:gd name="connsiteY24" fmla="*/ 491966 h 523875"/>
                  <a:gd name="connsiteX25" fmla="*/ 522754 w 628650"/>
                  <a:gd name="connsiteY25" fmla="*/ 491966 h 523875"/>
                  <a:gd name="connsiteX26" fmla="*/ 516087 w 628650"/>
                  <a:gd name="connsiteY26" fmla="*/ 435769 h 523875"/>
                  <a:gd name="connsiteX27" fmla="*/ 517039 w 628650"/>
                  <a:gd name="connsiteY27" fmla="*/ 431006 h 523875"/>
                  <a:gd name="connsiteX28" fmla="*/ 539899 w 628650"/>
                  <a:gd name="connsiteY28" fmla="*/ 337661 h 523875"/>
                  <a:gd name="connsiteX29" fmla="*/ 543709 w 628650"/>
                  <a:gd name="connsiteY29" fmla="*/ 330994 h 523875"/>
                  <a:gd name="connsiteX30" fmla="*/ 629434 w 628650"/>
                  <a:gd name="connsiteY30" fmla="*/ 142399 h 523875"/>
                  <a:gd name="connsiteX31" fmla="*/ 610384 w 628650"/>
                  <a:gd name="connsiteY31" fmla="*/ 50006 h 523875"/>
                  <a:gd name="connsiteX32" fmla="*/ 517039 w 628650"/>
                  <a:gd name="connsiteY32" fmla="*/ 55721 h 523875"/>
                  <a:gd name="connsiteX33" fmla="*/ 509419 w 628650"/>
                  <a:gd name="connsiteY33" fmla="*/ 48101 h 523875"/>
                  <a:gd name="connsiteX34" fmla="*/ 517039 w 628650"/>
                  <a:gd name="connsiteY34" fmla="*/ 40481 h 523875"/>
                  <a:gd name="connsiteX35" fmla="*/ 524659 w 628650"/>
                  <a:gd name="connsiteY35" fmla="*/ 48101 h 523875"/>
                  <a:gd name="connsiteX36" fmla="*/ 517039 w 628650"/>
                  <a:gd name="connsiteY36" fmla="*/ 557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28650" h="523875">
                    <a:moveTo>
                      <a:pt x="610384" y="50006"/>
                    </a:moveTo>
                    <a:cubicBezTo>
                      <a:pt x="596097" y="25241"/>
                      <a:pt x="574189" y="10001"/>
                      <a:pt x="539899" y="7144"/>
                    </a:cubicBezTo>
                    <a:lnTo>
                      <a:pt x="539899" y="7144"/>
                    </a:lnTo>
                    <a:cubicBezTo>
                      <a:pt x="517039" y="7144"/>
                      <a:pt x="496084" y="11906"/>
                      <a:pt x="479892" y="21431"/>
                    </a:cubicBezTo>
                    <a:cubicBezTo>
                      <a:pt x="463699" y="30956"/>
                      <a:pt x="454174" y="42386"/>
                      <a:pt x="454174" y="54769"/>
                    </a:cubicBezTo>
                    <a:cubicBezTo>
                      <a:pt x="454174" y="69056"/>
                      <a:pt x="464652" y="79534"/>
                      <a:pt x="479892" y="84296"/>
                    </a:cubicBezTo>
                    <a:cubicBezTo>
                      <a:pt x="497989" y="89059"/>
                      <a:pt x="524659" y="87154"/>
                      <a:pt x="556092" y="79534"/>
                    </a:cubicBezTo>
                    <a:cubicBezTo>
                      <a:pt x="559902" y="78581"/>
                      <a:pt x="564664" y="80486"/>
                      <a:pt x="565617" y="84296"/>
                    </a:cubicBezTo>
                    <a:cubicBezTo>
                      <a:pt x="576094" y="117634"/>
                      <a:pt x="578952" y="142399"/>
                      <a:pt x="573237" y="161449"/>
                    </a:cubicBezTo>
                    <a:cubicBezTo>
                      <a:pt x="568474" y="181451"/>
                      <a:pt x="554187" y="194786"/>
                      <a:pt x="535137" y="204311"/>
                    </a:cubicBezTo>
                    <a:cubicBezTo>
                      <a:pt x="483702" y="229076"/>
                      <a:pt x="416074" y="230029"/>
                      <a:pt x="357019" y="249079"/>
                    </a:cubicBezTo>
                    <a:cubicBezTo>
                      <a:pt x="317967" y="260509"/>
                      <a:pt x="280819" y="282416"/>
                      <a:pt x="246529" y="302419"/>
                    </a:cubicBezTo>
                    <a:cubicBezTo>
                      <a:pt x="212239" y="321469"/>
                      <a:pt x="181759" y="338614"/>
                      <a:pt x="154137" y="338614"/>
                    </a:cubicBezTo>
                    <a:cubicBezTo>
                      <a:pt x="112227" y="338614"/>
                      <a:pt x="77937" y="325279"/>
                      <a:pt x="51267" y="300514"/>
                    </a:cubicBezTo>
                    <a:cubicBezTo>
                      <a:pt x="32217" y="282416"/>
                      <a:pt x="18882" y="257651"/>
                      <a:pt x="7452" y="229076"/>
                    </a:cubicBezTo>
                    <a:cubicBezTo>
                      <a:pt x="5547" y="282416"/>
                      <a:pt x="12214" y="322421"/>
                      <a:pt x="35074" y="352901"/>
                    </a:cubicBezTo>
                    <a:cubicBezTo>
                      <a:pt x="62697" y="390049"/>
                      <a:pt x="113179" y="415766"/>
                      <a:pt x="196047" y="435769"/>
                    </a:cubicBezTo>
                    <a:cubicBezTo>
                      <a:pt x="198904" y="436721"/>
                      <a:pt x="200809" y="438626"/>
                      <a:pt x="201762" y="441484"/>
                    </a:cubicBezTo>
                    <a:cubicBezTo>
                      <a:pt x="209382" y="470059"/>
                      <a:pt x="209382" y="493871"/>
                      <a:pt x="203667" y="516731"/>
                    </a:cubicBezTo>
                    <a:lnTo>
                      <a:pt x="280819" y="516731"/>
                    </a:lnTo>
                    <a:cubicBezTo>
                      <a:pt x="276057" y="495776"/>
                      <a:pt x="277962" y="476726"/>
                      <a:pt x="292249" y="448151"/>
                    </a:cubicBezTo>
                    <a:cubicBezTo>
                      <a:pt x="293202" y="445294"/>
                      <a:pt x="296059" y="443389"/>
                      <a:pt x="299869" y="443389"/>
                    </a:cubicBezTo>
                    <a:cubicBezTo>
                      <a:pt x="355114" y="443389"/>
                      <a:pt x="398929" y="437674"/>
                      <a:pt x="448459" y="411956"/>
                    </a:cubicBezTo>
                    <a:cubicBezTo>
                      <a:pt x="453222" y="409099"/>
                      <a:pt x="459889" y="413861"/>
                      <a:pt x="459889" y="418624"/>
                    </a:cubicBezTo>
                    <a:cubicBezTo>
                      <a:pt x="459889" y="439579"/>
                      <a:pt x="458937" y="463391"/>
                      <a:pt x="447507" y="491966"/>
                    </a:cubicBezTo>
                    <a:lnTo>
                      <a:pt x="522754" y="491966"/>
                    </a:lnTo>
                    <a:cubicBezTo>
                      <a:pt x="521802" y="476726"/>
                      <a:pt x="517992" y="455771"/>
                      <a:pt x="516087" y="435769"/>
                    </a:cubicBezTo>
                    <a:cubicBezTo>
                      <a:pt x="516087" y="433864"/>
                      <a:pt x="516087" y="432911"/>
                      <a:pt x="517039" y="431006"/>
                    </a:cubicBezTo>
                    <a:cubicBezTo>
                      <a:pt x="533232" y="398621"/>
                      <a:pt x="539899" y="385286"/>
                      <a:pt x="539899" y="337661"/>
                    </a:cubicBezTo>
                    <a:cubicBezTo>
                      <a:pt x="539899" y="334804"/>
                      <a:pt x="540852" y="332899"/>
                      <a:pt x="543709" y="330994"/>
                    </a:cubicBezTo>
                    <a:cubicBezTo>
                      <a:pt x="592287" y="296704"/>
                      <a:pt x="626577" y="215741"/>
                      <a:pt x="629434" y="142399"/>
                    </a:cubicBezTo>
                    <a:cubicBezTo>
                      <a:pt x="631339" y="108109"/>
                      <a:pt x="624672" y="74771"/>
                      <a:pt x="610384" y="50006"/>
                    </a:cubicBezTo>
                    <a:close/>
                    <a:moveTo>
                      <a:pt x="517039" y="55721"/>
                    </a:moveTo>
                    <a:cubicBezTo>
                      <a:pt x="512277" y="55721"/>
                      <a:pt x="509419" y="51911"/>
                      <a:pt x="509419" y="48101"/>
                    </a:cubicBezTo>
                    <a:cubicBezTo>
                      <a:pt x="509419" y="44291"/>
                      <a:pt x="513229" y="40481"/>
                      <a:pt x="517039" y="40481"/>
                    </a:cubicBezTo>
                    <a:cubicBezTo>
                      <a:pt x="521802" y="40481"/>
                      <a:pt x="524659" y="44291"/>
                      <a:pt x="524659" y="48101"/>
                    </a:cubicBezTo>
                    <a:cubicBezTo>
                      <a:pt x="524659" y="51911"/>
                      <a:pt x="521802" y="55721"/>
                      <a:pt x="517039" y="557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355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algn="just"/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sách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 algn="just"/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chuyên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chữa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" panose="02040603050506020204" pitchFamily="18" charset="0"/>
              </a:rPr>
              <a:t>4. </a:t>
            </a:r>
            <a:r>
              <a:rPr lang="en-US" dirty="0" err="1" smtClean="0">
                <a:latin typeface="SVN-The Voice" panose="02040603050506020204" pitchFamily="18" charset="0"/>
              </a:rPr>
              <a:t>Người</a:t>
            </a:r>
            <a:r>
              <a:rPr lang="en-US" dirty="0" smtClean="0">
                <a:latin typeface="SVN-The Voice" panose="02040603050506020204" pitchFamily="18" charset="0"/>
              </a:rPr>
              <a:t> </a:t>
            </a:r>
            <a:r>
              <a:rPr lang="en-US" dirty="0" err="1" smtClean="0">
                <a:latin typeface="SVN-The Voice" panose="02040603050506020204" pitchFamily="18" charset="0"/>
              </a:rPr>
              <a:t>dùng</a:t>
            </a:r>
            <a:endParaRPr lang="en-US" dirty="0">
              <a:latin typeface="SVN-The Voice" panose="02040603050506020204" pitchFamily="18" charset="0"/>
            </a:endParaRPr>
          </a:p>
        </p:txBody>
      </p:sp>
      <p:pic>
        <p:nvPicPr>
          <p:cNvPr id="1026" name="Picture 2" descr="A User-Centric Approach to Learning - Interview with Andreas Ur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" y="1005958"/>
            <a:ext cx="54768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86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ook edges and pages along a shelf" title="Book edges and pages along a shelf">
            <a:extLst>
              <a:ext uri="{FF2B5EF4-FFF2-40B4-BE49-F238E27FC236}">
                <a16:creationId xmlns:a16="http://schemas.microsoft.com/office/drawing/2014/main" id="{19B96C06-3130-4B0A-B70E-A333D8DFDF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939" y="2198264"/>
            <a:ext cx="7532795" cy="1778085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sz="4800" dirty="0" err="1" smtClean="0">
                <a:solidFill>
                  <a:srgbClr val="FF0000"/>
                </a:solidFill>
                <a:latin typeface="Averta Bold" panose="00000800000000000000" pitchFamily="50" charset="0"/>
              </a:rPr>
              <a:t>Phần</a:t>
            </a:r>
            <a: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  <a:t> 2</a:t>
            </a:r>
            <a:br>
              <a:rPr lang="en-US" sz="4800" dirty="0" smtClean="0">
                <a:solidFill>
                  <a:srgbClr val="FF0000"/>
                </a:solidFill>
                <a:latin typeface="Averta Bold" panose="00000800000000000000" pitchFamily="50" charset="0"/>
              </a:rPr>
            </a:br>
            <a:r>
              <a:rPr lang="en-US" sz="5400" dirty="0" err="1" smtClean="0">
                <a:solidFill>
                  <a:srgbClr val="7030A0"/>
                </a:solidFill>
                <a:latin typeface="Averta Bold" panose="00000800000000000000" pitchFamily="50" charset="0"/>
              </a:rPr>
              <a:t>Phân</a:t>
            </a:r>
            <a:r>
              <a:rPr lang="en-US" sz="5400" dirty="0" smtClean="0">
                <a:solidFill>
                  <a:srgbClr val="7030A0"/>
                </a:solidFill>
                <a:latin typeface="Averta Bold" panose="00000800000000000000" pitchFamily="50" charset="0"/>
              </a:rPr>
              <a:t> </a:t>
            </a:r>
            <a:r>
              <a:rPr lang="en-US" sz="5400" dirty="0" err="1" smtClean="0">
                <a:solidFill>
                  <a:srgbClr val="7030A0"/>
                </a:solidFill>
                <a:latin typeface="Averta Bold" panose="00000800000000000000" pitchFamily="50" charset="0"/>
              </a:rPr>
              <a:t>tích</a:t>
            </a:r>
            <a:r>
              <a:rPr lang="en-US" sz="5400" dirty="0" smtClean="0">
                <a:solidFill>
                  <a:srgbClr val="7030A0"/>
                </a:solidFill>
                <a:latin typeface="Averta Bold" panose="00000800000000000000" pitchFamily="50" charset="0"/>
              </a:rPr>
              <a:t> &amp; </a:t>
            </a:r>
            <a:r>
              <a:rPr lang="en-US" sz="5400" dirty="0" err="1" smtClean="0">
                <a:solidFill>
                  <a:srgbClr val="7030A0"/>
                </a:solidFill>
                <a:latin typeface="Averta Bold" panose="00000800000000000000" pitchFamily="50" charset="0"/>
              </a:rPr>
              <a:t>thiết</a:t>
            </a:r>
            <a:r>
              <a:rPr lang="en-US" sz="5400" dirty="0" smtClean="0">
                <a:solidFill>
                  <a:srgbClr val="7030A0"/>
                </a:solidFill>
                <a:latin typeface="Averta Bold" panose="00000800000000000000" pitchFamily="50" charset="0"/>
              </a:rPr>
              <a:t> </a:t>
            </a:r>
            <a:r>
              <a:rPr lang="en-US" sz="5400" dirty="0" err="1" smtClean="0">
                <a:solidFill>
                  <a:srgbClr val="7030A0"/>
                </a:solidFill>
                <a:latin typeface="Averta Bold" panose="00000800000000000000" pitchFamily="50" charset="0"/>
              </a:rPr>
              <a:t>kế</a:t>
            </a:r>
            <a:r>
              <a:rPr lang="en-US" sz="5400" dirty="0" smtClean="0">
                <a:solidFill>
                  <a:srgbClr val="7030A0"/>
                </a:solidFill>
                <a:latin typeface="Averta Bold" panose="00000800000000000000" pitchFamily="50" charset="0"/>
              </a:rPr>
              <a:t> </a:t>
            </a:r>
            <a:br>
              <a:rPr lang="en-US" sz="5400" dirty="0" smtClean="0">
                <a:solidFill>
                  <a:srgbClr val="7030A0"/>
                </a:solidFill>
                <a:latin typeface="Averta Bold" panose="00000800000000000000" pitchFamily="50" charset="0"/>
              </a:rPr>
            </a:br>
            <a:r>
              <a:rPr lang="en-US" sz="5400" dirty="0" err="1" smtClean="0">
                <a:solidFill>
                  <a:srgbClr val="7030A0"/>
                </a:solidFill>
                <a:latin typeface="Averta Bold" panose="00000800000000000000" pitchFamily="50" charset="0"/>
              </a:rPr>
              <a:t>hệ</a:t>
            </a:r>
            <a:r>
              <a:rPr lang="en-US" sz="5400" dirty="0" smtClean="0">
                <a:solidFill>
                  <a:srgbClr val="7030A0"/>
                </a:solidFill>
                <a:latin typeface="Averta Bold" panose="00000800000000000000" pitchFamily="50" charset="0"/>
              </a:rPr>
              <a:t> </a:t>
            </a:r>
            <a:r>
              <a:rPr lang="en-US" sz="5400" dirty="0" err="1" smtClean="0">
                <a:solidFill>
                  <a:srgbClr val="7030A0"/>
                </a:solidFill>
                <a:latin typeface="Averta Bold" panose="00000800000000000000" pitchFamily="50" charset="0"/>
              </a:rPr>
              <a:t>thống</a:t>
            </a:r>
            <a:endParaRPr lang="en-US" sz="5400" dirty="0">
              <a:solidFill>
                <a:srgbClr val="7030A0"/>
              </a:solidFill>
              <a:latin typeface="Averta Bold" panose="00000800000000000000" pitchFamily="50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5EAAB4-E45B-472F-8D9A-D62A91B64E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760045">
            <a:off x="5611218" y="3732371"/>
            <a:ext cx="1513987" cy="1451769"/>
            <a:chOff x="7976201" y="850024"/>
            <a:chExt cx="1137481" cy="109073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D8131A4-B1F1-4BF4-8FE3-4709CCF5B11C}"/>
                </a:ext>
              </a:extLst>
            </p:cNvPr>
            <p:cNvSpPr/>
            <p:nvPr/>
          </p:nvSpPr>
          <p:spPr>
            <a:xfrm>
              <a:off x="7976201" y="850024"/>
              <a:ext cx="1137481" cy="1090735"/>
            </a:xfrm>
            <a:custGeom>
              <a:avLst/>
              <a:gdLst>
                <a:gd name="connsiteX0" fmla="*/ 1070573 w 1137480"/>
                <a:gd name="connsiteY0" fmla="*/ 435469 h 1090734"/>
                <a:gd name="connsiteX1" fmla="*/ 1058108 w 1137480"/>
                <a:gd name="connsiteY1" fmla="*/ 421445 h 1090734"/>
                <a:gd name="connsiteX2" fmla="*/ 788540 w 1137480"/>
                <a:gd name="connsiteY2" fmla="*/ 301464 h 1090734"/>
                <a:gd name="connsiteX3" fmla="*/ 590650 w 1137480"/>
                <a:gd name="connsiteY3" fmla="*/ 83317 h 1090734"/>
                <a:gd name="connsiteX4" fmla="*/ 556369 w 1137480"/>
                <a:gd name="connsiteY4" fmla="*/ 83317 h 1090734"/>
                <a:gd name="connsiteX5" fmla="*/ 358479 w 1137480"/>
                <a:gd name="connsiteY5" fmla="*/ 301464 h 1090734"/>
                <a:gd name="connsiteX6" fmla="*/ 90470 w 1137480"/>
                <a:gd name="connsiteY6" fmla="*/ 421445 h 1090734"/>
                <a:gd name="connsiteX7" fmla="*/ 78004 w 1137480"/>
                <a:gd name="connsiteY7" fmla="*/ 435469 h 1090734"/>
                <a:gd name="connsiteX8" fmla="*/ 79563 w 1137480"/>
                <a:gd name="connsiteY8" fmla="*/ 454167 h 1090734"/>
                <a:gd name="connsiteX9" fmla="*/ 226033 w 1137480"/>
                <a:gd name="connsiteY9" fmla="*/ 709711 h 1090734"/>
                <a:gd name="connsiteX10" fmla="*/ 257196 w 1137480"/>
                <a:gd name="connsiteY10" fmla="*/ 1002651 h 1090734"/>
                <a:gd name="connsiteX11" fmla="*/ 266546 w 1137480"/>
                <a:gd name="connsiteY11" fmla="*/ 1019791 h 1090734"/>
                <a:gd name="connsiteX12" fmla="*/ 285244 w 1137480"/>
                <a:gd name="connsiteY12" fmla="*/ 1024466 h 1090734"/>
                <a:gd name="connsiteX13" fmla="*/ 573510 w 1137480"/>
                <a:gd name="connsiteY13" fmla="*/ 963696 h 1090734"/>
                <a:gd name="connsiteX14" fmla="*/ 861775 w 1137480"/>
                <a:gd name="connsiteY14" fmla="*/ 1024466 h 1090734"/>
                <a:gd name="connsiteX15" fmla="*/ 866450 w 1137480"/>
                <a:gd name="connsiteY15" fmla="*/ 1024466 h 1090734"/>
                <a:gd name="connsiteX16" fmla="*/ 880474 w 1137480"/>
                <a:gd name="connsiteY16" fmla="*/ 1019791 h 1090734"/>
                <a:gd name="connsiteX17" fmla="*/ 889823 w 1137480"/>
                <a:gd name="connsiteY17" fmla="*/ 1002651 h 1090734"/>
                <a:gd name="connsiteX18" fmla="*/ 920987 w 1137480"/>
                <a:gd name="connsiteY18" fmla="*/ 709711 h 1090734"/>
                <a:gd name="connsiteX19" fmla="*/ 1067457 w 1137480"/>
                <a:gd name="connsiteY19" fmla="*/ 454167 h 1090734"/>
                <a:gd name="connsiteX20" fmla="*/ 1070573 w 1137480"/>
                <a:gd name="connsiteY20" fmla="*/ 435469 h 10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7480" h="1090734">
                  <a:moveTo>
                    <a:pt x="1070573" y="435469"/>
                  </a:moveTo>
                  <a:cubicBezTo>
                    <a:pt x="1069015" y="429236"/>
                    <a:pt x="1064340" y="424562"/>
                    <a:pt x="1058108" y="421445"/>
                  </a:cubicBezTo>
                  <a:lnTo>
                    <a:pt x="788540" y="301464"/>
                  </a:lnTo>
                  <a:lnTo>
                    <a:pt x="590650" y="83317"/>
                  </a:lnTo>
                  <a:cubicBezTo>
                    <a:pt x="581301" y="73968"/>
                    <a:pt x="564160" y="73968"/>
                    <a:pt x="556369" y="83317"/>
                  </a:cubicBezTo>
                  <a:lnTo>
                    <a:pt x="358479" y="301464"/>
                  </a:lnTo>
                  <a:lnTo>
                    <a:pt x="90470" y="421445"/>
                  </a:lnTo>
                  <a:cubicBezTo>
                    <a:pt x="84237" y="424562"/>
                    <a:pt x="79563" y="429236"/>
                    <a:pt x="78004" y="435469"/>
                  </a:cubicBezTo>
                  <a:cubicBezTo>
                    <a:pt x="74888" y="441702"/>
                    <a:pt x="76446" y="449493"/>
                    <a:pt x="79563" y="454167"/>
                  </a:cubicBezTo>
                  <a:lnTo>
                    <a:pt x="226033" y="709711"/>
                  </a:lnTo>
                  <a:lnTo>
                    <a:pt x="257196" y="1002651"/>
                  </a:lnTo>
                  <a:cubicBezTo>
                    <a:pt x="257196" y="1008884"/>
                    <a:pt x="261871" y="1015116"/>
                    <a:pt x="266546" y="1019791"/>
                  </a:cubicBezTo>
                  <a:cubicBezTo>
                    <a:pt x="271220" y="1022907"/>
                    <a:pt x="279011" y="1024466"/>
                    <a:pt x="285244" y="1024466"/>
                  </a:cubicBezTo>
                  <a:lnTo>
                    <a:pt x="573510" y="963696"/>
                  </a:lnTo>
                  <a:lnTo>
                    <a:pt x="861775" y="1024466"/>
                  </a:lnTo>
                  <a:cubicBezTo>
                    <a:pt x="863333" y="1024466"/>
                    <a:pt x="864892" y="1024466"/>
                    <a:pt x="866450" y="1024466"/>
                  </a:cubicBezTo>
                  <a:cubicBezTo>
                    <a:pt x="871124" y="1024466"/>
                    <a:pt x="875799" y="1022907"/>
                    <a:pt x="880474" y="1019791"/>
                  </a:cubicBezTo>
                  <a:cubicBezTo>
                    <a:pt x="885148" y="1015116"/>
                    <a:pt x="889823" y="1010442"/>
                    <a:pt x="889823" y="1002651"/>
                  </a:cubicBezTo>
                  <a:lnTo>
                    <a:pt x="920987" y="709711"/>
                  </a:lnTo>
                  <a:lnTo>
                    <a:pt x="1067457" y="454167"/>
                  </a:lnTo>
                  <a:cubicBezTo>
                    <a:pt x="1072131" y="449493"/>
                    <a:pt x="1072131" y="441702"/>
                    <a:pt x="1070573" y="435469"/>
                  </a:cubicBezTo>
                  <a:close/>
                </a:path>
              </a:pathLst>
            </a:custGeom>
            <a:solidFill>
              <a:schemeClr val="accent1"/>
            </a:solidFill>
            <a:ln w="6219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D7ACD4-FB7D-4BDD-AED9-852F1FE63E75}"/>
                </a:ext>
              </a:extLst>
            </p:cNvPr>
            <p:cNvSpPr/>
            <p:nvPr/>
          </p:nvSpPr>
          <p:spPr>
            <a:xfrm>
              <a:off x="8273131" y="1244201"/>
              <a:ext cx="124655" cy="140237"/>
            </a:xfrm>
            <a:custGeom>
              <a:avLst/>
              <a:gdLst>
                <a:gd name="connsiteX0" fmla="*/ 11686 w 124655"/>
                <a:gd name="connsiteY0" fmla="*/ 16361 h 140237"/>
                <a:gd name="connsiteX1" fmla="*/ 116085 w 124655"/>
                <a:gd name="connsiteY1" fmla="*/ 136342 h 140237"/>
                <a:gd name="connsiteX2" fmla="*/ 120760 w 124655"/>
                <a:gd name="connsiteY2" fmla="*/ 131667 h 140237"/>
                <a:gd name="connsiteX3" fmla="*/ 16361 w 124655"/>
                <a:gd name="connsiteY3" fmla="*/ 11686 h 140237"/>
                <a:gd name="connsiteX4" fmla="*/ 11686 w 124655"/>
                <a:gd name="connsiteY4" fmla="*/ 16361 h 14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5" h="140237">
                  <a:moveTo>
                    <a:pt x="11686" y="16361"/>
                  </a:moveTo>
                  <a:lnTo>
                    <a:pt x="116085" y="136342"/>
                  </a:lnTo>
                  <a:lnTo>
                    <a:pt x="120760" y="131667"/>
                  </a:lnTo>
                  <a:lnTo>
                    <a:pt x="16361" y="11686"/>
                  </a:lnTo>
                  <a:lnTo>
                    <a:pt x="11686" y="163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55DA7F-24EC-4953-9BD3-EB2C031BEB5B}"/>
                </a:ext>
              </a:extLst>
            </p:cNvPr>
            <p:cNvSpPr/>
            <p:nvPr/>
          </p:nvSpPr>
          <p:spPr>
            <a:xfrm>
              <a:off x="8419601" y="1244201"/>
              <a:ext cx="46746" cy="46746"/>
            </a:xfrm>
            <a:custGeom>
              <a:avLst/>
              <a:gdLst>
                <a:gd name="connsiteX0" fmla="*/ 24152 w 46745"/>
                <a:gd name="connsiteY0" fmla="*/ 11686 h 46745"/>
                <a:gd name="connsiteX1" fmla="*/ 11686 w 46745"/>
                <a:gd name="connsiteY1" fmla="*/ 24152 h 46745"/>
                <a:gd name="connsiteX2" fmla="*/ 24152 w 46745"/>
                <a:gd name="connsiteY2" fmla="*/ 36617 h 46745"/>
                <a:gd name="connsiteX3" fmla="*/ 36618 w 46745"/>
                <a:gd name="connsiteY3" fmla="*/ 24152 h 46745"/>
                <a:gd name="connsiteX4" fmla="*/ 24152 w 46745"/>
                <a:gd name="connsiteY4" fmla="*/ 11686 h 4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45" h="46745">
                  <a:moveTo>
                    <a:pt x="24152" y="11686"/>
                  </a:moveTo>
                  <a:cubicBezTo>
                    <a:pt x="16361" y="11686"/>
                    <a:pt x="11686" y="17919"/>
                    <a:pt x="11686" y="24152"/>
                  </a:cubicBezTo>
                  <a:cubicBezTo>
                    <a:pt x="11686" y="30385"/>
                    <a:pt x="17919" y="36617"/>
                    <a:pt x="24152" y="36617"/>
                  </a:cubicBezTo>
                  <a:cubicBezTo>
                    <a:pt x="31943" y="36617"/>
                    <a:pt x="36618" y="30385"/>
                    <a:pt x="36618" y="24152"/>
                  </a:cubicBezTo>
                  <a:cubicBezTo>
                    <a:pt x="36618" y="17919"/>
                    <a:pt x="31943" y="11686"/>
                    <a:pt x="24152" y="11686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8E3D00F-3FBA-4DA8-9567-2BC6CDEE69BE}"/>
                </a:ext>
              </a:extLst>
            </p:cNvPr>
            <p:cNvSpPr/>
            <p:nvPr/>
          </p:nvSpPr>
          <p:spPr>
            <a:xfrm>
              <a:off x="8678261" y="1232125"/>
              <a:ext cx="140237" cy="77910"/>
            </a:xfrm>
            <a:custGeom>
              <a:avLst/>
              <a:gdLst>
                <a:gd name="connsiteX0" fmla="*/ 116085 w 140237"/>
                <a:gd name="connsiteY0" fmla="*/ 73625 h 77909"/>
                <a:gd name="connsiteX1" fmla="*/ 131667 w 140237"/>
                <a:gd name="connsiteY1" fmla="*/ 76741 h 77909"/>
                <a:gd name="connsiteX2" fmla="*/ 120760 w 140237"/>
                <a:gd name="connsiteY2" fmla="*/ 39344 h 77909"/>
                <a:gd name="connsiteX3" fmla="*/ 81805 w 140237"/>
                <a:gd name="connsiteY3" fmla="*/ 12855 h 77909"/>
                <a:gd name="connsiteX4" fmla="*/ 35059 w 140237"/>
                <a:gd name="connsiteY4" fmla="*/ 22204 h 77909"/>
                <a:gd name="connsiteX5" fmla="*/ 11686 w 140237"/>
                <a:gd name="connsiteY5" fmla="*/ 53368 h 77909"/>
                <a:gd name="connsiteX6" fmla="*/ 27268 w 140237"/>
                <a:gd name="connsiteY6" fmla="*/ 56484 h 77909"/>
                <a:gd name="connsiteX7" fmla="*/ 44408 w 140237"/>
                <a:gd name="connsiteY7" fmla="*/ 36228 h 77909"/>
                <a:gd name="connsiteX8" fmla="*/ 78689 w 140237"/>
                <a:gd name="connsiteY8" fmla="*/ 29995 h 77909"/>
                <a:gd name="connsiteX9" fmla="*/ 108294 w 140237"/>
                <a:gd name="connsiteY9" fmla="*/ 48694 h 77909"/>
                <a:gd name="connsiteX10" fmla="*/ 116085 w 140237"/>
                <a:gd name="connsiteY10" fmla="*/ 73625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237" h="77909">
                  <a:moveTo>
                    <a:pt x="116085" y="73625"/>
                  </a:moveTo>
                  <a:lnTo>
                    <a:pt x="131667" y="76741"/>
                  </a:lnTo>
                  <a:cubicBezTo>
                    <a:pt x="131667" y="62717"/>
                    <a:pt x="128551" y="50252"/>
                    <a:pt x="120760" y="39344"/>
                  </a:cubicBezTo>
                  <a:cubicBezTo>
                    <a:pt x="111411" y="25321"/>
                    <a:pt x="97387" y="15971"/>
                    <a:pt x="81805" y="12855"/>
                  </a:cubicBezTo>
                  <a:cubicBezTo>
                    <a:pt x="66223" y="9739"/>
                    <a:pt x="49083" y="12855"/>
                    <a:pt x="35059" y="22204"/>
                  </a:cubicBezTo>
                  <a:cubicBezTo>
                    <a:pt x="24152" y="29995"/>
                    <a:pt x="14803" y="40903"/>
                    <a:pt x="11686" y="53368"/>
                  </a:cubicBezTo>
                  <a:lnTo>
                    <a:pt x="27268" y="56484"/>
                  </a:lnTo>
                  <a:cubicBezTo>
                    <a:pt x="30385" y="48694"/>
                    <a:pt x="36618" y="40903"/>
                    <a:pt x="44408" y="36228"/>
                  </a:cubicBezTo>
                  <a:cubicBezTo>
                    <a:pt x="53758" y="29995"/>
                    <a:pt x="66223" y="26879"/>
                    <a:pt x="78689" y="29995"/>
                  </a:cubicBezTo>
                  <a:cubicBezTo>
                    <a:pt x="91154" y="31553"/>
                    <a:pt x="100503" y="39344"/>
                    <a:pt x="108294" y="48694"/>
                  </a:cubicBezTo>
                  <a:cubicBezTo>
                    <a:pt x="112969" y="56484"/>
                    <a:pt x="116085" y="64275"/>
                    <a:pt x="116085" y="73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5749E8-9D88-451E-9CF2-922E76F2B2EB}"/>
                </a:ext>
              </a:extLst>
            </p:cNvPr>
            <p:cNvSpPr/>
            <p:nvPr/>
          </p:nvSpPr>
          <p:spPr>
            <a:xfrm>
              <a:off x="8528675" y="1170966"/>
              <a:ext cx="77910" cy="93492"/>
            </a:xfrm>
            <a:custGeom>
              <a:avLst/>
              <a:gdLst>
                <a:gd name="connsiteX0" fmla="*/ 13245 w 77909"/>
                <a:gd name="connsiteY0" fmla="*/ 11686 h 93491"/>
                <a:gd name="connsiteX1" fmla="*/ 11686 w 77909"/>
                <a:gd name="connsiteY1" fmla="*/ 81805 h 93491"/>
                <a:gd name="connsiteX2" fmla="*/ 74014 w 77909"/>
                <a:gd name="connsiteY2" fmla="*/ 49083 h 93491"/>
                <a:gd name="connsiteX3" fmla="*/ 13245 w 77909"/>
                <a:gd name="connsiteY3" fmla="*/ 11686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09" h="93491">
                  <a:moveTo>
                    <a:pt x="13245" y="11686"/>
                  </a:moveTo>
                  <a:lnTo>
                    <a:pt x="11686" y="81805"/>
                  </a:lnTo>
                  <a:lnTo>
                    <a:pt x="74014" y="49083"/>
                  </a:lnTo>
                  <a:lnTo>
                    <a:pt x="13245" y="1168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D6E258-FEA0-409F-8F7D-F32297684C5F}"/>
                </a:ext>
              </a:extLst>
            </p:cNvPr>
            <p:cNvSpPr/>
            <p:nvPr/>
          </p:nvSpPr>
          <p:spPr>
            <a:xfrm>
              <a:off x="8679819" y="1365740"/>
              <a:ext cx="202565" cy="77910"/>
            </a:xfrm>
            <a:custGeom>
              <a:avLst/>
              <a:gdLst>
                <a:gd name="connsiteX0" fmla="*/ 11686 w 202565"/>
                <a:gd name="connsiteY0" fmla="*/ 75572 h 77909"/>
                <a:gd name="connsiteX1" fmla="*/ 16361 w 202565"/>
                <a:gd name="connsiteY1" fmla="*/ 80247 h 77909"/>
                <a:gd name="connsiteX2" fmla="*/ 47525 w 202565"/>
                <a:gd name="connsiteY2" fmla="*/ 39734 h 77909"/>
                <a:gd name="connsiteX3" fmla="*/ 59990 w 202565"/>
                <a:gd name="connsiteY3" fmla="*/ 38176 h 77909"/>
                <a:gd name="connsiteX4" fmla="*/ 102062 w 202565"/>
                <a:gd name="connsiteY4" fmla="*/ 69340 h 77909"/>
                <a:gd name="connsiteX5" fmla="*/ 133225 w 202565"/>
                <a:gd name="connsiteY5" fmla="*/ 27268 h 77909"/>
                <a:gd name="connsiteX6" fmla="*/ 139458 w 202565"/>
                <a:gd name="connsiteY6" fmla="*/ 24152 h 77909"/>
                <a:gd name="connsiteX7" fmla="*/ 145691 w 202565"/>
                <a:gd name="connsiteY7" fmla="*/ 25710 h 77909"/>
                <a:gd name="connsiteX8" fmla="*/ 186204 w 202565"/>
                <a:gd name="connsiteY8" fmla="*/ 56874 h 77909"/>
                <a:gd name="connsiteX9" fmla="*/ 190879 w 202565"/>
                <a:gd name="connsiteY9" fmla="*/ 52199 h 77909"/>
                <a:gd name="connsiteX10" fmla="*/ 136342 w 202565"/>
                <a:gd name="connsiteY10" fmla="*/ 11686 h 77909"/>
                <a:gd name="connsiteX11" fmla="*/ 105178 w 202565"/>
                <a:gd name="connsiteY11" fmla="*/ 53758 h 77909"/>
                <a:gd name="connsiteX12" fmla="*/ 92712 w 202565"/>
                <a:gd name="connsiteY12" fmla="*/ 55316 h 77909"/>
                <a:gd name="connsiteX13" fmla="*/ 50641 w 202565"/>
                <a:gd name="connsiteY13" fmla="*/ 24152 h 77909"/>
                <a:gd name="connsiteX14" fmla="*/ 11686 w 202565"/>
                <a:gd name="connsiteY14" fmla="*/ 75572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2565" h="77909">
                  <a:moveTo>
                    <a:pt x="11686" y="75572"/>
                  </a:moveTo>
                  <a:lnTo>
                    <a:pt x="16361" y="80247"/>
                  </a:lnTo>
                  <a:lnTo>
                    <a:pt x="47525" y="39734"/>
                  </a:lnTo>
                  <a:cubicBezTo>
                    <a:pt x="50641" y="36617"/>
                    <a:pt x="55316" y="35059"/>
                    <a:pt x="59990" y="38176"/>
                  </a:cubicBezTo>
                  <a:lnTo>
                    <a:pt x="102062" y="69340"/>
                  </a:lnTo>
                  <a:lnTo>
                    <a:pt x="133225" y="27268"/>
                  </a:lnTo>
                  <a:cubicBezTo>
                    <a:pt x="134784" y="25710"/>
                    <a:pt x="136342" y="24152"/>
                    <a:pt x="139458" y="24152"/>
                  </a:cubicBezTo>
                  <a:cubicBezTo>
                    <a:pt x="141016" y="24152"/>
                    <a:pt x="144133" y="24152"/>
                    <a:pt x="145691" y="25710"/>
                  </a:cubicBezTo>
                  <a:lnTo>
                    <a:pt x="186204" y="56874"/>
                  </a:lnTo>
                  <a:lnTo>
                    <a:pt x="190879" y="52199"/>
                  </a:lnTo>
                  <a:lnTo>
                    <a:pt x="136342" y="11686"/>
                  </a:lnTo>
                  <a:lnTo>
                    <a:pt x="105178" y="53758"/>
                  </a:lnTo>
                  <a:cubicBezTo>
                    <a:pt x="102062" y="56874"/>
                    <a:pt x="97387" y="58432"/>
                    <a:pt x="92712" y="55316"/>
                  </a:cubicBezTo>
                  <a:lnTo>
                    <a:pt x="50641" y="24152"/>
                  </a:lnTo>
                  <a:lnTo>
                    <a:pt x="11686" y="755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293828-C9D3-46C7-930D-D35348DD4BFF}"/>
                </a:ext>
              </a:extLst>
            </p:cNvPr>
            <p:cNvSpPr/>
            <p:nvPr/>
          </p:nvSpPr>
          <p:spPr>
            <a:xfrm>
              <a:off x="8704750" y="1596353"/>
              <a:ext cx="93492" cy="155819"/>
            </a:xfrm>
            <a:custGeom>
              <a:avLst/>
              <a:gdLst>
                <a:gd name="connsiteX0" fmla="*/ 11686 w 93491"/>
                <a:gd name="connsiteY0" fmla="*/ 155040 h 155819"/>
                <a:gd name="connsiteX1" fmla="*/ 17919 w 93491"/>
                <a:gd name="connsiteY1" fmla="*/ 158157 h 155819"/>
                <a:gd name="connsiteX2" fmla="*/ 89596 w 93491"/>
                <a:gd name="connsiteY2" fmla="*/ 14803 h 155819"/>
                <a:gd name="connsiteX3" fmla="*/ 83363 w 93491"/>
                <a:gd name="connsiteY3" fmla="*/ 11686 h 155819"/>
                <a:gd name="connsiteX4" fmla="*/ 11686 w 93491"/>
                <a:gd name="connsiteY4" fmla="*/ 155040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91" h="155819">
                  <a:moveTo>
                    <a:pt x="11686" y="155040"/>
                  </a:moveTo>
                  <a:lnTo>
                    <a:pt x="17919" y="158157"/>
                  </a:lnTo>
                  <a:lnTo>
                    <a:pt x="89596" y="14803"/>
                  </a:lnTo>
                  <a:lnTo>
                    <a:pt x="83363" y="11686"/>
                  </a:lnTo>
                  <a:lnTo>
                    <a:pt x="11686" y="1550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839BC30-DC0D-4D20-A508-32A5D9D6F7D1}"/>
                </a:ext>
              </a:extLst>
            </p:cNvPr>
            <p:cNvSpPr/>
            <p:nvPr/>
          </p:nvSpPr>
          <p:spPr>
            <a:xfrm>
              <a:off x="8712541" y="1495070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7268 h 77909"/>
                <a:gd name="connsiteX6" fmla="*/ 28827 w 77909"/>
                <a:gd name="connsiteY6" fmla="*/ 39734 h 77909"/>
                <a:gd name="connsiteX7" fmla="*/ 41292 w 77909"/>
                <a:gd name="connsiteY7" fmla="*/ 52199 h 77909"/>
                <a:gd name="connsiteX8" fmla="*/ 53758 w 77909"/>
                <a:gd name="connsiteY8" fmla="*/ 39734 h 77909"/>
                <a:gd name="connsiteX9" fmla="*/ 41292 w 77909"/>
                <a:gd name="connsiteY9" fmla="*/ 27268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4152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2456" y="56874"/>
                    <a:pt x="58432" y="70898"/>
                    <a:pt x="41292" y="70898"/>
                  </a:cubicBezTo>
                  <a:close/>
                  <a:moveTo>
                    <a:pt x="41292" y="27268"/>
                  </a:moveTo>
                  <a:cubicBezTo>
                    <a:pt x="33501" y="27268"/>
                    <a:pt x="28827" y="33501"/>
                    <a:pt x="28827" y="39734"/>
                  </a:cubicBezTo>
                  <a:cubicBezTo>
                    <a:pt x="28827" y="47525"/>
                    <a:pt x="35059" y="52199"/>
                    <a:pt x="41292" y="52199"/>
                  </a:cubicBezTo>
                  <a:cubicBezTo>
                    <a:pt x="49083" y="52199"/>
                    <a:pt x="53758" y="45967"/>
                    <a:pt x="53758" y="39734"/>
                  </a:cubicBezTo>
                  <a:cubicBezTo>
                    <a:pt x="55316" y="33501"/>
                    <a:pt x="49083" y="27268"/>
                    <a:pt x="41292" y="27268"/>
                  </a:cubicBez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385431-18F4-4426-8D23-AF54F967EACD}"/>
                </a:ext>
              </a:extLst>
            </p:cNvPr>
            <p:cNvSpPr/>
            <p:nvPr/>
          </p:nvSpPr>
          <p:spPr>
            <a:xfrm>
              <a:off x="8486604" y="1605702"/>
              <a:ext cx="124655" cy="93492"/>
            </a:xfrm>
            <a:custGeom>
              <a:avLst/>
              <a:gdLst>
                <a:gd name="connsiteX0" fmla="*/ 11686 w 124655"/>
                <a:gd name="connsiteY0" fmla="*/ 67781 h 93491"/>
                <a:gd name="connsiteX1" fmla="*/ 42850 w 124655"/>
                <a:gd name="connsiteY1" fmla="*/ 91154 h 93491"/>
                <a:gd name="connsiteX2" fmla="*/ 89596 w 124655"/>
                <a:gd name="connsiteY2" fmla="*/ 86480 h 93491"/>
                <a:gd name="connsiteX3" fmla="*/ 120760 w 124655"/>
                <a:gd name="connsiteY3" fmla="*/ 50641 h 93491"/>
                <a:gd name="connsiteX4" fmla="*/ 120760 w 124655"/>
                <a:gd name="connsiteY4" fmla="*/ 11686 h 93491"/>
                <a:gd name="connsiteX5" fmla="*/ 106736 w 124655"/>
                <a:gd name="connsiteY5" fmla="*/ 19477 h 93491"/>
                <a:gd name="connsiteX6" fmla="*/ 106736 w 124655"/>
                <a:gd name="connsiteY6" fmla="*/ 45967 h 93491"/>
                <a:gd name="connsiteX7" fmla="*/ 84921 w 124655"/>
                <a:gd name="connsiteY7" fmla="*/ 72456 h 93491"/>
                <a:gd name="connsiteX8" fmla="*/ 50641 w 124655"/>
                <a:gd name="connsiteY8" fmla="*/ 75572 h 93491"/>
                <a:gd name="connsiteX9" fmla="*/ 28827 w 124655"/>
                <a:gd name="connsiteY9" fmla="*/ 59990 h 93491"/>
                <a:gd name="connsiteX10" fmla="*/ 11686 w 124655"/>
                <a:gd name="connsiteY10" fmla="*/ 67781 h 9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655" h="93491">
                  <a:moveTo>
                    <a:pt x="11686" y="67781"/>
                  </a:moveTo>
                  <a:cubicBezTo>
                    <a:pt x="19477" y="78689"/>
                    <a:pt x="30385" y="86480"/>
                    <a:pt x="42850" y="91154"/>
                  </a:cubicBezTo>
                  <a:cubicBezTo>
                    <a:pt x="58432" y="95829"/>
                    <a:pt x="75572" y="94271"/>
                    <a:pt x="89596" y="86480"/>
                  </a:cubicBezTo>
                  <a:cubicBezTo>
                    <a:pt x="103620" y="78689"/>
                    <a:pt x="114527" y="66223"/>
                    <a:pt x="120760" y="50641"/>
                  </a:cubicBezTo>
                  <a:cubicBezTo>
                    <a:pt x="125435" y="38176"/>
                    <a:pt x="125435" y="24152"/>
                    <a:pt x="120760" y="11686"/>
                  </a:cubicBezTo>
                  <a:lnTo>
                    <a:pt x="106736" y="19477"/>
                  </a:lnTo>
                  <a:cubicBezTo>
                    <a:pt x="109853" y="28827"/>
                    <a:pt x="109853" y="36617"/>
                    <a:pt x="106736" y="45967"/>
                  </a:cubicBezTo>
                  <a:cubicBezTo>
                    <a:pt x="103620" y="56874"/>
                    <a:pt x="95829" y="66223"/>
                    <a:pt x="84921" y="72456"/>
                  </a:cubicBezTo>
                  <a:cubicBezTo>
                    <a:pt x="74014" y="78689"/>
                    <a:pt x="61549" y="78689"/>
                    <a:pt x="50641" y="75572"/>
                  </a:cubicBezTo>
                  <a:cubicBezTo>
                    <a:pt x="41292" y="72456"/>
                    <a:pt x="33501" y="67781"/>
                    <a:pt x="28827" y="59990"/>
                  </a:cubicBez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9CED-C802-4150-BE0A-D1AE1A289542}"/>
                </a:ext>
              </a:extLst>
            </p:cNvPr>
            <p:cNvSpPr/>
            <p:nvPr/>
          </p:nvSpPr>
          <p:spPr>
            <a:xfrm>
              <a:off x="8276248" y="1678937"/>
              <a:ext cx="93492" cy="77910"/>
            </a:xfrm>
            <a:custGeom>
              <a:avLst/>
              <a:gdLst>
                <a:gd name="connsiteX0" fmla="*/ 11686 w 93491"/>
                <a:gd name="connsiteY0" fmla="*/ 22594 h 77909"/>
                <a:gd name="connsiteX1" fmla="*/ 55316 w 93491"/>
                <a:gd name="connsiteY1" fmla="*/ 77131 h 77909"/>
                <a:gd name="connsiteX2" fmla="*/ 81805 w 93491"/>
                <a:gd name="connsiteY2" fmla="*/ 11686 h 77909"/>
                <a:gd name="connsiteX3" fmla="*/ 11686 w 93491"/>
                <a:gd name="connsiteY3" fmla="*/ 22594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91" h="77909">
                  <a:moveTo>
                    <a:pt x="11686" y="22594"/>
                  </a:moveTo>
                  <a:lnTo>
                    <a:pt x="55316" y="77131"/>
                  </a:lnTo>
                  <a:lnTo>
                    <a:pt x="81805" y="11686"/>
                  </a:lnTo>
                  <a:lnTo>
                    <a:pt x="11686" y="2259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E60A20-536D-4030-8E9E-B48D65AF2473}"/>
                </a:ext>
              </a:extLst>
            </p:cNvPr>
            <p:cNvSpPr/>
            <p:nvPr/>
          </p:nvSpPr>
          <p:spPr>
            <a:xfrm>
              <a:off x="8302737" y="1434301"/>
              <a:ext cx="140237" cy="155819"/>
            </a:xfrm>
            <a:custGeom>
              <a:avLst/>
              <a:gdLst>
                <a:gd name="connsiteX0" fmla="*/ 122318 w 140237"/>
                <a:gd name="connsiteY0" fmla="*/ 147249 h 155819"/>
                <a:gd name="connsiteX1" fmla="*/ 128551 w 140237"/>
                <a:gd name="connsiteY1" fmla="*/ 147249 h 155819"/>
                <a:gd name="connsiteX2" fmla="*/ 133225 w 140237"/>
                <a:gd name="connsiteY2" fmla="*/ 80247 h 155819"/>
                <a:gd name="connsiteX3" fmla="*/ 81805 w 140237"/>
                <a:gd name="connsiteY3" fmla="*/ 77130 h 155819"/>
                <a:gd name="connsiteX4" fmla="*/ 74014 w 140237"/>
                <a:gd name="connsiteY4" fmla="*/ 67781 h 155819"/>
                <a:gd name="connsiteX5" fmla="*/ 77131 w 140237"/>
                <a:gd name="connsiteY5" fmla="*/ 16361 h 155819"/>
                <a:gd name="connsiteX6" fmla="*/ 11686 w 140237"/>
                <a:gd name="connsiteY6" fmla="*/ 11686 h 155819"/>
                <a:gd name="connsiteX7" fmla="*/ 11686 w 140237"/>
                <a:gd name="connsiteY7" fmla="*/ 17919 h 155819"/>
                <a:gd name="connsiteX8" fmla="*/ 63107 w 140237"/>
                <a:gd name="connsiteY8" fmla="*/ 21036 h 155819"/>
                <a:gd name="connsiteX9" fmla="*/ 69340 w 140237"/>
                <a:gd name="connsiteY9" fmla="*/ 24152 h 155819"/>
                <a:gd name="connsiteX10" fmla="*/ 70898 w 140237"/>
                <a:gd name="connsiteY10" fmla="*/ 30385 h 155819"/>
                <a:gd name="connsiteX11" fmla="*/ 64665 w 140237"/>
                <a:gd name="connsiteY11" fmla="*/ 83363 h 155819"/>
                <a:gd name="connsiteX12" fmla="*/ 116085 w 140237"/>
                <a:gd name="connsiteY12" fmla="*/ 86480 h 155819"/>
                <a:gd name="connsiteX13" fmla="*/ 122318 w 140237"/>
                <a:gd name="connsiteY13" fmla="*/ 89596 h 155819"/>
                <a:gd name="connsiteX14" fmla="*/ 123876 w 140237"/>
                <a:gd name="connsiteY14" fmla="*/ 95829 h 155819"/>
                <a:gd name="connsiteX15" fmla="*/ 122318 w 140237"/>
                <a:gd name="connsiteY15" fmla="*/ 147249 h 15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237" h="155819">
                  <a:moveTo>
                    <a:pt x="122318" y="147249"/>
                  </a:moveTo>
                  <a:lnTo>
                    <a:pt x="128551" y="147249"/>
                  </a:lnTo>
                  <a:lnTo>
                    <a:pt x="133225" y="80247"/>
                  </a:lnTo>
                  <a:lnTo>
                    <a:pt x="81805" y="77130"/>
                  </a:lnTo>
                  <a:cubicBezTo>
                    <a:pt x="77131" y="77130"/>
                    <a:pt x="74014" y="72456"/>
                    <a:pt x="74014" y="67781"/>
                  </a:cubicBezTo>
                  <a:lnTo>
                    <a:pt x="77131" y="16361"/>
                  </a:lnTo>
                  <a:lnTo>
                    <a:pt x="11686" y="11686"/>
                  </a:lnTo>
                  <a:lnTo>
                    <a:pt x="11686" y="17919"/>
                  </a:lnTo>
                  <a:lnTo>
                    <a:pt x="63107" y="21036"/>
                  </a:lnTo>
                  <a:cubicBezTo>
                    <a:pt x="64665" y="21036"/>
                    <a:pt x="67781" y="22594"/>
                    <a:pt x="69340" y="24152"/>
                  </a:cubicBezTo>
                  <a:cubicBezTo>
                    <a:pt x="70898" y="25710"/>
                    <a:pt x="70898" y="27268"/>
                    <a:pt x="70898" y="30385"/>
                  </a:cubicBezTo>
                  <a:lnTo>
                    <a:pt x="64665" y="83363"/>
                  </a:lnTo>
                  <a:lnTo>
                    <a:pt x="116085" y="86480"/>
                  </a:lnTo>
                  <a:cubicBezTo>
                    <a:pt x="117644" y="86480"/>
                    <a:pt x="120760" y="88038"/>
                    <a:pt x="122318" y="89596"/>
                  </a:cubicBezTo>
                  <a:cubicBezTo>
                    <a:pt x="123876" y="91154"/>
                    <a:pt x="123876" y="92712"/>
                    <a:pt x="123876" y="95829"/>
                  </a:cubicBezTo>
                  <a:lnTo>
                    <a:pt x="122318" y="14724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CE18A1-8DDA-4D6B-BD6A-BE889EDCAEE8}"/>
                </a:ext>
              </a:extLst>
            </p:cNvPr>
            <p:cNvSpPr/>
            <p:nvPr/>
          </p:nvSpPr>
          <p:spPr>
            <a:xfrm>
              <a:off x="8452323" y="1354833"/>
              <a:ext cx="171401" cy="77910"/>
            </a:xfrm>
            <a:custGeom>
              <a:avLst/>
              <a:gdLst>
                <a:gd name="connsiteX0" fmla="*/ 11686 w 171401"/>
                <a:gd name="connsiteY0" fmla="*/ 67781 h 77909"/>
                <a:gd name="connsiteX1" fmla="*/ 13245 w 171401"/>
                <a:gd name="connsiteY1" fmla="*/ 74014 h 77909"/>
                <a:gd name="connsiteX2" fmla="*/ 162831 w 171401"/>
                <a:gd name="connsiteY2" fmla="*/ 17919 h 77909"/>
                <a:gd name="connsiteX3" fmla="*/ 161273 w 171401"/>
                <a:gd name="connsiteY3" fmla="*/ 11686 h 77909"/>
                <a:gd name="connsiteX4" fmla="*/ 11686 w 171401"/>
                <a:gd name="connsiteY4" fmla="*/ 67781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1" h="77909">
                  <a:moveTo>
                    <a:pt x="11686" y="67781"/>
                  </a:moveTo>
                  <a:lnTo>
                    <a:pt x="13245" y="74014"/>
                  </a:lnTo>
                  <a:lnTo>
                    <a:pt x="162831" y="17919"/>
                  </a:lnTo>
                  <a:lnTo>
                    <a:pt x="161273" y="11686"/>
                  </a:lnTo>
                  <a:lnTo>
                    <a:pt x="11686" y="67781"/>
                  </a:lnTo>
                  <a:close/>
                </a:path>
              </a:pathLst>
            </a:custGeom>
            <a:solidFill>
              <a:srgbClr val="F7ACB6"/>
            </a:solidFill>
            <a:ln w="952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F9BD38-8EE5-4976-A3C1-32E52731ABDC}"/>
                </a:ext>
              </a:extLst>
            </p:cNvPr>
            <p:cNvSpPr/>
            <p:nvPr/>
          </p:nvSpPr>
          <p:spPr>
            <a:xfrm>
              <a:off x="8509976" y="1473255"/>
              <a:ext cx="77910" cy="77910"/>
            </a:xfrm>
            <a:custGeom>
              <a:avLst/>
              <a:gdLst>
                <a:gd name="connsiteX0" fmla="*/ 41292 w 77909"/>
                <a:gd name="connsiteY0" fmla="*/ 70898 h 77909"/>
                <a:gd name="connsiteX1" fmla="*/ 11686 w 77909"/>
                <a:gd name="connsiteY1" fmla="*/ 41292 h 77909"/>
                <a:gd name="connsiteX2" fmla="*/ 41292 w 77909"/>
                <a:gd name="connsiteY2" fmla="*/ 11686 h 77909"/>
                <a:gd name="connsiteX3" fmla="*/ 70898 w 77909"/>
                <a:gd name="connsiteY3" fmla="*/ 41292 h 77909"/>
                <a:gd name="connsiteX4" fmla="*/ 41292 w 77909"/>
                <a:gd name="connsiteY4" fmla="*/ 70898 h 77909"/>
                <a:gd name="connsiteX5" fmla="*/ 41292 w 77909"/>
                <a:gd name="connsiteY5" fmla="*/ 28827 h 77909"/>
                <a:gd name="connsiteX6" fmla="*/ 28827 w 77909"/>
                <a:gd name="connsiteY6" fmla="*/ 41292 h 77909"/>
                <a:gd name="connsiteX7" fmla="*/ 41292 w 77909"/>
                <a:gd name="connsiteY7" fmla="*/ 53758 h 77909"/>
                <a:gd name="connsiteX8" fmla="*/ 53758 w 77909"/>
                <a:gd name="connsiteY8" fmla="*/ 41292 h 77909"/>
                <a:gd name="connsiteX9" fmla="*/ 41292 w 77909"/>
                <a:gd name="connsiteY9" fmla="*/ 28827 h 7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09" h="77909">
                  <a:moveTo>
                    <a:pt x="41292" y="70898"/>
                  </a:moveTo>
                  <a:cubicBezTo>
                    <a:pt x="24152" y="70898"/>
                    <a:pt x="11686" y="56874"/>
                    <a:pt x="11686" y="41292"/>
                  </a:cubicBezTo>
                  <a:cubicBezTo>
                    <a:pt x="11686" y="25710"/>
                    <a:pt x="25710" y="11686"/>
                    <a:pt x="41292" y="11686"/>
                  </a:cubicBezTo>
                  <a:cubicBezTo>
                    <a:pt x="58432" y="11686"/>
                    <a:pt x="70898" y="25710"/>
                    <a:pt x="70898" y="41292"/>
                  </a:cubicBezTo>
                  <a:cubicBezTo>
                    <a:pt x="70898" y="56874"/>
                    <a:pt x="56874" y="70898"/>
                    <a:pt x="41292" y="70898"/>
                  </a:cubicBezTo>
                  <a:close/>
                  <a:moveTo>
                    <a:pt x="41292" y="28827"/>
                  </a:moveTo>
                  <a:cubicBezTo>
                    <a:pt x="33501" y="28827"/>
                    <a:pt x="28827" y="35059"/>
                    <a:pt x="28827" y="41292"/>
                  </a:cubicBezTo>
                  <a:cubicBezTo>
                    <a:pt x="28827" y="47525"/>
                    <a:pt x="35059" y="53758"/>
                    <a:pt x="41292" y="53758"/>
                  </a:cubicBezTo>
                  <a:cubicBezTo>
                    <a:pt x="49083" y="53758"/>
                    <a:pt x="53758" y="47525"/>
                    <a:pt x="53758" y="41292"/>
                  </a:cubicBezTo>
                  <a:cubicBezTo>
                    <a:pt x="53758" y="35059"/>
                    <a:pt x="47525" y="28827"/>
                    <a:pt x="41292" y="288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30755A-E2AF-482A-972D-E19378500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696572">
            <a:off x="10118576" y="1468337"/>
            <a:ext cx="1424651" cy="1097682"/>
            <a:chOff x="967966" y="847100"/>
            <a:chExt cx="1424651" cy="10976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2EE9F-6DF3-4EA4-858C-885E1C7C7B3E}"/>
                </a:ext>
              </a:extLst>
            </p:cNvPr>
            <p:cNvSpPr/>
            <p:nvPr/>
          </p:nvSpPr>
          <p:spPr>
            <a:xfrm>
              <a:off x="967966" y="847100"/>
              <a:ext cx="1424651" cy="1097682"/>
            </a:xfrm>
            <a:custGeom>
              <a:avLst/>
              <a:gdLst>
                <a:gd name="connsiteX0" fmla="*/ 1423670 w 1424651"/>
                <a:gd name="connsiteY0" fmla="*/ 552531 h 1097682"/>
                <a:gd name="connsiteX1" fmla="*/ 1324411 w 1424651"/>
                <a:gd name="connsiteY1" fmla="*/ 310807 h 1097682"/>
                <a:gd name="connsiteX2" fmla="*/ 1324411 w 1424651"/>
                <a:gd name="connsiteY2" fmla="*/ 247749 h 1097682"/>
                <a:gd name="connsiteX3" fmla="*/ 1320908 w 1424651"/>
                <a:gd name="connsiteY3" fmla="*/ 244246 h 1097682"/>
                <a:gd name="connsiteX4" fmla="*/ 1299889 w 1424651"/>
                <a:gd name="connsiteY4" fmla="*/ 240743 h 1097682"/>
                <a:gd name="connsiteX5" fmla="*/ 1197127 w 1424651"/>
                <a:gd name="connsiteY5" fmla="*/ 136813 h 1097682"/>
                <a:gd name="connsiteX6" fmla="*/ 1194792 w 1424651"/>
                <a:gd name="connsiteY6" fmla="*/ 115794 h 1097682"/>
                <a:gd name="connsiteX7" fmla="*/ 1191288 w 1424651"/>
                <a:gd name="connsiteY7" fmla="*/ 112290 h 1097682"/>
                <a:gd name="connsiteX8" fmla="*/ 1106043 w 1424651"/>
                <a:gd name="connsiteY8" fmla="*/ 112290 h 1097682"/>
                <a:gd name="connsiteX9" fmla="*/ 717183 w 1424651"/>
                <a:gd name="connsiteY9" fmla="*/ 10696 h 1097682"/>
                <a:gd name="connsiteX10" fmla="*/ 328324 w 1424651"/>
                <a:gd name="connsiteY10" fmla="*/ 112290 h 1097682"/>
                <a:gd name="connsiteX11" fmla="*/ 243078 w 1424651"/>
                <a:gd name="connsiteY11" fmla="*/ 112290 h 1097682"/>
                <a:gd name="connsiteX12" fmla="*/ 239575 w 1424651"/>
                <a:gd name="connsiteY12" fmla="*/ 115794 h 1097682"/>
                <a:gd name="connsiteX13" fmla="*/ 237239 w 1424651"/>
                <a:gd name="connsiteY13" fmla="*/ 136813 h 1097682"/>
                <a:gd name="connsiteX14" fmla="*/ 134478 w 1424651"/>
                <a:gd name="connsiteY14" fmla="*/ 240743 h 1097682"/>
                <a:gd name="connsiteX15" fmla="*/ 113458 w 1424651"/>
                <a:gd name="connsiteY15" fmla="*/ 244246 h 1097682"/>
                <a:gd name="connsiteX16" fmla="*/ 109955 w 1424651"/>
                <a:gd name="connsiteY16" fmla="*/ 247749 h 1097682"/>
                <a:gd name="connsiteX17" fmla="*/ 109955 w 1424651"/>
                <a:gd name="connsiteY17" fmla="*/ 310807 h 1097682"/>
                <a:gd name="connsiteX18" fmla="*/ 10696 w 1424651"/>
                <a:gd name="connsiteY18" fmla="*/ 552531 h 1097682"/>
                <a:gd name="connsiteX19" fmla="*/ 10696 w 1424651"/>
                <a:gd name="connsiteY19" fmla="*/ 553699 h 1097682"/>
                <a:gd name="connsiteX20" fmla="*/ 10696 w 1424651"/>
                <a:gd name="connsiteY20" fmla="*/ 554866 h 1097682"/>
                <a:gd name="connsiteX21" fmla="*/ 109955 w 1424651"/>
                <a:gd name="connsiteY21" fmla="*/ 795422 h 1097682"/>
                <a:gd name="connsiteX22" fmla="*/ 109955 w 1424651"/>
                <a:gd name="connsiteY22" fmla="*/ 858481 h 1097682"/>
                <a:gd name="connsiteX23" fmla="*/ 113458 w 1424651"/>
                <a:gd name="connsiteY23" fmla="*/ 861984 h 1097682"/>
                <a:gd name="connsiteX24" fmla="*/ 134478 w 1424651"/>
                <a:gd name="connsiteY24" fmla="*/ 865487 h 1097682"/>
                <a:gd name="connsiteX25" fmla="*/ 237239 w 1424651"/>
                <a:gd name="connsiteY25" fmla="*/ 969417 h 1097682"/>
                <a:gd name="connsiteX26" fmla="*/ 239575 w 1424651"/>
                <a:gd name="connsiteY26" fmla="*/ 990436 h 1097682"/>
                <a:gd name="connsiteX27" fmla="*/ 243078 w 1424651"/>
                <a:gd name="connsiteY27" fmla="*/ 993939 h 1097682"/>
                <a:gd name="connsiteX28" fmla="*/ 328324 w 1424651"/>
                <a:gd name="connsiteY28" fmla="*/ 993939 h 1097682"/>
                <a:gd name="connsiteX29" fmla="*/ 717183 w 1424651"/>
                <a:gd name="connsiteY29" fmla="*/ 1095533 h 1097682"/>
                <a:gd name="connsiteX30" fmla="*/ 1106043 w 1424651"/>
                <a:gd name="connsiteY30" fmla="*/ 993939 h 1097682"/>
                <a:gd name="connsiteX31" fmla="*/ 1191288 w 1424651"/>
                <a:gd name="connsiteY31" fmla="*/ 993939 h 1097682"/>
                <a:gd name="connsiteX32" fmla="*/ 1194792 w 1424651"/>
                <a:gd name="connsiteY32" fmla="*/ 990436 h 1097682"/>
                <a:gd name="connsiteX33" fmla="*/ 1197127 w 1424651"/>
                <a:gd name="connsiteY33" fmla="*/ 969417 h 1097682"/>
                <a:gd name="connsiteX34" fmla="*/ 1299889 w 1424651"/>
                <a:gd name="connsiteY34" fmla="*/ 865487 h 1097682"/>
                <a:gd name="connsiteX35" fmla="*/ 1320908 w 1424651"/>
                <a:gd name="connsiteY35" fmla="*/ 861984 h 1097682"/>
                <a:gd name="connsiteX36" fmla="*/ 1324411 w 1424651"/>
                <a:gd name="connsiteY36" fmla="*/ 858481 h 1097682"/>
                <a:gd name="connsiteX37" fmla="*/ 1324411 w 1424651"/>
                <a:gd name="connsiteY37" fmla="*/ 795422 h 1097682"/>
                <a:gd name="connsiteX38" fmla="*/ 1423670 w 1424651"/>
                <a:gd name="connsiteY38" fmla="*/ 553699 h 1097682"/>
                <a:gd name="connsiteX39" fmla="*/ 1423670 w 1424651"/>
                <a:gd name="connsiteY39" fmla="*/ 552531 h 1097682"/>
                <a:gd name="connsiteX40" fmla="*/ 1423670 w 1424651"/>
                <a:gd name="connsiteY40" fmla="*/ 552531 h 10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24651" h="1097682">
                  <a:moveTo>
                    <a:pt x="1423670" y="552531"/>
                  </a:moveTo>
                  <a:cubicBezTo>
                    <a:pt x="1420167" y="474292"/>
                    <a:pt x="1393309" y="369195"/>
                    <a:pt x="1324411" y="310807"/>
                  </a:cubicBezTo>
                  <a:lnTo>
                    <a:pt x="1324411" y="247749"/>
                  </a:lnTo>
                  <a:cubicBezTo>
                    <a:pt x="1324411" y="245413"/>
                    <a:pt x="1323244" y="244246"/>
                    <a:pt x="1320908" y="244246"/>
                  </a:cubicBezTo>
                  <a:lnTo>
                    <a:pt x="1299889" y="240743"/>
                  </a:lnTo>
                  <a:cubicBezTo>
                    <a:pt x="1242669" y="231401"/>
                    <a:pt x="1205301" y="194033"/>
                    <a:pt x="1197127" y="136813"/>
                  </a:cubicBezTo>
                  <a:lnTo>
                    <a:pt x="1194792" y="115794"/>
                  </a:lnTo>
                  <a:cubicBezTo>
                    <a:pt x="1194792" y="113458"/>
                    <a:pt x="1192456" y="112290"/>
                    <a:pt x="1191288" y="112290"/>
                  </a:cubicBezTo>
                  <a:lnTo>
                    <a:pt x="1106043" y="112290"/>
                  </a:lnTo>
                  <a:cubicBezTo>
                    <a:pt x="998610" y="42226"/>
                    <a:pt x="829287" y="10696"/>
                    <a:pt x="717183" y="10696"/>
                  </a:cubicBezTo>
                  <a:cubicBezTo>
                    <a:pt x="605079" y="10696"/>
                    <a:pt x="435756" y="42226"/>
                    <a:pt x="328324" y="112290"/>
                  </a:cubicBezTo>
                  <a:lnTo>
                    <a:pt x="243078" y="112290"/>
                  </a:lnTo>
                  <a:cubicBezTo>
                    <a:pt x="240742" y="112290"/>
                    <a:pt x="239575" y="113458"/>
                    <a:pt x="239575" y="115794"/>
                  </a:cubicBezTo>
                  <a:lnTo>
                    <a:pt x="237239" y="136813"/>
                  </a:lnTo>
                  <a:cubicBezTo>
                    <a:pt x="229065" y="194033"/>
                    <a:pt x="191697" y="231401"/>
                    <a:pt x="134478" y="240743"/>
                  </a:cubicBezTo>
                  <a:lnTo>
                    <a:pt x="113458" y="244246"/>
                  </a:lnTo>
                  <a:cubicBezTo>
                    <a:pt x="111123" y="244246"/>
                    <a:pt x="109955" y="246581"/>
                    <a:pt x="109955" y="247749"/>
                  </a:cubicBezTo>
                  <a:lnTo>
                    <a:pt x="109955" y="310807"/>
                  </a:lnTo>
                  <a:cubicBezTo>
                    <a:pt x="41058" y="369195"/>
                    <a:pt x="14200" y="473124"/>
                    <a:pt x="10696" y="552531"/>
                  </a:cubicBezTo>
                  <a:lnTo>
                    <a:pt x="10696" y="553699"/>
                  </a:lnTo>
                  <a:lnTo>
                    <a:pt x="10696" y="554866"/>
                  </a:lnTo>
                  <a:cubicBezTo>
                    <a:pt x="14200" y="633105"/>
                    <a:pt x="41058" y="737035"/>
                    <a:pt x="109955" y="795422"/>
                  </a:cubicBezTo>
                  <a:lnTo>
                    <a:pt x="109955" y="858481"/>
                  </a:lnTo>
                  <a:cubicBezTo>
                    <a:pt x="109955" y="860816"/>
                    <a:pt x="111123" y="861984"/>
                    <a:pt x="113458" y="861984"/>
                  </a:cubicBezTo>
                  <a:lnTo>
                    <a:pt x="134478" y="865487"/>
                  </a:lnTo>
                  <a:cubicBezTo>
                    <a:pt x="191697" y="874829"/>
                    <a:pt x="229065" y="912197"/>
                    <a:pt x="237239" y="969417"/>
                  </a:cubicBezTo>
                  <a:lnTo>
                    <a:pt x="239575" y="990436"/>
                  </a:lnTo>
                  <a:cubicBezTo>
                    <a:pt x="239575" y="992771"/>
                    <a:pt x="241910" y="993939"/>
                    <a:pt x="243078" y="993939"/>
                  </a:cubicBezTo>
                  <a:lnTo>
                    <a:pt x="328324" y="993939"/>
                  </a:lnTo>
                  <a:cubicBezTo>
                    <a:pt x="435756" y="1064004"/>
                    <a:pt x="603912" y="1095533"/>
                    <a:pt x="717183" y="1095533"/>
                  </a:cubicBezTo>
                  <a:cubicBezTo>
                    <a:pt x="829287" y="1095533"/>
                    <a:pt x="999778" y="1064004"/>
                    <a:pt x="1106043" y="993939"/>
                  </a:cubicBezTo>
                  <a:lnTo>
                    <a:pt x="1191288" y="993939"/>
                  </a:lnTo>
                  <a:cubicBezTo>
                    <a:pt x="1193624" y="993939"/>
                    <a:pt x="1194792" y="992771"/>
                    <a:pt x="1194792" y="990436"/>
                  </a:cubicBezTo>
                  <a:lnTo>
                    <a:pt x="1197127" y="969417"/>
                  </a:lnTo>
                  <a:cubicBezTo>
                    <a:pt x="1205301" y="912197"/>
                    <a:pt x="1242669" y="874829"/>
                    <a:pt x="1299889" y="865487"/>
                  </a:cubicBezTo>
                  <a:lnTo>
                    <a:pt x="1320908" y="861984"/>
                  </a:lnTo>
                  <a:cubicBezTo>
                    <a:pt x="1323244" y="861984"/>
                    <a:pt x="1324411" y="859648"/>
                    <a:pt x="1324411" y="858481"/>
                  </a:cubicBezTo>
                  <a:lnTo>
                    <a:pt x="1324411" y="795422"/>
                  </a:lnTo>
                  <a:cubicBezTo>
                    <a:pt x="1393309" y="737035"/>
                    <a:pt x="1420167" y="633105"/>
                    <a:pt x="1423670" y="553699"/>
                  </a:cubicBezTo>
                  <a:lnTo>
                    <a:pt x="1423670" y="552531"/>
                  </a:lnTo>
                  <a:lnTo>
                    <a:pt x="1423670" y="552531"/>
                  </a:lnTo>
                  <a:close/>
                </a:path>
              </a:pathLst>
            </a:custGeom>
            <a:solidFill>
              <a:schemeClr val="accent5"/>
            </a:solidFill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996CAC-044D-4578-9044-3660E3B83834}"/>
                </a:ext>
              </a:extLst>
            </p:cNvPr>
            <p:cNvSpPr/>
            <p:nvPr/>
          </p:nvSpPr>
          <p:spPr>
            <a:xfrm>
              <a:off x="1434668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6487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5320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6922F9-F7BE-4FC3-92B9-C8415FAAE90D}"/>
                </a:ext>
              </a:extLst>
            </p:cNvPr>
            <p:cNvSpPr/>
            <p:nvPr/>
          </p:nvSpPr>
          <p:spPr>
            <a:xfrm>
              <a:off x="1834037" y="1345331"/>
              <a:ext cx="93420" cy="443744"/>
            </a:xfrm>
            <a:custGeom>
              <a:avLst/>
              <a:gdLst>
                <a:gd name="connsiteX0" fmla="*/ 51965 w 93419"/>
                <a:gd name="connsiteY0" fmla="*/ 8758 h 443743"/>
                <a:gd name="connsiteX1" fmla="*/ 8758 w 93419"/>
                <a:gd name="connsiteY1" fmla="*/ 51965 h 443743"/>
                <a:gd name="connsiteX2" fmla="*/ 8758 w 93419"/>
                <a:gd name="connsiteY2" fmla="*/ 394115 h 443743"/>
                <a:gd name="connsiteX3" fmla="*/ 51965 w 93419"/>
                <a:gd name="connsiteY3" fmla="*/ 437321 h 443743"/>
                <a:gd name="connsiteX4" fmla="*/ 95171 w 93419"/>
                <a:gd name="connsiteY4" fmla="*/ 394115 h 443743"/>
                <a:gd name="connsiteX5" fmla="*/ 95171 w 93419"/>
                <a:gd name="connsiteY5" fmla="*/ 50797 h 443743"/>
                <a:gd name="connsiteX6" fmla="*/ 51965 w 93419"/>
                <a:gd name="connsiteY6" fmla="*/ 8758 h 44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419" h="443743">
                  <a:moveTo>
                    <a:pt x="51965" y="8758"/>
                  </a:moveTo>
                  <a:cubicBezTo>
                    <a:pt x="28610" y="8758"/>
                    <a:pt x="8758" y="27442"/>
                    <a:pt x="8758" y="51965"/>
                  </a:cubicBezTo>
                  <a:lnTo>
                    <a:pt x="8758" y="394115"/>
                  </a:lnTo>
                  <a:cubicBezTo>
                    <a:pt x="8758" y="417469"/>
                    <a:pt x="27442" y="437321"/>
                    <a:pt x="51965" y="437321"/>
                  </a:cubicBezTo>
                  <a:cubicBezTo>
                    <a:pt x="75320" y="437321"/>
                    <a:pt x="95171" y="418637"/>
                    <a:pt x="95171" y="394115"/>
                  </a:cubicBezTo>
                  <a:lnTo>
                    <a:pt x="95171" y="50797"/>
                  </a:lnTo>
                  <a:cubicBezTo>
                    <a:pt x="95171" y="27442"/>
                    <a:pt x="76487" y="8758"/>
                    <a:pt x="51965" y="87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E0856-A80F-41AC-B3CC-92F90F2214CC}"/>
                </a:ext>
              </a:extLst>
            </p:cNvPr>
            <p:cNvSpPr/>
            <p:nvPr/>
          </p:nvSpPr>
          <p:spPr>
            <a:xfrm>
              <a:off x="1473203" y="1034710"/>
              <a:ext cx="408711" cy="81742"/>
            </a:xfrm>
            <a:custGeom>
              <a:avLst/>
              <a:gdLst>
                <a:gd name="connsiteX0" fmla="*/ 209611 w 408711"/>
                <a:gd name="connsiteY0" fmla="*/ 8758 h 81742"/>
                <a:gd name="connsiteX1" fmla="*/ 8758 w 408711"/>
                <a:gd name="connsiteY1" fmla="*/ 83494 h 81742"/>
                <a:gd name="connsiteX2" fmla="*/ 209611 w 408711"/>
                <a:gd name="connsiteY2" fmla="*/ 37952 h 81742"/>
                <a:gd name="connsiteX3" fmla="*/ 410463 w 408711"/>
                <a:gd name="connsiteY3" fmla="*/ 83494 h 81742"/>
                <a:gd name="connsiteX4" fmla="*/ 209611 w 408711"/>
                <a:gd name="connsiteY4" fmla="*/ 875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11" h="81742">
                  <a:moveTo>
                    <a:pt x="209611" y="8758"/>
                  </a:moveTo>
                  <a:cubicBezTo>
                    <a:pt x="136043" y="8758"/>
                    <a:pt x="64810" y="35616"/>
                    <a:pt x="8758" y="83494"/>
                  </a:cubicBezTo>
                  <a:cubicBezTo>
                    <a:pt x="71816" y="54300"/>
                    <a:pt x="140714" y="39120"/>
                    <a:pt x="209611" y="37952"/>
                  </a:cubicBezTo>
                  <a:cubicBezTo>
                    <a:pt x="279675" y="39120"/>
                    <a:pt x="347405" y="54300"/>
                    <a:pt x="410463" y="83494"/>
                  </a:cubicBezTo>
                  <a:cubicBezTo>
                    <a:pt x="354411" y="35616"/>
                    <a:pt x="283179" y="8758"/>
                    <a:pt x="209611" y="87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E80753-DB75-4D85-A8D6-4D03A3EE1FC1}"/>
                </a:ext>
              </a:extLst>
            </p:cNvPr>
            <p:cNvGrpSpPr/>
            <p:nvPr/>
          </p:nvGrpSpPr>
          <p:grpSpPr>
            <a:xfrm>
              <a:off x="1278190" y="977491"/>
              <a:ext cx="822094" cy="695977"/>
              <a:chOff x="1278190" y="977491"/>
              <a:chExt cx="822094" cy="69597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48CEFB-08C1-4A62-B7D0-C40A91B86E02}"/>
                  </a:ext>
                </a:extLst>
              </p:cNvPr>
              <p:cNvSpPr/>
              <p:nvPr/>
            </p:nvSpPr>
            <p:spPr>
              <a:xfrm>
                <a:off x="2048903" y="1429409"/>
                <a:ext cx="35032" cy="81742"/>
              </a:xfrm>
              <a:custGeom>
                <a:avLst/>
                <a:gdLst>
                  <a:gd name="connsiteX0" fmla="*/ 8758 w 35032"/>
                  <a:gd name="connsiteY0" fmla="*/ 9926 h 81742"/>
                  <a:gd name="connsiteX1" fmla="*/ 8758 w 35032"/>
                  <a:gd name="connsiteY1" fmla="*/ 57803 h 81742"/>
                  <a:gd name="connsiteX2" fmla="*/ 36784 w 35032"/>
                  <a:gd name="connsiteY2" fmla="*/ 74152 h 81742"/>
                  <a:gd name="connsiteX3" fmla="*/ 36784 w 35032"/>
                  <a:gd name="connsiteY3" fmla="*/ 8758 h 81742"/>
                  <a:gd name="connsiteX4" fmla="*/ 8758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8758" y="9926"/>
                    </a:moveTo>
                    <a:lnTo>
                      <a:pt x="8758" y="57803"/>
                    </a:lnTo>
                    <a:cubicBezTo>
                      <a:pt x="19268" y="61307"/>
                      <a:pt x="28610" y="67145"/>
                      <a:pt x="36784" y="74152"/>
                    </a:cubicBezTo>
                    <a:lnTo>
                      <a:pt x="36784" y="8758"/>
                    </a:lnTo>
                    <a:lnTo>
                      <a:pt x="8758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2FAE3E9-0AAC-4D09-A9E5-6CB93538397E}"/>
                  </a:ext>
                </a:extLst>
              </p:cNvPr>
              <p:cNvSpPr/>
              <p:nvPr/>
            </p:nvSpPr>
            <p:spPr>
              <a:xfrm>
                <a:off x="1278190" y="1430577"/>
                <a:ext cx="35032" cy="81742"/>
              </a:xfrm>
              <a:custGeom>
                <a:avLst/>
                <a:gdLst>
                  <a:gd name="connsiteX0" fmla="*/ 36784 w 35032"/>
                  <a:gd name="connsiteY0" fmla="*/ 8758 h 81742"/>
                  <a:gd name="connsiteX1" fmla="*/ 8758 w 35032"/>
                  <a:gd name="connsiteY1" fmla="*/ 8758 h 81742"/>
                  <a:gd name="connsiteX2" fmla="*/ 8758 w 35032"/>
                  <a:gd name="connsiteY2" fmla="*/ 74152 h 81742"/>
                  <a:gd name="connsiteX3" fmla="*/ 36784 w 35032"/>
                  <a:gd name="connsiteY3" fmla="*/ 57803 h 81742"/>
                  <a:gd name="connsiteX4" fmla="*/ 36784 w 35032"/>
                  <a:gd name="connsiteY4" fmla="*/ 8758 h 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32" h="81742">
                    <a:moveTo>
                      <a:pt x="36784" y="8758"/>
                    </a:moveTo>
                    <a:lnTo>
                      <a:pt x="8758" y="8758"/>
                    </a:lnTo>
                    <a:lnTo>
                      <a:pt x="8758" y="74152"/>
                    </a:lnTo>
                    <a:cubicBezTo>
                      <a:pt x="16932" y="67145"/>
                      <a:pt x="26274" y="61307"/>
                      <a:pt x="36784" y="57803"/>
                    </a:cubicBezTo>
                    <a:lnTo>
                      <a:pt x="36784" y="87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EAA38F-9AA0-49E6-B03D-979615688B3D}"/>
                  </a:ext>
                </a:extLst>
              </p:cNvPr>
              <p:cNvSpPr/>
              <p:nvPr/>
            </p:nvSpPr>
            <p:spPr>
              <a:xfrm>
                <a:off x="1282861" y="977491"/>
                <a:ext cx="817423" cy="443744"/>
              </a:xfrm>
              <a:custGeom>
                <a:avLst/>
                <a:gdLst>
                  <a:gd name="connsiteX0" fmla="*/ 408128 w 817422"/>
                  <a:gd name="connsiteY0" fmla="*/ 8758 h 443743"/>
                  <a:gd name="connsiteX1" fmla="*/ 8758 w 817422"/>
                  <a:gd name="connsiteY1" fmla="*/ 437321 h 443743"/>
                  <a:gd name="connsiteX2" fmla="*/ 44958 w 817422"/>
                  <a:gd name="connsiteY2" fmla="*/ 437321 h 443743"/>
                  <a:gd name="connsiteX3" fmla="*/ 126701 w 817422"/>
                  <a:gd name="connsiteY3" fmla="*/ 186256 h 443743"/>
                  <a:gd name="connsiteX4" fmla="*/ 127868 w 817422"/>
                  <a:gd name="connsiteY4" fmla="*/ 185088 h 443743"/>
                  <a:gd name="connsiteX5" fmla="*/ 409295 w 817422"/>
                  <a:gd name="connsiteY5" fmla="*/ 37952 h 443743"/>
                  <a:gd name="connsiteX6" fmla="*/ 691890 w 817422"/>
                  <a:gd name="connsiteY6" fmla="*/ 185088 h 443743"/>
                  <a:gd name="connsiteX7" fmla="*/ 691890 w 817422"/>
                  <a:gd name="connsiteY7" fmla="*/ 185088 h 443743"/>
                  <a:gd name="connsiteX8" fmla="*/ 773632 w 817422"/>
                  <a:gd name="connsiteY8" fmla="*/ 437321 h 443743"/>
                  <a:gd name="connsiteX9" fmla="*/ 809832 w 817422"/>
                  <a:gd name="connsiteY9" fmla="*/ 437321 h 443743"/>
                  <a:gd name="connsiteX10" fmla="*/ 408128 w 817422"/>
                  <a:gd name="connsiteY10" fmla="*/ 8758 h 44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422" h="443743">
                    <a:moveTo>
                      <a:pt x="408128" y="8758"/>
                    </a:moveTo>
                    <a:cubicBezTo>
                      <a:pt x="192094" y="8758"/>
                      <a:pt x="14597" y="200269"/>
                      <a:pt x="8758" y="437321"/>
                    </a:cubicBezTo>
                    <a:lnTo>
                      <a:pt x="44958" y="437321"/>
                    </a:lnTo>
                    <a:cubicBezTo>
                      <a:pt x="44958" y="347405"/>
                      <a:pt x="72984" y="258656"/>
                      <a:pt x="126701" y="186256"/>
                    </a:cubicBezTo>
                    <a:cubicBezTo>
                      <a:pt x="126701" y="186256"/>
                      <a:pt x="127868" y="185088"/>
                      <a:pt x="127868" y="185088"/>
                    </a:cubicBezTo>
                    <a:cubicBezTo>
                      <a:pt x="193262" y="94004"/>
                      <a:pt x="297192" y="39120"/>
                      <a:pt x="409295" y="37952"/>
                    </a:cubicBezTo>
                    <a:cubicBezTo>
                      <a:pt x="521399" y="39120"/>
                      <a:pt x="626496" y="94004"/>
                      <a:pt x="691890" y="185088"/>
                    </a:cubicBezTo>
                    <a:cubicBezTo>
                      <a:pt x="691890" y="185088"/>
                      <a:pt x="691890" y="185088"/>
                      <a:pt x="691890" y="185088"/>
                    </a:cubicBezTo>
                    <a:cubicBezTo>
                      <a:pt x="745606" y="258656"/>
                      <a:pt x="773632" y="346237"/>
                      <a:pt x="773632" y="437321"/>
                    </a:cubicBezTo>
                    <a:lnTo>
                      <a:pt x="809832" y="437321"/>
                    </a:lnTo>
                    <a:cubicBezTo>
                      <a:pt x="800490" y="196765"/>
                      <a:pt x="625328" y="8758"/>
                      <a:pt x="408128" y="8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9C67754-6253-41BD-A77B-7E4A373DBFFA}"/>
                  </a:ext>
                </a:extLst>
              </p:cNvPr>
              <p:cNvSpPr/>
              <p:nvPr/>
            </p:nvSpPr>
            <p:spPr>
              <a:xfrm>
                <a:off x="1335409" y="1358176"/>
                <a:ext cx="81742" cy="315292"/>
              </a:xfrm>
              <a:custGeom>
                <a:avLst/>
                <a:gdLst>
                  <a:gd name="connsiteX0" fmla="*/ 79991 w 81742"/>
                  <a:gd name="connsiteY0" fmla="*/ 317043 h 315291"/>
                  <a:gd name="connsiteX1" fmla="*/ 79991 w 81742"/>
                  <a:gd name="connsiteY1" fmla="*/ 8758 h 315291"/>
                  <a:gd name="connsiteX2" fmla="*/ 8758 w 81742"/>
                  <a:gd name="connsiteY2" fmla="*/ 162901 h 315291"/>
                  <a:gd name="connsiteX3" fmla="*/ 79991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79991" y="317043"/>
                    </a:moveTo>
                    <a:lnTo>
                      <a:pt x="79991" y="8758"/>
                    </a:lnTo>
                    <a:cubicBezTo>
                      <a:pt x="51965" y="36784"/>
                      <a:pt x="8758" y="91668"/>
                      <a:pt x="8758" y="162901"/>
                    </a:cubicBezTo>
                    <a:cubicBezTo>
                      <a:pt x="8758" y="232966"/>
                      <a:pt x="51965" y="289017"/>
                      <a:pt x="79991" y="3170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F4342-C034-43E4-953B-0278BB8A8A0F}"/>
                  </a:ext>
                </a:extLst>
              </p:cNvPr>
              <p:cNvSpPr/>
              <p:nvPr/>
            </p:nvSpPr>
            <p:spPr>
              <a:xfrm>
                <a:off x="1949644" y="1358176"/>
                <a:ext cx="81742" cy="315292"/>
              </a:xfrm>
              <a:custGeom>
                <a:avLst/>
                <a:gdLst>
                  <a:gd name="connsiteX0" fmla="*/ 8758 w 81742"/>
                  <a:gd name="connsiteY0" fmla="*/ 317043 h 315291"/>
                  <a:gd name="connsiteX1" fmla="*/ 79991 w 81742"/>
                  <a:gd name="connsiteY1" fmla="*/ 162901 h 315291"/>
                  <a:gd name="connsiteX2" fmla="*/ 8758 w 81742"/>
                  <a:gd name="connsiteY2" fmla="*/ 8758 h 315291"/>
                  <a:gd name="connsiteX3" fmla="*/ 8758 w 81742"/>
                  <a:gd name="connsiteY3" fmla="*/ 317043 h 31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42" h="315291">
                    <a:moveTo>
                      <a:pt x="8758" y="317043"/>
                    </a:moveTo>
                    <a:cubicBezTo>
                      <a:pt x="36784" y="289017"/>
                      <a:pt x="79991" y="234133"/>
                      <a:pt x="79991" y="162901"/>
                    </a:cubicBezTo>
                    <a:cubicBezTo>
                      <a:pt x="79991" y="92836"/>
                      <a:pt x="36784" y="36784"/>
                      <a:pt x="8758" y="8758"/>
                    </a:cubicBezTo>
                    <a:lnTo>
                      <a:pt x="8758" y="3170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7CEEC-314D-4DA6-A5EF-E8ACE66276AC}"/>
                </a:ext>
              </a:extLst>
            </p:cNvPr>
            <p:cNvSpPr/>
            <p:nvPr/>
          </p:nvSpPr>
          <p:spPr>
            <a:xfrm>
              <a:off x="1305445" y="1460167"/>
              <a:ext cx="46710" cy="116775"/>
            </a:xfrm>
            <a:custGeom>
              <a:avLst/>
              <a:gdLst>
                <a:gd name="connsiteX0" fmla="*/ 10696 w 46709"/>
                <a:gd name="connsiteY0" fmla="*/ 64413 h 116774"/>
                <a:gd name="connsiteX1" fmla="*/ 46897 w 46709"/>
                <a:gd name="connsiteY1" fmla="*/ 116961 h 116774"/>
                <a:gd name="connsiteX2" fmla="*/ 46897 w 46709"/>
                <a:gd name="connsiteY2" fmla="*/ 10696 h 116774"/>
                <a:gd name="connsiteX3" fmla="*/ 10696 w 46709"/>
                <a:gd name="connsiteY3" fmla="*/ 64413 h 116774"/>
                <a:gd name="connsiteX4" fmla="*/ 10696 w 46709"/>
                <a:gd name="connsiteY4" fmla="*/ 64413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64413"/>
                  </a:moveTo>
                  <a:cubicBezTo>
                    <a:pt x="10696" y="87768"/>
                    <a:pt x="24709" y="108787"/>
                    <a:pt x="46897" y="116961"/>
                  </a:cubicBezTo>
                  <a:cubicBezTo>
                    <a:pt x="37555" y="81929"/>
                    <a:pt x="37555" y="45729"/>
                    <a:pt x="46897" y="10696"/>
                  </a:cubicBezTo>
                  <a:cubicBezTo>
                    <a:pt x="24709" y="20038"/>
                    <a:pt x="10696" y="41058"/>
                    <a:pt x="10696" y="64413"/>
                  </a:cubicBezTo>
                  <a:lnTo>
                    <a:pt x="10696" y="64413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5A1A5E-EF11-4445-9F78-DD96ADE80D9F}"/>
                </a:ext>
              </a:extLst>
            </p:cNvPr>
            <p:cNvSpPr/>
            <p:nvPr/>
          </p:nvSpPr>
          <p:spPr>
            <a:xfrm>
              <a:off x="2010764" y="1460167"/>
              <a:ext cx="46710" cy="116775"/>
            </a:xfrm>
            <a:custGeom>
              <a:avLst/>
              <a:gdLst>
                <a:gd name="connsiteX0" fmla="*/ 10696 w 46709"/>
                <a:gd name="connsiteY0" fmla="*/ 10696 h 116774"/>
                <a:gd name="connsiteX1" fmla="*/ 10696 w 46709"/>
                <a:gd name="connsiteY1" fmla="*/ 116961 h 116774"/>
                <a:gd name="connsiteX2" fmla="*/ 46897 w 46709"/>
                <a:gd name="connsiteY2" fmla="*/ 64413 h 116774"/>
                <a:gd name="connsiteX3" fmla="*/ 10696 w 46709"/>
                <a:gd name="connsiteY3" fmla="*/ 10696 h 116774"/>
                <a:gd name="connsiteX4" fmla="*/ 10696 w 46709"/>
                <a:gd name="connsiteY4" fmla="*/ 10696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09" h="116774">
                  <a:moveTo>
                    <a:pt x="10696" y="10696"/>
                  </a:moveTo>
                  <a:cubicBezTo>
                    <a:pt x="20038" y="45729"/>
                    <a:pt x="20038" y="81929"/>
                    <a:pt x="10696" y="116961"/>
                  </a:cubicBezTo>
                  <a:cubicBezTo>
                    <a:pt x="31716" y="108787"/>
                    <a:pt x="46897" y="87768"/>
                    <a:pt x="46897" y="64413"/>
                  </a:cubicBezTo>
                  <a:cubicBezTo>
                    <a:pt x="46897" y="41058"/>
                    <a:pt x="32883" y="20038"/>
                    <a:pt x="10696" y="10696"/>
                  </a:cubicBezTo>
                  <a:lnTo>
                    <a:pt x="10696" y="10696"/>
                  </a:lnTo>
                  <a:close/>
                </a:path>
              </a:pathLst>
            </a:custGeom>
            <a:solidFill>
              <a:schemeClr val="bg1"/>
            </a:solidFill>
            <a:ln w="116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1C95C-6392-4369-A4E4-BEA0A4ED63E1}"/>
                </a:ext>
              </a:extLst>
            </p:cNvPr>
            <p:cNvSpPr/>
            <p:nvPr/>
          </p:nvSpPr>
          <p:spPr>
            <a:xfrm>
              <a:off x="1463861" y="1676971"/>
              <a:ext cx="35032" cy="81742"/>
            </a:xfrm>
            <a:custGeom>
              <a:avLst/>
              <a:gdLst>
                <a:gd name="connsiteX0" fmla="*/ 36784 w 35032"/>
                <a:gd name="connsiteY0" fmla="*/ 65978 h 81742"/>
                <a:gd name="connsiteX1" fmla="*/ 22771 w 35032"/>
                <a:gd name="connsiteY1" fmla="*/ 79991 h 81742"/>
                <a:gd name="connsiteX2" fmla="*/ 8758 w 35032"/>
                <a:gd name="connsiteY2" fmla="*/ 65978 h 81742"/>
                <a:gd name="connsiteX3" fmla="*/ 8758 w 35032"/>
                <a:gd name="connsiteY3" fmla="*/ 22771 h 81742"/>
                <a:gd name="connsiteX4" fmla="*/ 22771 w 35032"/>
                <a:gd name="connsiteY4" fmla="*/ 8758 h 81742"/>
                <a:gd name="connsiteX5" fmla="*/ 36784 w 35032"/>
                <a:gd name="connsiteY5" fmla="*/ 22771 h 81742"/>
                <a:gd name="connsiteX6" fmla="*/ 36784 w 35032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81742">
                  <a:moveTo>
                    <a:pt x="36784" y="65978"/>
                  </a:moveTo>
                  <a:cubicBezTo>
                    <a:pt x="36784" y="74152"/>
                    <a:pt x="30945" y="79991"/>
                    <a:pt x="22771" y="79991"/>
                  </a:cubicBezTo>
                  <a:cubicBezTo>
                    <a:pt x="14597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A317B2-CB79-409F-A477-2C06B96B5158}"/>
                </a:ext>
              </a:extLst>
            </p:cNvPr>
            <p:cNvSpPr/>
            <p:nvPr/>
          </p:nvSpPr>
          <p:spPr>
            <a:xfrm>
              <a:off x="1463861" y="1376860"/>
              <a:ext cx="35032" cy="280259"/>
            </a:xfrm>
            <a:custGeom>
              <a:avLst/>
              <a:gdLst>
                <a:gd name="connsiteX0" fmla="*/ 36784 w 35032"/>
                <a:gd name="connsiteY0" fmla="*/ 265662 h 280259"/>
                <a:gd name="connsiteX1" fmla="*/ 22771 w 35032"/>
                <a:gd name="connsiteY1" fmla="*/ 279675 h 280259"/>
                <a:gd name="connsiteX2" fmla="*/ 8758 w 35032"/>
                <a:gd name="connsiteY2" fmla="*/ 265662 h 280259"/>
                <a:gd name="connsiteX3" fmla="*/ 8758 w 35032"/>
                <a:gd name="connsiteY3" fmla="*/ 22771 h 280259"/>
                <a:gd name="connsiteX4" fmla="*/ 22771 w 35032"/>
                <a:gd name="connsiteY4" fmla="*/ 8758 h 280259"/>
                <a:gd name="connsiteX5" fmla="*/ 36784 w 35032"/>
                <a:gd name="connsiteY5" fmla="*/ 22771 h 280259"/>
                <a:gd name="connsiteX6" fmla="*/ 36784 w 35032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2" h="280259">
                  <a:moveTo>
                    <a:pt x="36784" y="265662"/>
                  </a:moveTo>
                  <a:cubicBezTo>
                    <a:pt x="36784" y="273837"/>
                    <a:pt x="30945" y="279675"/>
                    <a:pt x="22771" y="279675"/>
                  </a:cubicBezTo>
                  <a:cubicBezTo>
                    <a:pt x="14597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22A6B4-3C64-4324-B6E9-E9CC02A671D3}"/>
                </a:ext>
              </a:extLst>
            </p:cNvPr>
            <p:cNvSpPr/>
            <p:nvPr/>
          </p:nvSpPr>
          <p:spPr>
            <a:xfrm>
              <a:off x="1863231" y="1673468"/>
              <a:ext cx="46710" cy="81742"/>
            </a:xfrm>
            <a:custGeom>
              <a:avLst/>
              <a:gdLst>
                <a:gd name="connsiteX0" fmla="*/ 37952 w 46709"/>
                <a:gd name="connsiteY0" fmla="*/ 65978 h 81742"/>
                <a:gd name="connsiteX1" fmla="*/ 23939 w 46709"/>
                <a:gd name="connsiteY1" fmla="*/ 79991 h 81742"/>
                <a:gd name="connsiteX2" fmla="*/ 8758 w 46709"/>
                <a:gd name="connsiteY2" fmla="*/ 65978 h 81742"/>
                <a:gd name="connsiteX3" fmla="*/ 8758 w 46709"/>
                <a:gd name="connsiteY3" fmla="*/ 22771 h 81742"/>
                <a:gd name="connsiteX4" fmla="*/ 22771 w 46709"/>
                <a:gd name="connsiteY4" fmla="*/ 8758 h 81742"/>
                <a:gd name="connsiteX5" fmla="*/ 36784 w 46709"/>
                <a:gd name="connsiteY5" fmla="*/ 22771 h 81742"/>
                <a:gd name="connsiteX6" fmla="*/ 36784 w 46709"/>
                <a:gd name="connsiteY6" fmla="*/ 65978 h 8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81742">
                  <a:moveTo>
                    <a:pt x="37952" y="65978"/>
                  </a:moveTo>
                  <a:cubicBezTo>
                    <a:pt x="37952" y="74152"/>
                    <a:pt x="32113" y="79991"/>
                    <a:pt x="23939" y="79991"/>
                  </a:cubicBezTo>
                  <a:cubicBezTo>
                    <a:pt x="15765" y="79991"/>
                    <a:pt x="8758" y="74152"/>
                    <a:pt x="8758" y="65978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6597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7E948-7A27-472B-9679-250B7A953C02}"/>
                </a:ext>
              </a:extLst>
            </p:cNvPr>
            <p:cNvSpPr/>
            <p:nvPr/>
          </p:nvSpPr>
          <p:spPr>
            <a:xfrm>
              <a:off x="1863231" y="1373357"/>
              <a:ext cx="46710" cy="280259"/>
            </a:xfrm>
            <a:custGeom>
              <a:avLst/>
              <a:gdLst>
                <a:gd name="connsiteX0" fmla="*/ 37952 w 46709"/>
                <a:gd name="connsiteY0" fmla="*/ 265662 h 280259"/>
                <a:gd name="connsiteX1" fmla="*/ 23939 w 46709"/>
                <a:gd name="connsiteY1" fmla="*/ 279675 h 280259"/>
                <a:gd name="connsiteX2" fmla="*/ 8758 w 46709"/>
                <a:gd name="connsiteY2" fmla="*/ 265662 h 280259"/>
                <a:gd name="connsiteX3" fmla="*/ 8758 w 46709"/>
                <a:gd name="connsiteY3" fmla="*/ 22771 h 280259"/>
                <a:gd name="connsiteX4" fmla="*/ 22771 w 46709"/>
                <a:gd name="connsiteY4" fmla="*/ 8758 h 280259"/>
                <a:gd name="connsiteX5" fmla="*/ 36784 w 46709"/>
                <a:gd name="connsiteY5" fmla="*/ 22771 h 280259"/>
                <a:gd name="connsiteX6" fmla="*/ 36784 w 46709"/>
                <a:gd name="connsiteY6" fmla="*/ 265662 h 2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09" h="280259">
                  <a:moveTo>
                    <a:pt x="37952" y="265662"/>
                  </a:moveTo>
                  <a:cubicBezTo>
                    <a:pt x="37952" y="273837"/>
                    <a:pt x="32113" y="279675"/>
                    <a:pt x="23939" y="279675"/>
                  </a:cubicBezTo>
                  <a:cubicBezTo>
                    <a:pt x="15765" y="279675"/>
                    <a:pt x="8758" y="273837"/>
                    <a:pt x="8758" y="265662"/>
                  </a:cubicBezTo>
                  <a:lnTo>
                    <a:pt x="8758" y="22771"/>
                  </a:lnTo>
                  <a:cubicBezTo>
                    <a:pt x="8758" y="14597"/>
                    <a:pt x="14597" y="8758"/>
                    <a:pt x="22771" y="8758"/>
                  </a:cubicBezTo>
                  <a:cubicBezTo>
                    <a:pt x="30945" y="8758"/>
                    <a:pt x="36784" y="14597"/>
                    <a:pt x="36784" y="22771"/>
                  </a:cubicBezTo>
                  <a:lnTo>
                    <a:pt x="36784" y="26566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E166-F0D2-4665-A4A6-36B174BCC3A0}"/>
                </a:ext>
              </a:extLst>
            </p:cNvPr>
            <p:cNvSpPr/>
            <p:nvPr/>
          </p:nvSpPr>
          <p:spPr>
            <a:xfrm>
              <a:off x="1590878" y="1449415"/>
              <a:ext cx="186839" cy="291937"/>
            </a:xfrm>
            <a:custGeom>
              <a:avLst/>
              <a:gdLst>
                <a:gd name="connsiteX0" fmla="*/ 54568 w 186839"/>
                <a:gd name="connsiteY0" fmla="*/ 278353 h 291936"/>
                <a:gd name="connsiteX1" fmla="*/ 65077 w 186839"/>
                <a:gd name="connsiteY1" fmla="*/ 179094 h 291936"/>
                <a:gd name="connsiteX2" fmla="*/ 21871 w 186839"/>
                <a:gd name="connsiteY2" fmla="*/ 179094 h 291936"/>
                <a:gd name="connsiteX3" fmla="*/ 12529 w 186839"/>
                <a:gd name="connsiteY3" fmla="*/ 161578 h 291936"/>
                <a:gd name="connsiteX4" fmla="*/ 112955 w 186839"/>
                <a:gd name="connsiteY4" fmla="*/ 15610 h 291936"/>
                <a:gd name="connsiteX5" fmla="*/ 132807 w 186839"/>
                <a:gd name="connsiteY5" fmla="*/ 23784 h 291936"/>
                <a:gd name="connsiteX6" fmla="*/ 122297 w 186839"/>
                <a:gd name="connsiteY6" fmla="*/ 123043 h 291936"/>
                <a:gd name="connsiteX7" fmla="*/ 165504 w 186839"/>
                <a:gd name="connsiteY7" fmla="*/ 123043 h 291936"/>
                <a:gd name="connsiteX8" fmla="*/ 174846 w 186839"/>
                <a:gd name="connsiteY8" fmla="*/ 140559 h 291936"/>
                <a:gd name="connsiteX9" fmla="*/ 74419 w 186839"/>
                <a:gd name="connsiteY9" fmla="*/ 286527 h 291936"/>
                <a:gd name="connsiteX10" fmla="*/ 54568 w 186839"/>
                <a:gd name="connsiteY10" fmla="*/ 278353 h 29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39" h="291936">
                  <a:moveTo>
                    <a:pt x="54568" y="278353"/>
                  </a:moveTo>
                  <a:lnTo>
                    <a:pt x="65077" y="179094"/>
                  </a:lnTo>
                  <a:lnTo>
                    <a:pt x="21871" y="179094"/>
                  </a:lnTo>
                  <a:cubicBezTo>
                    <a:pt x="12529" y="179094"/>
                    <a:pt x="7858" y="168585"/>
                    <a:pt x="12529" y="161578"/>
                  </a:cubicBezTo>
                  <a:lnTo>
                    <a:pt x="112955" y="15610"/>
                  </a:lnTo>
                  <a:cubicBezTo>
                    <a:pt x="119962" y="6268"/>
                    <a:pt x="133975" y="10939"/>
                    <a:pt x="132807" y="23784"/>
                  </a:cubicBezTo>
                  <a:lnTo>
                    <a:pt x="122297" y="123043"/>
                  </a:lnTo>
                  <a:lnTo>
                    <a:pt x="165504" y="123043"/>
                  </a:lnTo>
                  <a:cubicBezTo>
                    <a:pt x="174846" y="123043"/>
                    <a:pt x="179517" y="133552"/>
                    <a:pt x="174846" y="140559"/>
                  </a:cubicBezTo>
                  <a:lnTo>
                    <a:pt x="74419" y="286527"/>
                  </a:lnTo>
                  <a:cubicBezTo>
                    <a:pt x="68581" y="295869"/>
                    <a:pt x="53400" y="290030"/>
                    <a:pt x="54568" y="278353"/>
                  </a:cubicBezTo>
                  <a:close/>
                </a:path>
              </a:pathLst>
            </a:custGeom>
            <a:solidFill>
              <a:schemeClr val="accent3"/>
            </a:solidFill>
            <a:ln w="11633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8B951B-B773-4905-8A19-88754E641CC1}"/>
                </a:ext>
              </a:extLst>
            </p:cNvPr>
            <p:cNvSpPr/>
            <p:nvPr/>
          </p:nvSpPr>
          <p:spPr>
            <a:xfrm>
              <a:off x="1131761" y="1256122"/>
              <a:ext cx="116775" cy="116775"/>
            </a:xfrm>
            <a:custGeom>
              <a:avLst/>
              <a:gdLst>
                <a:gd name="connsiteX0" fmla="*/ 37244 w 116774"/>
                <a:gd name="connsiteY0" fmla="*/ 62934 h 116774"/>
                <a:gd name="connsiteX1" fmla="*/ 40747 w 116774"/>
                <a:gd name="connsiteY1" fmla="*/ 72276 h 116774"/>
                <a:gd name="connsiteX2" fmla="*/ 37244 w 116774"/>
                <a:gd name="connsiteY2" fmla="*/ 107309 h 116774"/>
                <a:gd name="connsiteX3" fmla="*/ 40747 w 116774"/>
                <a:gd name="connsiteY3" fmla="*/ 108477 h 116774"/>
                <a:gd name="connsiteX4" fmla="*/ 62934 w 116774"/>
                <a:gd name="connsiteY4" fmla="*/ 81618 h 116774"/>
                <a:gd name="connsiteX5" fmla="*/ 72276 w 116774"/>
                <a:gd name="connsiteY5" fmla="*/ 78115 h 116774"/>
                <a:gd name="connsiteX6" fmla="*/ 107309 w 116774"/>
                <a:gd name="connsiteY6" fmla="*/ 81618 h 116774"/>
                <a:gd name="connsiteX7" fmla="*/ 108477 w 116774"/>
                <a:gd name="connsiteY7" fmla="*/ 78115 h 116774"/>
                <a:gd name="connsiteX8" fmla="*/ 81618 w 116774"/>
                <a:gd name="connsiteY8" fmla="*/ 55928 h 116774"/>
                <a:gd name="connsiteX9" fmla="*/ 78115 w 116774"/>
                <a:gd name="connsiteY9" fmla="*/ 46586 h 116774"/>
                <a:gd name="connsiteX10" fmla="*/ 81618 w 116774"/>
                <a:gd name="connsiteY10" fmla="*/ 11554 h 116774"/>
                <a:gd name="connsiteX11" fmla="*/ 78115 w 116774"/>
                <a:gd name="connsiteY11" fmla="*/ 10386 h 116774"/>
                <a:gd name="connsiteX12" fmla="*/ 55928 w 116774"/>
                <a:gd name="connsiteY12" fmla="*/ 37244 h 116774"/>
                <a:gd name="connsiteX13" fmla="*/ 46586 w 116774"/>
                <a:gd name="connsiteY13" fmla="*/ 40747 h 116774"/>
                <a:gd name="connsiteX14" fmla="*/ 11554 w 116774"/>
                <a:gd name="connsiteY14" fmla="*/ 37244 h 116774"/>
                <a:gd name="connsiteX15" fmla="*/ 10386 w 116774"/>
                <a:gd name="connsiteY15" fmla="*/ 40747 h 116774"/>
                <a:gd name="connsiteX16" fmla="*/ 37244 w 116774"/>
                <a:gd name="connsiteY16" fmla="*/ 62934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37244" y="62934"/>
                  </a:moveTo>
                  <a:cubicBezTo>
                    <a:pt x="39579" y="65270"/>
                    <a:pt x="41915" y="68773"/>
                    <a:pt x="40747" y="72276"/>
                  </a:cubicBezTo>
                  <a:lnTo>
                    <a:pt x="37244" y="107309"/>
                  </a:lnTo>
                  <a:cubicBezTo>
                    <a:pt x="37244" y="110812"/>
                    <a:pt x="38412" y="110812"/>
                    <a:pt x="40747" y="108477"/>
                  </a:cubicBezTo>
                  <a:lnTo>
                    <a:pt x="62934" y="81618"/>
                  </a:lnTo>
                  <a:cubicBezTo>
                    <a:pt x="65270" y="79283"/>
                    <a:pt x="68773" y="76947"/>
                    <a:pt x="72276" y="78115"/>
                  </a:cubicBezTo>
                  <a:lnTo>
                    <a:pt x="107309" y="81618"/>
                  </a:lnTo>
                  <a:cubicBezTo>
                    <a:pt x="110812" y="81618"/>
                    <a:pt x="110812" y="80451"/>
                    <a:pt x="108477" y="78115"/>
                  </a:cubicBezTo>
                  <a:lnTo>
                    <a:pt x="81618" y="55928"/>
                  </a:lnTo>
                  <a:cubicBezTo>
                    <a:pt x="79283" y="53592"/>
                    <a:pt x="76947" y="50089"/>
                    <a:pt x="78115" y="46586"/>
                  </a:cubicBezTo>
                  <a:lnTo>
                    <a:pt x="81618" y="11554"/>
                  </a:lnTo>
                  <a:cubicBezTo>
                    <a:pt x="81618" y="8050"/>
                    <a:pt x="80451" y="8050"/>
                    <a:pt x="78115" y="10386"/>
                  </a:cubicBezTo>
                  <a:lnTo>
                    <a:pt x="55928" y="37244"/>
                  </a:lnTo>
                  <a:cubicBezTo>
                    <a:pt x="53592" y="39579"/>
                    <a:pt x="50089" y="41915"/>
                    <a:pt x="46586" y="40747"/>
                  </a:cubicBezTo>
                  <a:lnTo>
                    <a:pt x="11554" y="37244"/>
                  </a:lnTo>
                  <a:cubicBezTo>
                    <a:pt x="8050" y="37244"/>
                    <a:pt x="8050" y="38412"/>
                    <a:pt x="10386" y="40747"/>
                  </a:cubicBezTo>
                  <a:lnTo>
                    <a:pt x="37244" y="6293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F345F4-910F-412E-8CF8-10F300125C55}"/>
                </a:ext>
              </a:extLst>
            </p:cNvPr>
            <p:cNvSpPr/>
            <p:nvPr/>
          </p:nvSpPr>
          <p:spPr>
            <a:xfrm>
              <a:off x="2081308" y="1178051"/>
              <a:ext cx="116775" cy="116775"/>
            </a:xfrm>
            <a:custGeom>
              <a:avLst/>
              <a:gdLst>
                <a:gd name="connsiteX0" fmla="*/ 41747 w 116774"/>
                <a:gd name="connsiteY0" fmla="*/ 70941 h 116774"/>
                <a:gd name="connsiteX1" fmla="*/ 47586 w 116774"/>
                <a:gd name="connsiteY1" fmla="*/ 79115 h 116774"/>
                <a:gd name="connsiteX2" fmla="*/ 52257 w 116774"/>
                <a:gd name="connsiteY2" fmla="*/ 114147 h 116774"/>
                <a:gd name="connsiteX3" fmla="*/ 55760 w 116774"/>
                <a:gd name="connsiteY3" fmla="*/ 114147 h 116774"/>
                <a:gd name="connsiteX4" fmla="*/ 70941 w 116774"/>
                <a:gd name="connsiteY4" fmla="*/ 82618 h 116774"/>
                <a:gd name="connsiteX5" fmla="*/ 79115 w 116774"/>
                <a:gd name="connsiteY5" fmla="*/ 76779 h 116774"/>
                <a:gd name="connsiteX6" fmla="*/ 114147 w 116774"/>
                <a:gd name="connsiteY6" fmla="*/ 72108 h 116774"/>
                <a:gd name="connsiteX7" fmla="*/ 114147 w 116774"/>
                <a:gd name="connsiteY7" fmla="*/ 68605 h 116774"/>
                <a:gd name="connsiteX8" fmla="*/ 82618 w 116774"/>
                <a:gd name="connsiteY8" fmla="*/ 54592 h 116774"/>
                <a:gd name="connsiteX9" fmla="*/ 76779 w 116774"/>
                <a:gd name="connsiteY9" fmla="*/ 46418 h 116774"/>
                <a:gd name="connsiteX10" fmla="*/ 72108 w 116774"/>
                <a:gd name="connsiteY10" fmla="*/ 11386 h 116774"/>
                <a:gd name="connsiteX11" fmla="*/ 68605 w 116774"/>
                <a:gd name="connsiteY11" fmla="*/ 11386 h 116774"/>
                <a:gd name="connsiteX12" fmla="*/ 54592 w 116774"/>
                <a:gd name="connsiteY12" fmla="*/ 42915 h 116774"/>
                <a:gd name="connsiteX13" fmla="*/ 46418 w 116774"/>
                <a:gd name="connsiteY13" fmla="*/ 48753 h 116774"/>
                <a:gd name="connsiteX14" fmla="*/ 11386 w 116774"/>
                <a:gd name="connsiteY14" fmla="*/ 53424 h 116774"/>
                <a:gd name="connsiteX15" fmla="*/ 11386 w 116774"/>
                <a:gd name="connsiteY15" fmla="*/ 56928 h 116774"/>
                <a:gd name="connsiteX16" fmla="*/ 41747 w 116774"/>
                <a:gd name="connsiteY16" fmla="*/ 70941 h 1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74" h="116774">
                  <a:moveTo>
                    <a:pt x="41747" y="70941"/>
                  </a:moveTo>
                  <a:cubicBezTo>
                    <a:pt x="45250" y="72108"/>
                    <a:pt x="47586" y="75612"/>
                    <a:pt x="47586" y="79115"/>
                  </a:cubicBezTo>
                  <a:lnTo>
                    <a:pt x="52257" y="114147"/>
                  </a:lnTo>
                  <a:cubicBezTo>
                    <a:pt x="52257" y="117650"/>
                    <a:pt x="54592" y="117650"/>
                    <a:pt x="55760" y="114147"/>
                  </a:cubicBezTo>
                  <a:lnTo>
                    <a:pt x="70941" y="82618"/>
                  </a:lnTo>
                  <a:cubicBezTo>
                    <a:pt x="72108" y="79115"/>
                    <a:pt x="75612" y="76779"/>
                    <a:pt x="79115" y="76779"/>
                  </a:cubicBezTo>
                  <a:lnTo>
                    <a:pt x="114147" y="72108"/>
                  </a:lnTo>
                  <a:cubicBezTo>
                    <a:pt x="117650" y="72108"/>
                    <a:pt x="117650" y="69773"/>
                    <a:pt x="114147" y="68605"/>
                  </a:cubicBezTo>
                  <a:lnTo>
                    <a:pt x="82618" y="54592"/>
                  </a:lnTo>
                  <a:cubicBezTo>
                    <a:pt x="79115" y="53424"/>
                    <a:pt x="76779" y="49921"/>
                    <a:pt x="76779" y="46418"/>
                  </a:cubicBezTo>
                  <a:lnTo>
                    <a:pt x="72108" y="11386"/>
                  </a:lnTo>
                  <a:cubicBezTo>
                    <a:pt x="72108" y="7882"/>
                    <a:pt x="69773" y="7882"/>
                    <a:pt x="68605" y="11386"/>
                  </a:cubicBezTo>
                  <a:lnTo>
                    <a:pt x="54592" y="42915"/>
                  </a:lnTo>
                  <a:cubicBezTo>
                    <a:pt x="53424" y="46418"/>
                    <a:pt x="49921" y="48753"/>
                    <a:pt x="46418" y="48753"/>
                  </a:cubicBezTo>
                  <a:lnTo>
                    <a:pt x="11386" y="53424"/>
                  </a:lnTo>
                  <a:cubicBezTo>
                    <a:pt x="7882" y="53424"/>
                    <a:pt x="7882" y="55760"/>
                    <a:pt x="11386" y="56928"/>
                  </a:cubicBezTo>
                  <a:lnTo>
                    <a:pt x="41747" y="7094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6B02A6-1720-4A6C-AA3B-07D8D2843CE3}"/>
                </a:ext>
              </a:extLst>
            </p:cNvPr>
            <p:cNvSpPr/>
            <p:nvPr/>
          </p:nvSpPr>
          <p:spPr>
            <a:xfrm>
              <a:off x="2050754" y="1694004"/>
              <a:ext cx="58387" cy="58387"/>
            </a:xfrm>
            <a:custGeom>
              <a:avLst/>
              <a:gdLst>
                <a:gd name="connsiteX0" fmla="*/ 23255 w 58387"/>
                <a:gd name="connsiteY0" fmla="*/ 36100 h 58387"/>
                <a:gd name="connsiteX1" fmla="*/ 25590 w 58387"/>
                <a:gd name="connsiteY1" fmla="*/ 40771 h 58387"/>
                <a:gd name="connsiteX2" fmla="*/ 23255 w 58387"/>
                <a:gd name="connsiteY2" fmla="*/ 58287 h 58387"/>
                <a:gd name="connsiteX3" fmla="*/ 24423 w 58387"/>
                <a:gd name="connsiteY3" fmla="*/ 59455 h 58387"/>
                <a:gd name="connsiteX4" fmla="*/ 36100 w 58387"/>
                <a:gd name="connsiteY4" fmla="*/ 45442 h 58387"/>
                <a:gd name="connsiteX5" fmla="*/ 40771 w 58387"/>
                <a:gd name="connsiteY5" fmla="*/ 43106 h 58387"/>
                <a:gd name="connsiteX6" fmla="*/ 58287 w 58387"/>
                <a:gd name="connsiteY6" fmla="*/ 45442 h 58387"/>
                <a:gd name="connsiteX7" fmla="*/ 59455 w 58387"/>
                <a:gd name="connsiteY7" fmla="*/ 44274 h 58387"/>
                <a:gd name="connsiteX8" fmla="*/ 45442 w 58387"/>
                <a:gd name="connsiteY8" fmla="*/ 32597 h 58387"/>
                <a:gd name="connsiteX9" fmla="*/ 43106 w 58387"/>
                <a:gd name="connsiteY9" fmla="*/ 27926 h 58387"/>
                <a:gd name="connsiteX10" fmla="*/ 45442 w 58387"/>
                <a:gd name="connsiteY10" fmla="*/ 10410 h 58387"/>
                <a:gd name="connsiteX11" fmla="*/ 44274 w 58387"/>
                <a:gd name="connsiteY11" fmla="*/ 9242 h 58387"/>
                <a:gd name="connsiteX12" fmla="*/ 32597 w 58387"/>
                <a:gd name="connsiteY12" fmla="*/ 23255 h 58387"/>
                <a:gd name="connsiteX13" fmla="*/ 27926 w 58387"/>
                <a:gd name="connsiteY13" fmla="*/ 25590 h 58387"/>
                <a:gd name="connsiteX14" fmla="*/ 10410 w 58387"/>
                <a:gd name="connsiteY14" fmla="*/ 23255 h 58387"/>
                <a:gd name="connsiteX15" fmla="*/ 9242 w 58387"/>
                <a:gd name="connsiteY15" fmla="*/ 24422 h 58387"/>
                <a:gd name="connsiteX16" fmla="*/ 23255 w 58387"/>
                <a:gd name="connsiteY16" fmla="*/ 36100 h 5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87" h="58387">
                  <a:moveTo>
                    <a:pt x="23255" y="36100"/>
                  </a:moveTo>
                  <a:cubicBezTo>
                    <a:pt x="24423" y="37268"/>
                    <a:pt x="25590" y="39603"/>
                    <a:pt x="25590" y="40771"/>
                  </a:cubicBezTo>
                  <a:lnTo>
                    <a:pt x="23255" y="58287"/>
                  </a:lnTo>
                  <a:cubicBezTo>
                    <a:pt x="23255" y="59455"/>
                    <a:pt x="23255" y="60623"/>
                    <a:pt x="24423" y="59455"/>
                  </a:cubicBezTo>
                  <a:lnTo>
                    <a:pt x="36100" y="45442"/>
                  </a:lnTo>
                  <a:cubicBezTo>
                    <a:pt x="37268" y="44274"/>
                    <a:pt x="39603" y="43106"/>
                    <a:pt x="40771" y="43106"/>
                  </a:cubicBezTo>
                  <a:lnTo>
                    <a:pt x="58287" y="45442"/>
                  </a:lnTo>
                  <a:cubicBezTo>
                    <a:pt x="59455" y="45442"/>
                    <a:pt x="60623" y="45442"/>
                    <a:pt x="59455" y="44274"/>
                  </a:cubicBezTo>
                  <a:lnTo>
                    <a:pt x="45442" y="32597"/>
                  </a:lnTo>
                  <a:cubicBezTo>
                    <a:pt x="44274" y="31429"/>
                    <a:pt x="43106" y="29093"/>
                    <a:pt x="43106" y="27926"/>
                  </a:cubicBezTo>
                  <a:lnTo>
                    <a:pt x="45442" y="10410"/>
                  </a:lnTo>
                  <a:cubicBezTo>
                    <a:pt x="45442" y="9242"/>
                    <a:pt x="45442" y="8074"/>
                    <a:pt x="44274" y="9242"/>
                  </a:cubicBezTo>
                  <a:lnTo>
                    <a:pt x="32597" y="23255"/>
                  </a:lnTo>
                  <a:cubicBezTo>
                    <a:pt x="31429" y="24422"/>
                    <a:pt x="29094" y="25590"/>
                    <a:pt x="27926" y="25590"/>
                  </a:cubicBezTo>
                  <a:lnTo>
                    <a:pt x="10410" y="23255"/>
                  </a:lnTo>
                  <a:cubicBezTo>
                    <a:pt x="9242" y="23255"/>
                    <a:pt x="8074" y="23255"/>
                    <a:pt x="9242" y="24422"/>
                  </a:cubicBezTo>
                  <a:lnTo>
                    <a:pt x="23255" y="361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4AE79D7-7E11-4272-9332-37522397B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895564">
            <a:off x="1553076" y="636216"/>
            <a:ext cx="1600379" cy="1524851"/>
            <a:chOff x="-68843" y="1795825"/>
            <a:chExt cx="1600379" cy="15248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970474A-61F8-4F6B-B873-0616C95630A0}"/>
                </a:ext>
              </a:extLst>
            </p:cNvPr>
            <p:cNvSpPr/>
            <p:nvPr/>
          </p:nvSpPr>
          <p:spPr>
            <a:xfrm>
              <a:off x="-68843" y="1795825"/>
              <a:ext cx="1600379" cy="1414288"/>
            </a:xfrm>
            <a:custGeom>
              <a:avLst/>
              <a:gdLst>
                <a:gd name="connsiteX0" fmla="*/ 619125 w 1228725"/>
                <a:gd name="connsiteY0" fmla="*/ 1046798 h 1085850"/>
                <a:gd name="connsiteX1" fmla="*/ 693420 w 1228725"/>
                <a:gd name="connsiteY1" fmla="*/ 1002030 h 1085850"/>
                <a:gd name="connsiteX2" fmla="*/ 1173480 w 1228725"/>
                <a:gd name="connsiteY2" fmla="*/ 180023 h 1085850"/>
                <a:gd name="connsiteX3" fmla="*/ 1141095 w 1228725"/>
                <a:gd name="connsiteY3" fmla="*/ 55245 h 1085850"/>
                <a:gd name="connsiteX4" fmla="*/ 1094423 w 1228725"/>
                <a:gd name="connsiteY4" fmla="*/ 42863 h 1085850"/>
                <a:gd name="connsiteX5" fmla="*/ 134303 w 1228725"/>
                <a:gd name="connsiteY5" fmla="*/ 42863 h 1085850"/>
                <a:gd name="connsiteX6" fmla="*/ 42863 w 1228725"/>
                <a:gd name="connsiteY6" fmla="*/ 133350 h 1085850"/>
                <a:gd name="connsiteX7" fmla="*/ 55245 w 1228725"/>
                <a:gd name="connsiteY7" fmla="*/ 180023 h 1085850"/>
                <a:gd name="connsiteX8" fmla="*/ 535305 w 1228725"/>
                <a:gd name="connsiteY8" fmla="*/ 1002030 h 1085850"/>
                <a:gd name="connsiteX9" fmla="*/ 619125 w 1228725"/>
                <a:gd name="connsiteY9" fmla="*/ 104679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619125" y="1046798"/>
                  </a:moveTo>
                  <a:cubicBezTo>
                    <a:pt x="649605" y="1044892"/>
                    <a:pt x="678180" y="1028700"/>
                    <a:pt x="693420" y="1002030"/>
                  </a:cubicBezTo>
                  <a:lnTo>
                    <a:pt x="1173480" y="180023"/>
                  </a:lnTo>
                  <a:cubicBezTo>
                    <a:pt x="1199198" y="136207"/>
                    <a:pt x="1184910" y="80963"/>
                    <a:pt x="1141095" y="55245"/>
                  </a:cubicBezTo>
                  <a:cubicBezTo>
                    <a:pt x="1126808" y="46673"/>
                    <a:pt x="1110615" y="42863"/>
                    <a:pt x="1094423" y="42863"/>
                  </a:cubicBezTo>
                  <a:lnTo>
                    <a:pt x="134303" y="42863"/>
                  </a:lnTo>
                  <a:cubicBezTo>
                    <a:pt x="83820" y="42863"/>
                    <a:pt x="42863" y="82868"/>
                    <a:pt x="42863" y="133350"/>
                  </a:cubicBezTo>
                  <a:cubicBezTo>
                    <a:pt x="42863" y="149543"/>
                    <a:pt x="46673" y="165735"/>
                    <a:pt x="55245" y="180023"/>
                  </a:cubicBezTo>
                  <a:lnTo>
                    <a:pt x="535305" y="1002030"/>
                  </a:lnTo>
                  <a:cubicBezTo>
                    <a:pt x="552450" y="1031558"/>
                    <a:pt x="584835" y="1048702"/>
                    <a:pt x="619125" y="1046798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76A269-BFEF-49CE-B617-AB3804A419C5}"/>
                </a:ext>
              </a:extLst>
            </p:cNvPr>
            <p:cNvSpPr/>
            <p:nvPr/>
          </p:nvSpPr>
          <p:spPr>
            <a:xfrm>
              <a:off x="384598" y="2452253"/>
              <a:ext cx="719550" cy="856017"/>
            </a:xfrm>
            <a:custGeom>
              <a:avLst/>
              <a:gdLst>
                <a:gd name="connsiteX0" fmla="*/ 205264 w 552450"/>
                <a:gd name="connsiteY0" fmla="*/ 15716 h 657225"/>
                <a:gd name="connsiteX1" fmla="*/ 65246 w 552450"/>
                <a:gd name="connsiteY1" fmla="*/ 152876 h 657225"/>
                <a:gd name="connsiteX2" fmla="*/ 25241 w 552450"/>
                <a:gd name="connsiteY2" fmla="*/ 294799 h 657225"/>
                <a:gd name="connsiteX3" fmla="*/ 7144 w 552450"/>
                <a:gd name="connsiteY3" fmla="*/ 385286 h 657225"/>
                <a:gd name="connsiteX4" fmla="*/ 48101 w 552450"/>
                <a:gd name="connsiteY4" fmla="*/ 443389 h 657225"/>
                <a:gd name="connsiteX5" fmla="*/ 181451 w 552450"/>
                <a:gd name="connsiteY5" fmla="*/ 623411 h 657225"/>
                <a:gd name="connsiteX6" fmla="*/ 318611 w 552450"/>
                <a:gd name="connsiteY6" fmla="*/ 650081 h 657225"/>
                <a:gd name="connsiteX7" fmla="*/ 391001 w 552450"/>
                <a:gd name="connsiteY7" fmla="*/ 603409 h 657225"/>
                <a:gd name="connsiteX8" fmla="*/ 501491 w 552450"/>
                <a:gd name="connsiteY8" fmla="*/ 443389 h 657225"/>
                <a:gd name="connsiteX9" fmla="*/ 536734 w 552450"/>
                <a:gd name="connsiteY9" fmla="*/ 405289 h 657225"/>
                <a:gd name="connsiteX10" fmla="*/ 551021 w 552450"/>
                <a:gd name="connsiteY10" fmla="*/ 304324 h 657225"/>
                <a:gd name="connsiteX11" fmla="*/ 454819 w 552450"/>
                <a:gd name="connsiteY11" fmla="*/ 68104 h 657225"/>
                <a:gd name="connsiteX12" fmla="*/ 315754 w 552450"/>
                <a:gd name="connsiteY12" fmla="*/ 71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2450" h="657225">
                  <a:moveTo>
                    <a:pt x="205264" y="15716"/>
                  </a:moveTo>
                  <a:lnTo>
                    <a:pt x="65246" y="152876"/>
                  </a:lnTo>
                  <a:lnTo>
                    <a:pt x="25241" y="294799"/>
                  </a:lnTo>
                  <a:lnTo>
                    <a:pt x="7144" y="385286"/>
                  </a:lnTo>
                  <a:lnTo>
                    <a:pt x="48101" y="443389"/>
                  </a:lnTo>
                  <a:lnTo>
                    <a:pt x="181451" y="623411"/>
                  </a:lnTo>
                  <a:lnTo>
                    <a:pt x="318611" y="650081"/>
                  </a:lnTo>
                  <a:lnTo>
                    <a:pt x="391001" y="603409"/>
                  </a:lnTo>
                  <a:lnTo>
                    <a:pt x="501491" y="443389"/>
                  </a:lnTo>
                  <a:lnTo>
                    <a:pt x="536734" y="405289"/>
                  </a:lnTo>
                  <a:lnTo>
                    <a:pt x="551021" y="304324"/>
                  </a:lnTo>
                  <a:lnTo>
                    <a:pt x="454819" y="68104"/>
                  </a:lnTo>
                  <a:lnTo>
                    <a:pt x="31575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34CBA-1A78-4229-B6DF-6EB43639959B}"/>
                </a:ext>
              </a:extLst>
            </p:cNvPr>
            <p:cNvSpPr/>
            <p:nvPr/>
          </p:nvSpPr>
          <p:spPr>
            <a:xfrm>
              <a:off x="657531" y="3058908"/>
              <a:ext cx="173685" cy="124060"/>
            </a:xfrm>
            <a:custGeom>
              <a:avLst/>
              <a:gdLst>
                <a:gd name="connsiteX0" fmla="*/ 7144 w 133350"/>
                <a:gd name="connsiteY0" fmla="*/ 7144 h 95250"/>
                <a:gd name="connsiteX1" fmla="*/ 134779 w 133350"/>
                <a:gd name="connsiteY1" fmla="*/ 21431 h 95250"/>
                <a:gd name="connsiteX2" fmla="*/ 76676 w 133350"/>
                <a:gd name="connsiteY2" fmla="*/ 90964 h 95250"/>
                <a:gd name="connsiteX3" fmla="*/ 27146 w 133350"/>
                <a:gd name="connsiteY3" fmla="*/ 709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7144" y="7144"/>
                  </a:moveTo>
                  <a:lnTo>
                    <a:pt x="134779" y="21431"/>
                  </a:lnTo>
                  <a:lnTo>
                    <a:pt x="76676" y="90964"/>
                  </a:lnTo>
                  <a:lnTo>
                    <a:pt x="27146" y="70961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85B4BEF-D2D7-48A6-8A81-2D214AF21605}"/>
                </a:ext>
              </a:extLst>
            </p:cNvPr>
            <p:cNvSpPr/>
            <p:nvPr/>
          </p:nvSpPr>
          <p:spPr>
            <a:xfrm>
              <a:off x="736930" y="2357968"/>
              <a:ext cx="533460" cy="781580"/>
            </a:xfrm>
            <a:custGeom>
              <a:avLst/>
              <a:gdLst>
                <a:gd name="connsiteX0" fmla="*/ 7144 w 409575"/>
                <a:gd name="connsiteY0" fmla="*/ 7144 h 600075"/>
                <a:gd name="connsiteX1" fmla="*/ 21431 w 409575"/>
                <a:gd name="connsiteY1" fmla="*/ 76676 h 600075"/>
                <a:gd name="connsiteX2" fmla="*/ 155734 w 409575"/>
                <a:gd name="connsiteY2" fmla="*/ 126206 h 600075"/>
                <a:gd name="connsiteX3" fmla="*/ 222409 w 409575"/>
                <a:gd name="connsiteY3" fmla="*/ 208121 h 600075"/>
                <a:gd name="connsiteX4" fmla="*/ 249079 w 409575"/>
                <a:gd name="connsiteY4" fmla="*/ 327184 h 600075"/>
                <a:gd name="connsiteX5" fmla="*/ 283369 w 409575"/>
                <a:gd name="connsiteY5" fmla="*/ 396716 h 600075"/>
                <a:gd name="connsiteX6" fmla="*/ 280511 w 409575"/>
                <a:gd name="connsiteY6" fmla="*/ 466249 h 600075"/>
                <a:gd name="connsiteX7" fmla="*/ 230981 w 409575"/>
                <a:gd name="connsiteY7" fmla="*/ 515779 h 600075"/>
                <a:gd name="connsiteX8" fmla="*/ 213836 w 409575"/>
                <a:gd name="connsiteY8" fmla="*/ 594836 h 600075"/>
                <a:gd name="connsiteX9" fmla="*/ 312896 w 409575"/>
                <a:gd name="connsiteY9" fmla="*/ 535781 h 600075"/>
                <a:gd name="connsiteX10" fmla="*/ 330041 w 409575"/>
                <a:gd name="connsiteY10" fmla="*/ 565309 h 600075"/>
                <a:gd name="connsiteX11" fmla="*/ 365284 w 409575"/>
                <a:gd name="connsiteY11" fmla="*/ 545306 h 600075"/>
                <a:gd name="connsiteX12" fmla="*/ 399574 w 409575"/>
                <a:gd name="connsiteY12" fmla="*/ 460534 h 600075"/>
                <a:gd name="connsiteX13" fmla="*/ 391001 w 409575"/>
                <a:gd name="connsiteY13" fmla="*/ 379571 h 600075"/>
                <a:gd name="connsiteX14" fmla="*/ 402431 w 409575"/>
                <a:gd name="connsiteY14" fmla="*/ 283369 h 600075"/>
                <a:gd name="connsiteX15" fmla="*/ 310039 w 409575"/>
                <a:gd name="connsiteY15" fmla="*/ 178594 h 600075"/>
                <a:gd name="connsiteX16" fmla="*/ 335756 w 409575"/>
                <a:gd name="connsiteY16" fmla="*/ 158591 h 600075"/>
                <a:gd name="connsiteX17" fmla="*/ 283369 w 409575"/>
                <a:gd name="connsiteY17" fmla="*/ 68104 h 600075"/>
                <a:gd name="connsiteX18" fmla="*/ 172879 w 409575"/>
                <a:gd name="connsiteY18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575" h="600075">
                  <a:moveTo>
                    <a:pt x="7144" y="7144"/>
                  </a:moveTo>
                  <a:lnTo>
                    <a:pt x="21431" y="76676"/>
                  </a:lnTo>
                  <a:lnTo>
                    <a:pt x="155734" y="126206"/>
                  </a:lnTo>
                  <a:lnTo>
                    <a:pt x="222409" y="208121"/>
                  </a:lnTo>
                  <a:lnTo>
                    <a:pt x="249079" y="327184"/>
                  </a:lnTo>
                  <a:lnTo>
                    <a:pt x="283369" y="396716"/>
                  </a:lnTo>
                  <a:lnTo>
                    <a:pt x="280511" y="466249"/>
                  </a:lnTo>
                  <a:lnTo>
                    <a:pt x="230981" y="515779"/>
                  </a:lnTo>
                  <a:lnTo>
                    <a:pt x="213836" y="594836"/>
                  </a:lnTo>
                  <a:lnTo>
                    <a:pt x="312896" y="535781"/>
                  </a:lnTo>
                  <a:lnTo>
                    <a:pt x="330041" y="565309"/>
                  </a:lnTo>
                  <a:lnTo>
                    <a:pt x="365284" y="545306"/>
                  </a:lnTo>
                  <a:lnTo>
                    <a:pt x="399574" y="460534"/>
                  </a:lnTo>
                  <a:lnTo>
                    <a:pt x="391001" y="379571"/>
                  </a:lnTo>
                  <a:lnTo>
                    <a:pt x="402431" y="283369"/>
                  </a:lnTo>
                  <a:lnTo>
                    <a:pt x="310039" y="178594"/>
                  </a:lnTo>
                  <a:lnTo>
                    <a:pt x="335756" y="158591"/>
                  </a:lnTo>
                  <a:lnTo>
                    <a:pt x="283369" y="68104"/>
                  </a:lnTo>
                  <a:lnTo>
                    <a:pt x="172879" y="7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4B81C37-EE87-4A25-BEE6-E71DDA372ED8}"/>
                </a:ext>
              </a:extLst>
            </p:cNvPr>
            <p:cNvSpPr/>
            <p:nvPr/>
          </p:nvSpPr>
          <p:spPr>
            <a:xfrm>
              <a:off x="229523" y="2335637"/>
              <a:ext cx="558272" cy="806392"/>
            </a:xfrm>
            <a:custGeom>
              <a:avLst/>
              <a:gdLst>
                <a:gd name="connsiteX0" fmla="*/ 263366 w 428625"/>
                <a:gd name="connsiteY0" fmla="*/ 7144 h 619125"/>
                <a:gd name="connsiteX1" fmla="*/ 117634 w 428625"/>
                <a:gd name="connsiteY1" fmla="*/ 76676 h 619125"/>
                <a:gd name="connsiteX2" fmla="*/ 65246 w 428625"/>
                <a:gd name="connsiteY2" fmla="*/ 163354 h 619125"/>
                <a:gd name="connsiteX3" fmla="*/ 80486 w 428625"/>
                <a:gd name="connsiteY3" fmla="*/ 207169 h 619125"/>
                <a:gd name="connsiteX4" fmla="*/ 21431 w 428625"/>
                <a:gd name="connsiteY4" fmla="*/ 280511 h 619125"/>
                <a:gd name="connsiteX5" fmla="*/ 7144 w 428625"/>
                <a:gd name="connsiteY5" fmla="*/ 375761 h 619125"/>
                <a:gd name="connsiteX6" fmla="*/ 18574 w 428625"/>
                <a:gd name="connsiteY6" fmla="*/ 422434 h 619125"/>
                <a:gd name="connsiteX7" fmla="*/ 10001 w 428625"/>
                <a:gd name="connsiteY7" fmla="*/ 504349 h 619125"/>
                <a:gd name="connsiteX8" fmla="*/ 59531 w 428625"/>
                <a:gd name="connsiteY8" fmla="*/ 585311 h 619125"/>
                <a:gd name="connsiteX9" fmla="*/ 89059 w 428625"/>
                <a:gd name="connsiteY9" fmla="*/ 556736 h 619125"/>
                <a:gd name="connsiteX10" fmla="*/ 196691 w 428625"/>
                <a:gd name="connsiteY10" fmla="*/ 611981 h 619125"/>
                <a:gd name="connsiteX11" fmla="*/ 167164 w 428625"/>
                <a:gd name="connsiteY11" fmla="*/ 532924 h 619125"/>
                <a:gd name="connsiteX12" fmla="*/ 109061 w 428625"/>
                <a:gd name="connsiteY12" fmla="*/ 396716 h 619125"/>
                <a:gd name="connsiteX13" fmla="*/ 155734 w 428625"/>
                <a:gd name="connsiteY13" fmla="*/ 341471 h 619125"/>
                <a:gd name="connsiteX14" fmla="*/ 213836 w 428625"/>
                <a:gd name="connsiteY14" fmla="*/ 198596 h 619125"/>
                <a:gd name="connsiteX15" fmla="*/ 291941 w 428625"/>
                <a:gd name="connsiteY15" fmla="*/ 129064 h 619125"/>
                <a:gd name="connsiteX16" fmla="*/ 411004 w 428625"/>
                <a:gd name="connsiteY16" fmla="*/ 93821 h 619125"/>
                <a:gd name="connsiteX17" fmla="*/ 429101 w 428625"/>
                <a:gd name="connsiteY17" fmla="*/ 1857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625" h="619125">
                  <a:moveTo>
                    <a:pt x="263366" y="7144"/>
                  </a:moveTo>
                  <a:lnTo>
                    <a:pt x="117634" y="76676"/>
                  </a:lnTo>
                  <a:lnTo>
                    <a:pt x="65246" y="163354"/>
                  </a:lnTo>
                  <a:lnTo>
                    <a:pt x="80486" y="207169"/>
                  </a:lnTo>
                  <a:lnTo>
                    <a:pt x="21431" y="280511"/>
                  </a:lnTo>
                  <a:lnTo>
                    <a:pt x="7144" y="375761"/>
                  </a:lnTo>
                  <a:lnTo>
                    <a:pt x="18574" y="422434"/>
                  </a:lnTo>
                  <a:lnTo>
                    <a:pt x="10001" y="504349"/>
                  </a:lnTo>
                  <a:lnTo>
                    <a:pt x="59531" y="585311"/>
                  </a:lnTo>
                  <a:lnTo>
                    <a:pt x="89059" y="556736"/>
                  </a:lnTo>
                  <a:lnTo>
                    <a:pt x="196691" y="611981"/>
                  </a:lnTo>
                  <a:lnTo>
                    <a:pt x="167164" y="532924"/>
                  </a:lnTo>
                  <a:lnTo>
                    <a:pt x="109061" y="396716"/>
                  </a:lnTo>
                  <a:lnTo>
                    <a:pt x="155734" y="341471"/>
                  </a:lnTo>
                  <a:lnTo>
                    <a:pt x="213836" y="198596"/>
                  </a:lnTo>
                  <a:lnTo>
                    <a:pt x="291941" y="129064"/>
                  </a:lnTo>
                  <a:lnTo>
                    <a:pt x="411004" y="93821"/>
                  </a:lnTo>
                  <a:lnTo>
                    <a:pt x="429101" y="18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5B737-D0F4-4104-939D-47262ABF3E8D}"/>
                </a:ext>
              </a:extLst>
            </p:cNvPr>
            <p:cNvSpPr/>
            <p:nvPr/>
          </p:nvSpPr>
          <p:spPr>
            <a:xfrm>
              <a:off x="575473" y="2978269"/>
              <a:ext cx="347369" cy="235715"/>
            </a:xfrm>
            <a:custGeom>
              <a:avLst/>
              <a:gdLst>
                <a:gd name="connsiteX0" fmla="*/ 256836 w 266700"/>
                <a:gd name="connsiteY0" fmla="*/ 58579 h 180975"/>
                <a:gd name="connsiteX1" fmla="*/ 175874 w 266700"/>
                <a:gd name="connsiteY1" fmla="*/ 8096 h 180975"/>
                <a:gd name="connsiteX2" fmla="*/ 133964 w 266700"/>
                <a:gd name="connsiteY2" fmla="*/ 20479 h 180975"/>
                <a:gd name="connsiteX3" fmla="*/ 92054 w 266700"/>
                <a:gd name="connsiteY3" fmla="*/ 7144 h 180975"/>
                <a:gd name="connsiteX4" fmla="*/ 11091 w 266700"/>
                <a:gd name="connsiteY4" fmla="*/ 57626 h 180975"/>
                <a:gd name="connsiteX5" fmla="*/ 15854 w 266700"/>
                <a:gd name="connsiteY5" fmla="*/ 87154 h 180975"/>
                <a:gd name="connsiteX6" fmla="*/ 28236 w 266700"/>
                <a:gd name="connsiteY6" fmla="*/ 90964 h 180975"/>
                <a:gd name="connsiteX7" fmla="*/ 45381 w 266700"/>
                <a:gd name="connsiteY7" fmla="*/ 82391 h 180975"/>
                <a:gd name="connsiteX8" fmla="*/ 50144 w 266700"/>
                <a:gd name="connsiteY8" fmla="*/ 76676 h 180975"/>
                <a:gd name="connsiteX9" fmla="*/ 134916 w 266700"/>
                <a:gd name="connsiteY9" fmla="*/ 175736 h 180975"/>
                <a:gd name="connsiteX10" fmla="*/ 219689 w 266700"/>
                <a:gd name="connsiteY10" fmla="*/ 76676 h 180975"/>
                <a:gd name="connsiteX11" fmla="*/ 224451 w 266700"/>
                <a:gd name="connsiteY11" fmla="*/ 82391 h 180975"/>
                <a:gd name="connsiteX12" fmla="*/ 241596 w 266700"/>
                <a:gd name="connsiteY12" fmla="*/ 90964 h 180975"/>
                <a:gd name="connsiteX13" fmla="*/ 253979 w 266700"/>
                <a:gd name="connsiteY13" fmla="*/ 87154 h 180975"/>
                <a:gd name="connsiteX14" fmla="*/ 256836 w 266700"/>
                <a:gd name="connsiteY14" fmla="*/ 58579 h 180975"/>
                <a:gd name="connsiteX15" fmla="*/ 133964 w 266700"/>
                <a:gd name="connsiteY15" fmla="*/ 134779 h 180975"/>
                <a:gd name="connsiteX16" fmla="*/ 93959 w 266700"/>
                <a:gd name="connsiteY16" fmla="*/ 91916 h 180975"/>
                <a:gd name="connsiteX17" fmla="*/ 173969 w 266700"/>
                <a:gd name="connsiteY17" fmla="*/ 91916 h 180975"/>
                <a:gd name="connsiteX18" fmla="*/ 133964 w 266700"/>
                <a:gd name="connsiteY18" fmla="*/ 1347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180975">
                  <a:moveTo>
                    <a:pt x="256836" y="58579"/>
                  </a:moveTo>
                  <a:cubicBezTo>
                    <a:pt x="253026" y="53816"/>
                    <a:pt x="219689" y="10001"/>
                    <a:pt x="175874" y="8096"/>
                  </a:cubicBezTo>
                  <a:cubicBezTo>
                    <a:pt x="164444" y="7144"/>
                    <a:pt x="149204" y="10001"/>
                    <a:pt x="133964" y="20479"/>
                  </a:cubicBezTo>
                  <a:cubicBezTo>
                    <a:pt x="118724" y="9049"/>
                    <a:pt x="103484" y="7144"/>
                    <a:pt x="92054" y="7144"/>
                  </a:cubicBezTo>
                  <a:cubicBezTo>
                    <a:pt x="48239" y="9049"/>
                    <a:pt x="14901" y="51911"/>
                    <a:pt x="11091" y="57626"/>
                  </a:cubicBezTo>
                  <a:cubicBezTo>
                    <a:pt x="4424" y="67151"/>
                    <a:pt x="6329" y="80486"/>
                    <a:pt x="15854" y="87154"/>
                  </a:cubicBezTo>
                  <a:cubicBezTo>
                    <a:pt x="19664" y="90011"/>
                    <a:pt x="24426" y="90964"/>
                    <a:pt x="28236" y="90964"/>
                  </a:cubicBezTo>
                  <a:cubicBezTo>
                    <a:pt x="34904" y="90964"/>
                    <a:pt x="41571" y="88106"/>
                    <a:pt x="45381" y="82391"/>
                  </a:cubicBezTo>
                  <a:cubicBezTo>
                    <a:pt x="46334" y="81439"/>
                    <a:pt x="48239" y="79534"/>
                    <a:pt x="50144" y="76676"/>
                  </a:cubicBezTo>
                  <a:cubicBezTo>
                    <a:pt x="53001" y="130969"/>
                    <a:pt x="90149" y="175736"/>
                    <a:pt x="134916" y="175736"/>
                  </a:cubicBezTo>
                  <a:cubicBezTo>
                    <a:pt x="178731" y="175736"/>
                    <a:pt x="215879" y="130969"/>
                    <a:pt x="219689" y="76676"/>
                  </a:cubicBezTo>
                  <a:cubicBezTo>
                    <a:pt x="221594" y="78581"/>
                    <a:pt x="223499" y="80486"/>
                    <a:pt x="224451" y="82391"/>
                  </a:cubicBezTo>
                  <a:cubicBezTo>
                    <a:pt x="228261" y="88106"/>
                    <a:pt x="234929" y="90964"/>
                    <a:pt x="241596" y="90964"/>
                  </a:cubicBezTo>
                  <a:cubicBezTo>
                    <a:pt x="246359" y="90964"/>
                    <a:pt x="250169" y="90011"/>
                    <a:pt x="253979" y="87154"/>
                  </a:cubicBezTo>
                  <a:cubicBezTo>
                    <a:pt x="262551" y="81439"/>
                    <a:pt x="264456" y="68104"/>
                    <a:pt x="256836" y="58579"/>
                  </a:cubicBezTo>
                  <a:close/>
                  <a:moveTo>
                    <a:pt x="133964" y="134779"/>
                  </a:moveTo>
                  <a:cubicBezTo>
                    <a:pt x="119676" y="134779"/>
                    <a:pt x="100626" y="119539"/>
                    <a:pt x="93959" y="91916"/>
                  </a:cubicBezTo>
                  <a:lnTo>
                    <a:pt x="173969" y="91916"/>
                  </a:lnTo>
                  <a:cubicBezTo>
                    <a:pt x="167301" y="119539"/>
                    <a:pt x="148251" y="134779"/>
                    <a:pt x="133964" y="134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8AA2505-2D5A-4F5C-A7B3-61FB55986D7F}"/>
                </a:ext>
              </a:extLst>
            </p:cNvPr>
            <p:cNvSpPr/>
            <p:nvPr/>
          </p:nvSpPr>
          <p:spPr>
            <a:xfrm>
              <a:off x="191064" y="2315787"/>
              <a:ext cx="1116543" cy="1004889"/>
            </a:xfrm>
            <a:custGeom>
              <a:avLst/>
              <a:gdLst>
                <a:gd name="connsiteX0" fmla="*/ 852964 w 857250"/>
                <a:gd name="connsiteY0" fmla="*/ 368141 h 771525"/>
                <a:gd name="connsiteX1" fmla="*/ 773906 w 857250"/>
                <a:gd name="connsiteY1" fmla="*/ 219551 h 771525"/>
                <a:gd name="connsiteX2" fmla="*/ 766286 w 857250"/>
                <a:gd name="connsiteY2" fmla="*/ 146209 h 771525"/>
                <a:gd name="connsiteX3" fmla="*/ 535781 w 857250"/>
                <a:gd name="connsiteY3" fmla="*/ 7144 h 771525"/>
                <a:gd name="connsiteX4" fmla="*/ 430054 w 857250"/>
                <a:gd name="connsiteY4" fmla="*/ 23336 h 771525"/>
                <a:gd name="connsiteX5" fmla="*/ 324326 w 857250"/>
                <a:gd name="connsiteY5" fmla="*/ 7144 h 771525"/>
                <a:gd name="connsiteX6" fmla="*/ 93821 w 857250"/>
                <a:gd name="connsiteY6" fmla="*/ 146209 h 771525"/>
                <a:gd name="connsiteX7" fmla="*/ 86201 w 857250"/>
                <a:gd name="connsiteY7" fmla="*/ 219551 h 771525"/>
                <a:gd name="connsiteX8" fmla="*/ 7144 w 857250"/>
                <a:gd name="connsiteY8" fmla="*/ 368141 h 771525"/>
                <a:gd name="connsiteX9" fmla="*/ 29051 w 857250"/>
                <a:gd name="connsiteY9" fmla="*/ 445294 h 771525"/>
                <a:gd name="connsiteX10" fmla="*/ 54769 w 857250"/>
                <a:gd name="connsiteY10" fmla="*/ 593884 h 771525"/>
                <a:gd name="connsiteX11" fmla="*/ 119539 w 857250"/>
                <a:gd name="connsiteY11" fmla="*/ 624364 h 771525"/>
                <a:gd name="connsiteX12" fmla="*/ 136684 w 857250"/>
                <a:gd name="connsiteY12" fmla="*/ 600551 h 771525"/>
                <a:gd name="connsiteX13" fmla="*/ 231934 w 857250"/>
                <a:gd name="connsiteY13" fmla="*/ 643414 h 771525"/>
                <a:gd name="connsiteX14" fmla="*/ 431006 w 857250"/>
                <a:gd name="connsiteY14" fmla="*/ 771049 h 771525"/>
                <a:gd name="connsiteX15" fmla="*/ 630079 w 857250"/>
                <a:gd name="connsiteY15" fmla="*/ 643414 h 771525"/>
                <a:gd name="connsiteX16" fmla="*/ 725329 w 857250"/>
                <a:gd name="connsiteY16" fmla="*/ 600551 h 771525"/>
                <a:gd name="connsiteX17" fmla="*/ 742474 w 857250"/>
                <a:gd name="connsiteY17" fmla="*/ 624364 h 771525"/>
                <a:gd name="connsiteX18" fmla="*/ 807244 w 857250"/>
                <a:gd name="connsiteY18" fmla="*/ 593884 h 771525"/>
                <a:gd name="connsiteX19" fmla="*/ 832961 w 857250"/>
                <a:gd name="connsiteY19" fmla="*/ 445294 h 771525"/>
                <a:gd name="connsiteX20" fmla="*/ 852964 w 857250"/>
                <a:gd name="connsiteY20" fmla="*/ 368141 h 771525"/>
                <a:gd name="connsiteX21" fmla="*/ 642461 w 857250"/>
                <a:gd name="connsiteY21" fmla="*/ 513874 h 771525"/>
                <a:gd name="connsiteX22" fmla="*/ 630079 w 857250"/>
                <a:gd name="connsiteY22" fmla="*/ 528161 h 771525"/>
                <a:gd name="connsiteX23" fmla="*/ 430054 w 857250"/>
                <a:gd name="connsiteY23" fmla="*/ 728186 h 771525"/>
                <a:gd name="connsiteX24" fmla="*/ 230029 w 857250"/>
                <a:gd name="connsiteY24" fmla="*/ 528161 h 771525"/>
                <a:gd name="connsiteX25" fmla="*/ 216694 w 857250"/>
                <a:gd name="connsiteY25" fmla="*/ 513874 h 771525"/>
                <a:gd name="connsiteX26" fmla="*/ 209074 w 857250"/>
                <a:gd name="connsiteY26" fmla="*/ 512921 h 771525"/>
                <a:gd name="connsiteX27" fmla="*/ 196691 w 857250"/>
                <a:gd name="connsiteY27" fmla="*/ 516731 h 771525"/>
                <a:gd name="connsiteX28" fmla="*/ 175736 w 857250"/>
                <a:gd name="connsiteY28" fmla="*/ 452914 h 771525"/>
                <a:gd name="connsiteX29" fmla="*/ 195739 w 857250"/>
                <a:gd name="connsiteY29" fmla="*/ 389096 h 771525"/>
                <a:gd name="connsiteX30" fmla="*/ 196691 w 857250"/>
                <a:gd name="connsiteY30" fmla="*/ 389096 h 771525"/>
                <a:gd name="connsiteX31" fmla="*/ 213836 w 857250"/>
                <a:gd name="connsiteY31" fmla="*/ 383381 h 771525"/>
                <a:gd name="connsiteX32" fmla="*/ 215741 w 857250"/>
                <a:gd name="connsiteY32" fmla="*/ 380524 h 771525"/>
                <a:gd name="connsiteX33" fmla="*/ 215741 w 857250"/>
                <a:gd name="connsiteY33" fmla="*/ 431959 h 771525"/>
                <a:gd name="connsiteX34" fmla="*/ 214789 w 857250"/>
                <a:gd name="connsiteY34" fmla="*/ 431959 h 771525"/>
                <a:gd name="connsiteX35" fmla="*/ 214789 w 857250"/>
                <a:gd name="connsiteY35" fmla="*/ 441484 h 771525"/>
                <a:gd name="connsiteX36" fmla="*/ 235744 w 857250"/>
                <a:gd name="connsiteY36" fmla="*/ 462439 h 771525"/>
                <a:gd name="connsiteX37" fmla="*/ 363379 w 857250"/>
                <a:gd name="connsiteY37" fmla="*/ 462439 h 771525"/>
                <a:gd name="connsiteX38" fmla="*/ 369094 w 857250"/>
                <a:gd name="connsiteY38" fmla="*/ 461486 h 771525"/>
                <a:gd name="connsiteX39" fmla="*/ 431959 w 857250"/>
                <a:gd name="connsiteY39" fmla="*/ 411956 h 771525"/>
                <a:gd name="connsiteX40" fmla="*/ 494824 w 857250"/>
                <a:gd name="connsiteY40" fmla="*/ 461486 h 771525"/>
                <a:gd name="connsiteX41" fmla="*/ 500539 w 857250"/>
                <a:gd name="connsiteY41" fmla="*/ 462439 h 771525"/>
                <a:gd name="connsiteX42" fmla="*/ 621506 w 857250"/>
                <a:gd name="connsiteY42" fmla="*/ 462439 h 771525"/>
                <a:gd name="connsiteX43" fmla="*/ 642461 w 857250"/>
                <a:gd name="connsiteY43" fmla="*/ 441484 h 771525"/>
                <a:gd name="connsiteX44" fmla="*/ 642461 w 857250"/>
                <a:gd name="connsiteY44" fmla="*/ 431959 h 771525"/>
                <a:gd name="connsiteX45" fmla="*/ 642461 w 857250"/>
                <a:gd name="connsiteY45" fmla="*/ 379571 h 771525"/>
                <a:gd name="connsiteX46" fmla="*/ 645319 w 857250"/>
                <a:gd name="connsiteY46" fmla="*/ 383381 h 771525"/>
                <a:gd name="connsiteX47" fmla="*/ 662464 w 857250"/>
                <a:gd name="connsiteY47" fmla="*/ 389096 h 771525"/>
                <a:gd name="connsiteX48" fmla="*/ 663416 w 857250"/>
                <a:gd name="connsiteY48" fmla="*/ 389096 h 771525"/>
                <a:gd name="connsiteX49" fmla="*/ 683419 w 857250"/>
                <a:gd name="connsiteY49" fmla="*/ 452914 h 771525"/>
                <a:gd name="connsiteX50" fmla="*/ 660559 w 857250"/>
                <a:gd name="connsiteY50" fmla="*/ 515779 h 771525"/>
                <a:gd name="connsiteX51" fmla="*/ 642461 w 857250"/>
                <a:gd name="connsiteY51" fmla="*/ 513874 h 771525"/>
                <a:gd name="connsiteX52" fmla="*/ 218599 w 857250"/>
                <a:gd name="connsiteY52" fmla="*/ 320516 h 771525"/>
                <a:gd name="connsiteX53" fmla="*/ 429101 w 857250"/>
                <a:gd name="connsiteY53" fmla="*/ 134779 h 771525"/>
                <a:gd name="connsiteX54" fmla="*/ 639604 w 857250"/>
                <a:gd name="connsiteY54" fmla="*/ 320516 h 771525"/>
                <a:gd name="connsiteX55" fmla="*/ 218599 w 857250"/>
                <a:gd name="connsiteY55" fmla="*/ 320516 h 771525"/>
                <a:gd name="connsiteX56" fmla="*/ 809149 w 857250"/>
                <a:gd name="connsiteY56" fmla="*/ 400526 h 771525"/>
                <a:gd name="connsiteX57" fmla="*/ 807244 w 857250"/>
                <a:gd name="connsiteY57" fmla="*/ 397669 h 771525"/>
                <a:gd name="connsiteX58" fmla="*/ 777716 w 857250"/>
                <a:gd name="connsiteY58" fmla="*/ 392906 h 771525"/>
                <a:gd name="connsiteX59" fmla="*/ 772001 w 857250"/>
                <a:gd name="connsiteY59" fmla="*/ 422434 h 771525"/>
                <a:gd name="connsiteX60" fmla="*/ 774859 w 857250"/>
                <a:gd name="connsiteY60" fmla="*/ 426244 h 771525"/>
                <a:gd name="connsiteX61" fmla="*/ 773906 w 857250"/>
                <a:gd name="connsiteY61" fmla="*/ 566261 h 771525"/>
                <a:gd name="connsiteX62" fmla="*/ 763429 w 857250"/>
                <a:gd name="connsiteY62" fmla="*/ 576739 h 771525"/>
                <a:gd name="connsiteX63" fmla="*/ 768191 w 857250"/>
                <a:gd name="connsiteY63" fmla="*/ 542449 h 771525"/>
                <a:gd name="connsiteX64" fmla="*/ 754856 w 857250"/>
                <a:gd name="connsiteY64" fmla="*/ 517684 h 771525"/>
                <a:gd name="connsiteX65" fmla="*/ 729139 w 857250"/>
                <a:gd name="connsiteY65" fmla="*/ 527209 h 771525"/>
                <a:gd name="connsiteX66" fmla="*/ 651986 w 857250"/>
                <a:gd name="connsiteY66" fmla="*/ 594836 h 771525"/>
                <a:gd name="connsiteX67" fmla="*/ 665321 w 857250"/>
                <a:gd name="connsiteY67" fmla="*/ 557689 h 771525"/>
                <a:gd name="connsiteX68" fmla="*/ 726281 w 857250"/>
                <a:gd name="connsiteY68" fmla="*/ 451961 h 771525"/>
                <a:gd name="connsiteX69" fmla="*/ 683419 w 857250"/>
                <a:gd name="connsiteY69" fmla="*/ 351949 h 771525"/>
                <a:gd name="connsiteX70" fmla="*/ 683419 w 857250"/>
                <a:gd name="connsiteY70" fmla="*/ 346234 h 771525"/>
                <a:gd name="connsiteX71" fmla="*/ 662464 w 857250"/>
                <a:gd name="connsiteY71" fmla="*/ 246221 h 771525"/>
                <a:gd name="connsiteX72" fmla="*/ 707231 w 857250"/>
                <a:gd name="connsiteY72" fmla="*/ 280511 h 771525"/>
                <a:gd name="connsiteX73" fmla="*/ 752951 w 857250"/>
                <a:gd name="connsiteY73" fmla="*/ 358616 h 771525"/>
                <a:gd name="connsiteX74" fmla="*/ 757714 w 857250"/>
                <a:gd name="connsiteY74" fmla="*/ 362426 h 771525"/>
                <a:gd name="connsiteX75" fmla="*/ 757714 w 857250"/>
                <a:gd name="connsiteY75" fmla="*/ 362426 h 771525"/>
                <a:gd name="connsiteX76" fmla="*/ 762476 w 857250"/>
                <a:gd name="connsiteY76" fmla="*/ 358616 h 771525"/>
                <a:gd name="connsiteX77" fmla="*/ 726281 w 857250"/>
                <a:gd name="connsiteY77" fmla="*/ 265271 h 771525"/>
                <a:gd name="connsiteX78" fmla="*/ 654844 w 857250"/>
                <a:gd name="connsiteY78" fmla="*/ 231934 h 771525"/>
                <a:gd name="connsiteX79" fmla="*/ 492919 w 857250"/>
                <a:gd name="connsiteY79" fmla="*/ 101441 h 771525"/>
                <a:gd name="connsiteX80" fmla="*/ 525304 w 857250"/>
                <a:gd name="connsiteY80" fmla="*/ 91916 h 771525"/>
                <a:gd name="connsiteX81" fmla="*/ 601504 w 857250"/>
                <a:gd name="connsiteY81" fmla="*/ 93821 h 771525"/>
                <a:gd name="connsiteX82" fmla="*/ 607219 w 857250"/>
                <a:gd name="connsiteY82" fmla="*/ 91916 h 771525"/>
                <a:gd name="connsiteX83" fmla="*/ 606266 w 857250"/>
                <a:gd name="connsiteY83" fmla="*/ 86201 h 771525"/>
                <a:gd name="connsiteX84" fmla="*/ 522446 w 857250"/>
                <a:gd name="connsiteY84" fmla="*/ 70009 h 771525"/>
                <a:gd name="connsiteX85" fmla="*/ 471964 w 857250"/>
                <a:gd name="connsiteY85" fmla="*/ 97631 h 771525"/>
                <a:gd name="connsiteX86" fmla="*/ 429101 w 857250"/>
                <a:gd name="connsiteY86" fmla="*/ 93821 h 771525"/>
                <a:gd name="connsiteX87" fmla="*/ 385286 w 857250"/>
                <a:gd name="connsiteY87" fmla="*/ 97631 h 771525"/>
                <a:gd name="connsiteX88" fmla="*/ 274796 w 857250"/>
                <a:gd name="connsiteY88" fmla="*/ 81439 h 771525"/>
                <a:gd name="connsiteX89" fmla="*/ 190976 w 857250"/>
                <a:gd name="connsiteY89" fmla="*/ 141446 h 771525"/>
                <a:gd name="connsiteX90" fmla="*/ 193834 w 857250"/>
                <a:gd name="connsiteY90" fmla="*/ 147161 h 771525"/>
                <a:gd name="connsiteX91" fmla="*/ 195739 w 857250"/>
                <a:gd name="connsiteY91" fmla="*/ 147161 h 771525"/>
                <a:gd name="connsiteX92" fmla="*/ 199549 w 857250"/>
                <a:gd name="connsiteY92" fmla="*/ 145256 h 771525"/>
                <a:gd name="connsiteX93" fmla="*/ 277654 w 857250"/>
                <a:gd name="connsiteY93" fmla="*/ 110014 h 771525"/>
                <a:gd name="connsiteX94" fmla="*/ 352901 w 857250"/>
                <a:gd name="connsiteY94" fmla="*/ 105251 h 771525"/>
                <a:gd name="connsiteX95" fmla="*/ 174784 w 857250"/>
                <a:gd name="connsiteY95" fmla="*/ 346234 h 771525"/>
                <a:gd name="connsiteX96" fmla="*/ 174784 w 857250"/>
                <a:gd name="connsiteY96" fmla="*/ 351949 h 771525"/>
                <a:gd name="connsiteX97" fmla="*/ 138589 w 857250"/>
                <a:gd name="connsiteY97" fmla="*/ 403384 h 771525"/>
                <a:gd name="connsiteX98" fmla="*/ 107156 w 857250"/>
                <a:gd name="connsiteY98" fmla="*/ 430054 h 771525"/>
                <a:gd name="connsiteX99" fmla="*/ 88106 w 857250"/>
                <a:gd name="connsiteY99" fmla="*/ 497681 h 771525"/>
                <a:gd name="connsiteX100" fmla="*/ 91916 w 857250"/>
                <a:gd name="connsiteY100" fmla="*/ 500539 h 771525"/>
                <a:gd name="connsiteX101" fmla="*/ 92869 w 857250"/>
                <a:gd name="connsiteY101" fmla="*/ 500539 h 771525"/>
                <a:gd name="connsiteX102" fmla="*/ 96679 w 857250"/>
                <a:gd name="connsiteY102" fmla="*/ 495776 h 771525"/>
                <a:gd name="connsiteX103" fmla="*/ 123349 w 857250"/>
                <a:gd name="connsiteY103" fmla="*/ 446246 h 771525"/>
                <a:gd name="connsiteX104" fmla="*/ 133826 w 857250"/>
                <a:gd name="connsiteY104" fmla="*/ 434816 h 771525"/>
                <a:gd name="connsiteX105" fmla="*/ 132874 w 857250"/>
                <a:gd name="connsiteY105" fmla="*/ 451961 h 771525"/>
                <a:gd name="connsiteX106" fmla="*/ 193834 w 857250"/>
                <a:gd name="connsiteY106" fmla="*/ 557689 h 771525"/>
                <a:gd name="connsiteX107" fmla="*/ 207169 w 857250"/>
                <a:gd name="connsiteY107" fmla="*/ 594836 h 771525"/>
                <a:gd name="connsiteX108" fmla="*/ 130016 w 857250"/>
                <a:gd name="connsiteY108" fmla="*/ 527209 h 771525"/>
                <a:gd name="connsiteX109" fmla="*/ 104299 w 857250"/>
                <a:gd name="connsiteY109" fmla="*/ 517684 h 771525"/>
                <a:gd name="connsiteX110" fmla="*/ 90964 w 857250"/>
                <a:gd name="connsiteY110" fmla="*/ 542449 h 771525"/>
                <a:gd name="connsiteX111" fmla="*/ 95726 w 857250"/>
                <a:gd name="connsiteY111" fmla="*/ 576739 h 771525"/>
                <a:gd name="connsiteX112" fmla="*/ 85249 w 857250"/>
                <a:gd name="connsiteY112" fmla="*/ 566261 h 771525"/>
                <a:gd name="connsiteX113" fmla="*/ 84296 w 857250"/>
                <a:gd name="connsiteY113" fmla="*/ 426244 h 771525"/>
                <a:gd name="connsiteX114" fmla="*/ 86201 w 857250"/>
                <a:gd name="connsiteY114" fmla="*/ 423386 h 771525"/>
                <a:gd name="connsiteX115" fmla="*/ 80486 w 857250"/>
                <a:gd name="connsiteY115" fmla="*/ 393859 h 771525"/>
                <a:gd name="connsiteX116" fmla="*/ 50959 w 857250"/>
                <a:gd name="connsiteY116" fmla="*/ 398621 h 771525"/>
                <a:gd name="connsiteX117" fmla="*/ 49054 w 857250"/>
                <a:gd name="connsiteY117" fmla="*/ 401479 h 771525"/>
                <a:gd name="connsiteX118" fmla="*/ 47149 w 857250"/>
                <a:gd name="connsiteY118" fmla="*/ 369094 h 771525"/>
                <a:gd name="connsiteX119" fmla="*/ 160496 w 857250"/>
                <a:gd name="connsiteY119" fmla="*/ 219551 h 771525"/>
                <a:gd name="connsiteX120" fmla="*/ 163354 w 857250"/>
                <a:gd name="connsiteY120" fmla="*/ 218599 h 771525"/>
                <a:gd name="connsiteX121" fmla="*/ 171926 w 857250"/>
                <a:gd name="connsiteY121" fmla="*/ 190024 h 771525"/>
                <a:gd name="connsiteX122" fmla="*/ 143351 w 857250"/>
                <a:gd name="connsiteY122" fmla="*/ 180499 h 771525"/>
                <a:gd name="connsiteX123" fmla="*/ 140494 w 857250"/>
                <a:gd name="connsiteY123" fmla="*/ 182404 h 771525"/>
                <a:gd name="connsiteX124" fmla="*/ 119539 w 857250"/>
                <a:gd name="connsiteY124" fmla="*/ 190024 h 771525"/>
                <a:gd name="connsiteX125" fmla="*/ 129064 w 857250"/>
                <a:gd name="connsiteY125" fmla="*/ 167164 h 771525"/>
                <a:gd name="connsiteX126" fmla="*/ 322421 w 857250"/>
                <a:gd name="connsiteY126" fmla="*/ 51911 h 771525"/>
                <a:gd name="connsiteX127" fmla="*/ 411004 w 857250"/>
                <a:gd name="connsiteY127" fmla="*/ 63341 h 771525"/>
                <a:gd name="connsiteX128" fmla="*/ 411004 w 857250"/>
                <a:gd name="connsiteY128" fmla="*/ 63341 h 771525"/>
                <a:gd name="connsiteX129" fmla="*/ 413861 w 857250"/>
                <a:gd name="connsiteY129" fmla="*/ 67151 h 771525"/>
                <a:gd name="connsiteX130" fmla="*/ 414814 w 857250"/>
                <a:gd name="connsiteY130" fmla="*/ 68104 h 771525"/>
                <a:gd name="connsiteX131" fmla="*/ 417671 w 857250"/>
                <a:gd name="connsiteY131" fmla="*/ 70009 h 771525"/>
                <a:gd name="connsiteX132" fmla="*/ 419576 w 857250"/>
                <a:gd name="connsiteY132" fmla="*/ 70961 h 771525"/>
                <a:gd name="connsiteX133" fmla="*/ 422434 w 857250"/>
                <a:gd name="connsiteY133" fmla="*/ 71914 h 771525"/>
                <a:gd name="connsiteX134" fmla="*/ 424339 w 857250"/>
                <a:gd name="connsiteY134" fmla="*/ 71914 h 771525"/>
                <a:gd name="connsiteX135" fmla="*/ 429101 w 857250"/>
                <a:gd name="connsiteY135" fmla="*/ 72866 h 771525"/>
                <a:gd name="connsiteX136" fmla="*/ 433864 w 857250"/>
                <a:gd name="connsiteY136" fmla="*/ 71914 h 771525"/>
                <a:gd name="connsiteX137" fmla="*/ 435769 w 857250"/>
                <a:gd name="connsiteY137" fmla="*/ 71914 h 771525"/>
                <a:gd name="connsiteX138" fmla="*/ 438626 w 857250"/>
                <a:gd name="connsiteY138" fmla="*/ 70961 h 771525"/>
                <a:gd name="connsiteX139" fmla="*/ 440531 w 857250"/>
                <a:gd name="connsiteY139" fmla="*/ 70009 h 771525"/>
                <a:gd name="connsiteX140" fmla="*/ 443389 w 857250"/>
                <a:gd name="connsiteY140" fmla="*/ 68104 h 771525"/>
                <a:gd name="connsiteX141" fmla="*/ 444341 w 857250"/>
                <a:gd name="connsiteY141" fmla="*/ 67151 h 771525"/>
                <a:gd name="connsiteX142" fmla="*/ 447199 w 857250"/>
                <a:gd name="connsiteY142" fmla="*/ 63341 h 771525"/>
                <a:gd name="connsiteX143" fmla="*/ 447199 w 857250"/>
                <a:gd name="connsiteY143" fmla="*/ 63341 h 771525"/>
                <a:gd name="connsiteX144" fmla="*/ 535781 w 857250"/>
                <a:gd name="connsiteY144" fmla="*/ 51911 h 771525"/>
                <a:gd name="connsiteX145" fmla="*/ 729139 w 857250"/>
                <a:gd name="connsiteY145" fmla="*/ 167164 h 771525"/>
                <a:gd name="connsiteX146" fmla="*/ 738664 w 857250"/>
                <a:gd name="connsiteY146" fmla="*/ 190024 h 771525"/>
                <a:gd name="connsiteX147" fmla="*/ 717709 w 857250"/>
                <a:gd name="connsiteY147" fmla="*/ 182404 h 771525"/>
                <a:gd name="connsiteX148" fmla="*/ 714851 w 857250"/>
                <a:gd name="connsiteY148" fmla="*/ 180499 h 771525"/>
                <a:gd name="connsiteX149" fmla="*/ 686276 w 857250"/>
                <a:gd name="connsiteY149" fmla="*/ 190024 h 771525"/>
                <a:gd name="connsiteX150" fmla="*/ 694849 w 857250"/>
                <a:gd name="connsiteY150" fmla="*/ 218599 h 771525"/>
                <a:gd name="connsiteX151" fmla="*/ 697706 w 857250"/>
                <a:gd name="connsiteY151" fmla="*/ 219551 h 771525"/>
                <a:gd name="connsiteX152" fmla="*/ 811054 w 857250"/>
                <a:gd name="connsiteY152" fmla="*/ 369094 h 771525"/>
                <a:gd name="connsiteX153" fmla="*/ 809149 w 857250"/>
                <a:gd name="connsiteY153" fmla="*/ 40052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57250" h="771525">
                  <a:moveTo>
                    <a:pt x="852964" y="368141"/>
                  </a:moveTo>
                  <a:cubicBezTo>
                    <a:pt x="852964" y="302419"/>
                    <a:pt x="811054" y="251936"/>
                    <a:pt x="773906" y="219551"/>
                  </a:cubicBezTo>
                  <a:cubicBezTo>
                    <a:pt x="792004" y="197644"/>
                    <a:pt x="773906" y="160496"/>
                    <a:pt x="766286" y="146209"/>
                  </a:cubicBezTo>
                  <a:cubicBezTo>
                    <a:pt x="717709" y="51911"/>
                    <a:pt x="599599" y="7144"/>
                    <a:pt x="535781" y="7144"/>
                  </a:cubicBezTo>
                  <a:cubicBezTo>
                    <a:pt x="509111" y="7144"/>
                    <a:pt x="458629" y="9049"/>
                    <a:pt x="430054" y="23336"/>
                  </a:cubicBezTo>
                  <a:cubicBezTo>
                    <a:pt x="401479" y="9049"/>
                    <a:pt x="350996" y="7144"/>
                    <a:pt x="324326" y="7144"/>
                  </a:cubicBezTo>
                  <a:cubicBezTo>
                    <a:pt x="259556" y="7144"/>
                    <a:pt x="141446" y="50959"/>
                    <a:pt x="93821" y="146209"/>
                  </a:cubicBezTo>
                  <a:cubicBezTo>
                    <a:pt x="86201" y="160496"/>
                    <a:pt x="68104" y="197644"/>
                    <a:pt x="86201" y="219551"/>
                  </a:cubicBezTo>
                  <a:cubicBezTo>
                    <a:pt x="48101" y="251936"/>
                    <a:pt x="7144" y="301466"/>
                    <a:pt x="7144" y="368141"/>
                  </a:cubicBezTo>
                  <a:cubicBezTo>
                    <a:pt x="7144" y="399574"/>
                    <a:pt x="10001" y="431959"/>
                    <a:pt x="29051" y="445294"/>
                  </a:cubicBezTo>
                  <a:cubicBezTo>
                    <a:pt x="13811" y="488156"/>
                    <a:pt x="10954" y="545306"/>
                    <a:pt x="54769" y="593884"/>
                  </a:cubicBezTo>
                  <a:cubicBezTo>
                    <a:pt x="66199" y="607219"/>
                    <a:pt x="92869" y="636746"/>
                    <a:pt x="119539" y="624364"/>
                  </a:cubicBezTo>
                  <a:cubicBezTo>
                    <a:pt x="128111" y="619601"/>
                    <a:pt x="133826" y="611981"/>
                    <a:pt x="136684" y="600551"/>
                  </a:cubicBezTo>
                  <a:cubicBezTo>
                    <a:pt x="159544" y="621506"/>
                    <a:pt x="191929" y="640556"/>
                    <a:pt x="231934" y="643414"/>
                  </a:cubicBezTo>
                  <a:cubicBezTo>
                    <a:pt x="279559" y="722471"/>
                    <a:pt x="351949" y="771049"/>
                    <a:pt x="431006" y="771049"/>
                  </a:cubicBezTo>
                  <a:cubicBezTo>
                    <a:pt x="510064" y="771049"/>
                    <a:pt x="582454" y="722471"/>
                    <a:pt x="630079" y="643414"/>
                  </a:cubicBezTo>
                  <a:cubicBezTo>
                    <a:pt x="670084" y="641509"/>
                    <a:pt x="702469" y="621506"/>
                    <a:pt x="725329" y="600551"/>
                  </a:cubicBezTo>
                  <a:cubicBezTo>
                    <a:pt x="728186" y="611981"/>
                    <a:pt x="733901" y="619601"/>
                    <a:pt x="742474" y="624364"/>
                  </a:cubicBezTo>
                  <a:cubicBezTo>
                    <a:pt x="768191" y="637699"/>
                    <a:pt x="795814" y="607219"/>
                    <a:pt x="807244" y="593884"/>
                  </a:cubicBezTo>
                  <a:cubicBezTo>
                    <a:pt x="851059" y="544354"/>
                    <a:pt x="848201" y="487204"/>
                    <a:pt x="832961" y="445294"/>
                  </a:cubicBezTo>
                  <a:cubicBezTo>
                    <a:pt x="850106" y="431959"/>
                    <a:pt x="852964" y="399574"/>
                    <a:pt x="852964" y="368141"/>
                  </a:cubicBezTo>
                  <a:close/>
                  <a:moveTo>
                    <a:pt x="642461" y="513874"/>
                  </a:moveTo>
                  <a:cubicBezTo>
                    <a:pt x="635794" y="516731"/>
                    <a:pt x="631984" y="521494"/>
                    <a:pt x="630079" y="528161"/>
                  </a:cubicBezTo>
                  <a:cubicBezTo>
                    <a:pt x="600551" y="648176"/>
                    <a:pt x="519589" y="728186"/>
                    <a:pt x="430054" y="728186"/>
                  </a:cubicBezTo>
                  <a:cubicBezTo>
                    <a:pt x="339566" y="728186"/>
                    <a:pt x="259556" y="648176"/>
                    <a:pt x="230029" y="528161"/>
                  </a:cubicBezTo>
                  <a:cubicBezTo>
                    <a:pt x="228124" y="521494"/>
                    <a:pt x="223361" y="516731"/>
                    <a:pt x="216694" y="513874"/>
                  </a:cubicBezTo>
                  <a:cubicBezTo>
                    <a:pt x="214789" y="512921"/>
                    <a:pt x="211931" y="512921"/>
                    <a:pt x="209074" y="512921"/>
                  </a:cubicBezTo>
                  <a:cubicBezTo>
                    <a:pt x="204311" y="512921"/>
                    <a:pt x="200501" y="513874"/>
                    <a:pt x="196691" y="516731"/>
                  </a:cubicBezTo>
                  <a:cubicBezTo>
                    <a:pt x="190976" y="516731"/>
                    <a:pt x="175736" y="493871"/>
                    <a:pt x="175736" y="452914"/>
                  </a:cubicBezTo>
                  <a:cubicBezTo>
                    <a:pt x="175736" y="413861"/>
                    <a:pt x="190024" y="391954"/>
                    <a:pt x="195739" y="389096"/>
                  </a:cubicBezTo>
                  <a:cubicBezTo>
                    <a:pt x="195739" y="389096"/>
                    <a:pt x="195739" y="389096"/>
                    <a:pt x="196691" y="389096"/>
                  </a:cubicBezTo>
                  <a:cubicBezTo>
                    <a:pt x="203359" y="390049"/>
                    <a:pt x="209074" y="387191"/>
                    <a:pt x="213836" y="383381"/>
                  </a:cubicBezTo>
                  <a:cubicBezTo>
                    <a:pt x="214789" y="382429"/>
                    <a:pt x="215741" y="381476"/>
                    <a:pt x="215741" y="380524"/>
                  </a:cubicBezTo>
                  <a:lnTo>
                    <a:pt x="215741" y="431959"/>
                  </a:lnTo>
                  <a:lnTo>
                    <a:pt x="214789" y="431959"/>
                  </a:lnTo>
                  <a:lnTo>
                    <a:pt x="214789" y="441484"/>
                  </a:lnTo>
                  <a:cubicBezTo>
                    <a:pt x="214789" y="452914"/>
                    <a:pt x="224314" y="462439"/>
                    <a:pt x="235744" y="462439"/>
                  </a:cubicBezTo>
                  <a:lnTo>
                    <a:pt x="363379" y="462439"/>
                  </a:lnTo>
                  <a:cubicBezTo>
                    <a:pt x="365284" y="462439"/>
                    <a:pt x="367189" y="462439"/>
                    <a:pt x="369094" y="461486"/>
                  </a:cubicBezTo>
                  <a:cubicBezTo>
                    <a:pt x="375761" y="432911"/>
                    <a:pt x="401479" y="411956"/>
                    <a:pt x="431959" y="411956"/>
                  </a:cubicBezTo>
                  <a:cubicBezTo>
                    <a:pt x="462439" y="411956"/>
                    <a:pt x="488156" y="432911"/>
                    <a:pt x="494824" y="461486"/>
                  </a:cubicBezTo>
                  <a:cubicBezTo>
                    <a:pt x="496729" y="461486"/>
                    <a:pt x="498634" y="462439"/>
                    <a:pt x="500539" y="462439"/>
                  </a:cubicBezTo>
                  <a:lnTo>
                    <a:pt x="621506" y="462439"/>
                  </a:lnTo>
                  <a:cubicBezTo>
                    <a:pt x="632936" y="462439"/>
                    <a:pt x="642461" y="452914"/>
                    <a:pt x="642461" y="441484"/>
                  </a:cubicBezTo>
                  <a:lnTo>
                    <a:pt x="642461" y="431959"/>
                  </a:lnTo>
                  <a:lnTo>
                    <a:pt x="642461" y="379571"/>
                  </a:lnTo>
                  <a:cubicBezTo>
                    <a:pt x="643414" y="380524"/>
                    <a:pt x="644366" y="382429"/>
                    <a:pt x="645319" y="383381"/>
                  </a:cubicBezTo>
                  <a:cubicBezTo>
                    <a:pt x="650081" y="388144"/>
                    <a:pt x="655796" y="390049"/>
                    <a:pt x="662464" y="389096"/>
                  </a:cubicBezTo>
                  <a:cubicBezTo>
                    <a:pt x="662464" y="389096"/>
                    <a:pt x="662464" y="389096"/>
                    <a:pt x="663416" y="389096"/>
                  </a:cubicBezTo>
                  <a:cubicBezTo>
                    <a:pt x="669131" y="391001"/>
                    <a:pt x="683419" y="413861"/>
                    <a:pt x="683419" y="452914"/>
                  </a:cubicBezTo>
                  <a:cubicBezTo>
                    <a:pt x="683419" y="493871"/>
                    <a:pt x="668179" y="515779"/>
                    <a:pt x="660559" y="515779"/>
                  </a:cubicBezTo>
                  <a:cubicBezTo>
                    <a:pt x="655796" y="511969"/>
                    <a:pt x="648176" y="511016"/>
                    <a:pt x="642461" y="513874"/>
                  </a:cubicBezTo>
                  <a:close/>
                  <a:moveTo>
                    <a:pt x="218599" y="320516"/>
                  </a:moveTo>
                  <a:cubicBezTo>
                    <a:pt x="230981" y="215741"/>
                    <a:pt x="320516" y="134779"/>
                    <a:pt x="429101" y="134779"/>
                  </a:cubicBezTo>
                  <a:cubicBezTo>
                    <a:pt x="537686" y="134779"/>
                    <a:pt x="626269" y="215741"/>
                    <a:pt x="639604" y="320516"/>
                  </a:cubicBezTo>
                  <a:lnTo>
                    <a:pt x="218599" y="320516"/>
                  </a:lnTo>
                  <a:close/>
                  <a:moveTo>
                    <a:pt x="809149" y="400526"/>
                  </a:moveTo>
                  <a:cubicBezTo>
                    <a:pt x="808196" y="399574"/>
                    <a:pt x="808196" y="398621"/>
                    <a:pt x="807244" y="397669"/>
                  </a:cubicBezTo>
                  <a:cubicBezTo>
                    <a:pt x="800576" y="388144"/>
                    <a:pt x="787241" y="386239"/>
                    <a:pt x="777716" y="392906"/>
                  </a:cubicBezTo>
                  <a:cubicBezTo>
                    <a:pt x="768191" y="399574"/>
                    <a:pt x="766286" y="412909"/>
                    <a:pt x="772001" y="422434"/>
                  </a:cubicBezTo>
                  <a:cubicBezTo>
                    <a:pt x="772954" y="423386"/>
                    <a:pt x="773906" y="424339"/>
                    <a:pt x="774859" y="426244"/>
                  </a:cubicBezTo>
                  <a:cubicBezTo>
                    <a:pt x="784384" y="440531"/>
                    <a:pt x="825341" y="508159"/>
                    <a:pt x="773906" y="566261"/>
                  </a:cubicBezTo>
                  <a:cubicBezTo>
                    <a:pt x="770096" y="571024"/>
                    <a:pt x="766286" y="574834"/>
                    <a:pt x="763429" y="576739"/>
                  </a:cubicBezTo>
                  <a:cubicBezTo>
                    <a:pt x="763429" y="567214"/>
                    <a:pt x="765334" y="553879"/>
                    <a:pt x="768191" y="542449"/>
                  </a:cubicBezTo>
                  <a:cubicBezTo>
                    <a:pt x="770096" y="531971"/>
                    <a:pt x="764381" y="521494"/>
                    <a:pt x="754856" y="517684"/>
                  </a:cubicBezTo>
                  <a:cubicBezTo>
                    <a:pt x="745331" y="513874"/>
                    <a:pt x="733901" y="517684"/>
                    <a:pt x="729139" y="527209"/>
                  </a:cubicBezTo>
                  <a:cubicBezTo>
                    <a:pt x="729139" y="528161"/>
                    <a:pt x="700564" y="578644"/>
                    <a:pt x="651986" y="594836"/>
                  </a:cubicBezTo>
                  <a:cubicBezTo>
                    <a:pt x="656749" y="583406"/>
                    <a:pt x="661511" y="571024"/>
                    <a:pt x="665321" y="557689"/>
                  </a:cubicBezTo>
                  <a:cubicBezTo>
                    <a:pt x="700564" y="555784"/>
                    <a:pt x="726281" y="511016"/>
                    <a:pt x="726281" y="451961"/>
                  </a:cubicBezTo>
                  <a:cubicBezTo>
                    <a:pt x="726281" y="404336"/>
                    <a:pt x="709136" y="365284"/>
                    <a:pt x="683419" y="351949"/>
                  </a:cubicBezTo>
                  <a:cubicBezTo>
                    <a:pt x="683419" y="350044"/>
                    <a:pt x="683419" y="348139"/>
                    <a:pt x="683419" y="346234"/>
                  </a:cubicBezTo>
                  <a:cubicBezTo>
                    <a:pt x="683419" y="310991"/>
                    <a:pt x="675799" y="276701"/>
                    <a:pt x="662464" y="246221"/>
                  </a:cubicBezTo>
                  <a:cubicBezTo>
                    <a:pt x="671989" y="250984"/>
                    <a:pt x="687229" y="260509"/>
                    <a:pt x="707231" y="280511"/>
                  </a:cubicBezTo>
                  <a:cubicBezTo>
                    <a:pt x="745331" y="319564"/>
                    <a:pt x="752951" y="357664"/>
                    <a:pt x="752951" y="358616"/>
                  </a:cubicBezTo>
                  <a:cubicBezTo>
                    <a:pt x="752951" y="360521"/>
                    <a:pt x="755809" y="362426"/>
                    <a:pt x="757714" y="362426"/>
                  </a:cubicBezTo>
                  <a:cubicBezTo>
                    <a:pt x="757714" y="362426"/>
                    <a:pt x="757714" y="362426"/>
                    <a:pt x="757714" y="362426"/>
                  </a:cubicBezTo>
                  <a:cubicBezTo>
                    <a:pt x="759619" y="362426"/>
                    <a:pt x="761524" y="360521"/>
                    <a:pt x="762476" y="358616"/>
                  </a:cubicBezTo>
                  <a:cubicBezTo>
                    <a:pt x="762476" y="356711"/>
                    <a:pt x="771049" y="309086"/>
                    <a:pt x="726281" y="265271"/>
                  </a:cubicBezTo>
                  <a:cubicBezTo>
                    <a:pt x="693896" y="232886"/>
                    <a:pt x="668179" y="230029"/>
                    <a:pt x="654844" y="231934"/>
                  </a:cubicBezTo>
                  <a:cubicBezTo>
                    <a:pt x="622459" y="168116"/>
                    <a:pt x="563404" y="120491"/>
                    <a:pt x="492919" y="101441"/>
                  </a:cubicBezTo>
                  <a:cubicBezTo>
                    <a:pt x="500539" y="97631"/>
                    <a:pt x="511016" y="94774"/>
                    <a:pt x="525304" y="91916"/>
                  </a:cubicBezTo>
                  <a:cubicBezTo>
                    <a:pt x="570071" y="82391"/>
                    <a:pt x="600551" y="93821"/>
                    <a:pt x="601504" y="93821"/>
                  </a:cubicBezTo>
                  <a:cubicBezTo>
                    <a:pt x="603409" y="94774"/>
                    <a:pt x="606266" y="93821"/>
                    <a:pt x="607219" y="91916"/>
                  </a:cubicBezTo>
                  <a:cubicBezTo>
                    <a:pt x="608171" y="90011"/>
                    <a:pt x="608171" y="87154"/>
                    <a:pt x="606266" y="86201"/>
                  </a:cubicBezTo>
                  <a:cubicBezTo>
                    <a:pt x="605314" y="85249"/>
                    <a:pt x="574834" y="57626"/>
                    <a:pt x="522446" y="70009"/>
                  </a:cubicBezTo>
                  <a:cubicBezTo>
                    <a:pt x="493871" y="76676"/>
                    <a:pt x="479584" y="88106"/>
                    <a:pt x="471964" y="97631"/>
                  </a:cubicBezTo>
                  <a:cubicBezTo>
                    <a:pt x="457676" y="95726"/>
                    <a:pt x="443389" y="93821"/>
                    <a:pt x="429101" y="93821"/>
                  </a:cubicBezTo>
                  <a:cubicBezTo>
                    <a:pt x="413861" y="93821"/>
                    <a:pt x="399574" y="94774"/>
                    <a:pt x="385286" y="97631"/>
                  </a:cubicBezTo>
                  <a:cubicBezTo>
                    <a:pt x="369094" y="87154"/>
                    <a:pt x="330994" y="68104"/>
                    <a:pt x="274796" y="81439"/>
                  </a:cubicBezTo>
                  <a:cubicBezTo>
                    <a:pt x="199549" y="99536"/>
                    <a:pt x="191929" y="140494"/>
                    <a:pt x="190976" y="141446"/>
                  </a:cubicBezTo>
                  <a:cubicBezTo>
                    <a:pt x="190976" y="143351"/>
                    <a:pt x="191929" y="146209"/>
                    <a:pt x="193834" y="147161"/>
                  </a:cubicBezTo>
                  <a:cubicBezTo>
                    <a:pt x="194786" y="147161"/>
                    <a:pt x="194786" y="147161"/>
                    <a:pt x="195739" y="147161"/>
                  </a:cubicBezTo>
                  <a:cubicBezTo>
                    <a:pt x="197644" y="147161"/>
                    <a:pt x="198596" y="146209"/>
                    <a:pt x="199549" y="145256"/>
                  </a:cubicBezTo>
                  <a:cubicBezTo>
                    <a:pt x="199549" y="145256"/>
                    <a:pt x="214789" y="123349"/>
                    <a:pt x="277654" y="110014"/>
                  </a:cubicBezTo>
                  <a:cubicBezTo>
                    <a:pt x="307181" y="103346"/>
                    <a:pt x="333851" y="103346"/>
                    <a:pt x="352901" y="105251"/>
                  </a:cubicBezTo>
                  <a:cubicBezTo>
                    <a:pt x="250031" y="135731"/>
                    <a:pt x="174784" y="232886"/>
                    <a:pt x="174784" y="346234"/>
                  </a:cubicBezTo>
                  <a:cubicBezTo>
                    <a:pt x="174784" y="348139"/>
                    <a:pt x="174784" y="350044"/>
                    <a:pt x="174784" y="351949"/>
                  </a:cubicBezTo>
                  <a:cubicBezTo>
                    <a:pt x="158591" y="360521"/>
                    <a:pt x="146209" y="379571"/>
                    <a:pt x="138589" y="403384"/>
                  </a:cubicBezTo>
                  <a:cubicBezTo>
                    <a:pt x="128111" y="409099"/>
                    <a:pt x="116681" y="417671"/>
                    <a:pt x="107156" y="430054"/>
                  </a:cubicBezTo>
                  <a:cubicBezTo>
                    <a:pt x="74771" y="471011"/>
                    <a:pt x="87154" y="496729"/>
                    <a:pt x="88106" y="497681"/>
                  </a:cubicBezTo>
                  <a:cubicBezTo>
                    <a:pt x="89059" y="499586"/>
                    <a:pt x="90964" y="500539"/>
                    <a:pt x="91916" y="500539"/>
                  </a:cubicBezTo>
                  <a:cubicBezTo>
                    <a:pt x="91916" y="500539"/>
                    <a:pt x="92869" y="500539"/>
                    <a:pt x="92869" y="500539"/>
                  </a:cubicBezTo>
                  <a:cubicBezTo>
                    <a:pt x="94774" y="499586"/>
                    <a:pt x="96679" y="497681"/>
                    <a:pt x="96679" y="495776"/>
                  </a:cubicBezTo>
                  <a:cubicBezTo>
                    <a:pt x="96679" y="495776"/>
                    <a:pt x="95726" y="478631"/>
                    <a:pt x="123349" y="446246"/>
                  </a:cubicBezTo>
                  <a:cubicBezTo>
                    <a:pt x="127159" y="442436"/>
                    <a:pt x="130016" y="438626"/>
                    <a:pt x="133826" y="434816"/>
                  </a:cubicBezTo>
                  <a:cubicBezTo>
                    <a:pt x="132874" y="440531"/>
                    <a:pt x="132874" y="446246"/>
                    <a:pt x="132874" y="451961"/>
                  </a:cubicBezTo>
                  <a:cubicBezTo>
                    <a:pt x="132874" y="511016"/>
                    <a:pt x="158591" y="555784"/>
                    <a:pt x="193834" y="557689"/>
                  </a:cubicBezTo>
                  <a:cubicBezTo>
                    <a:pt x="197644" y="570071"/>
                    <a:pt x="202406" y="582454"/>
                    <a:pt x="207169" y="594836"/>
                  </a:cubicBezTo>
                  <a:cubicBezTo>
                    <a:pt x="158591" y="577691"/>
                    <a:pt x="130969" y="527209"/>
                    <a:pt x="130016" y="527209"/>
                  </a:cubicBezTo>
                  <a:cubicBezTo>
                    <a:pt x="125254" y="517684"/>
                    <a:pt x="113824" y="513874"/>
                    <a:pt x="104299" y="517684"/>
                  </a:cubicBezTo>
                  <a:cubicBezTo>
                    <a:pt x="94774" y="521494"/>
                    <a:pt x="89059" y="531971"/>
                    <a:pt x="90964" y="542449"/>
                  </a:cubicBezTo>
                  <a:cubicBezTo>
                    <a:pt x="93821" y="553879"/>
                    <a:pt x="94774" y="567214"/>
                    <a:pt x="95726" y="576739"/>
                  </a:cubicBezTo>
                  <a:cubicBezTo>
                    <a:pt x="92869" y="573881"/>
                    <a:pt x="89059" y="571024"/>
                    <a:pt x="85249" y="566261"/>
                  </a:cubicBezTo>
                  <a:cubicBezTo>
                    <a:pt x="33814" y="508159"/>
                    <a:pt x="75724" y="439579"/>
                    <a:pt x="84296" y="426244"/>
                  </a:cubicBezTo>
                  <a:cubicBezTo>
                    <a:pt x="85249" y="425291"/>
                    <a:pt x="86201" y="423386"/>
                    <a:pt x="86201" y="423386"/>
                  </a:cubicBezTo>
                  <a:cubicBezTo>
                    <a:pt x="92869" y="413861"/>
                    <a:pt x="90011" y="400526"/>
                    <a:pt x="80486" y="393859"/>
                  </a:cubicBezTo>
                  <a:cubicBezTo>
                    <a:pt x="70961" y="387191"/>
                    <a:pt x="58579" y="389096"/>
                    <a:pt x="50959" y="398621"/>
                  </a:cubicBezTo>
                  <a:cubicBezTo>
                    <a:pt x="50006" y="399574"/>
                    <a:pt x="50006" y="400526"/>
                    <a:pt x="49054" y="401479"/>
                  </a:cubicBezTo>
                  <a:cubicBezTo>
                    <a:pt x="48101" y="394811"/>
                    <a:pt x="47149" y="384334"/>
                    <a:pt x="47149" y="369094"/>
                  </a:cubicBezTo>
                  <a:cubicBezTo>
                    <a:pt x="47149" y="284321"/>
                    <a:pt x="145256" y="228124"/>
                    <a:pt x="160496" y="219551"/>
                  </a:cubicBezTo>
                  <a:cubicBezTo>
                    <a:pt x="161449" y="219551"/>
                    <a:pt x="162401" y="218599"/>
                    <a:pt x="163354" y="218599"/>
                  </a:cubicBezTo>
                  <a:cubicBezTo>
                    <a:pt x="173831" y="212884"/>
                    <a:pt x="177641" y="200501"/>
                    <a:pt x="171926" y="190024"/>
                  </a:cubicBezTo>
                  <a:cubicBezTo>
                    <a:pt x="166211" y="179546"/>
                    <a:pt x="153829" y="175736"/>
                    <a:pt x="143351" y="180499"/>
                  </a:cubicBezTo>
                  <a:cubicBezTo>
                    <a:pt x="143351" y="180499"/>
                    <a:pt x="142399" y="181451"/>
                    <a:pt x="140494" y="182404"/>
                  </a:cubicBezTo>
                  <a:cubicBezTo>
                    <a:pt x="133826" y="186214"/>
                    <a:pt x="125254" y="189071"/>
                    <a:pt x="119539" y="190024"/>
                  </a:cubicBezTo>
                  <a:cubicBezTo>
                    <a:pt x="120491" y="185261"/>
                    <a:pt x="123349" y="177641"/>
                    <a:pt x="129064" y="167164"/>
                  </a:cubicBezTo>
                  <a:cubicBezTo>
                    <a:pt x="170974" y="85249"/>
                    <a:pt x="275749" y="51911"/>
                    <a:pt x="322421" y="51911"/>
                  </a:cubicBezTo>
                  <a:cubicBezTo>
                    <a:pt x="365284" y="51911"/>
                    <a:pt x="399574" y="58579"/>
                    <a:pt x="411004" y="63341"/>
                  </a:cubicBezTo>
                  <a:cubicBezTo>
                    <a:pt x="411004" y="63341"/>
                    <a:pt x="411004" y="63341"/>
                    <a:pt x="411004" y="63341"/>
                  </a:cubicBezTo>
                  <a:cubicBezTo>
                    <a:pt x="411956" y="64294"/>
                    <a:pt x="412909" y="66199"/>
                    <a:pt x="413861" y="67151"/>
                  </a:cubicBezTo>
                  <a:cubicBezTo>
                    <a:pt x="413861" y="67151"/>
                    <a:pt x="414814" y="68104"/>
                    <a:pt x="414814" y="68104"/>
                  </a:cubicBezTo>
                  <a:cubicBezTo>
                    <a:pt x="415766" y="69056"/>
                    <a:pt x="416719" y="69056"/>
                    <a:pt x="417671" y="70009"/>
                  </a:cubicBezTo>
                  <a:cubicBezTo>
                    <a:pt x="418624" y="70009"/>
                    <a:pt x="418624" y="70961"/>
                    <a:pt x="419576" y="70961"/>
                  </a:cubicBezTo>
                  <a:cubicBezTo>
                    <a:pt x="420529" y="71914"/>
                    <a:pt x="421481" y="71914"/>
                    <a:pt x="422434" y="71914"/>
                  </a:cubicBezTo>
                  <a:cubicBezTo>
                    <a:pt x="423386" y="71914"/>
                    <a:pt x="423386" y="71914"/>
                    <a:pt x="424339" y="71914"/>
                  </a:cubicBezTo>
                  <a:cubicBezTo>
                    <a:pt x="426244" y="71914"/>
                    <a:pt x="427196" y="72866"/>
                    <a:pt x="429101" y="72866"/>
                  </a:cubicBezTo>
                  <a:cubicBezTo>
                    <a:pt x="431006" y="72866"/>
                    <a:pt x="431959" y="72866"/>
                    <a:pt x="433864" y="71914"/>
                  </a:cubicBezTo>
                  <a:cubicBezTo>
                    <a:pt x="434816" y="71914"/>
                    <a:pt x="434816" y="71914"/>
                    <a:pt x="435769" y="71914"/>
                  </a:cubicBezTo>
                  <a:cubicBezTo>
                    <a:pt x="436721" y="71914"/>
                    <a:pt x="437674" y="70961"/>
                    <a:pt x="438626" y="70961"/>
                  </a:cubicBezTo>
                  <a:cubicBezTo>
                    <a:pt x="439579" y="70961"/>
                    <a:pt x="439579" y="70009"/>
                    <a:pt x="440531" y="70009"/>
                  </a:cubicBezTo>
                  <a:cubicBezTo>
                    <a:pt x="441484" y="69056"/>
                    <a:pt x="442436" y="69056"/>
                    <a:pt x="443389" y="68104"/>
                  </a:cubicBezTo>
                  <a:cubicBezTo>
                    <a:pt x="443389" y="68104"/>
                    <a:pt x="444341" y="67151"/>
                    <a:pt x="444341" y="67151"/>
                  </a:cubicBezTo>
                  <a:cubicBezTo>
                    <a:pt x="445294" y="66199"/>
                    <a:pt x="446246" y="65246"/>
                    <a:pt x="447199" y="63341"/>
                  </a:cubicBezTo>
                  <a:cubicBezTo>
                    <a:pt x="447199" y="63341"/>
                    <a:pt x="447199" y="63341"/>
                    <a:pt x="447199" y="63341"/>
                  </a:cubicBezTo>
                  <a:cubicBezTo>
                    <a:pt x="457676" y="58579"/>
                    <a:pt x="492919" y="51911"/>
                    <a:pt x="535781" y="51911"/>
                  </a:cubicBezTo>
                  <a:cubicBezTo>
                    <a:pt x="582454" y="51911"/>
                    <a:pt x="687229" y="86201"/>
                    <a:pt x="729139" y="167164"/>
                  </a:cubicBezTo>
                  <a:cubicBezTo>
                    <a:pt x="734854" y="178594"/>
                    <a:pt x="737711" y="185261"/>
                    <a:pt x="738664" y="190024"/>
                  </a:cubicBezTo>
                  <a:cubicBezTo>
                    <a:pt x="732949" y="188119"/>
                    <a:pt x="724376" y="185261"/>
                    <a:pt x="717709" y="182404"/>
                  </a:cubicBezTo>
                  <a:cubicBezTo>
                    <a:pt x="715804" y="181451"/>
                    <a:pt x="715804" y="181451"/>
                    <a:pt x="714851" y="180499"/>
                  </a:cubicBezTo>
                  <a:cubicBezTo>
                    <a:pt x="704374" y="175736"/>
                    <a:pt x="691991" y="179546"/>
                    <a:pt x="686276" y="190024"/>
                  </a:cubicBezTo>
                  <a:cubicBezTo>
                    <a:pt x="680561" y="200501"/>
                    <a:pt x="684371" y="212884"/>
                    <a:pt x="694849" y="218599"/>
                  </a:cubicBezTo>
                  <a:cubicBezTo>
                    <a:pt x="695801" y="218599"/>
                    <a:pt x="696754" y="219551"/>
                    <a:pt x="697706" y="219551"/>
                  </a:cubicBezTo>
                  <a:cubicBezTo>
                    <a:pt x="712946" y="228124"/>
                    <a:pt x="811054" y="284321"/>
                    <a:pt x="811054" y="369094"/>
                  </a:cubicBezTo>
                  <a:cubicBezTo>
                    <a:pt x="811054" y="383381"/>
                    <a:pt x="810101" y="393859"/>
                    <a:pt x="809149" y="4005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03CFC8-EDFD-49B5-950C-9249EACADA80}"/>
                </a:ext>
              </a:extLst>
            </p:cNvPr>
            <p:cNvSpPr/>
            <p:nvPr/>
          </p:nvSpPr>
          <p:spPr>
            <a:xfrm>
              <a:off x="497494" y="2749998"/>
              <a:ext cx="508648" cy="148872"/>
            </a:xfrm>
            <a:custGeom>
              <a:avLst/>
              <a:gdLst>
                <a:gd name="connsiteX0" fmla="*/ 307181 w 390525"/>
                <a:gd name="connsiteY0" fmla="*/ 7144 h 114300"/>
                <a:gd name="connsiteX1" fmla="*/ 350996 w 390525"/>
                <a:gd name="connsiteY1" fmla="*/ 39529 h 114300"/>
                <a:gd name="connsiteX2" fmla="*/ 351949 w 390525"/>
                <a:gd name="connsiteY2" fmla="*/ 46196 h 114300"/>
                <a:gd name="connsiteX3" fmla="*/ 348139 w 390525"/>
                <a:gd name="connsiteY3" fmla="*/ 48101 h 114300"/>
                <a:gd name="connsiteX4" fmla="*/ 345281 w 390525"/>
                <a:gd name="connsiteY4" fmla="*/ 47149 h 114300"/>
                <a:gd name="connsiteX5" fmla="*/ 290989 w 390525"/>
                <a:gd name="connsiteY5" fmla="*/ 7144 h 114300"/>
                <a:gd name="connsiteX6" fmla="*/ 262414 w 390525"/>
                <a:gd name="connsiteY6" fmla="*/ 7144 h 114300"/>
                <a:gd name="connsiteX7" fmla="*/ 360521 w 390525"/>
                <a:gd name="connsiteY7" fmla="*/ 82391 h 114300"/>
                <a:gd name="connsiteX8" fmla="*/ 361474 w 390525"/>
                <a:gd name="connsiteY8" fmla="*/ 89059 h 114300"/>
                <a:gd name="connsiteX9" fmla="*/ 357664 w 390525"/>
                <a:gd name="connsiteY9" fmla="*/ 90964 h 114300"/>
                <a:gd name="connsiteX10" fmla="*/ 354806 w 390525"/>
                <a:gd name="connsiteY10" fmla="*/ 90011 h 114300"/>
                <a:gd name="connsiteX11" fmla="*/ 246221 w 390525"/>
                <a:gd name="connsiteY11" fmla="*/ 7144 h 114300"/>
                <a:gd name="connsiteX12" fmla="*/ 211931 w 390525"/>
                <a:gd name="connsiteY12" fmla="*/ 7144 h 114300"/>
                <a:gd name="connsiteX13" fmla="*/ 331946 w 390525"/>
                <a:gd name="connsiteY13" fmla="*/ 96679 h 114300"/>
                <a:gd name="connsiteX14" fmla="*/ 332899 w 390525"/>
                <a:gd name="connsiteY14" fmla="*/ 103346 h 114300"/>
                <a:gd name="connsiteX15" fmla="*/ 329089 w 390525"/>
                <a:gd name="connsiteY15" fmla="*/ 105251 h 114300"/>
                <a:gd name="connsiteX16" fmla="*/ 326231 w 390525"/>
                <a:gd name="connsiteY16" fmla="*/ 104299 h 114300"/>
                <a:gd name="connsiteX17" fmla="*/ 201454 w 390525"/>
                <a:gd name="connsiteY17" fmla="*/ 10954 h 114300"/>
                <a:gd name="connsiteX18" fmla="*/ 199549 w 390525"/>
                <a:gd name="connsiteY18" fmla="*/ 7144 h 114300"/>
                <a:gd name="connsiteX19" fmla="*/ 47149 w 390525"/>
                <a:gd name="connsiteY19" fmla="*/ 7144 h 114300"/>
                <a:gd name="connsiteX20" fmla="*/ 90011 w 390525"/>
                <a:gd name="connsiteY20" fmla="*/ 38576 h 114300"/>
                <a:gd name="connsiteX21" fmla="*/ 90964 w 390525"/>
                <a:gd name="connsiteY21" fmla="*/ 45244 h 114300"/>
                <a:gd name="connsiteX22" fmla="*/ 87154 w 390525"/>
                <a:gd name="connsiteY22" fmla="*/ 47149 h 114300"/>
                <a:gd name="connsiteX23" fmla="*/ 84296 w 390525"/>
                <a:gd name="connsiteY23" fmla="*/ 46196 h 114300"/>
                <a:gd name="connsiteX24" fmla="*/ 30956 w 390525"/>
                <a:gd name="connsiteY24" fmla="*/ 7144 h 114300"/>
                <a:gd name="connsiteX25" fmla="*/ 8096 w 390525"/>
                <a:gd name="connsiteY25" fmla="*/ 7144 h 114300"/>
                <a:gd name="connsiteX26" fmla="*/ 8096 w 390525"/>
                <a:gd name="connsiteY26" fmla="*/ 11906 h 114300"/>
                <a:gd name="connsiteX27" fmla="*/ 100489 w 390525"/>
                <a:gd name="connsiteY27" fmla="*/ 82391 h 114300"/>
                <a:gd name="connsiteX28" fmla="*/ 101441 w 390525"/>
                <a:gd name="connsiteY28" fmla="*/ 89059 h 114300"/>
                <a:gd name="connsiteX29" fmla="*/ 97631 w 390525"/>
                <a:gd name="connsiteY29" fmla="*/ 90964 h 114300"/>
                <a:gd name="connsiteX30" fmla="*/ 94774 w 390525"/>
                <a:gd name="connsiteY30" fmla="*/ 90011 h 114300"/>
                <a:gd name="connsiteX31" fmla="*/ 9049 w 390525"/>
                <a:gd name="connsiteY31" fmla="*/ 24289 h 114300"/>
                <a:gd name="connsiteX32" fmla="*/ 9049 w 390525"/>
                <a:gd name="connsiteY32" fmla="*/ 49054 h 114300"/>
                <a:gd name="connsiteX33" fmla="*/ 72866 w 390525"/>
                <a:gd name="connsiteY33" fmla="*/ 96679 h 114300"/>
                <a:gd name="connsiteX34" fmla="*/ 73819 w 390525"/>
                <a:gd name="connsiteY34" fmla="*/ 103346 h 114300"/>
                <a:gd name="connsiteX35" fmla="*/ 70009 w 390525"/>
                <a:gd name="connsiteY35" fmla="*/ 105251 h 114300"/>
                <a:gd name="connsiteX36" fmla="*/ 67151 w 390525"/>
                <a:gd name="connsiteY36" fmla="*/ 104299 h 114300"/>
                <a:gd name="connsiteX37" fmla="*/ 8096 w 390525"/>
                <a:gd name="connsiteY37" fmla="*/ 60484 h 114300"/>
                <a:gd name="connsiteX38" fmla="*/ 8096 w 390525"/>
                <a:gd name="connsiteY38" fmla="*/ 90011 h 114300"/>
                <a:gd name="connsiteX39" fmla="*/ 7144 w 390525"/>
                <a:gd name="connsiteY39" fmla="*/ 90011 h 114300"/>
                <a:gd name="connsiteX40" fmla="*/ 7144 w 390525"/>
                <a:gd name="connsiteY40" fmla="*/ 96679 h 114300"/>
                <a:gd name="connsiteX41" fmla="*/ 26194 w 390525"/>
                <a:gd name="connsiteY41" fmla="*/ 111919 h 114300"/>
                <a:gd name="connsiteX42" fmla="*/ 121444 w 390525"/>
                <a:gd name="connsiteY42" fmla="*/ 111919 h 114300"/>
                <a:gd name="connsiteX43" fmla="*/ 196691 w 390525"/>
                <a:gd name="connsiteY43" fmla="*/ 59531 h 114300"/>
                <a:gd name="connsiteX44" fmla="*/ 271939 w 390525"/>
                <a:gd name="connsiteY44" fmla="*/ 111919 h 114300"/>
                <a:gd name="connsiteX45" fmla="*/ 367189 w 390525"/>
                <a:gd name="connsiteY45" fmla="*/ 111919 h 114300"/>
                <a:gd name="connsiteX46" fmla="*/ 386239 w 390525"/>
                <a:gd name="connsiteY46" fmla="*/ 96679 h 114300"/>
                <a:gd name="connsiteX47" fmla="*/ 386239 w 390525"/>
                <a:gd name="connsiteY47" fmla="*/ 90011 h 114300"/>
                <a:gd name="connsiteX48" fmla="*/ 386239 w 390525"/>
                <a:gd name="connsiteY48" fmla="*/ 20479 h 114300"/>
                <a:gd name="connsiteX49" fmla="*/ 386239 w 390525"/>
                <a:gd name="connsiteY49" fmla="*/ 8096 h 114300"/>
                <a:gd name="connsiteX50" fmla="*/ 307181 w 390525"/>
                <a:gd name="connsiteY50" fmla="*/ 809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114300">
                  <a:moveTo>
                    <a:pt x="307181" y="7144"/>
                  </a:moveTo>
                  <a:lnTo>
                    <a:pt x="350996" y="39529"/>
                  </a:lnTo>
                  <a:cubicBezTo>
                    <a:pt x="352901" y="41434"/>
                    <a:pt x="353854" y="44291"/>
                    <a:pt x="351949" y="46196"/>
                  </a:cubicBezTo>
                  <a:cubicBezTo>
                    <a:pt x="350996" y="47149"/>
                    <a:pt x="349091" y="48101"/>
                    <a:pt x="348139" y="48101"/>
                  </a:cubicBezTo>
                  <a:cubicBezTo>
                    <a:pt x="347186" y="48101"/>
                    <a:pt x="346234" y="48101"/>
                    <a:pt x="345281" y="47149"/>
                  </a:cubicBezTo>
                  <a:lnTo>
                    <a:pt x="290989" y="7144"/>
                  </a:lnTo>
                  <a:lnTo>
                    <a:pt x="262414" y="7144"/>
                  </a:lnTo>
                  <a:lnTo>
                    <a:pt x="360521" y="82391"/>
                  </a:lnTo>
                  <a:cubicBezTo>
                    <a:pt x="362426" y="84296"/>
                    <a:pt x="363379" y="87154"/>
                    <a:pt x="361474" y="89059"/>
                  </a:cubicBezTo>
                  <a:cubicBezTo>
                    <a:pt x="360521" y="90011"/>
                    <a:pt x="359569" y="90964"/>
                    <a:pt x="357664" y="90964"/>
                  </a:cubicBezTo>
                  <a:cubicBezTo>
                    <a:pt x="356711" y="90964"/>
                    <a:pt x="355759" y="90964"/>
                    <a:pt x="354806" y="90011"/>
                  </a:cubicBezTo>
                  <a:lnTo>
                    <a:pt x="246221" y="7144"/>
                  </a:lnTo>
                  <a:lnTo>
                    <a:pt x="211931" y="7144"/>
                  </a:lnTo>
                  <a:lnTo>
                    <a:pt x="331946" y="96679"/>
                  </a:lnTo>
                  <a:cubicBezTo>
                    <a:pt x="333851" y="98584"/>
                    <a:pt x="334804" y="101441"/>
                    <a:pt x="332899" y="103346"/>
                  </a:cubicBezTo>
                  <a:cubicBezTo>
                    <a:pt x="331946" y="104299"/>
                    <a:pt x="330994" y="105251"/>
                    <a:pt x="329089" y="105251"/>
                  </a:cubicBezTo>
                  <a:cubicBezTo>
                    <a:pt x="328136" y="105251"/>
                    <a:pt x="327184" y="105251"/>
                    <a:pt x="326231" y="104299"/>
                  </a:cubicBezTo>
                  <a:lnTo>
                    <a:pt x="201454" y="10954"/>
                  </a:lnTo>
                  <a:cubicBezTo>
                    <a:pt x="200501" y="10001"/>
                    <a:pt x="199549" y="9049"/>
                    <a:pt x="199549" y="7144"/>
                  </a:cubicBezTo>
                  <a:lnTo>
                    <a:pt x="47149" y="7144"/>
                  </a:lnTo>
                  <a:lnTo>
                    <a:pt x="90011" y="38576"/>
                  </a:lnTo>
                  <a:cubicBezTo>
                    <a:pt x="91916" y="40481"/>
                    <a:pt x="92869" y="43339"/>
                    <a:pt x="90964" y="45244"/>
                  </a:cubicBezTo>
                  <a:cubicBezTo>
                    <a:pt x="90011" y="46196"/>
                    <a:pt x="88106" y="47149"/>
                    <a:pt x="87154" y="47149"/>
                  </a:cubicBezTo>
                  <a:cubicBezTo>
                    <a:pt x="86201" y="47149"/>
                    <a:pt x="85249" y="47149"/>
                    <a:pt x="84296" y="46196"/>
                  </a:cubicBezTo>
                  <a:lnTo>
                    <a:pt x="30956" y="7144"/>
                  </a:lnTo>
                  <a:lnTo>
                    <a:pt x="8096" y="7144"/>
                  </a:lnTo>
                  <a:lnTo>
                    <a:pt x="8096" y="11906"/>
                  </a:lnTo>
                  <a:lnTo>
                    <a:pt x="100489" y="82391"/>
                  </a:lnTo>
                  <a:cubicBezTo>
                    <a:pt x="102394" y="84296"/>
                    <a:pt x="103346" y="87154"/>
                    <a:pt x="101441" y="89059"/>
                  </a:cubicBezTo>
                  <a:cubicBezTo>
                    <a:pt x="100489" y="90011"/>
                    <a:pt x="99536" y="90964"/>
                    <a:pt x="97631" y="90964"/>
                  </a:cubicBezTo>
                  <a:cubicBezTo>
                    <a:pt x="96679" y="90964"/>
                    <a:pt x="95726" y="90964"/>
                    <a:pt x="94774" y="90011"/>
                  </a:cubicBezTo>
                  <a:lnTo>
                    <a:pt x="9049" y="24289"/>
                  </a:lnTo>
                  <a:lnTo>
                    <a:pt x="9049" y="49054"/>
                  </a:lnTo>
                  <a:lnTo>
                    <a:pt x="72866" y="96679"/>
                  </a:lnTo>
                  <a:cubicBezTo>
                    <a:pt x="74771" y="98584"/>
                    <a:pt x="75724" y="101441"/>
                    <a:pt x="73819" y="103346"/>
                  </a:cubicBezTo>
                  <a:cubicBezTo>
                    <a:pt x="72866" y="104299"/>
                    <a:pt x="71914" y="105251"/>
                    <a:pt x="70009" y="105251"/>
                  </a:cubicBezTo>
                  <a:cubicBezTo>
                    <a:pt x="69056" y="105251"/>
                    <a:pt x="68104" y="105251"/>
                    <a:pt x="67151" y="104299"/>
                  </a:cubicBezTo>
                  <a:lnTo>
                    <a:pt x="8096" y="60484"/>
                  </a:lnTo>
                  <a:lnTo>
                    <a:pt x="8096" y="90011"/>
                  </a:lnTo>
                  <a:lnTo>
                    <a:pt x="7144" y="90011"/>
                  </a:lnTo>
                  <a:lnTo>
                    <a:pt x="7144" y="96679"/>
                  </a:lnTo>
                  <a:cubicBezTo>
                    <a:pt x="7144" y="105251"/>
                    <a:pt x="15716" y="111919"/>
                    <a:pt x="26194" y="111919"/>
                  </a:cubicBezTo>
                  <a:lnTo>
                    <a:pt x="121444" y="111919"/>
                  </a:lnTo>
                  <a:cubicBezTo>
                    <a:pt x="132874" y="81439"/>
                    <a:pt x="162401" y="59531"/>
                    <a:pt x="196691" y="59531"/>
                  </a:cubicBezTo>
                  <a:cubicBezTo>
                    <a:pt x="230981" y="59531"/>
                    <a:pt x="260509" y="81439"/>
                    <a:pt x="271939" y="111919"/>
                  </a:cubicBezTo>
                  <a:lnTo>
                    <a:pt x="367189" y="111919"/>
                  </a:lnTo>
                  <a:cubicBezTo>
                    <a:pt x="377666" y="111919"/>
                    <a:pt x="386239" y="105251"/>
                    <a:pt x="386239" y="96679"/>
                  </a:cubicBezTo>
                  <a:lnTo>
                    <a:pt x="386239" y="90011"/>
                  </a:lnTo>
                  <a:lnTo>
                    <a:pt x="386239" y="20479"/>
                  </a:lnTo>
                  <a:lnTo>
                    <a:pt x="386239" y="8096"/>
                  </a:lnTo>
                  <a:lnTo>
                    <a:pt x="30718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9CE6C4-0D73-44F7-99B9-7B80B6B686F6}"/>
                </a:ext>
              </a:extLst>
            </p:cNvPr>
            <p:cNvSpPr txBox="1"/>
            <p:nvPr/>
          </p:nvSpPr>
          <p:spPr>
            <a:xfrm>
              <a:off x="134201" y="1929866"/>
              <a:ext cx="1194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BOFFIN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832F45-CD0F-454B-8D26-C3AE6BFEB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20756102">
            <a:off x="7911409" y="975790"/>
            <a:ext cx="1511898" cy="1012825"/>
            <a:chOff x="7911409" y="975790"/>
            <a:chExt cx="1511898" cy="101282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64F7DE-368F-450F-A806-965DEE3E2FDA}"/>
                </a:ext>
              </a:extLst>
            </p:cNvPr>
            <p:cNvSpPr/>
            <p:nvPr/>
          </p:nvSpPr>
          <p:spPr>
            <a:xfrm>
              <a:off x="7911409" y="975790"/>
              <a:ext cx="1511898" cy="1012825"/>
            </a:xfrm>
            <a:custGeom>
              <a:avLst/>
              <a:gdLst>
                <a:gd name="connsiteX0" fmla="*/ 1344198 w 1511898"/>
                <a:gd name="connsiteY0" fmla="*/ 1016865 h 1012825"/>
                <a:gd name="connsiteX1" fmla="*/ 172844 w 1511898"/>
                <a:gd name="connsiteY1" fmla="*/ 1016865 h 1012825"/>
                <a:gd name="connsiteX2" fmla="*/ 8444 w 1511898"/>
                <a:gd name="connsiteY2" fmla="*/ 852465 h 1012825"/>
                <a:gd name="connsiteX3" fmla="*/ 8444 w 1511898"/>
                <a:gd name="connsiteY3" fmla="*/ 172844 h 1012825"/>
                <a:gd name="connsiteX4" fmla="*/ 172844 w 1511898"/>
                <a:gd name="connsiteY4" fmla="*/ 8444 h 1012825"/>
                <a:gd name="connsiteX5" fmla="*/ 1344198 w 1511898"/>
                <a:gd name="connsiteY5" fmla="*/ 8444 h 1012825"/>
                <a:gd name="connsiteX6" fmla="*/ 1508599 w 1511898"/>
                <a:gd name="connsiteY6" fmla="*/ 172844 h 1012825"/>
                <a:gd name="connsiteX7" fmla="*/ 1508599 w 1511898"/>
                <a:gd name="connsiteY7" fmla="*/ 852465 h 1012825"/>
                <a:gd name="connsiteX8" fmla="*/ 1344198 w 1511898"/>
                <a:gd name="connsiteY8" fmla="*/ 1016865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1898" h="1012825">
                  <a:moveTo>
                    <a:pt x="1344198" y="1016865"/>
                  </a:moveTo>
                  <a:lnTo>
                    <a:pt x="172844" y="1016865"/>
                  </a:lnTo>
                  <a:cubicBezTo>
                    <a:pt x="81837" y="1016865"/>
                    <a:pt x="8444" y="943472"/>
                    <a:pt x="8444" y="852465"/>
                  </a:cubicBezTo>
                  <a:lnTo>
                    <a:pt x="8444" y="172844"/>
                  </a:lnTo>
                  <a:cubicBezTo>
                    <a:pt x="8444" y="81837"/>
                    <a:pt x="83305" y="8444"/>
                    <a:pt x="172844" y="8444"/>
                  </a:cubicBezTo>
                  <a:lnTo>
                    <a:pt x="1344198" y="8444"/>
                  </a:lnTo>
                  <a:cubicBezTo>
                    <a:pt x="1435206" y="8444"/>
                    <a:pt x="1508599" y="83305"/>
                    <a:pt x="1508599" y="172844"/>
                  </a:cubicBezTo>
                  <a:lnTo>
                    <a:pt x="1508599" y="852465"/>
                  </a:lnTo>
                  <a:cubicBezTo>
                    <a:pt x="1510067" y="943472"/>
                    <a:pt x="1435206" y="1016865"/>
                    <a:pt x="1344198" y="1016865"/>
                  </a:cubicBezTo>
                  <a:close/>
                </a:path>
              </a:pathLst>
            </a:custGeom>
            <a:noFill/>
            <a:ln w="730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EE8055-1A64-4E0F-8217-48B364D1E602}"/>
                </a:ext>
              </a:extLst>
            </p:cNvPr>
            <p:cNvSpPr/>
            <p:nvPr/>
          </p:nvSpPr>
          <p:spPr>
            <a:xfrm>
              <a:off x="7933049" y="995962"/>
              <a:ext cx="1467862" cy="983468"/>
            </a:xfrm>
            <a:custGeom>
              <a:avLst/>
              <a:gdLst>
                <a:gd name="connsiteX0" fmla="*/ 1315219 w 1467862"/>
                <a:gd name="connsiteY0" fmla="*/ 951189 h 983467"/>
                <a:gd name="connsiteX1" fmla="*/ 158543 w 1467862"/>
                <a:gd name="connsiteY1" fmla="*/ 951189 h 983467"/>
                <a:gd name="connsiteX2" fmla="*/ 33775 w 1467862"/>
                <a:gd name="connsiteY2" fmla="*/ 826421 h 983467"/>
                <a:gd name="connsiteX3" fmla="*/ 33775 w 1467862"/>
                <a:gd name="connsiteY3" fmla="*/ 158543 h 983467"/>
                <a:gd name="connsiteX4" fmla="*/ 158543 w 1467862"/>
                <a:gd name="connsiteY4" fmla="*/ 33775 h 983467"/>
                <a:gd name="connsiteX5" fmla="*/ 1316687 w 1467862"/>
                <a:gd name="connsiteY5" fmla="*/ 33775 h 983467"/>
                <a:gd name="connsiteX6" fmla="*/ 1441455 w 1467862"/>
                <a:gd name="connsiteY6" fmla="*/ 158543 h 983467"/>
                <a:gd name="connsiteX7" fmla="*/ 1441455 w 1467862"/>
                <a:gd name="connsiteY7" fmla="*/ 826421 h 983467"/>
                <a:gd name="connsiteX8" fmla="*/ 1315219 w 1467862"/>
                <a:gd name="connsiteY8" fmla="*/ 951189 h 98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7862" h="983467">
                  <a:moveTo>
                    <a:pt x="1315219" y="951189"/>
                  </a:moveTo>
                  <a:lnTo>
                    <a:pt x="158543" y="951189"/>
                  </a:lnTo>
                  <a:cubicBezTo>
                    <a:pt x="89554" y="951189"/>
                    <a:pt x="33775" y="895410"/>
                    <a:pt x="33775" y="826421"/>
                  </a:cubicBezTo>
                  <a:lnTo>
                    <a:pt x="33775" y="158543"/>
                  </a:lnTo>
                  <a:cubicBezTo>
                    <a:pt x="33775" y="89554"/>
                    <a:pt x="89554" y="33775"/>
                    <a:pt x="158543" y="33775"/>
                  </a:cubicBezTo>
                  <a:lnTo>
                    <a:pt x="1316687" y="33775"/>
                  </a:lnTo>
                  <a:cubicBezTo>
                    <a:pt x="1385676" y="33775"/>
                    <a:pt x="1441455" y="89554"/>
                    <a:pt x="1441455" y="158543"/>
                  </a:cubicBezTo>
                  <a:lnTo>
                    <a:pt x="1441455" y="826421"/>
                  </a:lnTo>
                  <a:cubicBezTo>
                    <a:pt x="1441455" y="895410"/>
                    <a:pt x="1384208" y="951189"/>
                    <a:pt x="1315219" y="951189"/>
                  </a:cubicBezTo>
                  <a:close/>
                </a:path>
              </a:pathLst>
            </a:custGeom>
            <a:solidFill>
              <a:schemeClr val="accent4"/>
            </a:solidFill>
            <a:ln w="29222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B19839C-B275-46F5-A3E4-93425D0E212B}"/>
                </a:ext>
              </a:extLst>
            </p:cNvPr>
            <p:cNvSpPr/>
            <p:nvPr/>
          </p:nvSpPr>
          <p:spPr>
            <a:xfrm>
              <a:off x="8052687" y="1103857"/>
              <a:ext cx="1233004" cy="777967"/>
            </a:xfrm>
            <a:custGeom>
              <a:avLst/>
              <a:gdLst>
                <a:gd name="connsiteX0" fmla="*/ 1214663 w 1233004"/>
                <a:gd name="connsiteY0" fmla="*/ 511557 h 777967"/>
                <a:gd name="connsiteX1" fmla="*/ 1214663 w 1233004"/>
                <a:gd name="connsiteY1" fmla="*/ 72666 h 777967"/>
                <a:gd name="connsiteX2" fmla="*/ 1158884 w 1233004"/>
                <a:gd name="connsiteY2" fmla="*/ 16888 h 777967"/>
                <a:gd name="connsiteX3" fmla="*/ 80006 w 1233004"/>
                <a:gd name="connsiteY3" fmla="*/ 16888 h 777967"/>
                <a:gd name="connsiteX4" fmla="*/ 24227 w 1233004"/>
                <a:gd name="connsiteY4" fmla="*/ 72666 h 777967"/>
                <a:gd name="connsiteX5" fmla="*/ 24227 w 1233004"/>
                <a:gd name="connsiteY5" fmla="*/ 511557 h 777967"/>
                <a:gd name="connsiteX6" fmla="*/ 16888 w 1233004"/>
                <a:gd name="connsiteY6" fmla="*/ 518896 h 777967"/>
                <a:gd name="connsiteX7" fmla="*/ 16888 w 1233004"/>
                <a:gd name="connsiteY7" fmla="*/ 711186 h 777967"/>
                <a:gd name="connsiteX8" fmla="*/ 24227 w 1233004"/>
                <a:gd name="connsiteY8" fmla="*/ 718526 h 777967"/>
                <a:gd name="connsiteX9" fmla="*/ 24227 w 1233004"/>
                <a:gd name="connsiteY9" fmla="*/ 718526 h 777967"/>
                <a:gd name="connsiteX10" fmla="*/ 80006 w 1233004"/>
                <a:gd name="connsiteY10" fmla="*/ 774305 h 777967"/>
                <a:gd name="connsiteX11" fmla="*/ 169545 w 1233004"/>
                <a:gd name="connsiteY11" fmla="*/ 774305 h 777967"/>
                <a:gd name="connsiteX12" fmla="*/ 193031 w 1233004"/>
                <a:gd name="connsiteY12" fmla="*/ 756690 h 777967"/>
                <a:gd name="connsiteX13" fmla="*/ 235599 w 1233004"/>
                <a:gd name="connsiteY13" fmla="*/ 573207 h 777967"/>
                <a:gd name="connsiteX14" fmla="*/ 267892 w 1233004"/>
                <a:gd name="connsiteY14" fmla="*/ 548254 h 777967"/>
                <a:gd name="connsiteX15" fmla="*/ 991548 w 1233004"/>
                <a:gd name="connsiteY15" fmla="*/ 548254 h 777967"/>
                <a:gd name="connsiteX16" fmla="*/ 1000355 w 1233004"/>
                <a:gd name="connsiteY16" fmla="*/ 555593 h 777967"/>
                <a:gd name="connsiteX17" fmla="*/ 1045859 w 1233004"/>
                <a:gd name="connsiteY17" fmla="*/ 756690 h 777967"/>
                <a:gd name="connsiteX18" fmla="*/ 1069345 w 1233004"/>
                <a:gd name="connsiteY18" fmla="*/ 774305 h 777967"/>
                <a:gd name="connsiteX19" fmla="*/ 1158884 w 1233004"/>
                <a:gd name="connsiteY19" fmla="*/ 774305 h 777967"/>
                <a:gd name="connsiteX20" fmla="*/ 1214663 w 1233004"/>
                <a:gd name="connsiteY20" fmla="*/ 718526 h 777967"/>
                <a:gd name="connsiteX21" fmla="*/ 1214663 w 1233004"/>
                <a:gd name="connsiteY21" fmla="*/ 718526 h 777967"/>
                <a:gd name="connsiteX22" fmla="*/ 1222002 w 1233004"/>
                <a:gd name="connsiteY22" fmla="*/ 711186 h 777967"/>
                <a:gd name="connsiteX23" fmla="*/ 1222002 w 1233004"/>
                <a:gd name="connsiteY23" fmla="*/ 518896 h 777967"/>
                <a:gd name="connsiteX24" fmla="*/ 1214663 w 1233004"/>
                <a:gd name="connsiteY24" fmla="*/ 511557 h 777967"/>
                <a:gd name="connsiteX25" fmla="*/ 441100 w 1233004"/>
                <a:gd name="connsiteY25" fmla="*/ 372110 h 777967"/>
                <a:gd name="connsiteX26" fmla="*/ 433760 w 1233004"/>
                <a:gd name="connsiteY26" fmla="*/ 395596 h 777967"/>
                <a:gd name="connsiteX27" fmla="*/ 423485 w 1233004"/>
                <a:gd name="connsiteY27" fmla="*/ 388257 h 777967"/>
                <a:gd name="connsiteX28" fmla="*/ 413210 w 1233004"/>
                <a:gd name="connsiteY28" fmla="*/ 402935 h 777967"/>
                <a:gd name="connsiteX29" fmla="*/ 423485 w 1233004"/>
                <a:gd name="connsiteY29" fmla="*/ 410275 h 777967"/>
                <a:gd name="connsiteX30" fmla="*/ 379450 w 1233004"/>
                <a:gd name="connsiteY30" fmla="*/ 430825 h 777967"/>
                <a:gd name="connsiteX31" fmla="*/ 380917 w 1233004"/>
                <a:gd name="connsiteY31" fmla="*/ 419082 h 777967"/>
                <a:gd name="connsiteX32" fmla="*/ 363303 w 1233004"/>
                <a:gd name="connsiteY32" fmla="*/ 417614 h 777967"/>
                <a:gd name="connsiteX33" fmla="*/ 361835 w 1233004"/>
                <a:gd name="connsiteY33" fmla="*/ 427889 h 777967"/>
                <a:gd name="connsiteX34" fmla="*/ 322203 w 1233004"/>
                <a:gd name="connsiteY34" fmla="*/ 400000 h 777967"/>
                <a:gd name="connsiteX35" fmla="*/ 333946 w 1233004"/>
                <a:gd name="connsiteY35" fmla="*/ 395596 h 777967"/>
                <a:gd name="connsiteX36" fmla="*/ 326606 w 1233004"/>
                <a:gd name="connsiteY36" fmla="*/ 379450 h 777967"/>
                <a:gd name="connsiteX37" fmla="*/ 314864 w 1233004"/>
                <a:gd name="connsiteY37" fmla="*/ 385321 h 777967"/>
                <a:gd name="connsiteX38" fmla="*/ 311928 w 1233004"/>
                <a:gd name="connsiteY38" fmla="*/ 360367 h 777967"/>
                <a:gd name="connsiteX39" fmla="*/ 319267 w 1233004"/>
                <a:gd name="connsiteY39" fmla="*/ 336882 h 777967"/>
                <a:gd name="connsiteX40" fmla="*/ 329542 w 1233004"/>
                <a:gd name="connsiteY40" fmla="*/ 344221 h 777967"/>
                <a:gd name="connsiteX41" fmla="*/ 339817 w 1233004"/>
                <a:gd name="connsiteY41" fmla="*/ 329542 h 777967"/>
                <a:gd name="connsiteX42" fmla="*/ 329542 w 1233004"/>
                <a:gd name="connsiteY42" fmla="*/ 322203 h 777967"/>
                <a:gd name="connsiteX43" fmla="*/ 373578 w 1233004"/>
                <a:gd name="connsiteY43" fmla="*/ 301653 h 777967"/>
                <a:gd name="connsiteX44" fmla="*/ 372110 w 1233004"/>
                <a:gd name="connsiteY44" fmla="*/ 314864 h 777967"/>
                <a:gd name="connsiteX45" fmla="*/ 389725 w 1233004"/>
                <a:gd name="connsiteY45" fmla="*/ 316331 h 777967"/>
                <a:gd name="connsiteX46" fmla="*/ 391192 w 1233004"/>
                <a:gd name="connsiteY46" fmla="*/ 303121 h 777967"/>
                <a:gd name="connsiteX47" fmla="*/ 430825 w 1233004"/>
                <a:gd name="connsiteY47" fmla="*/ 331010 h 777967"/>
                <a:gd name="connsiteX48" fmla="*/ 419082 w 1233004"/>
                <a:gd name="connsiteY48" fmla="*/ 336882 h 777967"/>
                <a:gd name="connsiteX49" fmla="*/ 426421 w 1233004"/>
                <a:gd name="connsiteY49" fmla="*/ 353028 h 777967"/>
                <a:gd name="connsiteX50" fmla="*/ 438164 w 1233004"/>
                <a:gd name="connsiteY50" fmla="*/ 347157 h 777967"/>
                <a:gd name="connsiteX51" fmla="*/ 441100 w 1233004"/>
                <a:gd name="connsiteY51" fmla="*/ 372110 h 777967"/>
                <a:gd name="connsiteX52" fmla="*/ 941641 w 1233004"/>
                <a:gd name="connsiteY52" fmla="*/ 372110 h 777967"/>
                <a:gd name="connsiteX53" fmla="*/ 929898 w 1233004"/>
                <a:gd name="connsiteY53" fmla="*/ 369174 h 777967"/>
                <a:gd name="connsiteX54" fmla="*/ 926962 w 1233004"/>
                <a:gd name="connsiteY54" fmla="*/ 386789 h 777967"/>
                <a:gd name="connsiteX55" fmla="*/ 938705 w 1233004"/>
                <a:gd name="connsiteY55" fmla="*/ 389725 h 777967"/>
                <a:gd name="connsiteX56" fmla="*/ 904944 w 1233004"/>
                <a:gd name="connsiteY56" fmla="*/ 424953 h 777967"/>
                <a:gd name="connsiteX57" fmla="*/ 902008 w 1233004"/>
                <a:gd name="connsiteY57" fmla="*/ 413210 h 777967"/>
                <a:gd name="connsiteX58" fmla="*/ 885862 w 1233004"/>
                <a:gd name="connsiteY58" fmla="*/ 419082 h 777967"/>
                <a:gd name="connsiteX59" fmla="*/ 888798 w 1233004"/>
                <a:gd name="connsiteY59" fmla="*/ 430825 h 777967"/>
                <a:gd name="connsiteX60" fmla="*/ 841826 w 1233004"/>
                <a:gd name="connsiteY60" fmla="*/ 420550 h 777967"/>
                <a:gd name="connsiteX61" fmla="*/ 850633 w 1233004"/>
                <a:gd name="connsiteY61" fmla="*/ 411743 h 777967"/>
                <a:gd name="connsiteX62" fmla="*/ 837423 w 1233004"/>
                <a:gd name="connsiteY62" fmla="*/ 400000 h 777967"/>
                <a:gd name="connsiteX63" fmla="*/ 828615 w 1233004"/>
                <a:gd name="connsiteY63" fmla="*/ 408807 h 777967"/>
                <a:gd name="connsiteX64" fmla="*/ 816872 w 1233004"/>
                <a:gd name="connsiteY64" fmla="*/ 386789 h 777967"/>
                <a:gd name="connsiteX65" fmla="*/ 813937 w 1233004"/>
                <a:gd name="connsiteY65" fmla="*/ 361835 h 777967"/>
                <a:gd name="connsiteX66" fmla="*/ 827147 w 1233004"/>
                <a:gd name="connsiteY66" fmla="*/ 364771 h 777967"/>
                <a:gd name="connsiteX67" fmla="*/ 831551 w 1233004"/>
                <a:gd name="connsiteY67" fmla="*/ 347157 h 777967"/>
                <a:gd name="connsiteX68" fmla="*/ 818340 w 1233004"/>
                <a:gd name="connsiteY68" fmla="*/ 344221 h 777967"/>
                <a:gd name="connsiteX69" fmla="*/ 852101 w 1233004"/>
                <a:gd name="connsiteY69" fmla="*/ 308992 h 777967"/>
                <a:gd name="connsiteX70" fmla="*/ 856505 w 1233004"/>
                <a:gd name="connsiteY70" fmla="*/ 322203 h 777967"/>
                <a:gd name="connsiteX71" fmla="*/ 872651 w 1233004"/>
                <a:gd name="connsiteY71" fmla="*/ 316331 h 777967"/>
                <a:gd name="connsiteX72" fmla="*/ 866780 w 1233004"/>
                <a:gd name="connsiteY72" fmla="*/ 301653 h 777967"/>
                <a:gd name="connsiteX73" fmla="*/ 913751 w 1233004"/>
                <a:gd name="connsiteY73" fmla="*/ 311928 h 777967"/>
                <a:gd name="connsiteX74" fmla="*/ 904944 w 1233004"/>
                <a:gd name="connsiteY74" fmla="*/ 322203 h 777967"/>
                <a:gd name="connsiteX75" fmla="*/ 918155 w 1233004"/>
                <a:gd name="connsiteY75" fmla="*/ 333946 h 777967"/>
                <a:gd name="connsiteX76" fmla="*/ 926962 w 1233004"/>
                <a:gd name="connsiteY76" fmla="*/ 323671 h 777967"/>
                <a:gd name="connsiteX77" fmla="*/ 938705 w 1233004"/>
                <a:gd name="connsiteY77" fmla="*/ 345689 h 777967"/>
                <a:gd name="connsiteX78" fmla="*/ 941641 w 1233004"/>
                <a:gd name="connsiteY78" fmla="*/ 372110 h 77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33004" h="777967">
                  <a:moveTo>
                    <a:pt x="1214663" y="511557"/>
                  </a:moveTo>
                  <a:lnTo>
                    <a:pt x="1214663" y="72666"/>
                  </a:lnTo>
                  <a:cubicBezTo>
                    <a:pt x="1214663" y="41841"/>
                    <a:pt x="1189709" y="16888"/>
                    <a:pt x="1158884" y="16888"/>
                  </a:cubicBezTo>
                  <a:lnTo>
                    <a:pt x="80006" y="16888"/>
                  </a:lnTo>
                  <a:cubicBezTo>
                    <a:pt x="49181" y="16888"/>
                    <a:pt x="24227" y="41841"/>
                    <a:pt x="24227" y="72666"/>
                  </a:cubicBezTo>
                  <a:lnTo>
                    <a:pt x="24227" y="511557"/>
                  </a:lnTo>
                  <a:lnTo>
                    <a:pt x="16888" y="518896"/>
                  </a:lnTo>
                  <a:lnTo>
                    <a:pt x="16888" y="711186"/>
                  </a:lnTo>
                  <a:lnTo>
                    <a:pt x="24227" y="718526"/>
                  </a:lnTo>
                  <a:lnTo>
                    <a:pt x="24227" y="718526"/>
                  </a:lnTo>
                  <a:cubicBezTo>
                    <a:pt x="24227" y="749351"/>
                    <a:pt x="49181" y="774305"/>
                    <a:pt x="80006" y="774305"/>
                  </a:cubicBezTo>
                  <a:lnTo>
                    <a:pt x="169545" y="774305"/>
                  </a:lnTo>
                  <a:cubicBezTo>
                    <a:pt x="179820" y="774305"/>
                    <a:pt x="190095" y="766965"/>
                    <a:pt x="193031" y="756690"/>
                  </a:cubicBezTo>
                  <a:lnTo>
                    <a:pt x="235599" y="573207"/>
                  </a:lnTo>
                  <a:cubicBezTo>
                    <a:pt x="238535" y="558529"/>
                    <a:pt x="251745" y="548254"/>
                    <a:pt x="267892" y="548254"/>
                  </a:cubicBezTo>
                  <a:lnTo>
                    <a:pt x="991548" y="548254"/>
                  </a:lnTo>
                  <a:cubicBezTo>
                    <a:pt x="995952" y="548254"/>
                    <a:pt x="1000355" y="551189"/>
                    <a:pt x="1000355" y="555593"/>
                  </a:cubicBezTo>
                  <a:lnTo>
                    <a:pt x="1045859" y="756690"/>
                  </a:lnTo>
                  <a:cubicBezTo>
                    <a:pt x="1048795" y="766965"/>
                    <a:pt x="1057602" y="774305"/>
                    <a:pt x="1069345" y="774305"/>
                  </a:cubicBezTo>
                  <a:lnTo>
                    <a:pt x="1158884" y="774305"/>
                  </a:lnTo>
                  <a:cubicBezTo>
                    <a:pt x="1189709" y="774305"/>
                    <a:pt x="1214663" y="749351"/>
                    <a:pt x="1214663" y="718526"/>
                  </a:cubicBezTo>
                  <a:lnTo>
                    <a:pt x="1214663" y="718526"/>
                  </a:lnTo>
                  <a:lnTo>
                    <a:pt x="1222002" y="711186"/>
                  </a:lnTo>
                  <a:lnTo>
                    <a:pt x="1222002" y="518896"/>
                  </a:lnTo>
                  <a:lnTo>
                    <a:pt x="1214663" y="511557"/>
                  </a:lnTo>
                  <a:close/>
                  <a:moveTo>
                    <a:pt x="441100" y="372110"/>
                  </a:moveTo>
                  <a:cubicBezTo>
                    <a:pt x="439632" y="380917"/>
                    <a:pt x="438164" y="388257"/>
                    <a:pt x="433760" y="395596"/>
                  </a:cubicBezTo>
                  <a:lnTo>
                    <a:pt x="423485" y="388257"/>
                  </a:lnTo>
                  <a:lnTo>
                    <a:pt x="413210" y="402935"/>
                  </a:lnTo>
                  <a:lnTo>
                    <a:pt x="423485" y="410275"/>
                  </a:lnTo>
                  <a:cubicBezTo>
                    <a:pt x="411742" y="422018"/>
                    <a:pt x="397064" y="429357"/>
                    <a:pt x="379450" y="430825"/>
                  </a:cubicBezTo>
                  <a:lnTo>
                    <a:pt x="380917" y="419082"/>
                  </a:lnTo>
                  <a:lnTo>
                    <a:pt x="363303" y="417614"/>
                  </a:lnTo>
                  <a:lnTo>
                    <a:pt x="361835" y="427889"/>
                  </a:lnTo>
                  <a:cubicBezTo>
                    <a:pt x="345689" y="423485"/>
                    <a:pt x="331010" y="413210"/>
                    <a:pt x="322203" y="400000"/>
                  </a:cubicBezTo>
                  <a:lnTo>
                    <a:pt x="333946" y="395596"/>
                  </a:lnTo>
                  <a:lnTo>
                    <a:pt x="326606" y="379450"/>
                  </a:lnTo>
                  <a:lnTo>
                    <a:pt x="314864" y="385321"/>
                  </a:lnTo>
                  <a:cubicBezTo>
                    <a:pt x="311928" y="377982"/>
                    <a:pt x="311928" y="369174"/>
                    <a:pt x="311928" y="360367"/>
                  </a:cubicBezTo>
                  <a:cubicBezTo>
                    <a:pt x="313396" y="351560"/>
                    <a:pt x="314864" y="344221"/>
                    <a:pt x="319267" y="336882"/>
                  </a:cubicBezTo>
                  <a:lnTo>
                    <a:pt x="329542" y="344221"/>
                  </a:lnTo>
                  <a:lnTo>
                    <a:pt x="339817" y="329542"/>
                  </a:lnTo>
                  <a:lnTo>
                    <a:pt x="329542" y="322203"/>
                  </a:lnTo>
                  <a:cubicBezTo>
                    <a:pt x="341285" y="310460"/>
                    <a:pt x="355964" y="303121"/>
                    <a:pt x="373578" y="301653"/>
                  </a:cubicBezTo>
                  <a:lnTo>
                    <a:pt x="372110" y="314864"/>
                  </a:lnTo>
                  <a:lnTo>
                    <a:pt x="389725" y="316331"/>
                  </a:lnTo>
                  <a:lnTo>
                    <a:pt x="391192" y="303121"/>
                  </a:lnTo>
                  <a:cubicBezTo>
                    <a:pt x="407339" y="307524"/>
                    <a:pt x="422017" y="317799"/>
                    <a:pt x="430825" y="331010"/>
                  </a:cubicBezTo>
                  <a:lnTo>
                    <a:pt x="419082" y="336882"/>
                  </a:lnTo>
                  <a:lnTo>
                    <a:pt x="426421" y="353028"/>
                  </a:lnTo>
                  <a:lnTo>
                    <a:pt x="438164" y="347157"/>
                  </a:lnTo>
                  <a:cubicBezTo>
                    <a:pt x="441100" y="354496"/>
                    <a:pt x="441100" y="363303"/>
                    <a:pt x="441100" y="372110"/>
                  </a:cubicBezTo>
                  <a:close/>
                  <a:moveTo>
                    <a:pt x="941641" y="372110"/>
                  </a:moveTo>
                  <a:lnTo>
                    <a:pt x="929898" y="369174"/>
                  </a:lnTo>
                  <a:lnTo>
                    <a:pt x="926962" y="386789"/>
                  </a:lnTo>
                  <a:lnTo>
                    <a:pt x="938705" y="389725"/>
                  </a:lnTo>
                  <a:cubicBezTo>
                    <a:pt x="932834" y="405871"/>
                    <a:pt x="921091" y="417614"/>
                    <a:pt x="904944" y="424953"/>
                  </a:cubicBezTo>
                  <a:lnTo>
                    <a:pt x="902008" y="413210"/>
                  </a:lnTo>
                  <a:lnTo>
                    <a:pt x="885862" y="419082"/>
                  </a:lnTo>
                  <a:lnTo>
                    <a:pt x="888798" y="430825"/>
                  </a:lnTo>
                  <a:cubicBezTo>
                    <a:pt x="871183" y="433760"/>
                    <a:pt x="855037" y="429357"/>
                    <a:pt x="841826" y="420550"/>
                  </a:cubicBezTo>
                  <a:lnTo>
                    <a:pt x="850633" y="411743"/>
                  </a:lnTo>
                  <a:lnTo>
                    <a:pt x="837423" y="400000"/>
                  </a:lnTo>
                  <a:lnTo>
                    <a:pt x="828615" y="408807"/>
                  </a:lnTo>
                  <a:cubicBezTo>
                    <a:pt x="822744" y="402935"/>
                    <a:pt x="819808" y="395596"/>
                    <a:pt x="816872" y="386789"/>
                  </a:cubicBezTo>
                  <a:cubicBezTo>
                    <a:pt x="813937" y="377982"/>
                    <a:pt x="813937" y="370642"/>
                    <a:pt x="813937" y="361835"/>
                  </a:cubicBezTo>
                  <a:lnTo>
                    <a:pt x="827147" y="364771"/>
                  </a:lnTo>
                  <a:lnTo>
                    <a:pt x="831551" y="347157"/>
                  </a:lnTo>
                  <a:lnTo>
                    <a:pt x="818340" y="344221"/>
                  </a:lnTo>
                  <a:cubicBezTo>
                    <a:pt x="824212" y="328074"/>
                    <a:pt x="835955" y="316331"/>
                    <a:pt x="852101" y="308992"/>
                  </a:cubicBezTo>
                  <a:lnTo>
                    <a:pt x="856505" y="322203"/>
                  </a:lnTo>
                  <a:lnTo>
                    <a:pt x="872651" y="316331"/>
                  </a:lnTo>
                  <a:lnTo>
                    <a:pt x="866780" y="301653"/>
                  </a:lnTo>
                  <a:cubicBezTo>
                    <a:pt x="884394" y="298717"/>
                    <a:pt x="900541" y="303121"/>
                    <a:pt x="913751" y="311928"/>
                  </a:cubicBezTo>
                  <a:lnTo>
                    <a:pt x="904944" y="322203"/>
                  </a:lnTo>
                  <a:lnTo>
                    <a:pt x="918155" y="333946"/>
                  </a:lnTo>
                  <a:lnTo>
                    <a:pt x="926962" y="323671"/>
                  </a:lnTo>
                  <a:cubicBezTo>
                    <a:pt x="932834" y="329542"/>
                    <a:pt x="935769" y="336882"/>
                    <a:pt x="938705" y="345689"/>
                  </a:cubicBezTo>
                  <a:cubicBezTo>
                    <a:pt x="941641" y="354496"/>
                    <a:pt x="943109" y="363303"/>
                    <a:pt x="941641" y="372110"/>
                  </a:cubicBezTo>
                  <a:close/>
                </a:path>
              </a:pathLst>
            </a:custGeom>
            <a:solidFill>
              <a:schemeClr val="accent5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5C58650-F545-4D41-A164-9277F2B7C2AD}"/>
                </a:ext>
              </a:extLst>
            </p:cNvPr>
            <p:cNvSpPr/>
            <p:nvPr/>
          </p:nvSpPr>
          <p:spPr>
            <a:xfrm>
              <a:off x="8243509" y="1655773"/>
              <a:ext cx="851360" cy="234858"/>
            </a:xfrm>
            <a:custGeom>
              <a:avLst/>
              <a:gdLst>
                <a:gd name="connsiteX0" fmla="*/ 65327 w 851360"/>
                <a:gd name="connsiteY0" fmla="*/ 16888 h 234857"/>
                <a:gd name="connsiteX1" fmla="*/ 16888 w 851360"/>
                <a:gd name="connsiteY1" fmla="*/ 225324 h 234857"/>
                <a:gd name="connsiteX2" fmla="*/ 840358 w 851360"/>
                <a:gd name="connsiteY2" fmla="*/ 225324 h 234857"/>
                <a:gd name="connsiteX3" fmla="*/ 793387 w 851360"/>
                <a:gd name="connsiteY3" fmla="*/ 16888 h 234857"/>
                <a:gd name="connsiteX4" fmla="*/ 65327 w 851360"/>
                <a:gd name="connsiteY4" fmla="*/ 16888 h 234857"/>
                <a:gd name="connsiteX5" fmla="*/ 150463 w 851360"/>
                <a:gd name="connsiteY5" fmla="*/ 209177 h 234857"/>
                <a:gd name="connsiteX6" fmla="*/ 119638 w 851360"/>
                <a:gd name="connsiteY6" fmla="*/ 178352 h 234857"/>
                <a:gd name="connsiteX7" fmla="*/ 150463 w 851360"/>
                <a:gd name="connsiteY7" fmla="*/ 147527 h 234857"/>
                <a:gd name="connsiteX8" fmla="*/ 181288 w 851360"/>
                <a:gd name="connsiteY8" fmla="*/ 178352 h 234857"/>
                <a:gd name="connsiteX9" fmla="*/ 150463 w 851360"/>
                <a:gd name="connsiteY9" fmla="*/ 209177 h 234857"/>
                <a:gd name="connsiteX10" fmla="*/ 270828 w 851360"/>
                <a:gd name="connsiteY10" fmla="*/ 190095 h 234857"/>
                <a:gd name="connsiteX11" fmla="*/ 245874 w 851360"/>
                <a:gd name="connsiteY11" fmla="*/ 165142 h 234857"/>
                <a:gd name="connsiteX12" fmla="*/ 270828 w 851360"/>
                <a:gd name="connsiteY12" fmla="*/ 140188 h 234857"/>
                <a:gd name="connsiteX13" fmla="*/ 295781 w 851360"/>
                <a:gd name="connsiteY13" fmla="*/ 165142 h 234857"/>
                <a:gd name="connsiteX14" fmla="*/ 270828 w 851360"/>
                <a:gd name="connsiteY14" fmla="*/ 190095 h 234857"/>
                <a:gd name="connsiteX15" fmla="*/ 608436 w 851360"/>
                <a:gd name="connsiteY15" fmla="*/ 190095 h 234857"/>
                <a:gd name="connsiteX16" fmla="*/ 583482 w 851360"/>
                <a:gd name="connsiteY16" fmla="*/ 165142 h 234857"/>
                <a:gd name="connsiteX17" fmla="*/ 608436 w 851360"/>
                <a:gd name="connsiteY17" fmla="*/ 140188 h 234857"/>
                <a:gd name="connsiteX18" fmla="*/ 633390 w 851360"/>
                <a:gd name="connsiteY18" fmla="*/ 165142 h 234857"/>
                <a:gd name="connsiteX19" fmla="*/ 608436 w 851360"/>
                <a:gd name="connsiteY19" fmla="*/ 190095 h 234857"/>
                <a:gd name="connsiteX20" fmla="*/ 727333 w 851360"/>
                <a:gd name="connsiteY20" fmla="*/ 209177 h 234857"/>
                <a:gd name="connsiteX21" fmla="*/ 696508 w 851360"/>
                <a:gd name="connsiteY21" fmla="*/ 178352 h 234857"/>
                <a:gd name="connsiteX22" fmla="*/ 727333 w 851360"/>
                <a:gd name="connsiteY22" fmla="*/ 147527 h 234857"/>
                <a:gd name="connsiteX23" fmla="*/ 758158 w 851360"/>
                <a:gd name="connsiteY23" fmla="*/ 178352 h 234857"/>
                <a:gd name="connsiteX24" fmla="*/ 727333 w 851360"/>
                <a:gd name="connsiteY24" fmla="*/ 209177 h 2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1360" h="234857">
                  <a:moveTo>
                    <a:pt x="65327" y="16888"/>
                  </a:moveTo>
                  <a:lnTo>
                    <a:pt x="16888" y="225324"/>
                  </a:lnTo>
                  <a:lnTo>
                    <a:pt x="840358" y="225324"/>
                  </a:lnTo>
                  <a:lnTo>
                    <a:pt x="793387" y="16888"/>
                  </a:lnTo>
                  <a:lnTo>
                    <a:pt x="65327" y="16888"/>
                  </a:lnTo>
                  <a:close/>
                  <a:moveTo>
                    <a:pt x="150463" y="209177"/>
                  </a:moveTo>
                  <a:cubicBezTo>
                    <a:pt x="134317" y="209177"/>
                    <a:pt x="119638" y="195967"/>
                    <a:pt x="119638" y="178352"/>
                  </a:cubicBezTo>
                  <a:cubicBezTo>
                    <a:pt x="119638" y="162206"/>
                    <a:pt x="132849" y="147527"/>
                    <a:pt x="150463" y="147527"/>
                  </a:cubicBezTo>
                  <a:cubicBezTo>
                    <a:pt x="166609" y="147527"/>
                    <a:pt x="181288" y="160738"/>
                    <a:pt x="181288" y="178352"/>
                  </a:cubicBezTo>
                  <a:cubicBezTo>
                    <a:pt x="181288" y="195967"/>
                    <a:pt x="168077" y="209177"/>
                    <a:pt x="150463" y="209177"/>
                  </a:cubicBezTo>
                  <a:close/>
                  <a:moveTo>
                    <a:pt x="270828" y="190095"/>
                  </a:moveTo>
                  <a:cubicBezTo>
                    <a:pt x="256149" y="190095"/>
                    <a:pt x="245874" y="178352"/>
                    <a:pt x="245874" y="165142"/>
                  </a:cubicBezTo>
                  <a:cubicBezTo>
                    <a:pt x="245874" y="150463"/>
                    <a:pt x="257617" y="140188"/>
                    <a:pt x="270828" y="140188"/>
                  </a:cubicBezTo>
                  <a:cubicBezTo>
                    <a:pt x="285506" y="140188"/>
                    <a:pt x="295781" y="151931"/>
                    <a:pt x="295781" y="165142"/>
                  </a:cubicBezTo>
                  <a:cubicBezTo>
                    <a:pt x="295781" y="178352"/>
                    <a:pt x="285506" y="190095"/>
                    <a:pt x="270828" y="190095"/>
                  </a:cubicBezTo>
                  <a:close/>
                  <a:moveTo>
                    <a:pt x="608436" y="190095"/>
                  </a:moveTo>
                  <a:cubicBezTo>
                    <a:pt x="593757" y="190095"/>
                    <a:pt x="583482" y="178352"/>
                    <a:pt x="583482" y="165142"/>
                  </a:cubicBezTo>
                  <a:cubicBezTo>
                    <a:pt x="583482" y="150463"/>
                    <a:pt x="595225" y="140188"/>
                    <a:pt x="608436" y="140188"/>
                  </a:cubicBezTo>
                  <a:cubicBezTo>
                    <a:pt x="623115" y="140188"/>
                    <a:pt x="633390" y="151931"/>
                    <a:pt x="633390" y="165142"/>
                  </a:cubicBezTo>
                  <a:cubicBezTo>
                    <a:pt x="634858" y="178352"/>
                    <a:pt x="623115" y="190095"/>
                    <a:pt x="608436" y="190095"/>
                  </a:cubicBezTo>
                  <a:close/>
                  <a:moveTo>
                    <a:pt x="727333" y="209177"/>
                  </a:moveTo>
                  <a:cubicBezTo>
                    <a:pt x="711186" y="209177"/>
                    <a:pt x="696508" y="195967"/>
                    <a:pt x="696508" y="178352"/>
                  </a:cubicBezTo>
                  <a:cubicBezTo>
                    <a:pt x="696508" y="162206"/>
                    <a:pt x="709718" y="147527"/>
                    <a:pt x="727333" y="147527"/>
                  </a:cubicBezTo>
                  <a:cubicBezTo>
                    <a:pt x="744947" y="147527"/>
                    <a:pt x="758158" y="160738"/>
                    <a:pt x="758158" y="178352"/>
                  </a:cubicBezTo>
                  <a:cubicBezTo>
                    <a:pt x="758158" y="195967"/>
                    <a:pt x="743479" y="209177"/>
                    <a:pt x="727333" y="209177"/>
                  </a:cubicBezTo>
                  <a:close/>
                </a:path>
              </a:pathLst>
            </a:custGeom>
            <a:solidFill>
              <a:schemeClr val="bg1"/>
            </a:solidFill>
            <a:ln w="14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1099266-5805-486E-BC85-D455155149D1}"/>
                </a:ext>
              </a:extLst>
            </p:cNvPr>
            <p:cNvSpPr txBox="1"/>
            <p:nvPr/>
          </p:nvSpPr>
          <p:spPr>
            <a:xfrm>
              <a:off x="8034549" y="1123630"/>
              <a:ext cx="1264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chemeClr val="accent1"/>
                  </a:solidFill>
                  <a:latin typeface="+mj-lt"/>
                </a:rPr>
                <a:t>FUNKY TUNES</a:t>
              </a:r>
              <a:endParaRPr lang="en-US" sz="10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922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xplosion 1 16"/>
          <p:cNvSpPr/>
          <p:nvPr/>
        </p:nvSpPr>
        <p:spPr>
          <a:xfrm>
            <a:off x="3365862" y="1401174"/>
            <a:ext cx="5077098" cy="4306451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DFCA-A64D-498D-AC7D-5ED4B9F14F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925" y="1212225"/>
            <a:ext cx="10862677" cy="36036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Xây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mềm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sách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" panose="02040603050506020204" pitchFamily="18" charset="0"/>
              </a:rPr>
              <a:t>1. </a:t>
            </a:r>
            <a:r>
              <a:rPr lang="en-US" dirty="0" err="1" smtClean="0">
                <a:latin typeface="SVN-The Voice" panose="02040603050506020204" pitchFamily="18" charset="0"/>
              </a:rPr>
              <a:t>Phân</a:t>
            </a:r>
            <a:r>
              <a:rPr lang="en-US" dirty="0" smtClean="0">
                <a:latin typeface="SVN-The Voice" panose="02040603050506020204" pitchFamily="18" charset="0"/>
              </a:rPr>
              <a:t> </a:t>
            </a:r>
            <a:r>
              <a:rPr lang="en-US" dirty="0" err="1" smtClean="0">
                <a:latin typeface="SVN-The Voice" panose="02040603050506020204" pitchFamily="18" charset="0"/>
              </a:rPr>
              <a:t>tích</a:t>
            </a:r>
            <a:r>
              <a:rPr lang="en-US" dirty="0" smtClean="0">
                <a:latin typeface="SVN-The Voice" panose="02040603050506020204" pitchFamily="18" charset="0"/>
              </a:rPr>
              <a:t> </a:t>
            </a:r>
            <a:r>
              <a:rPr lang="en-US" dirty="0" err="1" smtClean="0">
                <a:latin typeface="SVN-The Voice" panose="02040603050506020204" pitchFamily="18" charset="0"/>
              </a:rPr>
              <a:t>bài</a:t>
            </a:r>
            <a:r>
              <a:rPr lang="en-US" dirty="0" smtClean="0">
                <a:latin typeface="SVN-The Voice" panose="02040603050506020204" pitchFamily="18" charset="0"/>
              </a:rPr>
              <a:t> </a:t>
            </a:r>
            <a:r>
              <a:rPr lang="en-US" dirty="0" err="1" smtClean="0">
                <a:latin typeface="SVN-The Voice" panose="02040603050506020204" pitchFamily="18" charset="0"/>
              </a:rPr>
              <a:t>toán</a:t>
            </a:r>
            <a:endParaRPr lang="en-US" dirty="0">
              <a:latin typeface="SVN-The Voice" panose="02040603050506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4911634" y="2821577"/>
            <a:ext cx="1985555" cy="15806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Averta Bold" panose="00000800000000000000" pitchFamily="50" charset="0"/>
              </a:rPr>
              <a:t>QUẢN LÝ</a:t>
            </a:r>
          </a:p>
          <a:p>
            <a:pPr algn="ctr"/>
            <a:r>
              <a:rPr lang="en-US" sz="2800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Averta Bold" panose="00000800000000000000" pitchFamily="50" charset="0"/>
              </a:rPr>
              <a:t>SÁCH</a:t>
            </a:r>
            <a:endParaRPr lang="en-US" sz="2800" dirty="0">
              <a:ln>
                <a:solidFill>
                  <a:srgbClr val="FFFF00"/>
                </a:solidFill>
              </a:ln>
              <a:solidFill>
                <a:schemeClr val="bg1"/>
              </a:solidFill>
              <a:latin typeface="Averta Bold" panose="000008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4157" y="2480602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AC0000"/>
                </a:solidFill>
              </a:rPr>
              <a:t>Thông</a:t>
            </a:r>
            <a:r>
              <a:rPr lang="en-US" sz="2400" b="1" dirty="0" smtClean="0">
                <a:solidFill>
                  <a:srgbClr val="AC0000"/>
                </a:solidFill>
              </a:rPr>
              <a:t> tin </a:t>
            </a:r>
            <a:r>
              <a:rPr lang="en-US" sz="2400" b="1" dirty="0" err="1" smtClean="0">
                <a:solidFill>
                  <a:srgbClr val="AC0000"/>
                </a:solidFill>
              </a:rPr>
              <a:t>sách</a:t>
            </a:r>
            <a:endParaRPr lang="en-US" sz="2400" b="1" dirty="0">
              <a:solidFill>
                <a:srgbClr val="AC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4645" y="4786212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AC0000"/>
                </a:solidFill>
              </a:rPr>
              <a:t>Thể</a:t>
            </a:r>
            <a:r>
              <a:rPr lang="en-US" sz="2400" b="1" dirty="0" smtClean="0">
                <a:solidFill>
                  <a:srgbClr val="AC0000"/>
                </a:solidFill>
              </a:rPr>
              <a:t> </a:t>
            </a:r>
            <a:r>
              <a:rPr lang="en-US" sz="2400" b="1" dirty="0" err="1" smtClean="0">
                <a:solidFill>
                  <a:srgbClr val="AC0000"/>
                </a:solidFill>
              </a:rPr>
              <a:t>loại</a:t>
            </a:r>
            <a:endParaRPr lang="en-US" sz="2400" b="1" dirty="0">
              <a:solidFill>
                <a:srgbClr val="AC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6092" y="417135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AC0000"/>
                </a:solidFill>
              </a:rPr>
              <a:t>Bán</a:t>
            </a:r>
            <a:r>
              <a:rPr lang="en-US" sz="2400" b="1" dirty="0" smtClean="0">
                <a:solidFill>
                  <a:srgbClr val="AC0000"/>
                </a:solidFill>
              </a:rPr>
              <a:t> </a:t>
            </a:r>
            <a:r>
              <a:rPr lang="en-US" sz="2400" b="1" dirty="0" err="1" smtClean="0">
                <a:solidFill>
                  <a:srgbClr val="AC0000"/>
                </a:solidFill>
              </a:rPr>
              <a:t>hàng</a:t>
            </a:r>
            <a:endParaRPr lang="en-US" sz="2400" b="1" dirty="0">
              <a:solidFill>
                <a:srgbClr val="AC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6029" y="224977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AC0000"/>
                </a:solidFill>
              </a:rPr>
              <a:t>Tác</a:t>
            </a:r>
            <a:r>
              <a:rPr lang="en-US" sz="2400" b="1" dirty="0" smtClean="0">
                <a:solidFill>
                  <a:srgbClr val="AC0000"/>
                </a:solidFill>
              </a:rPr>
              <a:t> </a:t>
            </a:r>
            <a:r>
              <a:rPr lang="en-US" sz="2400" b="1" dirty="0" err="1" smtClean="0">
                <a:solidFill>
                  <a:srgbClr val="AC0000"/>
                </a:solidFill>
              </a:rPr>
              <a:t>giả</a:t>
            </a:r>
            <a:endParaRPr lang="en-US" sz="2400" b="1" dirty="0">
              <a:solidFill>
                <a:srgbClr val="AC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6731" y="3416531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AC0000"/>
                </a:solidFill>
              </a:rPr>
              <a:t>Nhà</a:t>
            </a:r>
            <a:r>
              <a:rPr lang="en-US" sz="2400" b="1" dirty="0" smtClean="0">
                <a:solidFill>
                  <a:srgbClr val="AC0000"/>
                </a:solidFill>
              </a:rPr>
              <a:t> </a:t>
            </a:r>
            <a:r>
              <a:rPr lang="en-US" sz="2400" b="1" dirty="0" err="1" smtClean="0">
                <a:solidFill>
                  <a:srgbClr val="AC0000"/>
                </a:solidFill>
              </a:rPr>
              <a:t>xuất</a:t>
            </a:r>
            <a:r>
              <a:rPr lang="en-US" sz="2400" b="1" dirty="0" smtClean="0">
                <a:solidFill>
                  <a:srgbClr val="AC0000"/>
                </a:solidFill>
              </a:rPr>
              <a:t> </a:t>
            </a:r>
            <a:r>
              <a:rPr lang="en-US" sz="2400" b="1" dirty="0" err="1" smtClean="0">
                <a:solidFill>
                  <a:srgbClr val="AC0000"/>
                </a:solidFill>
              </a:rPr>
              <a:t>bản</a:t>
            </a:r>
            <a:endParaRPr lang="en-US" sz="2400" b="1" dirty="0">
              <a:solidFill>
                <a:srgbClr val="A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6" grpId="0"/>
      <p:bldP spid="21" grpId="0"/>
      <p:bldP spid="22" grpId="0"/>
      <p:bldP spid="2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VN-The Voice Heavy" panose="02040603050506020204" pitchFamily="18" charset="0"/>
              </a:rPr>
              <a:t>2. </a:t>
            </a:r>
            <a:r>
              <a:rPr lang="en-US" dirty="0" err="1" smtClean="0">
                <a:latin typeface="SVN-The Voice Heavy" panose="02040603050506020204" pitchFamily="18" charset="0"/>
              </a:rPr>
              <a:t>Xây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dựng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mô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hình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quan</a:t>
            </a:r>
            <a:r>
              <a:rPr lang="en-US" dirty="0" smtClean="0">
                <a:latin typeface="SVN-The Voice Heavy" panose="02040603050506020204" pitchFamily="18" charset="0"/>
              </a:rPr>
              <a:t> </a:t>
            </a:r>
            <a:r>
              <a:rPr lang="en-US" dirty="0" err="1" smtClean="0">
                <a:latin typeface="SVN-The Voice Heavy" panose="02040603050506020204" pitchFamily="18" charset="0"/>
              </a:rPr>
              <a:t>hệ</a:t>
            </a:r>
            <a:endParaRPr lang="en-US" dirty="0">
              <a:latin typeface="SVN-The Voice Heavy" panose="02040603050506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394" y="1463041"/>
            <a:ext cx="108626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SÁCH 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(</a:t>
            </a:r>
            <a:r>
              <a:rPr lang="en-US" sz="2300" b="1" u="sng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MaSach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TenSach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MaTheLoai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GiaNhap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GiaBan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SLTon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MaTacGia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MaNXB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NamXuatBan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).</a:t>
            </a:r>
            <a:endParaRPr lang="en-US" sz="2300" b="1" dirty="0">
              <a:solidFill>
                <a:srgbClr val="006600"/>
              </a:solidFill>
              <a:latin typeface="Averta Bold" panose="00000800000000000000" pitchFamily="50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NXB 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(</a:t>
            </a:r>
            <a:r>
              <a:rPr lang="en-US" sz="2300" b="1" u="sng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MaNXB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TenNXB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SDT, Email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DiaChi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).</a:t>
            </a:r>
            <a:r>
              <a:rPr lang="en-US" sz="2300" b="1" i="1" dirty="0">
                <a:solidFill>
                  <a:srgbClr val="006600"/>
                </a:solidFill>
                <a:latin typeface="Averta Bold" panose="00000800000000000000" pitchFamily="50" charset="0"/>
              </a:rPr>
              <a:t> </a:t>
            </a:r>
            <a:endParaRPr lang="en-US" sz="2300" b="1" dirty="0">
              <a:solidFill>
                <a:srgbClr val="006600"/>
              </a:solidFill>
              <a:latin typeface="Averta Bold" panose="00000800000000000000" pitchFamily="50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THỂ LOẠI 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(</a:t>
            </a:r>
            <a:r>
              <a:rPr lang="en-US" sz="2300" b="1" u="sng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MaTheLoai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TenTheLoai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).</a:t>
            </a:r>
            <a:endParaRPr lang="en-US" sz="2300" b="1" dirty="0">
              <a:solidFill>
                <a:srgbClr val="006600"/>
              </a:solidFill>
              <a:latin typeface="Averta Bold" panose="00000800000000000000" pitchFamily="50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TÁC 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GIẢ 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(</a:t>
            </a:r>
            <a:r>
              <a:rPr lang="en-US" sz="2300" b="1" u="sng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MaTacGia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TenTacGia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SDT, Email</a:t>
            </a:r>
            <a:r>
              <a:rPr lang="en-US" sz="2300" b="1" dirty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DiaChi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).</a:t>
            </a:r>
            <a:endParaRPr lang="en-US" sz="2300" b="1" dirty="0">
              <a:solidFill>
                <a:srgbClr val="006600"/>
              </a:solidFill>
              <a:latin typeface="Averta Bold" panose="00000800000000000000" pitchFamily="50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BÁN HÀNG (</a:t>
            </a:r>
            <a:r>
              <a:rPr lang="en-US" sz="2300" b="1" u="sng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MaHD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MaSach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TGBan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SoLuong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, </a:t>
            </a:r>
            <a:r>
              <a:rPr lang="en-US" sz="2300" b="1" dirty="0" err="1" smtClean="0">
                <a:solidFill>
                  <a:srgbClr val="006600"/>
                </a:solidFill>
                <a:latin typeface="Averta Bold" panose="00000800000000000000" pitchFamily="50" charset="0"/>
              </a:rPr>
              <a:t>ThanhTien</a:t>
            </a:r>
            <a:r>
              <a:rPr lang="en-US" sz="2300" b="1" dirty="0" smtClean="0">
                <a:solidFill>
                  <a:srgbClr val="006600"/>
                </a:solidFill>
                <a:latin typeface="Averta Bold" panose="00000800000000000000" pitchFamily="50" charset="0"/>
              </a:rPr>
              <a:t>).</a:t>
            </a:r>
            <a:endParaRPr lang="en-US" sz="2300" b="1" dirty="0">
              <a:solidFill>
                <a:srgbClr val="006600"/>
              </a:solidFill>
              <a:latin typeface="Averta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725693_High school presentation_RVA_v3" id="{F101834F-CE24-405F-9F2B-6B7CAA70B240}" vid="{6E88EA60-45E6-46EF-8EEB-9A9068D4FD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71af3243-3dd4-4a8d-8c0d-dd76da1f02a5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Averta Bold</vt:lpstr>
      <vt:lpstr>Calibri</vt:lpstr>
      <vt:lpstr>Courier New</vt:lpstr>
      <vt:lpstr>SVN-Hemi Head</vt:lpstr>
      <vt:lpstr>SVN-The Voice</vt:lpstr>
      <vt:lpstr>SVN-The Voice Heavy</vt:lpstr>
      <vt:lpstr>Times New Roman</vt:lpstr>
      <vt:lpstr>Office Theme</vt:lpstr>
      <vt:lpstr>Đồ án 03 QUẢN LÝ SÁCH</vt:lpstr>
      <vt:lpstr>Phần 1: Phân tích tổng quan</vt:lpstr>
      <vt:lpstr>1. Giới thiệu hệ thống</vt:lpstr>
      <vt:lpstr>2. Mục đích</vt:lpstr>
      <vt:lpstr>3. Yêu cầu</vt:lpstr>
      <vt:lpstr>4. Người dùng</vt:lpstr>
      <vt:lpstr>Phần 2 Phân tích &amp; thiết kế  hệ thống</vt:lpstr>
      <vt:lpstr>1. Phân tích bài toán</vt:lpstr>
      <vt:lpstr>2. Xây dựng mô hình quan hệ</vt:lpstr>
      <vt:lpstr>3. Thiết kế dữ liệu</vt:lpstr>
      <vt:lpstr>PowerPoint Presentation</vt:lpstr>
      <vt:lpstr>PowerPoint Presentation</vt:lpstr>
      <vt:lpstr>PowerPoint Presentation</vt:lpstr>
      <vt:lpstr>Phần 3 Sơ đồ quan hệ thực thể và Giao diện</vt:lpstr>
      <vt:lpstr>Diagram</vt:lpstr>
      <vt:lpstr>Giao diện</vt:lpstr>
      <vt:lpstr>Đánh giá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2020-11-29T07:59:53Z</dcterms:created>
  <dcterms:modified xsi:type="dcterms:W3CDTF">2020-12-01T02:34:39Z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