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4" r:id="rId4"/>
    <p:sldId id="262" r:id="rId5"/>
    <p:sldId id="267" r:id="rId6"/>
    <p:sldId id="268" r:id="rId7"/>
    <p:sldId id="269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792" y="10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-mail@corp.if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Создание мобильного приложения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599" y="3637205"/>
            <a:ext cx="6680579" cy="8938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Имя участников:   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- Илья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E</a:t>
            </a:r>
            <a:r>
              <a:rPr lang="nl-NL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-mail@corp.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ifmo.ru</a:t>
            </a:r>
            <a:endParaRPr lang="vi-V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				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Abdelsalam </a:t>
            </a:r>
          </a:p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</a:t>
            </a:r>
            <a:r>
              <a:rPr lang="nl-NL" sz="20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Май Хоанг Куан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maihoangquan250205@gmail.com</a:t>
            </a:r>
            <a:endParaRPr lang="nl-N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7103660" cy="6204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 s New Roman"/>
              </a:rPr>
              <a:t>1. 📌 </a:t>
            </a:r>
            <a:r>
              <a:rPr lang="ru-RU" dirty="0">
                <a:latin typeface="Time s New Roman"/>
              </a:rPr>
              <a:t>Определение основных функций </a:t>
            </a:r>
            <a:endParaRPr lang="en-US" dirty="0">
              <a:latin typeface="Time 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924" y="1571965"/>
            <a:ext cx="5363570" cy="2848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📅 Установка дедлайнов, напоминаний</a:t>
            </a:r>
            <a:endParaRPr lang="vi-V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vi-V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🏷️ Классификация с помощью ярлыков (🎓, 💼, 🏠 и т.д.)</a:t>
            </a:r>
            <a:endParaRPr lang="vi-V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⏰ Напоминания по времени / метод Помодоро</a:t>
            </a:r>
            <a:endParaRPr lang="vi-V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📈 Отслеживание производительности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814" y="1609812"/>
            <a:ext cx="5820771" cy="25459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Язык: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endParaRPr lang="vi-VN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Framework: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vi-VN" sz="17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Kivy 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(Android, IOS)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Библиотеки: 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Plyer, Datetime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Инструмент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Buildozer, VS Code,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Хранилище данных:</a:t>
            </a:r>
          </a:p>
          <a:p>
            <a:pPr marL="800100" lvl="2" indent="0">
              <a:buNone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SQLite (локальное)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, Json, gg sheet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vi-VN" dirty="0"/>
              <a:t> </a:t>
            </a:r>
            <a:r>
              <a:rPr lang="en-US" dirty="0"/>
              <a:t>🛠️ </a:t>
            </a:r>
            <a:r>
              <a:rPr lang="ru-RU" dirty="0"/>
              <a:t>Используемые технологии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🧩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Дизайн интерфейса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0DB3-FC9C-7206-4F48-B42790EBF957}"/>
              </a:ext>
            </a:extLst>
          </p:cNvPr>
          <p:cNvSpPr txBox="1"/>
          <p:nvPr/>
        </p:nvSpPr>
        <p:spPr>
          <a:xfrm>
            <a:off x="652653" y="1684622"/>
            <a:ext cx="5479575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Тёмная и светлая тема (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Dark mode / Light mode)</a:t>
            </a:r>
            <a:endParaRPr lang="vi-VN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Список задач по дням, тегам и приоритетам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Введение</a:t>
            </a:r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Работа и крайний срок </a:t>
            </a:r>
            <a:endParaRPr lang="vi-VN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vi-VN" sz="17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(ГГГГ-ММ-ДД ЧЧ:ММ).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Список задач: Отображение имени, крайнего срока, статуса.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Кнопки: Добавить, Удалить, Изменить статус.</a:t>
            </a:r>
          </a:p>
          <a:p>
            <a:r>
              <a:rPr lang="ru-RU" sz="1700" dirty="0">
                <a:latin typeface="Cambria" panose="02040503050406030204" pitchFamily="18" charset="0"/>
                <a:ea typeface="Cambria" panose="02040503050406030204" pitchFamily="18" charset="0"/>
              </a:rPr>
              <a:t>Обобщение: Отображение количества задач по статусу.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979D4F-B8EA-5BBF-4275-CB2D93815D8F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r="5634"/>
          <a:stretch>
            <a:fillRect/>
          </a:stretch>
        </p:blipFill>
        <p:spPr bwMode="auto">
          <a:xfrm>
            <a:off x="6446127" y="2947039"/>
            <a:ext cx="2240673" cy="8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19456-E96E-B145-6459-C007A7EE7F81}"/>
              </a:ext>
            </a:extLst>
          </p:cNvPr>
          <p:cNvSpPr txBox="1"/>
          <p:nvPr/>
        </p:nvSpPr>
        <p:spPr>
          <a:xfrm>
            <a:off x="931460" y="1009092"/>
            <a:ext cx="50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🔔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напоминаний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D5758-C083-3F13-E8FF-EC0DFAC21F26}"/>
              </a:ext>
            </a:extLst>
          </p:cNvPr>
          <p:cNvSpPr txBox="1"/>
          <p:nvPr/>
        </p:nvSpPr>
        <p:spPr>
          <a:xfrm>
            <a:off x="880281" y="2098459"/>
            <a:ext cx="6052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Используем библиотеку </a:t>
            </a:r>
            <a:r>
              <a:rPr lang="vi-V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Schedule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vi-V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APSchecduler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проверки времени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Отправляйте уведомления с помощью </a:t>
            </a:r>
            <a:r>
              <a:rPr lang="vi-V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plyer.notification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2D7FA-8F1D-D9AA-7737-372BA90BB2E6}"/>
              </a:ext>
            </a:extLst>
          </p:cNvPr>
          <p:cNvSpPr txBox="1"/>
          <p:nvPr/>
        </p:nvSpPr>
        <p:spPr>
          <a:xfrm>
            <a:off x="880280" y="1378424"/>
            <a:ext cx="6912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Цель: Автоматическая проверка крайнего срока и отправка уведомления пользователю, когда остается менее 24 часов.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E713E9-01F3-4DD5-37DF-0ACEEF436177}"/>
              </a:ext>
            </a:extLst>
          </p:cNvPr>
          <p:cNvSpPr txBox="1"/>
          <p:nvPr/>
        </p:nvSpPr>
        <p:spPr>
          <a:xfrm>
            <a:off x="646562" y="1343882"/>
            <a:ext cx="5114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📦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Упаковка приложения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A29D5A-9049-282C-6FAF-F49B3847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701" y="1829664"/>
            <a:ext cx="5173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спользуйте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Buildozer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создания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файла</a:t>
            </a:r>
            <a:r>
              <a:rPr lang="vi-V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altLang="en-US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.apk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38E24-39B5-E687-CD05-15C481D66746}"/>
              </a:ext>
            </a:extLst>
          </p:cNvPr>
          <p:cNvSpPr txBox="1"/>
          <p:nvPr/>
        </p:nvSpPr>
        <p:spPr>
          <a:xfrm>
            <a:off x="646562" y="2494140"/>
            <a:ext cx="4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Тестирование и улучшение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A2BD7-BA05-2DEF-D389-9CA18368D87D}"/>
              </a:ext>
            </a:extLst>
          </p:cNvPr>
          <p:cNvSpPr txBox="1"/>
          <p:nvPr/>
        </p:nvSpPr>
        <p:spPr>
          <a:xfrm>
            <a:off x="1131056" y="2841716"/>
            <a:ext cx="4582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нескольких тестовых задач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Проверка интерфейса, стабильности, функции напоминания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Улучшение на основе обратной связи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261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Time s New Roman</vt:lpstr>
      <vt:lpstr>Cover</vt:lpstr>
      <vt:lpstr>1_Cover</vt:lpstr>
      <vt:lpstr>Создание мобильного приложения</vt:lpstr>
      <vt:lpstr>1. 📌 Определение основных функций </vt:lpstr>
      <vt:lpstr>2. 🛠️ Используемые технологии </vt:lpstr>
      <vt:lpstr>3. 🧩 Дизайн интерфейса (UI)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30. Mai Hoàng Quân</cp:lastModifiedBy>
  <cp:revision>48</cp:revision>
  <dcterms:created xsi:type="dcterms:W3CDTF">2014-06-27T12:30:22Z</dcterms:created>
  <dcterms:modified xsi:type="dcterms:W3CDTF">2025-04-08T19:35:23Z</dcterms:modified>
</cp:coreProperties>
</file>