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39mZjc3knNB1Sc1IYi3HBq0XM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youtu.be/PQ_Uz_x8S9Q" TargetMode="External"/><Relationship Id="rId5" Type="http://schemas.openxmlformats.org/officeDocument/2006/relationships/hyperlink" Target="https://youtu.be/80uThxzE-e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h họa mô hình RFM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111" y="381175"/>
            <a:ext cx="8573878" cy="48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636375" y="6034225"/>
            <a:ext cx="7491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Video dùng </a:t>
            </a:r>
            <a:r>
              <a:rPr b="1" lang="en-US" sz="1700"/>
              <a:t>PowerBI </a:t>
            </a:r>
            <a:r>
              <a:rPr lang="en-US" sz="1700"/>
              <a:t>để transform data </a:t>
            </a:r>
            <a:r>
              <a:rPr lang="en-US" sz="1700" u="sng">
                <a:solidFill>
                  <a:schemeClr val="hlink"/>
                </a:solidFill>
                <a:hlinkClick r:id="rId4"/>
              </a:rPr>
              <a:t>https://youtu.be/PQ_Uz_x8S9Q</a:t>
            </a:r>
            <a:r>
              <a:rPr lang="en-US" sz="1700"/>
              <a:t> </a:t>
            </a:r>
            <a:endParaRPr sz="1700"/>
          </a:p>
        </p:txBody>
      </p:sp>
      <p:sp>
        <p:nvSpPr>
          <p:cNvPr id="86" name="Google Shape;86;p1"/>
          <p:cNvSpPr txBox="1"/>
          <p:nvPr/>
        </p:nvSpPr>
        <p:spPr>
          <a:xfrm>
            <a:off x="636375" y="5587825"/>
            <a:ext cx="7491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Video dùng </a:t>
            </a:r>
            <a:r>
              <a:rPr b="1" lang="en-US" sz="1700"/>
              <a:t>SQL </a:t>
            </a:r>
            <a:r>
              <a:rPr lang="en-US" sz="1700"/>
              <a:t>để transform data </a:t>
            </a:r>
            <a:r>
              <a:rPr lang="en-US" sz="1700" u="sng">
                <a:solidFill>
                  <a:schemeClr val="hlink"/>
                </a:solidFill>
                <a:hlinkClick r:id="rId5"/>
              </a:rPr>
              <a:t>https://youtu.be/80uThxzE-ec</a:t>
            </a:r>
            <a:r>
              <a:rPr lang="en-US" sz="1700">
                <a:solidFill>
                  <a:schemeClr val="dk1"/>
                </a:solidFill>
              </a:rPr>
              <a:t> 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iro.medium.com/v2/resize:fit:1050/1*INAg_u98rSKtU2dkL0A9jQ.png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76" y="1244339"/>
            <a:ext cx="12041448" cy="43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iro.medium.com/v2/resize:fit:1019/1*x1eJ1DCMY3oP8pFwb8Mq4g.png"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667" y="544305"/>
            <a:ext cx="8628668" cy="576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quartile range - Wikipedia"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575" y="0"/>
            <a:ext cx="629126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f9-zpcloud.zdn.vn/1742330013965073779/25f5f1e40959d4078d48.jpg"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5" y="0"/>
            <a:ext cx="119697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2023-03-26T06:36:14Z</dcterms:created>
  <dc:creator>X1 Carbon Gen 7</dc:creator>
</cp:coreProperties>
</file>