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notesMasterIdLst>
    <p:notesMasterId r:id="rId24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8" r:id="rId18"/>
    <p:sldId id="269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3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3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3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FE21C36-9F8B-4E26-9A88-06C4CA62B3C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93000"/>
              </a:lnSpc>
            </a:pPr>
            <a:fld id="{E3091383-9D22-4F16-B406-894995B47AB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</p:spPr>
      </p:sp>
      <p:sp>
        <p:nvSpPr>
          <p:cNvPr id="1019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93000"/>
              </a:lnSpc>
            </a:pPr>
            <a:fld id="{8A15757A-72E7-4BB5-8D83-1D6FCB090A8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</p:spPr>
      </p:sp>
      <p:sp>
        <p:nvSpPr>
          <p:cNvPr id="1022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93000"/>
              </a:lnSpc>
            </a:pPr>
            <a:fld id="{BD53F1E3-5128-4090-9E17-BC28A9C3827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5000" cy="3771360"/>
          </a:xfrm>
          <a:prstGeom prst="rect">
            <a:avLst/>
          </a:prstGeom>
        </p:spPr>
      </p:sp>
      <p:sp>
        <p:nvSpPr>
          <p:cNvPr id="102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93000"/>
              </a:lnSpc>
            </a:pPr>
            <a:fld id="{07F31123-9C8B-413F-A4FB-AD31D1D57C9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</p:spPr>
      </p:sp>
      <p:sp>
        <p:nvSpPr>
          <p:cNvPr id="1028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93000"/>
              </a:lnSpc>
            </a:pPr>
            <a:fld id="{07F31123-9C8B-413F-A4FB-AD31D1D57C9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</p:spPr>
      </p:sp>
      <p:sp>
        <p:nvSpPr>
          <p:cNvPr id="1028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81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93000"/>
              </a:lnSpc>
            </a:pPr>
            <a:fld id="{07F31123-9C8B-413F-A4FB-AD31D1D57C9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 Unicode M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</p:spPr>
      </p:sp>
      <p:sp>
        <p:nvSpPr>
          <p:cNvPr id="1028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00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584000" y="2232360"/>
            <a:ext cx="9041400" cy="18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6999"/>
              </a:lnSpc>
            </a:pPr>
            <a:r>
              <a:rPr lang="en-US" sz="6600" b="1" strike="noStrike" spc="55">
                <a:solidFill>
                  <a:srgbClr val="FFFFFF"/>
                </a:solidFill>
                <a:latin typeface="Oxygen"/>
                <a:ea typeface="Roboto"/>
              </a:rPr>
              <a:t>GREEN ENERGY TURNER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276360" y="4182120"/>
            <a:ext cx="563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DBDBDB"/>
                </a:solidFill>
                <a:latin typeface="Oxygen"/>
                <a:ea typeface="DejaVu Sans"/>
              </a:rPr>
              <a:t>TEAM NAME: N4S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50" name="Group 3"/>
          <p:cNvGrpSpPr/>
          <p:nvPr/>
        </p:nvGrpSpPr>
        <p:grpSpPr>
          <a:xfrm>
            <a:off x="-1208160" y="-4899600"/>
            <a:ext cx="17397360" cy="7873920"/>
            <a:chOff x="-1208160" y="-4899600"/>
            <a:chExt cx="17397360" cy="7873920"/>
          </a:xfrm>
        </p:grpSpPr>
        <p:sp>
          <p:nvSpPr>
            <p:cNvPr id="351" name="CustomShape 4"/>
            <p:cNvSpPr/>
            <p:nvPr/>
          </p:nvSpPr>
          <p:spPr>
            <a:xfrm rot="543600">
              <a:off x="1624320" y="-40215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5"/>
            <p:cNvSpPr/>
            <p:nvPr/>
          </p:nvSpPr>
          <p:spPr>
            <a:xfrm rot="543600">
              <a:off x="-1114200" y="-5860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6"/>
            <p:cNvSpPr/>
            <p:nvPr/>
          </p:nvSpPr>
          <p:spPr>
            <a:xfrm rot="543600">
              <a:off x="511920" y="-426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7"/>
            <p:cNvSpPr/>
            <p:nvPr/>
          </p:nvSpPr>
          <p:spPr>
            <a:xfrm rot="543600">
              <a:off x="-461520" y="-6998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8"/>
            <p:cNvSpPr/>
            <p:nvPr/>
          </p:nvSpPr>
          <p:spPr>
            <a:xfrm rot="543600">
              <a:off x="-1008360" y="-438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9"/>
            <p:cNvSpPr/>
            <p:nvPr/>
          </p:nvSpPr>
          <p:spPr>
            <a:xfrm rot="543600">
              <a:off x="9152640" y="-378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0"/>
            <p:cNvSpPr/>
            <p:nvPr/>
          </p:nvSpPr>
          <p:spPr>
            <a:xfrm rot="543600">
              <a:off x="1224720" y="-26708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1"/>
            <p:cNvSpPr/>
            <p:nvPr/>
          </p:nvSpPr>
          <p:spPr>
            <a:xfrm rot="543600">
              <a:off x="-36360" y="87408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2"/>
            <p:cNvSpPr/>
            <p:nvPr/>
          </p:nvSpPr>
          <p:spPr>
            <a:xfrm rot="543600">
              <a:off x="9922320" y="-23598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13"/>
            <p:cNvSpPr/>
            <p:nvPr/>
          </p:nvSpPr>
          <p:spPr>
            <a:xfrm rot="543600">
              <a:off x="106920" y="-29134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14"/>
            <p:cNvSpPr/>
            <p:nvPr/>
          </p:nvSpPr>
          <p:spPr>
            <a:xfrm rot="543600">
              <a:off x="8788320" y="-26384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15"/>
            <p:cNvSpPr/>
            <p:nvPr/>
          </p:nvSpPr>
          <p:spPr>
            <a:xfrm rot="543600">
              <a:off x="9812880" y="-27763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16"/>
            <p:cNvSpPr/>
            <p:nvPr/>
          </p:nvSpPr>
          <p:spPr>
            <a:xfrm rot="543600">
              <a:off x="-644400" y="6602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17"/>
            <p:cNvSpPr/>
            <p:nvPr/>
          </p:nvSpPr>
          <p:spPr>
            <a:xfrm rot="543600">
              <a:off x="290880" y="-43549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18"/>
            <p:cNvSpPr/>
            <p:nvPr/>
          </p:nvSpPr>
          <p:spPr>
            <a:xfrm rot="543600">
              <a:off x="3746880" y="-2250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19"/>
            <p:cNvSpPr/>
            <p:nvPr/>
          </p:nvSpPr>
          <p:spPr>
            <a:xfrm rot="543600">
              <a:off x="12505320" y="-25884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20"/>
            <p:cNvSpPr/>
            <p:nvPr/>
          </p:nvSpPr>
          <p:spPr>
            <a:xfrm rot="543600">
              <a:off x="4875120" y="-3231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21"/>
            <p:cNvSpPr/>
            <p:nvPr/>
          </p:nvSpPr>
          <p:spPr>
            <a:xfrm rot="543600">
              <a:off x="3416040" y="297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22"/>
            <p:cNvSpPr/>
            <p:nvPr/>
          </p:nvSpPr>
          <p:spPr>
            <a:xfrm rot="543600">
              <a:off x="13516200" y="-27432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23"/>
            <p:cNvSpPr/>
            <p:nvPr/>
          </p:nvSpPr>
          <p:spPr>
            <a:xfrm rot="543600">
              <a:off x="6514200" y="-14860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24"/>
            <p:cNvSpPr/>
            <p:nvPr/>
          </p:nvSpPr>
          <p:spPr>
            <a:xfrm rot="543600">
              <a:off x="1678680" y="9734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25"/>
            <p:cNvSpPr/>
            <p:nvPr/>
          </p:nvSpPr>
          <p:spPr>
            <a:xfrm rot="543600">
              <a:off x="13259880" y="-984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26"/>
            <p:cNvSpPr/>
            <p:nvPr/>
          </p:nvSpPr>
          <p:spPr>
            <a:xfrm rot="543600">
              <a:off x="8701560" y="-15987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27"/>
            <p:cNvSpPr/>
            <p:nvPr/>
          </p:nvSpPr>
          <p:spPr>
            <a:xfrm rot="543600">
              <a:off x="6312960" y="-24814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28"/>
            <p:cNvSpPr/>
            <p:nvPr/>
          </p:nvSpPr>
          <p:spPr>
            <a:xfrm rot="543600">
              <a:off x="5046840" y="10627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29"/>
            <p:cNvSpPr/>
            <p:nvPr/>
          </p:nvSpPr>
          <p:spPr>
            <a:xfrm rot="543600">
              <a:off x="4491360" y="14425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30"/>
            <p:cNvSpPr/>
            <p:nvPr/>
          </p:nvSpPr>
          <p:spPr>
            <a:xfrm rot="543600">
              <a:off x="14954040" y="-19933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31"/>
            <p:cNvSpPr/>
            <p:nvPr/>
          </p:nvSpPr>
          <p:spPr>
            <a:xfrm rot="543600">
              <a:off x="10810440" y="3952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32"/>
            <p:cNvSpPr/>
            <p:nvPr/>
          </p:nvSpPr>
          <p:spPr>
            <a:xfrm rot="543600">
              <a:off x="2710800" y="77436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0" name="Group 33"/>
          <p:cNvGrpSpPr/>
          <p:nvPr/>
        </p:nvGrpSpPr>
        <p:grpSpPr>
          <a:xfrm>
            <a:off x="-2608560" y="4400280"/>
            <a:ext cx="15175440" cy="5376240"/>
            <a:chOff x="-2608560" y="4400280"/>
            <a:chExt cx="15175440" cy="5376240"/>
          </a:xfrm>
        </p:grpSpPr>
        <p:sp>
          <p:nvSpPr>
            <p:cNvPr id="381" name="CustomShape 34"/>
            <p:cNvSpPr/>
            <p:nvPr/>
          </p:nvSpPr>
          <p:spPr>
            <a:xfrm rot="11369400">
              <a:off x="4651200" y="5870160"/>
              <a:ext cx="5898600" cy="3075480"/>
            </a:xfrm>
            <a:custGeom>
              <a:avLst/>
              <a:gdLst/>
              <a:ahLst/>
              <a:cxnLst/>
              <a:rect l="l" t="t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35"/>
            <p:cNvSpPr/>
            <p:nvPr/>
          </p:nvSpPr>
          <p:spPr>
            <a:xfrm rot="11369400">
              <a:off x="10881720" y="568476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36"/>
            <p:cNvSpPr/>
            <p:nvPr/>
          </p:nvSpPr>
          <p:spPr>
            <a:xfrm rot="11369400">
              <a:off x="5431680" y="6058080"/>
              <a:ext cx="5901840" cy="3075480"/>
            </a:xfrm>
            <a:custGeom>
              <a:avLst/>
              <a:gdLst/>
              <a:ahLst/>
              <a:cxn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37"/>
            <p:cNvSpPr/>
            <p:nvPr/>
          </p:nvSpPr>
          <p:spPr>
            <a:xfrm rot="11369400">
              <a:off x="11606760" y="6374880"/>
              <a:ext cx="417600" cy="347760"/>
            </a:xfrm>
            <a:custGeom>
              <a:avLst/>
              <a:gdLst/>
              <a:ahLst/>
              <a:cxnLst/>
              <a:rect l="l" t="t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38"/>
            <p:cNvSpPr/>
            <p:nvPr/>
          </p:nvSpPr>
          <p:spPr>
            <a:xfrm rot="11369400">
              <a:off x="12128760" y="626508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39"/>
            <p:cNvSpPr/>
            <p:nvPr/>
          </p:nvSpPr>
          <p:spPr>
            <a:xfrm rot="11369400">
              <a:off x="4897080" y="847692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40"/>
            <p:cNvSpPr/>
            <p:nvPr/>
          </p:nvSpPr>
          <p:spPr>
            <a:xfrm rot="11369400">
              <a:off x="4950360" y="4927680"/>
              <a:ext cx="5898600" cy="3072240"/>
            </a:xfrm>
            <a:custGeom>
              <a:avLst/>
              <a:gdLst/>
              <a:ahLst/>
              <a:cxnLst/>
              <a:rect l="l" t="t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41"/>
            <p:cNvSpPr/>
            <p:nvPr/>
          </p:nvSpPr>
          <p:spPr>
            <a:xfrm rot="11369400">
              <a:off x="6276600" y="5792760"/>
              <a:ext cx="620280" cy="450000"/>
            </a:xfrm>
            <a:custGeom>
              <a:avLst/>
              <a:gdLst/>
              <a:ahLst/>
              <a:cxnLst/>
              <a:rect l="l" t="t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42"/>
            <p:cNvSpPr/>
            <p:nvPr/>
          </p:nvSpPr>
          <p:spPr>
            <a:xfrm rot="11369400">
              <a:off x="4108680" y="7332480"/>
              <a:ext cx="552960" cy="415080"/>
            </a:xfrm>
            <a:custGeom>
              <a:avLst/>
              <a:gdLst/>
              <a:ahLst/>
              <a:cxnLst/>
              <a:rect l="l" t="t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43"/>
            <p:cNvSpPr/>
            <p:nvPr/>
          </p:nvSpPr>
          <p:spPr>
            <a:xfrm rot="11369400">
              <a:off x="5737680" y="5113800"/>
              <a:ext cx="5901840" cy="3072240"/>
            </a:xfrm>
            <a:custGeom>
              <a:avLst/>
              <a:gdLst/>
              <a:ahLst/>
              <a:cxnLst/>
              <a:rect l="l" t="t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44"/>
            <p:cNvSpPr/>
            <p:nvPr/>
          </p:nvSpPr>
          <p:spPr>
            <a:xfrm rot="11369400">
              <a:off x="4840200" y="7504920"/>
              <a:ext cx="617400" cy="450000"/>
            </a:xfrm>
            <a:custGeom>
              <a:avLst/>
              <a:gdLst/>
              <a:ahLst/>
              <a:cxnLst/>
              <a:rect l="l" t="t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45"/>
            <p:cNvSpPr/>
            <p:nvPr/>
          </p:nvSpPr>
          <p:spPr>
            <a:xfrm rot="11369400">
              <a:off x="4440600" y="775944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46"/>
            <p:cNvSpPr/>
            <p:nvPr/>
          </p:nvSpPr>
          <p:spPr>
            <a:xfrm rot="11369400">
              <a:off x="11891160" y="5486400"/>
              <a:ext cx="282600" cy="284040"/>
            </a:xfrm>
            <a:custGeom>
              <a:avLst/>
              <a:gdLst/>
              <a:ahLst/>
              <a:cxnLst/>
              <a:rect l="l" t="t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47"/>
            <p:cNvSpPr/>
            <p:nvPr/>
          </p:nvSpPr>
          <p:spPr>
            <a:xfrm rot="11369400">
              <a:off x="-2421360" y="4931640"/>
              <a:ext cx="5139000" cy="2694960"/>
            </a:xfrm>
            <a:custGeom>
              <a:avLst/>
              <a:gdLst/>
              <a:ahLst/>
              <a:cxnLst/>
              <a:rect l="l" t="t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48"/>
            <p:cNvSpPr/>
            <p:nvPr/>
          </p:nvSpPr>
          <p:spPr>
            <a:xfrm rot="11369400">
              <a:off x="79920" y="5559840"/>
              <a:ext cx="5898600" cy="3075480"/>
            </a:xfrm>
            <a:custGeom>
              <a:avLst/>
              <a:gdLst/>
              <a:ahLst/>
              <a:cxnLst/>
              <a:rect l="l" t="t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49"/>
            <p:cNvSpPr/>
            <p:nvPr/>
          </p:nvSpPr>
          <p:spPr>
            <a:xfrm rot="11369400">
              <a:off x="-1872720" y="787536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50"/>
            <p:cNvSpPr/>
            <p:nvPr/>
          </p:nvSpPr>
          <p:spPr>
            <a:xfrm rot="11369400">
              <a:off x="-735480" y="6238440"/>
              <a:ext cx="5901840" cy="3072240"/>
            </a:xfrm>
            <a:custGeom>
              <a:avLst/>
              <a:gdLst/>
              <a:ahLst/>
              <a:cxnLst/>
              <a:rect l="l" t="t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51"/>
            <p:cNvSpPr/>
            <p:nvPr/>
          </p:nvSpPr>
          <p:spPr>
            <a:xfrm rot="11369400">
              <a:off x="5450760" y="6411600"/>
              <a:ext cx="752400" cy="517320"/>
            </a:xfrm>
            <a:custGeom>
              <a:avLst/>
              <a:gdLst/>
              <a:ahLst/>
              <a:cxnLst/>
              <a:rect l="l" t="t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52"/>
            <p:cNvSpPr/>
            <p:nvPr/>
          </p:nvSpPr>
          <p:spPr>
            <a:xfrm rot="11369400">
              <a:off x="-1269000" y="865080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53"/>
            <p:cNvSpPr/>
            <p:nvPr/>
          </p:nvSpPr>
          <p:spPr>
            <a:xfrm rot="11369400">
              <a:off x="-516600" y="5194800"/>
              <a:ext cx="5139000" cy="2694960"/>
            </a:xfrm>
            <a:custGeom>
              <a:avLst/>
              <a:gdLst/>
              <a:ahLst/>
              <a:cxnLst/>
              <a:rect l="l" t="t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54"/>
            <p:cNvSpPr/>
            <p:nvPr/>
          </p:nvSpPr>
          <p:spPr>
            <a:xfrm rot="11369400">
              <a:off x="4878720" y="5361840"/>
              <a:ext cx="617400" cy="450000"/>
            </a:xfrm>
            <a:custGeom>
              <a:avLst/>
              <a:gdLst/>
              <a:ahLst/>
              <a:cxnLst/>
              <a:rect l="l" t="t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55"/>
            <p:cNvSpPr/>
            <p:nvPr/>
          </p:nvSpPr>
          <p:spPr>
            <a:xfrm rot="11369400">
              <a:off x="6324840" y="6228000"/>
              <a:ext cx="552960" cy="415080"/>
            </a:xfrm>
            <a:custGeom>
              <a:avLst/>
              <a:gdLst/>
              <a:ahLst/>
              <a:cxnLst/>
              <a:rect l="l" t="t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56"/>
            <p:cNvSpPr/>
            <p:nvPr/>
          </p:nvSpPr>
          <p:spPr>
            <a:xfrm rot="11369400">
              <a:off x="-636840" y="4805280"/>
              <a:ext cx="5139000" cy="2694960"/>
            </a:xfrm>
            <a:custGeom>
              <a:avLst/>
              <a:gdLst/>
              <a:ahLst/>
              <a:cxnLst/>
              <a:rect l="l" t="t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57"/>
            <p:cNvSpPr/>
            <p:nvPr/>
          </p:nvSpPr>
          <p:spPr>
            <a:xfrm rot="11369400">
              <a:off x="-1739520" y="5689440"/>
              <a:ext cx="5901840" cy="3075480"/>
            </a:xfrm>
            <a:custGeom>
              <a:avLst/>
              <a:gdLst/>
              <a:ahLst/>
              <a:cxn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58"/>
            <p:cNvSpPr/>
            <p:nvPr/>
          </p:nvSpPr>
          <p:spPr>
            <a:xfrm rot="11369400">
              <a:off x="4438800" y="5921280"/>
              <a:ext cx="620280" cy="450000"/>
            </a:xfrm>
            <a:custGeom>
              <a:avLst/>
              <a:gdLst/>
              <a:ahLst/>
              <a:cxnLst/>
              <a:rect l="l" t="t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59"/>
            <p:cNvSpPr/>
            <p:nvPr/>
          </p:nvSpPr>
          <p:spPr>
            <a:xfrm rot="11369400">
              <a:off x="5173560" y="5831640"/>
              <a:ext cx="282600" cy="284040"/>
            </a:xfrm>
            <a:custGeom>
              <a:avLst/>
              <a:gdLst/>
              <a:ahLst/>
              <a:cxnLst/>
              <a:rect l="l" t="t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60"/>
            <p:cNvSpPr/>
            <p:nvPr/>
          </p:nvSpPr>
          <p:spPr>
            <a:xfrm rot="11369400">
              <a:off x="-2277000" y="810756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61"/>
            <p:cNvSpPr/>
            <p:nvPr/>
          </p:nvSpPr>
          <p:spPr>
            <a:xfrm rot="11369400">
              <a:off x="7014600" y="557856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62"/>
            <p:cNvSpPr/>
            <p:nvPr/>
          </p:nvSpPr>
          <p:spPr>
            <a:xfrm rot="11369400">
              <a:off x="-680400" y="539712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1419480" y="1108080"/>
            <a:ext cx="9461520" cy="37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600"/>
              </a:lnSpc>
            </a:pPr>
            <a:r>
              <a:rPr lang="en-US" sz="1600" b="0" u="sng" strike="noStrike" spc="-1" dirty="0">
                <a:solidFill>
                  <a:srgbClr val="DBDBDB"/>
                </a:solidFill>
                <a:uFillTx/>
                <a:latin typeface="Oxygen"/>
                <a:ea typeface="Lato Light"/>
              </a:rPr>
              <a:t>Character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: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Enemy (static): pipe sewer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- Throw falling trashes. (MC must avoid these falling trashes </a:t>
            </a: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until they lay on the ground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).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- After lay on the ground. Trashes become </a:t>
            </a:r>
            <a:r>
              <a:rPr lang="en-US" sz="1600" b="0" u="sng" strike="noStrike" spc="-1" dirty="0">
                <a:solidFill>
                  <a:srgbClr val="DBDBDB"/>
                </a:solidFill>
                <a:uFillTx/>
                <a:latin typeface="Oxygen"/>
                <a:ea typeface="Lato Light"/>
              </a:rPr>
              <a:t>available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 for MC to collect.</a:t>
            </a:r>
          </a:p>
          <a:p>
            <a:pPr>
              <a:lnSpc>
                <a:spcPts val="3600"/>
              </a:lnSpc>
            </a:pP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	- Moving mechanic:</a:t>
            </a: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</a:t>
            </a: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	Phase 1: Move left/right </a:t>
            </a: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	Phase 2: Stop</a:t>
            </a: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 moving. Throw down falling trashes.</a:t>
            </a: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	Phase 3: Keep moving 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 rot="11369400">
            <a:off x="1107000" y="1363320"/>
            <a:ext cx="282600" cy="284040"/>
          </a:xfrm>
          <a:custGeom>
            <a:avLst/>
            <a:gdLst/>
            <a:ahLst/>
            <a:cxn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02" name="Group 3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703" name="CustomShape 4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CustomShape 5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CustomShape 6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CustomShape 7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CustomShape 8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CustomShape 9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CustomShape 10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CustomShape 11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CustomShape 12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13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CustomShape 14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CustomShape 15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CustomShape 16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CustomShape 17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CustomShape 18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CustomShape 19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CustomShape 20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CustomShape 21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CustomShape 22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CustomShape 23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CustomShape 24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CustomShape 25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CustomShape 26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CustomShape 27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28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29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30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31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1" name="Group 32"/>
          <p:cNvGrpSpPr/>
          <p:nvPr/>
        </p:nvGrpSpPr>
        <p:grpSpPr>
          <a:xfrm>
            <a:off x="-2608560" y="4948200"/>
            <a:ext cx="15175440" cy="5376600"/>
            <a:chOff x="-2608560" y="4948200"/>
            <a:chExt cx="15175440" cy="5376600"/>
          </a:xfrm>
        </p:grpSpPr>
        <p:grpSp>
          <p:nvGrpSpPr>
            <p:cNvPr id="732" name="Group 33"/>
            <p:cNvGrpSpPr/>
            <p:nvPr/>
          </p:nvGrpSpPr>
          <p:grpSpPr>
            <a:xfrm>
              <a:off x="-2608560" y="4948200"/>
              <a:ext cx="15175440" cy="5376600"/>
              <a:chOff x="-2608560" y="4948200"/>
              <a:chExt cx="15175440" cy="5376600"/>
            </a:xfrm>
          </p:grpSpPr>
          <p:sp>
            <p:nvSpPr>
              <p:cNvPr id="733" name="CustomShape 34"/>
              <p:cNvSpPr/>
              <p:nvPr/>
            </p:nvSpPr>
            <p:spPr>
              <a:xfrm rot="11369400">
                <a:off x="4651200" y="641844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4" name="CustomShape 35"/>
              <p:cNvSpPr/>
              <p:nvPr/>
            </p:nvSpPr>
            <p:spPr>
              <a:xfrm rot="11369400">
                <a:off x="10881720" y="62330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5" name="CustomShape 36"/>
              <p:cNvSpPr/>
              <p:nvPr/>
            </p:nvSpPr>
            <p:spPr>
              <a:xfrm rot="11369400">
                <a:off x="5431680" y="660636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6" name="CustomShape 37"/>
              <p:cNvSpPr/>
              <p:nvPr/>
            </p:nvSpPr>
            <p:spPr>
              <a:xfrm rot="11369400">
                <a:off x="11606760" y="6923160"/>
                <a:ext cx="417600" cy="34776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7" name="CustomShape 38"/>
              <p:cNvSpPr/>
              <p:nvPr/>
            </p:nvSpPr>
            <p:spPr>
              <a:xfrm rot="11369400">
                <a:off x="12128760" y="681336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8" name="CustomShape 39"/>
              <p:cNvSpPr/>
              <p:nvPr/>
            </p:nvSpPr>
            <p:spPr>
              <a:xfrm rot="11369400">
                <a:off x="4897080" y="902520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9" name="CustomShape 40"/>
              <p:cNvSpPr/>
              <p:nvPr/>
            </p:nvSpPr>
            <p:spPr>
              <a:xfrm rot="11369400">
                <a:off x="4950360" y="5475960"/>
                <a:ext cx="589860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41"/>
              <p:cNvSpPr/>
              <p:nvPr/>
            </p:nvSpPr>
            <p:spPr>
              <a:xfrm rot="11369400">
                <a:off x="6276600" y="634104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1" name="CustomShape 42"/>
              <p:cNvSpPr/>
              <p:nvPr/>
            </p:nvSpPr>
            <p:spPr>
              <a:xfrm rot="11369400">
                <a:off x="4108680" y="788076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2" name="CustomShape 43"/>
              <p:cNvSpPr/>
              <p:nvPr/>
            </p:nvSpPr>
            <p:spPr>
              <a:xfrm rot="11369400">
                <a:off x="5737680" y="566208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3" name="CustomShape 44"/>
              <p:cNvSpPr/>
              <p:nvPr/>
            </p:nvSpPr>
            <p:spPr>
              <a:xfrm rot="11369400">
                <a:off x="4840200" y="805320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4" name="CustomShape 45"/>
              <p:cNvSpPr/>
              <p:nvPr/>
            </p:nvSpPr>
            <p:spPr>
              <a:xfrm rot="11369400">
                <a:off x="4440600" y="830772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5" name="CustomShape 46"/>
              <p:cNvSpPr/>
              <p:nvPr/>
            </p:nvSpPr>
            <p:spPr>
              <a:xfrm rot="11369400">
                <a:off x="11891160" y="603468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6" name="CustomShape 47"/>
              <p:cNvSpPr/>
              <p:nvPr/>
            </p:nvSpPr>
            <p:spPr>
              <a:xfrm rot="11369400">
                <a:off x="-2421360" y="54799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7" name="CustomShape 48"/>
              <p:cNvSpPr/>
              <p:nvPr/>
            </p:nvSpPr>
            <p:spPr>
              <a:xfrm rot="11369400">
                <a:off x="79920" y="610812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8" name="CustomShape 49"/>
              <p:cNvSpPr/>
              <p:nvPr/>
            </p:nvSpPr>
            <p:spPr>
              <a:xfrm rot="11369400">
                <a:off x="-1872720" y="84236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9" name="CustomShape 50"/>
              <p:cNvSpPr/>
              <p:nvPr/>
            </p:nvSpPr>
            <p:spPr>
              <a:xfrm rot="11369400">
                <a:off x="-735480" y="678672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0" name="CustomShape 51"/>
              <p:cNvSpPr/>
              <p:nvPr/>
            </p:nvSpPr>
            <p:spPr>
              <a:xfrm rot="11369400">
                <a:off x="5450760" y="6959880"/>
                <a:ext cx="75240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1" name="CustomShape 52"/>
              <p:cNvSpPr/>
              <p:nvPr/>
            </p:nvSpPr>
            <p:spPr>
              <a:xfrm rot="11369400">
                <a:off x="-1269000" y="919908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2" name="CustomShape 53"/>
              <p:cNvSpPr/>
              <p:nvPr/>
            </p:nvSpPr>
            <p:spPr>
              <a:xfrm rot="11369400">
                <a:off x="-516600" y="57427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3" name="CustomShape 54"/>
              <p:cNvSpPr/>
              <p:nvPr/>
            </p:nvSpPr>
            <p:spPr>
              <a:xfrm rot="11369400">
                <a:off x="4878720" y="591012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4" name="CustomShape 55"/>
              <p:cNvSpPr/>
              <p:nvPr/>
            </p:nvSpPr>
            <p:spPr>
              <a:xfrm rot="11369400">
                <a:off x="6324840" y="677628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5" name="CustomShape 56"/>
              <p:cNvSpPr/>
              <p:nvPr/>
            </p:nvSpPr>
            <p:spPr>
              <a:xfrm rot="11369400">
                <a:off x="-636840" y="535320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6" name="CustomShape 57"/>
              <p:cNvSpPr/>
              <p:nvPr/>
            </p:nvSpPr>
            <p:spPr>
              <a:xfrm rot="11369400">
                <a:off x="-1739520" y="623772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7" name="CustomShape 58"/>
              <p:cNvSpPr/>
              <p:nvPr/>
            </p:nvSpPr>
            <p:spPr>
              <a:xfrm rot="11369400">
                <a:off x="4438800" y="646956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8" name="CustomShape 59"/>
              <p:cNvSpPr/>
              <p:nvPr/>
            </p:nvSpPr>
            <p:spPr>
              <a:xfrm rot="11369400">
                <a:off x="5173560" y="637992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9" name="CustomShape 60"/>
              <p:cNvSpPr/>
              <p:nvPr/>
            </p:nvSpPr>
            <p:spPr>
              <a:xfrm rot="11369400">
                <a:off x="-2277000" y="865584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0" name="CustomShape 61"/>
              <p:cNvSpPr/>
              <p:nvPr/>
            </p:nvSpPr>
            <p:spPr>
              <a:xfrm rot="11369400">
                <a:off x="7014600" y="61268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61" name="CustomShape 62"/>
            <p:cNvSpPr/>
            <p:nvPr/>
          </p:nvSpPr>
          <p:spPr>
            <a:xfrm rot="11369400">
              <a:off x="-680400" y="594540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597014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2365560" y="3834000"/>
            <a:ext cx="7481160" cy="8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ts val="2999"/>
              </a:lnSpc>
            </a:pPr>
            <a:r>
              <a:rPr lang="en-US" sz="2200" b="0" strike="noStrike" spc="-1">
                <a:solidFill>
                  <a:srgbClr val="DBDBDB"/>
                </a:solidFill>
                <a:latin typeface="Oxygen"/>
                <a:ea typeface="Lato Light"/>
              </a:rPr>
              <a:t>In the future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63" name="CustomShape 2"/>
          <p:cNvSpPr/>
          <p:nvPr/>
        </p:nvSpPr>
        <p:spPr>
          <a:xfrm>
            <a:off x="3330000" y="2571840"/>
            <a:ext cx="55623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1" strike="noStrike" spc="296">
                <a:solidFill>
                  <a:srgbClr val="FFFFFF"/>
                </a:solidFill>
                <a:latin typeface="Oxygen"/>
                <a:ea typeface="Nunito Bold"/>
              </a:rPr>
              <a:t>Polishing</a:t>
            </a:r>
            <a:endParaRPr lang="en-US" sz="7200" b="0" strike="noStrike" spc="-1">
              <a:latin typeface="Arial"/>
            </a:endParaRPr>
          </a:p>
        </p:txBody>
      </p:sp>
      <p:grpSp>
        <p:nvGrpSpPr>
          <p:cNvPr id="764" name="Group 3"/>
          <p:cNvGrpSpPr/>
          <p:nvPr/>
        </p:nvGrpSpPr>
        <p:grpSpPr>
          <a:xfrm>
            <a:off x="-1208160" y="-4899600"/>
            <a:ext cx="17397360" cy="7873920"/>
            <a:chOff x="-1208160" y="-4899600"/>
            <a:chExt cx="17397360" cy="7873920"/>
          </a:xfrm>
        </p:grpSpPr>
        <p:sp>
          <p:nvSpPr>
            <p:cNvPr id="765" name="CustomShape 4"/>
            <p:cNvSpPr/>
            <p:nvPr/>
          </p:nvSpPr>
          <p:spPr>
            <a:xfrm rot="543600">
              <a:off x="1624320" y="-40215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CustomShape 5"/>
            <p:cNvSpPr/>
            <p:nvPr/>
          </p:nvSpPr>
          <p:spPr>
            <a:xfrm rot="543600">
              <a:off x="-1114200" y="-5860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CustomShape 6"/>
            <p:cNvSpPr/>
            <p:nvPr/>
          </p:nvSpPr>
          <p:spPr>
            <a:xfrm rot="543600">
              <a:off x="511920" y="-426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CustomShape 7"/>
            <p:cNvSpPr/>
            <p:nvPr/>
          </p:nvSpPr>
          <p:spPr>
            <a:xfrm rot="543600">
              <a:off x="-461520" y="-6998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CustomShape 8"/>
            <p:cNvSpPr/>
            <p:nvPr/>
          </p:nvSpPr>
          <p:spPr>
            <a:xfrm rot="543600">
              <a:off x="-1008360" y="-438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CustomShape 9"/>
            <p:cNvSpPr/>
            <p:nvPr/>
          </p:nvSpPr>
          <p:spPr>
            <a:xfrm rot="543600">
              <a:off x="9152640" y="-378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CustomShape 10"/>
            <p:cNvSpPr/>
            <p:nvPr/>
          </p:nvSpPr>
          <p:spPr>
            <a:xfrm rot="543600">
              <a:off x="1224720" y="-26708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CustomShape 11"/>
            <p:cNvSpPr/>
            <p:nvPr/>
          </p:nvSpPr>
          <p:spPr>
            <a:xfrm rot="543600">
              <a:off x="-36360" y="87408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CustomShape 12"/>
            <p:cNvSpPr/>
            <p:nvPr/>
          </p:nvSpPr>
          <p:spPr>
            <a:xfrm rot="543600">
              <a:off x="9922320" y="-23598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CustomShape 13"/>
            <p:cNvSpPr/>
            <p:nvPr/>
          </p:nvSpPr>
          <p:spPr>
            <a:xfrm rot="543600">
              <a:off x="106920" y="-29134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CustomShape 14"/>
            <p:cNvSpPr/>
            <p:nvPr/>
          </p:nvSpPr>
          <p:spPr>
            <a:xfrm rot="543600">
              <a:off x="8788320" y="-26384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CustomShape 15"/>
            <p:cNvSpPr/>
            <p:nvPr/>
          </p:nvSpPr>
          <p:spPr>
            <a:xfrm rot="543600">
              <a:off x="9812880" y="-27763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CustomShape 16"/>
            <p:cNvSpPr/>
            <p:nvPr/>
          </p:nvSpPr>
          <p:spPr>
            <a:xfrm rot="543600">
              <a:off x="-644400" y="6602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CustomShape 17"/>
            <p:cNvSpPr/>
            <p:nvPr/>
          </p:nvSpPr>
          <p:spPr>
            <a:xfrm rot="543600">
              <a:off x="290880" y="-43549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CustomShape 18"/>
            <p:cNvSpPr/>
            <p:nvPr/>
          </p:nvSpPr>
          <p:spPr>
            <a:xfrm rot="543600">
              <a:off x="3746880" y="-2250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CustomShape 19"/>
            <p:cNvSpPr/>
            <p:nvPr/>
          </p:nvSpPr>
          <p:spPr>
            <a:xfrm rot="543600">
              <a:off x="12505320" y="-25884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CustomShape 20"/>
            <p:cNvSpPr/>
            <p:nvPr/>
          </p:nvSpPr>
          <p:spPr>
            <a:xfrm rot="543600">
              <a:off x="4875120" y="-3231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CustomShape 21"/>
            <p:cNvSpPr/>
            <p:nvPr/>
          </p:nvSpPr>
          <p:spPr>
            <a:xfrm rot="543600">
              <a:off x="3416040" y="297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CustomShape 22"/>
            <p:cNvSpPr/>
            <p:nvPr/>
          </p:nvSpPr>
          <p:spPr>
            <a:xfrm rot="543600">
              <a:off x="13516200" y="-27432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CustomShape 23"/>
            <p:cNvSpPr/>
            <p:nvPr/>
          </p:nvSpPr>
          <p:spPr>
            <a:xfrm rot="543600">
              <a:off x="6514200" y="-14860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ustomShape 24"/>
            <p:cNvSpPr/>
            <p:nvPr/>
          </p:nvSpPr>
          <p:spPr>
            <a:xfrm rot="543600">
              <a:off x="1678680" y="9734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CustomShape 25"/>
            <p:cNvSpPr/>
            <p:nvPr/>
          </p:nvSpPr>
          <p:spPr>
            <a:xfrm rot="543600">
              <a:off x="13259880" y="-984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CustomShape 26"/>
            <p:cNvSpPr/>
            <p:nvPr/>
          </p:nvSpPr>
          <p:spPr>
            <a:xfrm rot="543600">
              <a:off x="8701560" y="-15987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CustomShape 27"/>
            <p:cNvSpPr/>
            <p:nvPr/>
          </p:nvSpPr>
          <p:spPr>
            <a:xfrm rot="543600">
              <a:off x="6312960" y="-24814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CustomShape 28"/>
            <p:cNvSpPr/>
            <p:nvPr/>
          </p:nvSpPr>
          <p:spPr>
            <a:xfrm rot="543600">
              <a:off x="5046840" y="10627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CustomShape 29"/>
            <p:cNvSpPr/>
            <p:nvPr/>
          </p:nvSpPr>
          <p:spPr>
            <a:xfrm rot="543600">
              <a:off x="4491360" y="14425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CustomShape 30"/>
            <p:cNvSpPr/>
            <p:nvPr/>
          </p:nvSpPr>
          <p:spPr>
            <a:xfrm rot="543600">
              <a:off x="14954040" y="-19933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CustomShape 31"/>
            <p:cNvSpPr/>
            <p:nvPr/>
          </p:nvSpPr>
          <p:spPr>
            <a:xfrm rot="543600">
              <a:off x="10810440" y="3952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CustomShape 32"/>
            <p:cNvSpPr/>
            <p:nvPr/>
          </p:nvSpPr>
          <p:spPr>
            <a:xfrm rot="543600">
              <a:off x="2710800" y="77436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4" name="Group 33"/>
          <p:cNvGrpSpPr/>
          <p:nvPr/>
        </p:nvGrpSpPr>
        <p:grpSpPr>
          <a:xfrm>
            <a:off x="-2608560" y="4400280"/>
            <a:ext cx="15175440" cy="5376240"/>
            <a:chOff x="-2608560" y="4400280"/>
            <a:chExt cx="15175440" cy="5376240"/>
          </a:xfrm>
        </p:grpSpPr>
        <p:sp>
          <p:nvSpPr>
            <p:cNvPr id="795" name="CustomShape 34"/>
            <p:cNvSpPr/>
            <p:nvPr/>
          </p:nvSpPr>
          <p:spPr>
            <a:xfrm rot="11369400">
              <a:off x="4651200" y="5870160"/>
              <a:ext cx="5898600" cy="3075480"/>
            </a:xfrm>
            <a:custGeom>
              <a:avLst/>
              <a:gdLst/>
              <a:ahLst/>
              <a:cxnLst/>
              <a:rect l="l" t="t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35"/>
            <p:cNvSpPr/>
            <p:nvPr/>
          </p:nvSpPr>
          <p:spPr>
            <a:xfrm rot="11369400">
              <a:off x="10881720" y="568476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36"/>
            <p:cNvSpPr/>
            <p:nvPr/>
          </p:nvSpPr>
          <p:spPr>
            <a:xfrm rot="11369400">
              <a:off x="5431680" y="6058080"/>
              <a:ext cx="5901840" cy="3075480"/>
            </a:xfrm>
            <a:custGeom>
              <a:avLst/>
              <a:gdLst/>
              <a:ahLst/>
              <a:cxn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37"/>
            <p:cNvSpPr/>
            <p:nvPr/>
          </p:nvSpPr>
          <p:spPr>
            <a:xfrm rot="11369400">
              <a:off x="11606760" y="6374880"/>
              <a:ext cx="417600" cy="347760"/>
            </a:xfrm>
            <a:custGeom>
              <a:avLst/>
              <a:gdLst/>
              <a:ahLst/>
              <a:cxnLst/>
              <a:rect l="l" t="t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38"/>
            <p:cNvSpPr/>
            <p:nvPr/>
          </p:nvSpPr>
          <p:spPr>
            <a:xfrm rot="11369400">
              <a:off x="12128760" y="626508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39"/>
            <p:cNvSpPr/>
            <p:nvPr/>
          </p:nvSpPr>
          <p:spPr>
            <a:xfrm rot="11369400">
              <a:off x="4897080" y="847692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40"/>
            <p:cNvSpPr/>
            <p:nvPr/>
          </p:nvSpPr>
          <p:spPr>
            <a:xfrm rot="11369400">
              <a:off x="4950360" y="4927680"/>
              <a:ext cx="5898600" cy="3072240"/>
            </a:xfrm>
            <a:custGeom>
              <a:avLst/>
              <a:gdLst/>
              <a:ahLst/>
              <a:cxnLst/>
              <a:rect l="l" t="t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41"/>
            <p:cNvSpPr/>
            <p:nvPr/>
          </p:nvSpPr>
          <p:spPr>
            <a:xfrm rot="11369400">
              <a:off x="6276600" y="5792760"/>
              <a:ext cx="620280" cy="450000"/>
            </a:xfrm>
            <a:custGeom>
              <a:avLst/>
              <a:gdLst/>
              <a:ahLst/>
              <a:cxnLst/>
              <a:rect l="l" t="t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42"/>
            <p:cNvSpPr/>
            <p:nvPr/>
          </p:nvSpPr>
          <p:spPr>
            <a:xfrm rot="11369400">
              <a:off x="4108680" y="7332480"/>
              <a:ext cx="552960" cy="415080"/>
            </a:xfrm>
            <a:custGeom>
              <a:avLst/>
              <a:gdLst/>
              <a:ahLst/>
              <a:cxnLst/>
              <a:rect l="l" t="t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43"/>
            <p:cNvSpPr/>
            <p:nvPr/>
          </p:nvSpPr>
          <p:spPr>
            <a:xfrm rot="11369400">
              <a:off x="5737680" y="5113800"/>
              <a:ext cx="5901840" cy="3072240"/>
            </a:xfrm>
            <a:custGeom>
              <a:avLst/>
              <a:gdLst/>
              <a:ahLst/>
              <a:cxnLst/>
              <a:rect l="l" t="t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5" name="CustomShape 44"/>
            <p:cNvSpPr/>
            <p:nvPr/>
          </p:nvSpPr>
          <p:spPr>
            <a:xfrm rot="11369400">
              <a:off x="4840200" y="7504920"/>
              <a:ext cx="617400" cy="450000"/>
            </a:xfrm>
            <a:custGeom>
              <a:avLst/>
              <a:gdLst/>
              <a:ahLst/>
              <a:cxnLst/>
              <a:rect l="l" t="t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CustomShape 45"/>
            <p:cNvSpPr/>
            <p:nvPr/>
          </p:nvSpPr>
          <p:spPr>
            <a:xfrm rot="11369400">
              <a:off x="4440600" y="775944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46"/>
            <p:cNvSpPr/>
            <p:nvPr/>
          </p:nvSpPr>
          <p:spPr>
            <a:xfrm rot="11369400">
              <a:off x="11891160" y="5486400"/>
              <a:ext cx="282600" cy="284040"/>
            </a:xfrm>
            <a:custGeom>
              <a:avLst/>
              <a:gdLst/>
              <a:ahLst/>
              <a:cxnLst/>
              <a:rect l="l" t="t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47"/>
            <p:cNvSpPr/>
            <p:nvPr/>
          </p:nvSpPr>
          <p:spPr>
            <a:xfrm rot="11369400">
              <a:off x="-2421360" y="4931640"/>
              <a:ext cx="5139000" cy="2694960"/>
            </a:xfrm>
            <a:custGeom>
              <a:avLst/>
              <a:gdLst/>
              <a:ahLst/>
              <a:cxnLst/>
              <a:rect l="l" t="t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48"/>
            <p:cNvSpPr/>
            <p:nvPr/>
          </p:nvSpPr>
          <p:spPr>
            <a:xfrm rot="11369400">
              <a:off x="79920" y="5559840"/>
              <a:ext cx="5898600" cy="3075480"/>
            </a:xfrm>
            <a:custGeom>
              <a:avLst/>
              <a:gdLst/>
              <a:ahLst/>
              <a:cxnLst/>
              <a:rect l="l" t="t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49"/>
            <p:cNvSpPr/>
            <p:nvPr/>
          </p:nvSpPr>
          <p:spPr>
            <a:xfrm rot="11369400">
              <a:off x="-1872720" y="787536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50"/>
            <p:cNvSpPr/>
            <p:nvPr/>
          </p:nvSpPr>
          <p:spPr>
            <a:xfrm rot="11369400">
              <a:off x="-735480" y="6238440"/>
              <a:ext cx="5901840" cy="3072240"/>
            </a:xfrm>
            <a:custGeom>
              <a:avLst/>
              <a:gdLst/>
              <a:ahLst/>
              <a:cxnLst/>
              <a:rect l="l" t="t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51"/>
            <p:cNvSpPr/>
            <p:nvPr/>
          </p:nvSpPr>
          <p:spPr>
            <a:xfrm rot="11369400">
              <a:off x="5450760" y="6411600"/>
              <a:ext cx="752400" cy="517320"/>
            </a:xfrm>
            <a:custGeom>
              <a:avLst/>
              <a:gdLst/>
              <a:ahLst/>
              <a:cxnLst/>
              <a:rect l="l" t="t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52"/>
            <p:cNvSpPr/>
            <p:nvPr/>
          </p:nvSpPr>
          <p:spPr>
            <a:xfrm rot="11369400">
              <a:off x="-1269000" y="865080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53"/>
            <p:cNvSpPr/>
            <p:nvPr/>
          </p:nvSpPr>
          <p:spPr>
            <a:xfrm rot="11369400">
              <a:off x="-516600" y="5194800"/>
              <a:ext cx="5139000" cy="2694960"/>
            </a:xfrm>
            <a:custGeom>
              <a:avLst/>
              <a:gdLst/>
              <a:ahLst/>
              <a:cxnLst/>
              <a:rect l="l" t="t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54"/>
            <p:cNvSpPr/>
            <p:nvPr/>
          </p:nvSpPr>
          <p:spPr>
            <a:xfrm rot="11369400">
              <a:off x="4878720" y="5361840"/>
              <a:ext cx="617400" cy="450000"/>
            </a:xfrm>
            <a:custGeom>
              <a:avLst/>
              <a:gdLst/>
              <a:ahLst/>
              <a:cxnLst/>
              <a:rect l="l" t="t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55"/>
            <p:cNvSpPr/>
            <p:nvPr/>
          </p:nvSpPr>
          <p:spPr>
            <a:xfrm rot="11369400">
              <a:off x="6324840" y="6228000"/>
              <a:ext cx="552960" cy="415080"/>
            </a:xfrm>
            <a:custGeom>
              <a:avLst/>
              <a:gdLst/>
              <a:ahLst/>
              <a:cxnLst/>
              <a:rect l="l" t="t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56"/>
            <p:cNvSpPr/>
            <p:nvPr/>
          </p:nvSpPr>
          <p:spPr>
            <a:xfrm rot="11369400">
              <a:off x="-636840" y="4805280"/>
              <a:ext cx="5139000" cy="2694960"/>
            </a:xfrm>
            <a:custGeom>
              <a:avLst/>
              <a:gdLst/>
              <a:ahLst/>
              <a:cxnLst/>
              <a:rect l="l" t="t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8" name="CustomShape 57"/>
            <p:cNvSpPr/>
            <p:nvPr/>
          </p:nvSpPr>
          <p:spPr>
            <a:xfrm rot="11369400">
              <a:off x="-1739520" y="5689440"/>
              <a:ext cx="5901840" cy="3075480"/>
            </a:xfrm>
            <a:custGeom>
              <a:avLst/>
              <a:gdLst/>
              <a:ahLst/>
              <a:cxn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9" name="CustomShape 58"/>
            <p:cNvSpPr/>
            <p:nvPr/>
          </p:nvSpPr>
          <p:spPr>
            <a:xfrm rot="11369400">
              <a:off x="4438800" y="5921280"/>
              <a:ext cx="620280" cy="450000"/>
            </a:xfrm>
            <a:custGeom>
              <a:avLst/>
              <a:gdLst/>
              <a:ahLst/>
              <a:cxnLst/>
              <a:rect l="l" t="t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CustomShape 59"/>
            <p:cNvSpPr/>
            <p:nvPr/>
          </p:nvSpPr>
          <p:spPr>
            <a:xfrm rot="11369400">
              <a:off x="5173560" y="5831640"/>
              <a:ext cx="282600" cy="284040"/>
            </a:xfrm>
            <a:custGeom>
              <a:avLst/>
              <a:gdLst/>
              <a:ahLst/>
              <a:cxnLst/>
              <a:rect l="l" t="t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1" name="CustomShape 60"/>
            <p:cNvSpPr/>
            <p:nvPr/>
          </p:nvSpPr>
          <p:spPr>
            <a:xfrm rot="11369400">
              <a:off x="-2277000" y="810756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2" name="CustomShape 61"/>
            <p:cNvSpPr/>
            <p:nvPr/>
          </p:nvSpPr>
          <p:spPr>
            <a:xfrm rot="11369400">
              <a:off x="7014600" y="557856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CustomShape 62"/>
            <p:cNvSpPr/>
            <p:nvPr/>
          </p:nvSpPr>
          <p:spPr>
            <a:xfrm rot="11369400">
              <a:off x="-680400" y="539712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6643080" y="3001320"/>
            <a:ext cx="429696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Increase number of trashes are throwing by enemies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Add more pattern of trashes falling moving.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5" name="CustomShape 2"/>
          <p:cNvSpPr/>
          <p:nvPr/>
        </p:nvSpPr>
        <p:spPr>
          <a:xfrm>
            <a:off x="6647040" y="2349360"/>
            <a:ext cx="15706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A226F"/>
                </a:solidFill>
                <a:latin typeface="Oxygen"/>
                <a:ea typeface="Nunito Bold"/>
              </a:rPr>
              <a:t>Different type of falling trashes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26" name="CustomShape 3"/>
          <p:cNvSpPr/>
          <p:nvPr/>
        </p:nvSpPr>
        <p:spPr>
          <a:xfrm>
            <a:off x="695160" y="1112040"/>
            <a:ext cx="7656480" cy="13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Oxygen"/>
                <a:ea typeface="Nunito Bold"/>
              </a:rPr>
              <a:t>Level difficulty - Enemy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7" name="CustomShape 4"/>
          <p:cNvSpPr/>
          <p:nvPr/>
        </p:nvSpPr>
        <p:spPr>
          <a:xfrm>
            <a:off x="1261080" y="2985120"/>
            <a:ext cx="42886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Enemy will move with flexible pattern (circle, zic-zac,..)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Increase the number of enemies in a level.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8" name="CustomShape 5"/>
          <p:cNvSpPr/>
          <p:nvPr/>
        </p:nvSpPr>
        <p:spPr>
          <a:xfrm>
            <a:off x="1267200" y="2333160"/>
            <a:ext cx="1569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A226F"/>
                </a:solidFill>
                <a:latin typeface="Oxygen"/>
                <a:ea typeface="Nunito Bold"/>
              </a:rPr>
              <a:t>Moving pattern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829" name="Group 6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830" name="CustomShape 7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CustomShape 8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CustomShape 9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CustomShape 10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CustomShape 11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CustomShape 12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CustomShape 13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CustomShape 14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CustomShape 15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CustomShape 16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CustomShape 17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CustomShape 18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CustomShape 19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CustomShape 20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CustomShape 21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CustomShape 22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CustomShape 23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CustomShape 24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CustomShape 25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CustomShape 26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CustomShape 27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CustomShape 28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CustomShape 29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CustomShape 30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CustomShape 31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CustomShape 32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CustomShape 33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CustomShape 34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58" name="Group 35"/>
          <p:cNvGrpSpPr/>
          <p:nvPr/>
        </p:nvGrpSpPr>
        <p:grpSpPr>
          <a:xfrm>
            <a:off x="-2608560" y="4948200"/>
            <a:ext cx="15175440" cy="5376600"/>
            <a:chOff x="-2608560" y="4948200"/>
            <a:chExt cx="15175440" cy="5376600"/>
          </a:xfrm>
        </p:grpSpPr>
        <p:grpSp>
          <p:nvGrpSpPr>
            <p:cNvPr id="859" name="Group 36"/>
            <p:cNvGrpSpPr/>
            <p:nvPr/>
          </p:nvGrpSpPr>
          <p:grpSpPr>
            <a:xfrm>
              <a:off x="-2608560" y="4948200"/>
              <a:ext cx="15175440" cy="5376600"/>
              <a:chOff x="-2608560" y="4948200"/>
              <a:chExt cx="15175440" cy="5376600"/>
            </a:xfrm>
          </p:grpSpPr>
          <p:sp>
            <p:nvSpPr>
              <p:cNvPr id="860" name="CustomShape 37"/>
              <p:cNvSpPr/>
              <p:nvPr/>
            </p:nvSpPr>
            <p:spPr>
              <a:xfrm rot="11369400">
                <a:off x="4651200" y="641844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1" name="CustomShape 38"/>
              <p:cNvSpPr/>
              <p:nvPr/>
            </p:nvSpPr>
            <p:spPr>
              <a:xfrm rot="11369400">
                <a:off x="10881720" y="62330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2" name="CustomShape 39"/>
              <p:cNvSpPr/>
              <p:nvPr/>
            </p:nvSpPr>
            <p:spPr>
              <a:xfrm rot="11369400">
                <a:off x="5431680" y="660636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3" name="CustomShape 40"/>
              <p:cNvSpPr/>
              <p:nvPr/>
            </p:nvSpPr>
            <p:spPr>
              <a:xfrm rot="11369400">
                <a:off x="11606760" y="6923160"/>
                <a:ext cx="417600" cy="34776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4" name="CustomShape 41"/>
              <p:cNvSpPr/>
              <p:nvPr/>
            </p:nvSpPr>
            <p:spPr>
              <a:xfrm rot="11369400">
                <a:off x="12128760" y="681336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5" name="CustomShape 42"/>
              <p:cNvSpPr/>
              <p:nvPr/>
            </p:nvSpPr>
            <p:spPr>
              <a:xfrm rot="11369400">
                <a:off x="4897080" y="902520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6" name="CustomShape 43"/>
              <p:cNvSpPr/>
              <p:nvPr/>
            </p:nvSpPr>
            <p:spPr>
              <a:xfrm rot="11369400">
                <a:off x="4950360" y="5475960"/>
                <a:ext cx="589860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7" name="CustomShape 44"/>
              <p:cNvSpPr/>
              <p:nvPr/>
            </p:nvSpPr>
            <p:spPr>
              <a:xfrm rot="11369400">
                <a:off x="6276600" y="634104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8" name="CustomShape 45"/>
              <p:cNvSpPr/>
              <p:nvPr/>
            </p:nvSpPr>
            <p:spPr>
              <a:xfrm rot="11369400">
                <a:off x="4108680" y="788076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9" name="CustomShape 46"/>
              <p:cNvSpPr/>
              <p:nvPr/>
            </p:nvSpPr>
            <p:spPr>
              <a:xfrm rot="11369400">
                <a:off x="5737680" y="566208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0" name="CustomShape 47"/>
              <p:cNvSpPr/>
              <p:nvPr/>
            </p:nvSpPr>
            <p:spPr>
              <a:xfrm rot="11369400">
                <a:off x="4840200" y="805320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1" name="CustomShape 48"/>
              <p:cNvSpPr/>
              <p:nvPr/>
            </p:nvSpPr>
            <p:spPr>
              <a:xfrm rot="11369400">
                <a:off x="4440600" y="830772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2" name="CustomShape 49"/>
              <p:cNvSpPr/>
              <p:nvPr/>
            </p:nvSpPr>
            <p:spPr>
              <a:xfrm rot="11369400">
                <a:off x="11891160" y="603468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3" name="CustomShape 50"/>
              <p:cNvSpPr/>
              <p:nvPr/>
            </p:nvSpPr>
            <p:spPr>
              <a:xfrm rot="11369400">
                <a:off x="-2421360" y="54799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4" name="CustomShape 51"/>
              <p:cNvSpPr/>
              <p:nvPr/>
            </p:nvSpPr>
            <p:spPr>
              <a:xfrm rot="11369400">
                <a:off x="79920" y="610812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5" name="CustomShape 52"/>
              <p:cNvSpPr/>
              <p:nvPr/>
            </p:nvSpPr>
            <p:spPr>
              <a:xfrm rot="11369400">
                <a:off x="-1872720" y="84236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6" name="CustomShape 53"/>
              <p:cNvSpPr/>
              <p:nvPr/>
            </p:nvSpPr>
            <p:spPr>
              <a:xfrm rot="11369400">
                <a:off x="-735480" y="678672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7" name="CustomShape 54"/>
              <p:cNvSpPr/>
              <p:nvPr/>
            </p:nvSpPr>
            <p:spPr>
              <a:xfrm rot="11369400">
                <a:off x="5450760" y="6959880"/>
                <a:ext cx="75240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8" name="CustomShape 55"/>
              <p:cNvSpPr/>
              <p:nvPr/>
            </p:nvSpPr>
            <p:spPr>
              <a:xfrm rot="11369400">
                <a:off x="-1269000" y="919908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9" name="CustomShape 56"/>
              <p:cNvSpPr/>
              <p:nvPr/>
            </p:nvSpPr>
            <p:spPr>
              <a:xfrm rot="11369400">
                <a:off x="-516600" y="57427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0" name="CustomShape 57"/>
              <p:cNvSpPr/>
              <p:nvPr/>
            </p:nvSpPr>
            <p:spPr>
              <a:xfrm rot="11369400">
                <a:off x="4878720" y="591012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1" name="CustomShape 58"/>
              <p:cNvSpPr/>
              <p:nvPr/>
            </p:nvSpPr>
            <p:spPr>
              <a:xfrm rot="11369400">
                <a:off x="6324840" y="677628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2" name="CustomShape 59"/>
              <p:cNvSpPr/>
              <p:nvPr/>
            </p:nvSpPr>
            <p:spPr>
              <a:xfrm rot="11369400">
                <a:off x="-636840" y="535320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3" name="CustomShape 60"/>
              <p:cNvSpPr/>
              <p:nvPr/>
            </p:nvSpPr>
            <p:spPr>
              <a:xfrm rot="11369400">
                <a:off x="-1739520" y="623772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4" name="CustomShape 61"/>
              <p:cNvSpPr/>
              <p:nvPr/>
            </p:nvSpPr>
            <p:spPr>
              <a:xfrm rot="11369400">
                <a:off x="4438800" y="646956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5" name="CustomShape 62"/>
              <p:cNvSpPr/>
              <p:nvPr/>
            </p:nvSpPr>
            <p:spPr>
              <a:xfrm rot="11369400">
                <a:off x="5173560" y="637992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6" name="CustomShape 63"/>
              <p:cNvSpPr/>
              <p:nvPr/>
            </p:nvSpPr>
            <p:spPr>
              <a:xfrm rot="11369400">
                <a:off x="-2277000" y="865584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7" name="CustomShape 64"/>
              <p:cNvSpPr/>
              <p:nvPr/>
            </p:nvSpPr>
            <p:spPr>
              <a:xfrm rot="11369400">
                <a:off x="7014600" y="61268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88" name="CustomShape 65"/>
            <p:cNvSpPr/>
            <p:nvPr/>
          </p:nvSpPr>
          <p:spPr>
            <a:xfrm rot="11369400">
              <a:off x="-680400" y="594540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695160" y="1112040"/>
            <a:ext cx="7656480" cy="13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Oxygen"/>
                <a:ea typeface="Nunito Bold"/>
              </a:rPr>
              <a:t>Level difficulty - Enemy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90" name="CustomShape 2"/>
          <p:cNvSpPr/>
          <p:nvPr/>
        </p:nvSpPr>
        <p:spPr>
          <a:xfrm>
            <a:off x="3189600" y="3050640"/>
            <a:ext cx="585216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Add boss mechanic with different type (static, dynamic moving)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Boss is stand for big factory, which is wasted industry smoke causing negative effect to people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1" name="CustomShape 3"/>
          <p:cNvSpPr/>
          <p:nvPr/>
        </p:nvSpPr>
        <p:spPr>
          <a:xfrm>
            <a:off x="4937760" y="2377440"/>
            <a:ext cx="1569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A226F"/>
                </a:solidFill>
                <a:latin typeface="Oxygen"/>
                <a:ea typeface="Nunito Bold"/>
              </a:rPr>
              <a:t>Boss batlle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grpSp>
        <p:nvGrpSpPr>
          <p:cNvPr id="892" name="Group 4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893" name="CustomShape 5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CustomShape 6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CustomShape 7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CustomShape 8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CustomShape 9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CustomShape 10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CustomShape 11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CustomShape 12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CustomShape 13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CustomShape 14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CustomShape 15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CustomShape 16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CustomShape 17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CustomShape 18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CustomShape 19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CustomShape 20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CustomShape 21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CustomShape 22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CustomShape 23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CustomShape 24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CustomShape 25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CustomShape 26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CustomShape 27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CustomShape 28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CustomShape 29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CustomShape 30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CustomShape 31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CustomShape 32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21" name="Group 33"/>
          <p:cNvGrpSpPr/>
          <p:nvPr/>
        </p:nvGrpSpPr>
        <p:grpSpPr>
          <a:xfrm>
            <a:off x="-2608560" y="4948200"/>
            <a:ext cx="15175440" cy="5376600"/>
            <a:chOff x="-2608560" y="4948200"/>
            <a:chExt cx="15175440" cy="5376600"/>
          </a:xfrm>
        </p:grpSpPr>
        <p:grpSp>
          <p:nvGrpSpPr>
            <p:cNvPr id="922" name="Group 34"/>
            <p:cNvGrpSpPr/>
            <p:nvPr/>
          </p:nvGrpSpPr>
          <p:grpSpPr>
            <a:xfrm>
              <a:off x="-2608560" y="4948200"/>
              <a:ext cx="15175440" cy="5376600"/>
              <a:chOff x="-2608560" y="4948200"/>
              <a:chExt cx="15175440" cy="5376600"/>
            </a:xfrm>
          </p:grpSpPr>
          <p:sp>
            <p:nvSpPr>
              <p:cNvPr id="923" name="CustomShape 35"/>
              <p:cNvSpPr/>
              <p:nvPr/>
            </p:nvSpPr>
            <p:spPr>
              <a:xfrm rot="11369400">
                <a:off x="4651200" y="641844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4" name="CustomShape 36"/>
              <p:cNvSpPr/>
              <p:nvPr/>
            </p:nvSpPr>
            <p:spPr>
              <a:xfrm rot="11369400">
                <a:off x="10881720" y="62330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5" name="CustomShape 37"/>
              <p:cNvSpPr/>
              <p:nvPr/>
            </p:nvSpPr>
            <p:spPr>
              <a:xfrm rot="11369400">
                <a:off x="5431680" y="660636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6" name="CustomShape 38"/>
              <p:cNvSpPr/>
              <p:nvPr/>
            </p:nvSpPr>
            <p:spPr>
              <a:xfrm rot="11369400">
                <a:off x="11606760" y="6923160"/>
                <a:ext cx="417600" cy="34776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7" name="CustomShape 39"/>
              <p:cNvSpPr/>
              <p:nvPr/>
            </p:nvSpPr>
            <p:spPr>
              <a:xfrm rot="11369400">
                <a:off x="12128760" y="681336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8" name="CustomShape 40"/>
              <p:cNvSpPr/>
              <p:nvPr/>
            </p:nvSpPr>
            <p:spPr>
              <a:xfrm rot="11369400">
                <a:off x="4897080" y="902520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9" name="CustomShape 41"/>
              <p:cNvSpPr/>
              <p:nvPr/>
            </p:nvSpPr>
            <p:spPr>
              <a:xfrm rot="11369400">
                <a:off x="4950360" y="5475960"/>
                <a:ext cx="589860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0" name="CustomShape 42"/>
              <p:cNvSpPr/>
              <p:nvPr/>
            </p:nvSpPr>
            <p:spPr>
              <a:xfrm rot="11369400">
                <a:off x="6276600" y="634104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1" name="CustomShape 43"/>
              <p:cNvSpPr/>
              <p:nvPr/>
            </p:nvSpPr>
            <p:spPr>
              <a:xfrm rot="11369400">
                <a:off x="4108680" y="788076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2" name="CustomShape 44"/>
              <p:cNvSpPr/>
              <p:nvPr/>
            </p:nvSpPr>
            <p:spPr>
              <a:xfrm rot="11369400">
                <a:off x="5737680" y="566208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3" name="CustomShape 45"/>
              <p:cNvSpPr/>
              <p:nvPr/>
            </p:nvSpPr>
            <p:spPr>
              <a:xfrm rot="11369400">
                <a:off x="4840200" y="805320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4" name="CustomShape 46"/>
              <p:cNvSpPr/>
              <p:nvPr/>
            </p:nvSpPr>
            <p:spPr>
              <a:xfrm rot="11369400">
                <a:off x="4440600" y="830772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5" name="CustomShape 47"/>
              <p:cNvSpPr/>
              <p:nvPr/>
            </p:nvSpPr>
            <p:spPr>
              <a:xfrm rot="11369400">
                <a:off x="11891160" y="603468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6" name="CustomShape 48"/>
              <p:cNvSpPr/>
              <p:nvPr/>
            </p:nvSpPr>
            <p:spPr>
              <a:xfrm rot="11369400">
                <a:off x="-2421360" y="54799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7" name="CustomShape 49"/>
              <p:cNvSpPr/>
              <p:nvPr/>
            </p:nvSpPr>
            <p:spPr>
              <a:xfrm rot="11369400">
                <a:off x="79920" y="610812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8" name="CustomShape 50"/>
              <p:cNvSpPr/>
              <p:nvPr/>
            </p:nvSpPr>
            <p:spPr>
              <a:xfrm rot="11369400">
                <a:off x="-1872720" y="84236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9" name="CustomShape 51"/>
              <p:cNvSpPr/>
              <p:nvPr/>
            </p:nvSpPr>
            <p:spPr>
              <a:xfrm rot="11369400">
                <a:off x="-735480" y="678672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0" name="CustomShape 52"/>
              <p:cNvSpPr/>
              <p:nvPr/>
            </p:nvSpPr>
            <p:spPr>
              <a:xfrm rot="11369400">
                <a:off x="5450760" y="6959880"/>
                <a:ext cx="75240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1" name="CustomShape 53"/>
              <p:cNvSpPr/>
              <p:nvPr/>
            </p:nvSpPr>
            <p:spPr>
              <a:xfrm rot="11369400">
                <a:off x="-1269000" y="919908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2" name="CustomShape 54"/>
              <p:cNvSpPr/>
              <p:nvPr/>
            </p:nvSpPr>
            <p:spPr>
              <a:xfrm rot="11369400">
                <a:off x="-516600" y="57427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3" name="CustomShape 55"/>
              <p:cNvSpPr/>
              <p:nvPr/>
            </p:nvSpPr>
            <p:spPr>
              <a:xfrm rot="11369400">
                <a:off x="4878720" y="591012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4" name="CustomShape 56"/>
              <p:cNvSpPr/>
              <p:nvPr/>
            </p:nvSpPr>
            <p:spPr>
              <a:xfrm rot="11369400">
                <a:off x="6324840" y="677628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5" name="CustomShape 57"/>
              <p:cNvSpPr/>
              <p:nvPr/>
            </p:nvSpPr>
            <p:spPr>
              <a:xfrm rot="11369400">
                <a:off x="-636840" y="535320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6" name="CustomShape 58"/>
              <p:cNvSpPr/>
              <p:nvPr/>
            </p:nvSpPr>
            <p:spPr>
              <a:xfrm rot="11369400">
                <a:off x="-1739520" y="623772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7" name="CustomShape 59"/>
              <p:cNvSpPr/>
              <p:nvPr/>
            </p:nvSpPr>
            <p:spPr>
              <a:xfrm rot="11369400">
                <a:off x="4438800" y="646956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8" name="CustomShape 60"/>
              <p:cNvSpPr/>
              <p:nvPr/>
            </p:nvSpPr>
            <p:spPr>
              <a:xfrm rot="11369400">
                <a:off x="5173560" y="637992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9" name="CustomShape 61"/>
              <p:cNvSpPr/>
              <p:nvPr/>
            </p:nvSpPr>
            <p:spPr>
              <a:xfrm rot="11369400">
                <a:off x="-2277000" y="865584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0" name="CustomShape 62"/>
              <p:cNvSpPr/>
              <p:nvPr/>
            </p:nvSpPr>
            <p:spPr>
              <a:xfrm rot="11369400">
                <a:off x="7014600" y="61268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51" name="CustomShape 63"/>
            <p:cNvSpPr/>
            <p:nvPr/>
          </p:nvSpPr>
          <p:spPr>
            <a:xfrm rot="11369400">
              <a:off x="-680400" y="594540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CustomShape 1"/>
          <p:cNvSpPr/>
          <p:nvPr/>
        </p:nvSpPr>
        <p:spPr>
          <a:xfrm>
            <a:off x="6643080" y="3001320"/>
            <a:ext cx="429696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Unlock skin by playing gacha.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Daily reward, daily mission,..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3" name="CustomShape 2"/>
          <p:cNvSpPr/>
          <p:nvPr/>
        </p:nvSpPr>
        <p:spPr>
          <a:xfrm>
            <a:off x="6647040" y="2349360"/>
            <a:ext cx="15706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A226F"/>
                </a:solidFill>
                <a:latin typeface="Oxygen"/>
                <a:ea typeface="Nunito Bold"/>
              </a:rPr>
              <a:t>Gacha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954" name="CustomShape 3"/>
          <p:cNvSpPr/>
          <p:nvPr/>
        </p:nvSpPr>
        <p:spPr>
          <a:xfrm>
            <a:off x="695160" y="1112040"/>
            <a:ext cx="7656480" cy="13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Oxygen"/>
                <a:ea typeface="Nunito Bold"/>
              </a:rPr>
              <a:t>Define game loop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55" name="CustomShape 4"/>
          <p:cNvSpPr/>
          <p:nvPr/>
        </p:nvSpPr>
        <p:spPr>
          <a:xfrm>
            <a:off x="1261080" y="2985120"/>
            <a:ext cx="428868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Finish a level to earn currency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2999"/>
              </a:lnSpc>
            </a:pPr>
            <a:r>
              <a:rPr lang="en-US" sz="1800" b="0" strike="noStrike" spc="-1">
                <a:solidFill>
                  <a:srgbClr val="DBDBDB"/>
                </a:solidFill>
                <a:latin typeface="Oxygen"/>
                <a:ea typeface="Lato Light"/>
              </a:rPr>
              <a:t>- Use currency to unlock skin, upgrade number of MC’s energy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6" name="CustomShape 5"/>
          <p:cNvSpPr/>
          <p:nvPr/>
        </p:nvSpPr>
        <p:spPr>
          <a:xfrm>
            <a:off x="1267200" y="2333160"/>
            <a:ext cx="1569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A226F"/>
                </a:solidFill>
                <a:latin typeface="Oxygen"/>
                <a:ea typeface="Nunito Bold"/>
              </a:rPr>
              <a:t>Currency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grpSp>
        <p:nvGrpSpPr>
          <p:cNvPr id="957" name="Group 6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958" name="CustomShape 7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8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9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10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11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12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13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14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15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16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CustomShape 17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9" name="CustomShape 18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CustomShape 19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CustomShape 20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CustomShape 21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22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23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24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25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26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27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28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29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30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31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32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CustomShape 33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CustomShape 34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6" name="Group 35"/>
          <p:cNvGrpSpPr/>
          <p:nvPr/>
        </p:nvGrpSpPr>
        <p:grpSpPr>
          <a:xfrm>
            <a:off x="-2608560" y="4948200"/>
            <a:ext cx="15175440" cy="5376600"/>
            <a:chOff x="-2608560" y="4948200"/>
            <a:chExt cx="15175440" cy="5376600"/>
          </a:xfrm>
        </p:grpSpPr>
        <p:grpSp>
          <p:nvGrpSpPr>
            <p:cNvPr id="987" name="Group 36"/>
            <p:cNvGrpSpPr/>
            <p:nvPr/>
          </p:nvGrpSpPr>
          <p:grpSpPr>
            <a:xfrm>
              <a:off x="-2608560" y="4948200"/>
              <a:ext cx="15175440" cy="5376600"/>
              <a:chOff x="-2608560" y="4948200"/>
              <a:chExt cx="15175440" cy="5376600"/>
            </a:xfrm>
          </p:grpSpPr>
          <p:sp>
            <p:nvSpPr>
              <p:cNvPr id="988" name="CustomShape 37"/>
              <p:cNvSpPr/>
              <p:nvPr/>
            </p:nvSpPr>
            <p:spPr>
              <a:xfrm rot="11369400">
                <a:off x="4651200" y="641844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9" name="CustomShape 38"/>
              <p:cNvSpPr/>
              <p:nvPr/>
            </p:nvSpPr>
            <p:spPr>
              <a:xfrm rot="11369400">
                <a:off x="10881720" y="62330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0" name="CustomShape 39"/>
              <p:cNvSpPr/>
              <p:nvPr/>
            </p:nvSpPr>
            <p:spPr>
              <a:xfrm rot="11369400">
                <a:off x="5431680" y="660636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1" name="CustomShape 40"/>
              <p:cNvSpPr/>
              <p:nvPr/>
            </p:nvSpPr>
            <p:spPr>
              <a:xfrm rot="11369400">
                <a:off x="11606760" y="6923160"/>
                <a:ext cx="417600" cy="34776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2" name="CustomShape 41"/>
              <p:cNvSpPr/>
              <p:nvPr/>
            </p:nvSpPr>
            <p:spPr>
              <a:xfrm rot="11369400">
                <a:off x="12128760" y="681336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3" name="CustomShape 42"/>
              <p:cNvSpPr/>
              <p:nvPr/>
            </p:nvSpPr>
            <p:spPr>
              <a:xfrm rot="11369400">
                <a:off x="4897080" y="902520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4" name="CustomShape 43"/>
              <p:cNvSpPr/>
              <p:nvPr/>
            </p:nvSpPr>
            <p:spPr>
              <a:xfrm rot="11369400">
                <a:off x="4950360" y="5475960"/>
                <a:ext cx="589860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5" name="CustomShape 44"/>
              <p:cNvSpPr/>
              <p:nvPr/>
            </p:nvSpPr>
            <p:spPr>
              <a:xfrm rot="11369400">
                <a:off x="6276600" y="634104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6" name="CustomShape 45"/>
              <p:cNvSpPr/>
              <p:nvPr/>
            </p:nvSpPr>
            <p:spPr>
              <a:xfrm rot="11369400">
                <a:off x="4108680" y="788076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7" name="CustomShape 46"/>
              <p:cNvSpPr/>
              <p:nvPr/>
            </p:nvSpPr>
            <p:spPr>
              <a:xfrm rot="11369400">
                <a:off x="5737680" y="566208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8" name="CustomShape 47"/>
              <p:cNvSpPr/>
              <p:nvPr/>
            </p:nvSpPr>
            <p:spPr>
              <a:xfrm rot="11369400">
                <a:off x="4840200" y="805320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9" name="CustomShape 48"/>
              <p:cNvSpPr/>
              <p:nvPr/>
            </p:nvSpPr>
            <p:spPr>
              <a:xfrm rot="11369400">
                <a:off x="4440600" y="830772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0" name="CustomShape 49"/>
              <p:cNvSpPr/>
              <p:nvPr/>
            </p:nvSpPr>
            <p:spPr>
              <a:xfrm rot="11369400">
                <a:off x="11891160" y="603468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1" name="CustomShape 50"/>
              <p:cNvSpPr/>
              <p:nvPr/>
            </p:nvSpPr>
            <p:spPr>
              <a:xfrm rot="11369400">
                <a:off x="-2421360" y="54799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2" name="CustomShape 51"/>
              <p:cNvSpPr/>
              <p:nvPr/>
            </p:nvSpPr>
            <p:spPr>
              <a:xfrm rot="11369400">
                <a:off x="79920" y="610812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3" name="CustomShape 52"/>
              <p:cNvSpPr/>
              <p:nvPr/>
            </p:nvSpPr>
            <p:spPr>
              <a:xfrm rot="11369400">
                <a:off x="-1872720" y="84236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4" name="CustomShape 53"/>
              <p:cNvSpPr/>
              <p:nvPr/>
            </p:nvSpPr>
            <p:spPr>
              <a:xfrm rot="11369400">
                <a:off x="-735480" y="678672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5" name="CustomShape 54"/>
              <p:cNvSpPr/>
              <p:nvPr/>
            </p:nvSpPr>
            <p:spPr>
              <a:xfrm rot="11369400">
                <a:off x="5450760" y="6959880"/>
                <a:ext cx="75240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6" name="CustomShape 55"/>
              <p:cNvSpPr/>
              <p:nvPr/>
            </p:nvSpPr>
            <p:spPr>
              <a:xfrm rot="11369400">
                <a:off x="-1269000" y="919908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7" name="CustomShape 56"/>
              <p:cNvSpPr/>
              <p:nvPr/>
            </p:nvSpPr>
            <p:spPr>
              <a:xfrm rot="11369400">
                <a:off x="-516600" y="57427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8" name="CustomShape 57"/>
              <p:cNvSpPr/>
              <p:nvPr/>
            </p:nvSpPr>
            <p:spPr>
              <a:xfrm rot="11369400">
                <a:off x="4878720" y="591012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9" name="CustomShape 58"/>
              <p:cNvSpPr/>
              <p:nvPr/>
            </p:nvSpPr>
            <p:spPr>
              <a:xfrm rot="11369400">
                <a:off x="6324840" y="677628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0" name="CustomShape 59"/>
              <p:cNvSpPr/>
              <p:nvPr/>
            </p:nvSpPr>
            <p:spPr>
              <a:xfrm rot="11369400">
                <a:off x="-636840" y="535320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1" name="CustomShape 60"/>
              <p:cNvSpPr/>
              <p:nvPr/>
            </p:nvSpPr>
            <p:spPr>
              <a:xfrm rot="11369400">
                <a:off x="-1739520" y="623772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2" name="CustomShape 61"/>
              <p:cNvSpPr/>
              <p:nvPr/>
            </p:nvSpPr>
            <p:spPr>
              <a:xfrm rot="11369400">
                <a:off x="4438800" y="646956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3" name="CustomShape 62"/>
              <p:cNvSpPr/>
              <p:nvPr/>
            </p:nvSpPr>
            <p:spPr>
              <a:xfrm rot="11369400">
                <a:off x="5173560" y="637992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4" name="CustomShape 63"/>
              <p:cNvSpPr/>
              <p:nvPr/>
            </p:nvSpPr>
            <p:spPr>
              <a:xfrm rot="11369400">
                <a:off x="-2277000" y="865584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5" name="CustomShape 64"/>
              <p:cNvSpPr/>
              <p:nvPr/>
            </p:nvSpPr>
            <p:spPr>
              <a:xfrm rot="11369400">
                <a:off x="7014600" y="61268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016" name="CustomShape 65"/>
            <p:cNvSpPr/>
            <p:nvPr/>
          </p:nvSpPr>
          <p:spPr>
            <a:xfrm rot="11369400">
              <a:off x="-680400" y="594540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204480" y="1894680"/>
            <a:ext cx="11494440" cy="169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DBDBDB"/>
                </a:solidFill>
                <a:latin typeface="Oxygen"/>
                <a:ea typeface="Lato Light"/>
              </a:rPr>
              <a:t>- </a:t>
            </a:r>
            <a:r>
              <a:rPr lang="en-US" sz="2100" b="1" strike="noStrike" spc="-1">
                <a:solidFill>
                  <a:srgbClr val="DBDBDB"/>
                </a:solidFill>
                <a:latin typeface="Oxygen"/>
                <a:ea typeface="Lato Light"/>
              </a:rPr>
              <a:t>Sustainability</a:t>
            </a:r>
            <a:r>
              <a:rPr lang="en-US" sz="2100" b="0" strike="noStrike" spc="-1">
                <a:solidFill>
                  <a:srgbClr val="DBDBDB"/>
                </a:solidFill>
                <a:latin typeface="Oxygen"/>
                <a:ea typeface="Lato Light"/>
              </a:rPr>
              <a:t> is the ability to maintain</a:t>
            </a:r>
            <a:endParaRPr lang="en-US" sz="2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DBDBDB"/>
                </a:solidFill>
                <a:latin typeface="Oxygen"/>
                <a:ea typeface="Lato Light"/>
              </a:rPr>
              <a:t>- For people, sustainability is the ability to maintain long-term </a:t>
            </a:r>
            <a:r>
              <a:rPr lang="en-US" sz="2100" b="0" u="sng" strike="noStrike" spc="-1">
                <a:solidFill>
                  <a:srgbClr val="DBDBDB"/>
                </a:solidFill>
                <a:uFillTx/>
                <a:latin typeface="Oxygen"/>
                <a:ea typeface="Lato Light"/>
              </a:rPr>
              <a:t>living quality</a:t>
            </a:r>
            <a:r>
              <a:rPr lang="en-US" sz="2100" b="0" strike="noStrike" spc="-1">
                <a:solidFill>
                  <a:srgbClr val="DBDBDB"/>
                </a:solidFill>
                <a:latin typeface="Oxygen"/>
                <a:ea typeface="Lato Light"/>
              </a:rPr>
              <a:t>, this is affected by </a:t>
            </a:r>
            <a:r>
              <a:rPr lang="en-US" sz="2100" b="0" u="sng" strike="noStrike" spc="-1">
                <a:solidFill>
                  <a:srgbClr val="DBDBDB"/>
                </a:solidFill>
                <a:uFillTx/>
                <a:latin typeface="Oxygen"/>
                <a:ea typeface="Lato Light"/>
              </a:rPr>
              <a:t>environmental</a:t>
            </a:r>
            <a:r>
              <a:rPr lang="en-US" sz="2100" b="0" strike="noStrike" spc="-1">
                <a:solidFill>
                  <a:srgbClr val="DBDBDB"/>
                </a:solidFill>
                <a:latin typeface="Oxygen"/>
                <a:ea typeface="Lato Light"/>
              </a:rPr>
              <a:t>, </a:t>
            </a:r>
            <a:r>
              <a:rPr lang="en-US" sz="2100" b="0" u="sng" strike="noStrike" spc="-1">
                <a:solidFill>
                  <a:srgbClr val="DBDBDB"/>
                </a:solidFill>
                <a:uFillTx/>
                <a:latin typeface="Oxygen"/>
                <a:ea typeface="Lato Light"/>
              </a:rPr>
              <a:t>economic</a:t>
            </a:r>
            <a:r>
              <a:rPr lang="en-US" sz="2100" b="0" strike="noStrike" spc="-1">
                <a:solidFill>
                  <a:srgbClr val="DBDBDB"/>
                </a:solidFill>
                <a:latin typeface="Oxygen"/>
                <a:ea typeface="Lato Light"/>
              </a:rPr>
              <a:t> and </a:t>
            </a:r>
            <a:r>
              <a:rPr lang="en-US" sz="2100" b="0" u="sng" strike="noStrike" spc="-1">
                <a:solidFill>
                  <a:srgbClr val="DBDBDB"/>
                </a:solidFill>
                <a:uFillTx/>
                <a:latin typeface="Oxygen"/>
                <a:ea typeface="Lato Light"/>
              </a:rPr>
              <a:t>social aspects</a:t>
            </a:r>
            <a:r>
              <a:rPr lang="en-US" sz="2100" b="0" strike="noStrike" spc="-1">
                <a:solidFill>
                  <a:srgbClr val="DBDBDB"/>
                </a:solidFill>
                <a:latin typeface="Oxygen"/>
                <a:ea typeface="Lato Light"/>
              </a:rPr>
              <a:t>.</a:t>
            </a:r>
            <a:endParaRPr lang="en-US" sz="2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DBDBDB"/>
                </a:solidFill>
                <a:latin typeface="Oxygen"/>
                <a:ea typeface="Lato Light"/>
              </a:rPr>
              <a:t>- However, human is one of reasons causing negative impacts and enhance ecosystem maintenance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4549680" y="1231560"/>
            <a:ext cx="28522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Oxygen"/>
                <a:ea typeface="Nunito Bold"/>
              </a:rPr>
              <a:t>STORY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412" name="Group 3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413" name="CustomShape 4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5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6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7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8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10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11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12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13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14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15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16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17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18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19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20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21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22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23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24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25"/>
            <p:cNvSpPr/>
            <p:nvPr/>
          </p:nvSpPr>
          <p:spPr>
            <a:xfrm rot="543600">
              <a:off x="12985560" y="-193104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26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27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28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29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30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31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32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2" name="CustomShape 33"/>
          <p:cNvSpPr/>
          <p:nvPr/>
        </p:nvSpPr>
        <p:spPr>
          <a:xfrm>
            <a:off x="4534560" y="3781080"/>
            <a:ext cx="28522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Oxygen"/>
                <a:ea typeface="Nunito Bold"/>
              </a:rPr>
              <a:t>BUT...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43" name="CustomShape 34"/>
          <p:cNvSpPr/>
          <p:nvPr/>
        </p:nvSpPr>
        <p:spPr>
          <a:xfrm>
            <a:off x="209520" y="4527360"/>
            <a:ext cx="11494440" cy="168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- Every </a:t>
            </a:r>
            <a:r>
              <a:rPr lang="en-US" sz="2100" spc="-1" dirty="0">
                <a:solidFill>
                  <a:srgbClr val="DBDBDB"/>
                </a:solidFill>
                <a:latin typeface="Oxygen"/>
                <a:ea typeface="Lato Light"/>
              </a:rPr>
              <a:t>planet</a:t>
            </a:r>
            <a:r>
              <a:rPr lang="en-US" sz="21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 has a super-hero, who is going to balance between negative and positive stuffs…</a:t>
            </a:r>
            <a:r>
              <a:rPr lang="en-US" sz="2100" spc="-1" dirty="0">
                <a:solidFill>
                  <a:srgbClr val="DBDBDB"/>
                </a:solidFill>
                <a:latin typeface="Oxygen"/>
                <a:ea typeface="Lato Light"/>
              </a:rPr>
              <a:t>Earth</a:t>
            </a:r>
            <a:r>
              <a:rPr lang="en-US" sz="21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 has too.</a:t>
            </a:r>
            <a:endParaRPr lang="en-US" sz="2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- Social divided into 2 classes. </a:t>
            </a:r>
            <a:r>
              <a:rPr lang="en-US" sz="2100" b="0" u="sng" strike="noStrike" spc="-1" dirty="0">
                <a:solidFill>
                  <a:srgbClr val="DBDBDB"/>
                </a:solidFill>
                <a:uFillTx/>
                <a:latin typeface="Oxygen"/>
                <a:ea typeface="Lato Light"/>
              </a:rPr>
              <a:t>Environmental social</a:t>
            </a:r>
            <a:r>
              <a:rPr lang="en-US" sz="21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, who are standing for the ecosystem maintenance. And the other is </a:t>
            </a:r>
            <a:r>
              <a:rPr lang="en-US" sz="2100" b="0" u="sng" strike="noStrike" spc="-1" dirty="0">
                <a:solidFill>
                  <a:srgbClr val="DBDBDB"/>
                </a:solidFill>
                <a:uFillTx/>
                <a:latin typeface="Oxygen"/>
                <a:ea typeface="Lato Light"/>
              </a:rPr>
              <a:t>Economic social</a:t>
            </a:r>
            <a:r>
              <a:rPr lang="en-US" sz="21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, who are only focusing on economic development and don’t care about ecosystem maintenance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444" name="CustomShape 35"/>
          <p:cNvSpPr/>
          <p:nvPr/>
        </p:nvSpPr>
        <p:spPr>
          <a:xfrm>
            <a:off x="4554000" y="6035040"/>
            <a:ext cx="28522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Oxygen"/>
                <a:ea typeface="Nunito Bold"/>
              </a:rPr>
              <a:t>...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549680" y="1087560"/>
            <a:ext cx="2852280" cy="94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Oxygen"/>
                <a:ea typeface="Nunito Bold"/>
              </a:rPr>
              <a:t>And we have G.E.T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446" name="Group 2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447" name="CustomShape 3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4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5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6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7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8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9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0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11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12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13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14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15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16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17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18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19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0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21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22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23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24"/>
            <p:cNvSpPr/>
            <p:nvPr/>
          </p:nvSpPr>
          <p:spPr>
            <a:xfrm rot="543600">
              <a:off x="12985560" y="-193104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25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26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27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28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29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0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31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6" name="CustomShape 32"/>
          <p:cNvSpPr/>
          <p:nvPr/>
        </p:nvSpPr>
        <p:spPr>
          <a:xfrm>
            <a:off x="2205360" y="2190600"/>
            <a:ext cx="77900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latin typeface="Oxygen"/>
                <a:ea typeface="Nunito Bold"/>
              </a:rPr>
              <a:t>The green-energy-turner robot, who is going to stand for En</a:t>
            </a:r>
            <a:r>
              <a:rPr lang="en-US" sz="2200" spc="-1" dirty="0">
                <a:solidFill>
                  <a:srgbClr val="FFFFFF"/>
                </a:solidFill>
                <a:latin typeface="Oxygen"/>
                <a:ea typeface="Nunito Bold"/>
              </a:rPr>
              <a:t>vironmental social</a:t>
            </a:r>
            <a:r>
              <a:rPr lang="en-US" sz="2200" b="0" strike="noStrike" spc="-1" dirty="0">
                <a:solidFill>
                  <a:srgbClr val="FFFFFF"/>
                </a:solidFill>
                <a:latin typeface="Oxygen"/>
                <a:ea typeface="Nunito Bold"/>
              </a:rPr>
              <a:t> to balance the living quality of this planet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619640" y="2894040"/>
            <a:ext cx="926712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296">
                <a:solidFill>
                  <a:srgbClr val="FFFFFF"/>
                </a:solidFill>
                <a:latin typeface="Oxygen"/>
                <a:ea typeface="Nunito Bold"/>
              </a:rPr>
              <a:t>CORE GAMEPLAY</a:t>
            </a:r>
            <a:endParaRPr lang="en-US" sz="6000" b="0" strike="noStrike" spc="-1">
              <a:latin typeface="Arial"/>
            </a:endParaRPr>
          </a:p>
        </p:txBody>
      </p:sp>
      <p:grpSp>
        <p:nvGrpSpPr>
          <p:cNvPr id="478" name="Group 2"/>
          <p:cNvGrpSpPr/>
          <p:nvPr/>
        </p:nvGrpSpPr>
        <p:grpSpPr>
          <a:xfrm>
            <a:off x="-1208160" y="-4980240"/>
            <a:ext cx="17397360" cy="7873920"/>
            <a:chOff x="-1208160" y="-4980240"/>
            <a:chExt cx="17397360" cy="7873920"/>
          </a:xfrm>
        </p:grpSpPr>
        <p:sp>
          <p:nvSpPr>
            <p:cNvPr id="479" name="CustomShape 3"/>
            <p:cNvSpPr/>
            <p:nvPr/>
          </p:nvSpPr>
          <p:spPr>
            <a:xfrm rot="543600">
              <a:off x="1624320" y="-41022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"/>
            <p:cNvSpPr/>
            <p:nvPr/>
          </p:nvSpPr>
          <p:spPr>
            <a:xfrm rot="543600">
              <a:off x="-1114200" y="-66672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5"/>
            <p:cNvSpPr/>
            <p:nvPr/>
          </p:nvSpPr>
          <p:spPr>
            <a:xfrm rot="543600">
              <a:off x="511920" y="-43488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6"/>
            <p:cNvSpPr/>
            <p:nvPr/>
          </p:nvSpPr>
          <p:spPr>
            <a:xfrm rot="543600">
              <a:off x="-461520" y="-78048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7"/>
            <p:cNvSpPr/>
            <p:nvPr/>
          </p:nvSpPr>
          <p:spPr>
            <a:xfrm rot="543600">
              <a:off x="-1008360" y="-51876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8"/>
            <p:cNvSpPr/>
            <p:nvPr/>
          </p:nvSpPr>
          <p:spPr>
            <a:xfrm rot="543600">
              <a:off x="9152640" y="-38606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9"/>
            <p:cNvSpPr/>
            <p:nvPr/>
          </p:nvSpPr>
          <p:spPr>
            <a:xfrm rot="543600">
              <a:off x="1224720" y="-27514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10"/>
            <p:cNvSpPr/>
            <p:nvPr/>
          </p:nvSpPr>
          <p:spPr>
            <a:xfrm rot="543600">
              <a:off x="-36360" y="7934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11"/>
            <p:cNvSpPr/>
            <p:nvPr/>
          </p:nvSpPr>
          <p:spPr>
            <a:xfrm rot="543600">
              <a:off x="9922320" y="-244044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12"/>
            <p:cNvSpPr/>
            <p:nvPr/>
          </p:nvSpPr>
          <p:spPr>
            <a:xfrm rot="543600">
              <a:off x="106920" y="-299412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13"/>
            <p:cNvSpPr/>
            <p:nvPr/>
          </p:nvSpPr>
          <p:spPr>
            <a:xfrm rot="543600">
              <a:off x="8788320" y="-271908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14"/>
            <p:cNvSpPr/>
            <p:nvPr/>
          </p:nvSpPr>
          <p:spPr>
            <a:xfrm rot="543600">
              <a:off x="9812880" y="-285696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15"/>
            <p:cNvSpPr/>
            <p:nvPr/>
          </p:nvSpPr>
          <p:spPr>
            <a:xfrm rot="543600">
              <a:off x="-644400" y="5796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16"/>
            <p:cNvSpPr/>
            <p:nvPr/>
          </p:nvSpPr>
          <p:spPr>
            <a:xfrm rot="543600">
              <a:off x="290880" y="-443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17"/>
            <p:cNvSpPr/>
            <p:nvPr/>
          </p:nvSpPr>
          <p:spPr>
            <a:xfrm rot="543600">
              <a:off x="3746880" y="-23310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18"/>
            <p:cNvSpPr/>
            <p:nvPr/>
          </p:nvSpPr>
          <p:spPr>
            <a:xfrm rot="543600">
              <a:off x="12505320" y="-266904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19"/>
            <p:cNvSpPr/>
            <p:nvPr/>
          </p:nvSpPr>
          <p:spPr>
            <a:xfrm rot="543600">
              <a:off x="4875120" y="-33120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20"/>
            <p:cNvSpPr/>
            <p:nvPr/>
          </p:nvSpPr>
          <p:spPr>
            <a:xfrm rot="543600">
              <a:off x="3416040" y="21672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21"/>
            <p:cNvSpPr/>
            <p:nvPr/>
          </p:nvSpPr>
          <p:spPr>
            <a:xfrm rot="543600">
              <a:off x="13516200" y="-2823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22"/>
            <p:cNvSpPr/>
            <p:nvPr/>
          </p:nvSpPr>
          <p:spPr>
            <a:xfrm rot="543600">
              <a:off x="6514200" y="-1566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23"/>
            <p:cNvSpPr/>
            <p:nvPr/>
          </p:nvSpPr>
          <p:spPr>
            <a:xfrm rot="543600">
              <a:off x="1678680" y="8928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24"/>
            <p:cNvSpPr/>
            <p:nvPr/>
          </p:nvSpPr>
          <p:spPr>
            <a:xfrm rot="543600">
              <a:off x="13259880" y="-106524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25"/>
            <p:cNvSpPr/>
            <p:nvPr/>
          </p:nvSpPr>
          <p:spPr>
            <a:xfrm rot="543600">
              <a:off x="8701560" y="-167940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26"/>
            <p:cNvSpPr/>
            <p:nvPr/>
          </p:nvSpPr>
          <p:spPr>
            <a:xfrm rot="543600">
              <a:off x="6312960" y="-256212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27"/>
            <p:cNvSpPr/>
            <p:nvPr/>
          </p:nvSpPr>
          <p:spPr>
            <a:xfrm rot="543600">
              <a:off x="5046840" y="98208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28"/>
            <p:cNvSpPr/>
            <p:nvPr/>
          </p:nvSpPr>
          <p:spPr>
            <a:xfrm rot="543600">
              <a:off x="4491360" y="136188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29"/>
            <p:cNvSpPr/>
            <p:nvPr/>
          </p:nvSpPr>
          <p:spPr>
            <a:xfrm rot="543600">
              <a:off x="14954040" y="-207396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30"/>
            <p:cNvSpPr/>
            <p:nvPr/>
          </p:nvSpPr>
          <p:spPr>
            <a:xfrm rot="543600">
              <a:off x="10810440" y="31464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31"/>
            <p:cNvSpPr/>
            <p:nvPr/>
          </p:nvSpPr>
          <p:spPr>
            <a:xfrm rot="543600">
              <a:off x="2710800" y="693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8" name="Group 32"/>
          <p:cNvGrpSpPr/>
          <p:nvPr/>
        </p:nvGrpSpPr>
        <p:grpSpPr>
          <a:xfrm>
            <a:off x="-2608560" y="4494240"/>
            <a:ext cx="15175440" cy="5376600"/>
            <a:chOff x="-2608560" y="4494240"/>
            <a:chExt cx="15175440" cy="5376600"/>
          </a:xfrm>
        </p:grpSpPr>
        <p:sp>
          <p:nvSpPr>
            <p:cNvPr id="509" name="CustomShape 33"/>
            <p:cNvSpPr/>
            <p:nvPr/>
          </p:nvSpPr>
          <p:spPr>
            <a:xfrm rot="11369400">
              <a:off x="4651200" y="5964480"/>
              <a:ext cx="5898600" cy="3075480"/>
            </a:xfrm>
            <a:custGeom>
              <a:avLst/>
              <a:gdLst/>
              <a:ahLst/>
              <a:cxnLst/>
              <a:rect l="l" t="t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34"/>
            <p:cNvSpPr/>
            <p:nvPr/>
          </p:nvSpPr>
          <p:spPr>
            <a:xfrm rot="11369400">
              <a:off x="10881720" y="577872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35"/>
            <p:cNvSpPr/>
            <p:nvPr/>
          </p:nvSpPr>
          <p:spPr>
            <a:xfrm rot="11369400">
              <a:off x="5431680" y="6152400"/>
              <a:ext cx="5901840" cy="3075480"/>
            </a:xfrm>
            <a:custGeom>
              <a:avLst/>
              <a:gdLst/>
              <a:ahLst/>
              <a:cxn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36"/>
            <p:cNvSpPr/>
            <p:nvPr/>
          </p:nvSpPr>
          <p:spPr>
            <a:xfrm rot="11369400">
              <a:off x="11606760" y="6469200"/>
              <a:ext cx="417600" cy="347760"/>
            </a:xfrm>
            <a:custGeom>
              <a:avLst/>
              <a:gdLst/>
              <a:ahLst/>
              <a:cxnLst/>
              <a:rect l="l" t="t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37"/>
            <p:cNvSpPr/>
            <p:nvPr/>
          </p:nvSpPr>
          <p:spPr>
            <a:xfrm rot="11369400">
              <a:off x="12128760" y="635940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38"/>
            <p:cNvSpPr/>
            <p:nvPr/>
          </p:nvSpPr>
          <p:spPr>
            <a:xfrm rot="11369400">
              <a:off x="4897080" y="857124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39"/>
            <p:cNvSpPr/>
            <p:nvPr/>
          </p:nvSpPr>
          <p:spPr>
            <a:xfrm rot="11369400">
              <a:off x="4950360" y="5022000"/>
              <a:ext cx="5898600" cy="3072240"/>
            </a:xfrm>
            <a:custGeom>
              <a:avLst/>
              <a:gdLst/>
              <a:ahLst/>
              <a:cxnLst/>
              <a:rect l="l" t="t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40"/>
            <p:cNvSpPr/>
            <p:nvPr/>
          </p:nvSpPr>
          <p:spPr>
            <a:xfrm rot="11369400">
              <a:off x="6276600" y="5887080"/>
              <a:ext cx="620280" cy="450000"/>
            </a:xfrm>
            <a:custGeom>
              <a:avLst/>
              <a:gdLst/>
              <a:ahLst/>
              <a:cxnLst/>
              <a:rect l="l" t="t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41"/>
            <p:cNvSpPr/>
            <p:nvPr/>
          </p:nvSpPr>
          <p:spPr>
            <a:xfrm rot="11369400">
              <a:off x="4108680" y="7426440"/>
              <a:ext cx="552960" cy="415080"/>
            </a:xfrm>
            <a:custGeom>
              <a:avLst/>
              <a:gdLst/>
              <a:ahLst/>
              <a:cxnLst/>
              <a:rect l="l" t="t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42"/>
            <p:cNvSpPr/>
            <p:nvPr/>
          </p:nvSpPr>
          <p:spPr>
            <a:xfrm rot="11369400">
              <a:off x="5737680" y="5207760"/>
              <a:ext cx="5901840" cy="3072240"/>
            </a:xfrm>
            <a:custGeom>
              <a:avLst/>
              <a:gdLst/>
              <a:ahLst/>
              <a:cxnLst/>
              <a:rect l="l" t="t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43"/>
            <p:cNvSpPr/>
            <p:nvPr/>
          </p:nvSpPr>
          <p:spPr>
            <a:xfrm rot="11369400">
              <a:off x="4840200" y="7599240"/>
              <a:ext cx="617400" cy="450000"/>
            </a:xfrm>
            <a:custGeom>
              <a:avLst/>
              <a:gdLst/>
              <a:ahLst/>
              <a:cxnLst/>
              <a:rect l="l" t="t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44"/>
            <p:cNvSpPr/>
            <p:nvPr/>
          </p:nvSpPr>
          <p:spPr>
            <a:xfrm rot="11369400">
              <a:off x="4440600" y="785340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45"/>
            <p:cNvSpPr/>
            <p:nvPr/>
          </p:nvSpPr>
          <p:spPr>
            <a:xfrm rot="11369400">
              <a:off x="11891160" y="5580720"/>
              <a:ext cx="282600" cy="284040"/>
            </a:xfrm>
            <a:custGeom>
              <a:avLst/>
              <a:gdLst/>
              <a:ahLst/>
              <a:cxnLst/>
              <a:rect l="l" t="t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46"/>
            <p:cNvSpPr/>
            <p:nvPr/>
          </p:nvSpPr>
          <p:spPr>
            <a:xfrm rot="11369400">
              <a:off x="-2421360" y="5025960"/>
              <a:ext cx="5139000" cy="2694960"/>
            </a:xfrm>
            <a:custGeom>
              <a:avLst/>
              <a:gdLst/>
              <a:ahLst/>
              <a:cxnLst/>
              <a:rect l="l" t="t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47"/>
            <p:cNvSpPr/>
            <p:nvPr/>
          </p:nvSpPr>
          <p:spPr>
            <a:xfrm rot="11369400">
              <a:off x="79920" y="5653800"/>
              <a:ext cx="5898600" cy="3075480"/>
            </a:xfrm>
            <a:custGeom>
              <a:avLst/>
              <a:gdLst/>
              <a:ahLst/>
              <a:cxnLst/>
              <a:rect l="l" t="t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48"/>
            <p:cNvSpPr/>
            <p:nvPr/>
          </p:nvSpPr>
          <p:spPr>
            <a:xfrm rot="11369400">
              <a:off x="-1872720" y="796968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49"/>
            <p:cNvSpPr/>
            <p:nvPr/>
          </p:nvSpPr>
          <p:spPr>
            <a:xfrm rot="11369400">
              <a:off x="-735480" y="6332760"/>
              <a:ext cx="5901840" cy="3072240"/>
            </a:xfrm>
            <a:custGeom>
              <a:avLst/>
              <a:gdLst/>
              <a:ahLst/>
              <a:cxnLst/>
              <a:rect l="l" t="t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50"/>
            <p:cNvSpPr/>
            <p:nvPr/>
          </p:nvSpPr>
          <p:spPr>
            <a:xfrm rot="11369400">
              <a:off x="5450760" y="6505560"/>
              <a:ext cx="752400" cy="517320"/>
            </a:xfrm>
            <a:custGeom>
              <a:avLst/>
              <a:gdLst/>
              <a:ahLst/>
              <a:cxnLst/>
              <a:rect l="l" t="t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51"/>
            <p:cNvSpPr/>
            <p:nvPr/>
          </p:nvSpPr>
          <p:spPr>
            <a:xfrm rot="11369400">
              <a:off x="-1269000" y="874512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52"/>
            <p:cNvSpPr/>
            <p:nvPr/>
          </p:nvSpPr>
          <p:spPr>
            <a:xfrm rot="11369400">
              <a:off x="-516600" y="5288760"/>
              <a:ext cx="5139000" cy="2694960"/>
            </a:xfrm>
            <a:custGeom>
              <a:avLst/>
              <a:gdLst/>
              <a:ahLst/>
              <a:cxnLst/>
              <a:rect l="l" t="t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53"/>
            <p:cNvSpPr/>
            <p:nvPr/>
          </p:nvSpPr>
          <p:spPr>
            <a:xfrm rot="11369400">
              <a:off x="4878720" y="5456160"/>
              <a:ext cx="617400" cy="450000"/>
            </a:xfrm>
            <a:custGeom>
              <a:avLst/>
              <a:gdLst/>
              <a:ahLst/>
              <a:cxnLst/>
              <a:rect l="l" t="t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54"/>
            <p:cNvSpPr/>
            <p:nvPr/>
          </p:nvSpPr>
          <p:spPr>
            <a:xfrm rot="11369400">
              <a:off x="6324840" y="6321960"/>
              <a:ext cx="552960" cy="415080"/>
            </a:xfrm>
            <a:custGeom>
              <a:avLst/>
              <a:gdLst/>
              <a:ahLst/>
              <a:cxnLst/>
              <a:rect l="l" t="t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55"/>
            <p:cNvSpPr/>
            <p:nvPr/>
          </p:nvSpPr>
          <p:spPr>
            <a:xfrm rot="11369400">
              <a:off x="-636840" y="4899240"/>
              <a:ext cx="5139000" cy="2694960"/>
            </a:xfrm>
            <a:custGeom>
              <a:avLst/>
              <a:gdLst/>
              <a:ahLst/>
              <a:cxnLst/>
              <a:rect l="l" t="t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56"/>
            <p:cNvSpPr/>
            <p:nvPr/>
          </p:nvSpPr>
          <p:spPr>
            <a:xfrm rot="11369400">
              <a:off x="-1739520" y="5783760"/>
              <a:ext cx="5901840" cy="3075480"/>
            </a:xfrm>
            <a:custGeom>
              <a:avLst/>
              <a:gdLst/>
              <a:ahLst/>
              <a:cxn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57"/>
            <p:cNvSpPr/>
            <p:nvPr/>
          </p:nvSpPr>
          <p:spPr>
            <a:xfrm rot="11369400">
              <a:off x="4438800" y="6015600"/>
              <a:ext cx="620280" cy="450000"/>
            </a:xfrm>
            <a:custGeom>
              <a:avLst/>
              <a:gdLst/>
              <a:ahLst/>
              <a:cxnLst/>
              <a:rect l="l" t="t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58"/>
            <p:cNvSpPr/>
            <p:nvPr/>
          </p:nvSpPr>
          <p:spPr>
            <a:xfrm rot="11369400">
              <a:off x="5173560" y="5925600"/>
              <a:ext cx="282600" cy="284040"/>
            </a:xfrm>
            <a:custGeom>
              <a:avLst/>
              <a:gdLst/>
              <a:ahLst/>
              <a:cxnLst/>
              <a:rect l="l" t="t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59"/>
            <p:cNvSpPr/>
            <p:nvPr/>
          </p:nvSpPr>
          <p:spPr>
            <a:xfrm rot="11369400">
              <a:off x="-2277000" y="8201880"/>
              <a:ext cx="285840" cy="28404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60"/>
            <p:cNvSpPr/>
            <p:nvPr/>
          </p:nvSpPr>
          <p:spPr>
            <a:xfrm rot="11369400">
              <a:off x="7014600" y="567288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61"/>
            <p:cNvSpPr/>
            <p:nvPr/>
          </p:nvSpPr>
          <p:spPr>
            <a:xfrm rot="11369400">
              <a:off x="-680400" y="549144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1419480" y="1396080"/>
            <a:ext cx="937008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- Control the G.E.T to collect trash and change them into clean energy.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- Launch the fresh energy to those robots, who are standing for Economic Social (E.C), to change them becoming a fresh energy machine. 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539" name="Group 2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540" name="CustomShape 3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4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5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6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7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8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9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0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2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3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4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5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6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7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8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9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20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21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22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23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24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25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26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27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28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29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30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8" name="CustomShape 31"/>
          <p:cNvSpPr/>
          <p:nvPr/>
        </p:nvSpPr>
        <p:spPr>
          <a:xfrm>
            <a:off x="1069200" y="991440"/>
            <a:ext cx="5607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Oxygen"/>
                <a:ea typeface="Nunito Bold"/>
              </a:rPr>
              <a:t>Pitch: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9" name="CustomShape 32"/>
          <p:cNvSpPr/>
          <p:nvPr/>
        </p:nvSpPr>
        <p:spPr>
          <a:xfrm>
            <a:off x="1022400" y="3080520"/>
            <a:ext cx="5607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Oxygen"/>
                <a:ea typeface="Nunito Bold"/>
              </a:rPr>
              <a:t>Win condition: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0" name="CustomShape 33"/>
          <p:cNvSpPr/>
          <p:nvPr/>
        </p:nvSpPr>
        <p:spPr>
          <a:xfrm>
            <a:off x="1371600" y="3369600"/>
            <a:ext cx="937008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600"/>
              </a:lnSpc>
            </a:pPr>
            <a:r>
              <a:rPr lang="en-US" sz="1600" b="0" strike="noStrike" spc="-1">
                <a:solidFill>
                  <a:srgbClr val="DBDBDB"/>
                </a:solidFill>
                <a:latin typeface="Oxygen"/>
                <a:ea typeface="Lato Light"/>
              </a:rPr>
              <a:t>- Finish a level to reach next level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71" name="CustomShape 34"/>
          <p:cNvSpPr/>
          <p:nvPr/>
        </p:nvSpPr>
        <p:spPr>
          <a:xfrm>
            <a:off x="1005840" y="4207320"/>
            <a:ext cx="5607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Oxygen"/>
                <a:ea typeface="Nunito Bold"/>
              </a:rPr>
              <a:t>Lose condition: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2" name="CustomShape 35"/>
          <p:cNvSpPr/>
          <p:nvPr/>
        </p:nvSpPr>
        <p:spPr>
          <a:xfrm>
            <a:off x="1328040" y="4527000"/>
            <a:ext cx="937008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- Hit the enemy (</a:t>
            </a: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polluted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) </a:t>
            </a:r>
            <a:br>
              <a:rPr dirty="0"/>
            </a:b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- Hit the enemy’s bullets (</a:t>
            </a: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trashes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)</a:t>
            </a:r>
            <a:br>
              <a:rPr dirty="0"/>
            </a:b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- The pollution bar reach maximum.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1419480" y="2080080"/>
            <a:ext cx="592704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600"/>
              </a:lnSpc>
            </a:pPr>
            <a:r>
              <a:rPr lang="en-US" sz="2200" b="0" u="sng" strike="noStrike" spc="-1">
                <a:solidFill>
                  <a:srgbClr val="DBDBDB"/>
                </a:solidFill>
                <a:uFillTx/>
                <a:latin typeface="Oxygen"/>
                <a:ea typeface="Lato Light"/>
              </a:rPr>
              <a:t>Camera</a:t>
            </a:r>
            <a:r>
              <a:rPr lang="en-US" sz="2200" b="0" strike="noStrike" spc="-1">
                <a:solidFill>
                  <a:srgbClr val="DBDBDB"/>
                </a:solidFill>
                <a:latin typeface="Oxygen"/>
                <a:ea typeface="Lato Light"/>
              </a:rPr>
              <a:t>: side view - portrait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1431000" y="2668320"/>
            <a:ext cx="9632880" cy="23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600"/>
              </a:lnSpc>
            </a:pPr>
            <a:r>
              <a:rPr lang="en-US" sz="2200" b="0" u="sng" strike="noStrike" spc="-1" dirty="0">
                <a:solidFill>
                  <a:srgbClr val="DBDBDB"/>
                </a:solidFill>
                <a:uFillTx/>
                <a:latin typeface="Oxygen"/>
                <a:ea typeface="Lato Light"/>
              </a:rPr>
              <a:t>Control</a:t>
            </a:r>
            <a:r>
              <a:rPr lang="en-US" sz="22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: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22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- Tap anywhere on the screen to move and avoid enemies &amp; enemy’s falling trashes. Collect trash to </a:t>
            </a:r>
            <a:r>
              <a:rPr lang="en-US" sz="2200" spc="-1" dirty="0">
                <a:solidFill>
                  <a:srgbClr val="DBDBDB"/>
                </a:solidFill>
                <a:latin typeface="Oxygen"/>
                <a:ea typeface="Lato Light"/>
              </a:rPr>
              <a:t>turn</a:t>
            </a:r>
            <a:r>
              <a:rPr lang="en-US" sz="22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 them into clean energy. 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22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- When the energy bar is filled, tap enemy to launch them clean energy.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997200" y="991440"/>
            <a:ext cx="56070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Oxygen"/>
                <a:ea typeface="Nunito Bold"/>
              </a:rPr>
              <a:t>3C: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1369400">
            <a:off x="1107000" y="2227320"/>
            <a:ext cx="282600" cy="284040"/>
          </a:xfrm>
          <a:custGeom>
            <a:avLst/>
            <a:gdLst/>
            <a:ahLst/>
            <a:cxn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5"/>
          <p:cNvSpPr/>
          <p:nvPr/>
        </p:nvSpPr>
        <p:spPr>
          <a:xfrm rot="11369400">
            <a:off x="1107000" y="2827080"/>
            <a:ext cx="282600" cy="284040"/>
          </a:xfrm>
          <a:custGeom>
            <a:avLst/>
            <a:gdLst/>
            <a:ahLst/>
            <a:cxn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78" name="Group 6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579" name="CustomShape 7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8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9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0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1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2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3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4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CustomShape 16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CustomShape 17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CustomShape 18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CustomShape 19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CustomShape 20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21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22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23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24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25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26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27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28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29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30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31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32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33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34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7" name="Group 35"/>
          <p:cNvGrpSpPr/>
          <p:nvPr/>
        </p:nvGrpSpPr>
        <p:grpSpPr>
          <a:xfrm>
            <a:off x="-2608560" y="4948200"/>
            <a:ext cx="15175440" cy="5376600"/>
            <a:chOff x="-2608560" y="4948200"/>
            <a:chExt cx="15175440" cy="5376600"/>
          </a:xfrm>
        </p:grpSpPr>
        <p:grpSp>
          <p:nvGrpSpPr>
            <p:cNvPr id="608" name="Group 36"/>
            <p:cNvGrpSpPr/>
            <p:nvPr/>
          </p:nvGrpSpPr>
          <p:grpSpPr>
            <a:xfrm>
              <a:off x="-2608560" y="4948200"/>
              <a:ext cx="15175440" cy="5376600"/>
              <a:chOff x="-2608560" y="4948200"/>
              <a:chExt cx="15175440" cy="5376600"/>
            </a:xfrm>
          </p:grpSpPr>
          <p:sp>
            <p:nvSpPr>
              <p:cNvPr id="609" name="CustomShape 37"/>
              <p:cNvSpPr/>
              <p:nvPr/>
            </p:nvSpPr>
            <p:spPr>
              <a:xfrm rot="11369400">
                <a:off x="4651200" y="641844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0" name="CustomShape 38"/>
              <p:cNvSpPr/>
              <p:nvPr/>
            </p:nvSpPr>
            <p:spPr>
              <a:xfrm rot="11369400">
                <a:off x="10881720" y="62330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1" name="CustomShape 39"/>
              <p:cNvSpPr/>
              <p:nvPr/>
            </p:nvSpPr>
            <p:spPr>
              <a:xfrm rot="11369400">
                <a:off x="5431680" y="660636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2" name="CustomShape 40"/>
              <p:cNvSpPr/>
              <p:nvPr/>
            </p:nvSpPr>
            <p:spPr>
              <a:xfrm rot="11369400">
                <a:off x="11606760" y="6923160"/>
                <a:ext cx="417600" cy="34776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3" name="CustomShape 41"/>
              <p:cNvSpPr/>
              <p:nvPr/>
            </p:nvSpPr>
            <p:spPr>
              <a:xfrm rot="11369400">
                <a:off x="12128760" y="681336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4" name="CustomShape 42"/>
              <p:cNvSpPr/>
              <p:nvPr/>
            </p:nvSpPr>
            <p:spPr>
              <a:xfrm rot="11369400">
                <a:off x="4897080" y="902520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5" name="CustomShape 43"/>
              <p:cNvSpPr/>
              <p:nvPr/>
            </p:nvSpPr>
            <p:spPr>
              <a:xfrm rot="11369400">
                <a:off x="4950360" y="5475960"/>
                <a:ext cx="589860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6" name="CustomShape 44"/>
              <p:cNvSpPr/>
              <p:nvPr/>
            </p:nvSpPr>
            <p:spPr>
              <a:xfrm rot="11369400">
                <a:off x="6276600" y="634104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7" name="CustomShape 45"/>
              <p:cNvSpPr/>
              <p:nvPr/>
            </p:nvSpPr>
            <p:spPr>
              <a:xfrm rot="11369400">
                <a:off x="4108680" y="788076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8" name="CustomShape 46"/>
              <p:cNvSpPr/>
              <p:nvPr/>
            </p:nvSpPr>
            <p:spPr>
              <a:xfrm rot="11369400">
                <a:off x="5737680" y="566208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9" name="CustomShape 47"/>
              <p:cNvSpPr/>
              <p:nvPr/>
            </p:nvSpPr>
            <p:spPr>
              <a:xfrm rot="11369400">
                <a:off x="4840200" y="805320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0" name="CustomShape 48"/>
              <p:cNvSpPr/>
              <p:nvPr/>
            </p:nvSpPr>
            <p:spPr>
              <a:xfrm rot="11369400">
                <a:off x="4440600" y="830772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1" name="CustomShape 49"/>
              <p:cNvSpPr/>
              <p:nvPr/>
            </p:nvSpPr>
            <p:spPr>
              <a:xfrm rot="11369400">
                <a:off x="11891160" y="603468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2" name="CustomShape 50"/>
              <p:cNvSpPr/>
              <p:nvPr/>
            </p:nvSpPr>
            <p:spPr>
              <a:xfrm rot="11369400">
                <a:off x="-2421360" y="54799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3" name="CustomShape 51"/>
              <p:cNvSpPr/>
              <p:nvPr/>
            </p:nvSpPr>
            <p:spPr>
              <a:xfrm rot="11369400">
                <a:off x="79920" y="610812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4" name="CustomShape 52"/>
              <p:cNvSpPr/>
              <p:nvPr/>
            </p:nvSpPr>
            <p:spPr>
              <a:xfrm rot="11369400">
                <a:off x="-1872720" y="84236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5" name="CustomShape 53"/>
              <p:cNvSpPr/>
              <p:nvPr/>
            </p:nvSpPr>
            <p:spPr>
              <a:xfrm rot="11369400">
                <a:off x="-735480" y="678672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6" name="CustomShape 54"/>
              <p:cNvSpPr/>
              <p:nvPr/>
            </p:nvSpPr>
            <p:spPr>
              <a:xfrm rot="11369400">
                <a:off x="5450760" y="6959880"/>
                <a:ext cx="75240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7" name="CustomShape 55"/>
              <p:cNvSpPr/>
              <p:nvPr/>
            </p:nvSpPr>
            <p:spPr>
              <a:xfrm rot="11369400">
                <a:off x="-1269000" y="919908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8" name="CustomShape 56"/>
              <p:cNvSpPr/>
              <p:nvPr/>
            </p:nvSpPr>
            <p:spPr>
              <a:xfrm rot="11369400">
                <a:off x="-516600" y="57427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9" name="CustomShape 57"/>
              <p:cNvSpPr/>
              <p:nvPr/>
            </p:nvSpPr>
            <p:spPr>
              <a:xfrm rot="11369400">
                <a:off x="4878720" y="591012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0" name="CustomShape 58"/>
              <p:cNvSpPr/>
              <p:nvPr/>
            </p:nvSpPr>
            <p:spPr>
              <a:xfrm rot="11369400">
                <a:off x="6324840" y="677628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1" name="CustomShape 59"/>
              <p:cNvSpPr/>
              <p:nvPr/>
            </p:nvSpPr>
            <p:spPr>
              <a:xfrm rot="11369400">
                <a:off x="-636840" y="535320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2" name="CustomShape 60"/>
              <p:cNvSpPr/>
              <p:nvPr/>
            </p:nvSpPr>
            <p:spPr>
              <a:xfrm rot="11369400">
                <a:off x="-1739520" y="623772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3" name="CustomShape 61"/>
              <p:cNvSpPr/>
              <p:nvPr/>
            </p:nvSpPr>
            <p:spPr>
              <a:xfrm rot="11369400">
                <a:off x="4438800" y="646956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4" name="CustomShape 62"/>
              <p:cNvSpPr/>
              <p:nvPr/>
            </p:nvSpPr>
            <p:spPr>
              <a:xfrm rot="11369400">
                <a:off x="5173560" y="637992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5" name="CustomShape 63"/>
              <p:cNvSpPr/>
              <p:nvPr/>
            </p:nvSpPr>
            <p:spPr>
              <a:xfrm rot="11369400">
                <a:off x="-2277000" y="865584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6" name="CustomShape 64"/>
              <p:cNvSpPr/>
              <p:nvPr/>
            </p:nvSpPr>
            <p:spPr>
              <a:xfrm rot="11369400">
                <a:off x="7014600" y="61268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37" name="CustomShape 65"/>
            <p:cNvSpPr/>
            <p:nvPr/>
          </p:nvSpPr>
          <p:spPr>
            <a:xfrm rot="11369400">
              <a:off x="-680400" y="594540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1419480" y="1108080"/>
            <a:ext cx="9461520" cy="37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600"/>
              </a:lnSpc>
            </a:pPr>
            <a:r>
              <a:rPr lang="en-US" sz="1600" b="0" u="sng" strike="noStrike" spc="-1">
                <a:solidFill>
                  <a:srgbClr val="DBDBDB"/>
                </a:solidFill>
                <a:uFillTx/>
                <a:latin typeface="Oxygen"/>
                <a:ea typeface="Lato Light"/>
              </a:rPr>
              <a:t>Character</a:t>
            </a:r>
            <a:r>
              <a:rPr lang="en-US" sz="1600" b="0" strike="noStrike" spc="-1">
                <a:solidFill>
                  <a:srgbClr val="DBDBDB"/>
                </a:solidFill>
                <a:latin typeface="Oxygen"/>
                <a:ea typeface="Lato Light"/>
              </a:rPr>
              <a:t>: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>
                <a:solidFill>
                  <a:srgbClr val="DBDBDB"/>
                </a:solidFill>
                <a:latin typeface="Oxygen"/>
                <a:ea typeface="Lato Light"/>
              </a:rPr>
              <a:t>G.E.T (MC):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>
                <a:solidFill>
                  <a:srgbClr val="DBDBDB"/>
                </a:solidFill>
                <a:latin typeface="Oxygen"/>
                <a:ea typeface="Lato Light"/>
              </a:rPr>
              <a:t>	- Waiting for enemy throw trashes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>
                <a:solidFill>
                  <a:srgbClr val="DBDBDB"/>
                </a:solidFill>
                <a:latin typeface="Oxygen"/>
                <a:ea typeface="Lato Light"/>
              </a:rPr>
              <a:t>	- Avoid falling trashes and enemies.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>
                <a:solidFill>
                  <a:srgbClr val="DBDBDB"/>
                </a:solidFill>
                <a:latin typeface="Oxygen"/>
                <a:ea typeface="Lato Light"/>
              </a:rPr>
              <a:t>	- Collect trashes after they falling on the ground to fill the energy bar and reduce the pollution bar.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>
                <a:solidFill>
                  <a:srgbClr val="DBDBDB"/>
                </a:solidFill>
                <a:latin typeface="Oxygen"/>
                <a:ea typeface="Lato Light"/>
              </a:rPr>
              <a:t>	--- Energy bar: collect trashes (on the ground) to fill the bar and be able to launch enemies. (can’t launch enemy if the bar is running out of energy).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9" name="CustomShape 2"/>
          <p:cNvSpPr/>
          <p:nvPr/>
        </p:nvSpPr>
        <p:spPr>
          <a:xfrm rot="11369400">
            <a:off x="1107000" y="1363320"/>
            <a:ext cx="282600" cy="284040"/>
          </a:xfrm>
          <a:custGeom>
            <a:avLst/>
            <a:gdLst/>
            <a:ahLst/>
            <a:cxn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40" name="Group 3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641" name="CustomShape 4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5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CustomShape 6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CustomShape 7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CustomShape 8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CustomShape 9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CustomShape 10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11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CustomShape 12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CustomShape 13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CustomShape 14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CustomShape 15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CustomShape 16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CustomShape 17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CustomShape 18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CustomShape 19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CustomShape 20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CustomShape 21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CustomShape 22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CustomShape 23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24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25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26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27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28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29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30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31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69" name="Group 32"/>
          <p:cNvGrpSpPr/>
          <p:nvPr/>
        </p:nvGrpSpPr>
        <p:grpSpPr>
          <a:xfrm>
            <a:off x="-2608560" y="4948200"/>
            <a:ext cx="15175440" cy="5376600"/>
            <a:chOff x="-2608560" y="4948200"/>
            <a:chExt cx="15175440" cy="5376600"/>
          </a:xfrm>
        </p:grpSpPr>
        <p:grpSp>
          <p:nvGrpSpPr>
            <p:cNvPr id="670" name="Group 33"/>
            <p:cNvGrpSpPr/>
            <p:nvPr/>
          </p:nvGrpSpPr>
          <p:grpSpPr>
            <a:xfrm>
              <a:off x="-2608560" y="4948200"/>
              <a:ext cx="15175440" cy="5376600"/>
              <a:chOff x="-2608560" y="4948200"/>
              <a:chExt cx="15175440" cy="5376600"/>
            </a:xfrm>
          </p:grpSpPr>
          <p:sp>
            <p:nvSpPr>
              <p:cNvPr id="671" name="CustomShape 34"/>
              <p:cNvSpPr/>
              <p:nvPr/>
            </p:nvSpPr>
            <p:spPr>
              <a:xfrm rot="11369400">
                <a:off x="4651200" y="641844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2" name="CustomShape 35"/>
              <p:cNvSpPr/>
              <p:nvPr/>
            </p:nvSpPr>
            <p:spPr>
              <a:xfrm rot="11369400">
                <a:off x="10881720" y="62330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3" name="CustomShape 36"/>
              <p:cNvSpPr/>
              <p:nvPr/>
            </p:nvSpPr>
            <p:spPr>
              <a:xfrm rot="11369400">
                <a:off x="5431680" y="660636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4" name="CustomShape 37"/>
              <p:cNvSpPr/>
              <p:nvPr/>
            </p:nvSpPr>
            <p:spPr>
              <a:xfrm rot="11369400">
                <a:off x="11606760" y="6923160"/>
                <a:ext cx="417600" cy="34776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5" name="CustomShape 38"/>
              <p:cNvSpPr/>
              <p:nvPr/>
            </p:nvSpPr>
            <p:spPr>
              <a:xfrm rot="11369400">
                <a:off x="12128760" y="681336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6" name="CustomShape 39"/>
              <p:cNvSpPr/>
              <p:nvPr/>
            </p:nvSpPr>
            <p:spPr>
              <a:xfrm rot="11369400">
                <a:off x="4897080" y="902520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7" name="CustomShape 40"/>
              <p:cNvSpPr/>
              <p:nvPr/>
            </p:nvSpPr>
            <p:spPr>
              <a:xfrm rot="11369400">
                <a:off x="4950360" y="5475960"/>
                <a:ext cx="589860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8" name="CustomShape 41"/>
              <p:cNvSpPr/>
              <p:nvPr/>
            </p:nvSpPr>
            <p:spPr>
              <a:xfrm rot="11369400">
                <a:off x="6276600" y="634104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9" name="CustomShape 42"/>
              <p:cNvSpPr/>
              <p:nvPr/>
            </p:nvSpPr>
            <p:spPr>
              <a:xfrm rot="11369400">
                <a:off x="4108680" y="788076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0" name="CustomShape 43"/>
              <p:cNvSpPr/>
              <p:nvPr/>
            </p:nvSpPr>
            <p:spPr>
              <a:xfrm rot="11369400">
                <a:off x="5737680" y="566208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1" name="CustomShape 44"/>
              <p:cNvSpPr/>
              <p:nvPr/>
            </p:nvSpPr>
            <p:spPr>
              <a:xfrm rot="11369400">
                <a:off x="4840200" y="805320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2" name="CustomShape 45"/>
              <p:cNvSpPr/>
              <p:nvPr/>
            </p:nvSpPr>
            <p:spPr>
              <a:xfrm rot="11369400">
                <a:off x="4440600" y="830772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3" name="CustomShape 46"/>
              <p:cNvSpPr/>
              <p:nvPr/>
            </p:nvSpPr>
            <p:spPr>
              <a:xfrm rot="11369400">
                <a:off x="11891160" y="603468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4" name="CustomShape 47"/>
              <p:cNvSpPr/>
              <p:nvPr/>
            </p:nvSpPr>
            <p:spPr>
              <a:xfrm rot="11369400">
                <a:off x="-2421360" y="54799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5" name="CustomShape 48"/>
              <p:cNvSpPr/>
              <p:nvPr/>
            </p:nvSpPr>
            <p:spPr>
              <a:xfrm rot="11369400">
                <a:off x="79920" y="610812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6" name="CustomShape 49"/>
              <p:cNvSpPr/>
              <p:nvPr/>
            </p:nvSpPr>
            <p:spPr>
              <a:xfrm rot="11369400">
                <a:off x="-1872720" y="84236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7" name="CustomShape 50"/>
              <p:cNvSpPr/>
              <p:nvPr/>
            </p:nvSpPr>
            <p:spPr>
              <a:xfrm rot="11369400">
                <a:off x="-735480" y="678672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8" name="CustomShape 51"/>
              <p:cNvSpPr/>
              <p:nvPr/>
            </p:nvSpPr>
            <p:spPr>
              <a:xfrm rot="11369400">
                <a:off x="5450760" y="6959880"/>
                <a:ext cx="75240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9" name="CustomShape 52"/>
              <p:cNvSpPr/>
              <p:nvPr/>
            </p:nvSpPr>
            <p:spPr>
              <a:xfrm rot="11369400">
                <a:off x="-1269000" y="919908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0" name="CustomShape 53"/>
              <p:cNvSpPr/>
              <p:nvPr/>
            </p:nvSpPr>
            <p:spPr>
              <a:xfrm rot="11369400">
                <a:off x="-516600" y="57427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1" name="CustomShape 54"/>
              <p:cNvSpPr/>
              <p:nvPr/>
            </p:nvSpPr>
            <p:spPr>
              <a:xfrm rot="11369400">
                <a:off x="4878720" y="591012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2" name="CustomShape 55"/>
              <p:cNvSpPr/>
              <p:nvPr/>
            </p:nvSpPr>
            <p:spPr>
              <a:xfrm rot="11369400">
                <a:off x="6324840" y="677628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3" name="CustomShape 56"/>
              <p:cNvSpPr/>
              <p:nvPr/>
            </p:nvSpPr>
            <p:spPr>
              <a:xfrm rot="11369400">
                <a:off x="-636840" y="535320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4" name="CustomShape 57"/>
              <p:cNvSpPr/>
              <p:nvPr/>
            </p:nvSpPr>
            <p:spPr>
              <a:xfrm rot="11369400">
                <a:off x="-1739520" y="623772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5" name="CustomShape 58"/>
              <p:cNvSpPr/>
              <p:nvPr/>
            </p:nvSpPr>
            <p:spPr>
              <a:xfrm rot="11369400">
                <a:off x="4438800" y="646956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6" name="CustomShape 59"/>
              <p:cNvSpPr/>
              <p:nvPr/>
            </p:nvSpPr>
            <p:spPr>
              <a:xfrm rot="11369400">
                <a:off x="5173560" y="637992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7" name="CustomShape 60"/>
              <p:cNvSpPr/>
              <p:nvPr/>
            </p:nvSpPr>
            <p:spPr>
              <a:xfrm rot="11369400">
                <a:off x="-2277000" y="865584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8" name="CustomShape 61"/>
              <p:cNvSpPr/>
              <p:nvPr/>
            </p:nvSpPr>
            <p:spPr>
              <a:xfrm rot="11369400">
                <a:off x="7014600" y="61268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99" name="CustomShape 62"/>
            <p:cNvSpPr/>
            <p:nvPr/>
          </p:nvSpPr>
          <p:spPr>
            <a:xfrm rot="11369400">
              <a:off x="-680400" y="594540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1419480" y="1108080"/>
            <a:ext cx="9461520" cy="37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600"/>
              </a:lnSpc>
            </a:pPr>
            <a:r>
              <a:rPr lang="en-US" sz="1600" b="0" u="sng" strike="noStrike" spc="-1" dirty="0">
                <a:solidFill>
                  <a:srgbClr val="DBDBDB"/>
                </a:solidFill>
                <a:uFillTx/>
                <a:latin typeface="Oxygen"/>
                <a:ea typeface="Lato Light"/>
              </a:rPr>
              <a:t>Character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: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Enemy (dynamic):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- Throw falling trashes. (MC must avoid this phase of trashes).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- After lay on the ground. Trashes become </a:t>
            </a:r>
            <a:r>
              <a:rPr lang="en-US" sz="1600" b="0" u="sng" strike="noStrike" spc="-1" dirty="0">
                <a:solidFill>
                  <a:srgbClr val="DBDBDB"/>
                </a:solidFill>
                <a:uFillTx/>
                <a:latin typeface="Oxygen"/>
                <a:ea typeface="Lato Light"/>
              </a:rPr>
              <a:t>available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 for MC to collect.</a:t>
            </a:r>
          </a:p>
          <a:p>
            <a:pPr>
              <a:lnSpc>
                <a:spcPts val="3600"/>
              </a:lnSpc>
            </a:pP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	- Moving mechanic (loop):</a:t>
            </a: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</a:t>
            </a: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	Phase 1: Move left/right </a:t>
            </a: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	Phase 2: Stop</a:t>
            </a: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 moving. Throw down falling trashes.</a:t>
            </a: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	Phase 3: Keep moving 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 rot="11369400">
            <a:off x="1107000" y="1363320"/>
            <a:ext cx="282600" cy="284040"/>
          </a:xfrm>
          <a:custGeom>
            <a:avLst/>
            <a:gdLst/>
            <a:ahLst/>
            <a:cxn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02" name="Group 3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703" name="CustomShape 4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CustomShape 5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CustomShape 6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CustomShape 7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CustomShape 8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CustomShape 9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CustomShape 10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CustomShape 11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CustomShape 12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13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CustomShape 14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CustomShape 15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CustomShape 16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CustomShape 17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CustomShape 18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CustomShape 19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CustomShape 20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CustomShape 21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CustomShape 22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CustomShape 23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CustomShape 24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CustomShape 25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CustomShape 26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CustomShape 27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28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29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30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31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1" name="Group 32"/>
          <p:cNvGrpSpPr/>
          <p:nvPr/>
        </p:nvGrpSpPr>
        <p:grpSpPr>
          <a:xfrm>
            <a:off x="-2608560" y="4948200"/>
            <a:ext cx="15175440" cy="5376600"/>
            <a:chOff x="-2608560" y="4948200"/>
            <a:chExt cx="15175440" cy="5376600"/>
          </a:xfrm>
        </p:grpSpPr>
        <p:grpSp>
          <p:nvGrpSpPr>
            <p:cNvPr id="732" name="Group 33"/>
            <p:cNvGrpSpPr/>
            <p:nvPr/>
          </p:nvGrpSpPr>
          <p:grpSpPr>
            <a:xfrm>
              <a:off x="-2608560" y="4948200"/>
              <a:ext cx="15175440" cy="5376600"/>
              <a:chOff x="-2608560" y="4948200"/>
              <a:chExt cx="15175440" cy="5376600"/>
            </a:xfrm>
          </p:grpSpPr>
          <p:sp>
            <p:nvSpPr>
              <p:cNvPr id="733" name="CustomShape 34"/>
              <p:cNvSpPr/>
              <p:nvPr/>
            </p:nvSpPr>
            <p:spPr>
              <a:xfrm rot="11369400">
                <a:off x="4651200" y="641844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4" name="CustomShape 35"/>
              <p:cNvSpPr/>
              <p:nvPr/>
            </p:nvSpPr>
            <p:spPr>
              <a:xfrm rot="11369400">
                <a:off x="10881720" y="62330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5" name="CustomShape 36"/>
              <p:cNvSpPr/>
              <p:nvPr/>
            </p:nvSpPr>
            <p:spPr>
              <a:xfrm rot="11369400">
                <a:off x="5431680" y="660636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6" name="CustomShape 37"/>
              <p:cNvSpPr/>
              <p:nvPr/>
            </p:nvSpPr>
            <p:spPr>
              <a:xfrm rot="11369400">
                <a:off x="11606760" y="6923160"/>
                <a:ext cx="417600" cy="34776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7" name="CustomShape 38"/>
              <p:cNvSpPr/>
              <p:nvPr/>
            </p:nvSpPr>
            <p:spPr>
              <a:xfrm rot="11369400">
                <a:off x="12128760" y="681336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8" name="CustomShape 39"/>
              <p:cNvSpPr/>
              <p:nvPr/>
            </p:nvSpPr>
            <p:spPr>
              <a:xfrm rot="11369400">
                <a:off x="4897080" y="902520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9" name="CustomShape 40"/>
              <p:cNvSpPr/>
              <p:nvPr/>
            </p:nvSpPr>
            <p:spPr>
              <a:xfrm rot="11369400">
                <a:off x="4950360" y="5475960"/>
                <a:ext cx="589860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41"/>
              <p:cNvSpPr/>
              <p:nvPr/>
            </p:nvSpPr>
            <p:spPr>
              <a:xfrm rot="11369400">
                <a:off x="6276600" y="634104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1" name="CustomShape 42"/>
              <p:cNvSpPr/>
              <p:nvPr/>
            </p:nvSpPr>
            <p:spPr>
              <a:xfrm rot="11369400">
                <a:off x="4108680" y="788076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2" name="CustomShape 43"/>
              <p:cNvSpPr/>
              <p:nvPr/>
            </p:nvSpPr>
            <p:spPr>
              <a:xfrm rot="11369400">
                <a:off x="5737680" y="566208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3" name="CustomShape 44"/>
              <p:cNvSpPr/>
              <p:nvPr/>
            </p:nvSpPr>
            <p:spPr>
              <a:xfrm rot="11369400">
                <a:off x="4840200" y="805320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4" name="CustomShape 45"/>
              <p:cNvSpPr/>
              <p:nvPr/>
            </p:nvSpPr>
            <p:spPr>
              <a:xfrm rot="11369400">
                <a:off x="4440600" y="830772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5" name="CustomShape 46"/>
              <p:cNvSpPr/>
              <p:nvPr/>
            </p:nvSpPr>
            <p:spPr>
              <a:xfrm rot="11369400">
                <a:off x="11891160" y="603468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6" name="CustomShape 47"/>
              <p:cNvSpPr/>
              <p:nvPr/>
            </p:nvSpPr>
            <p:spPr>
              <a:xfrm rot="11369400">
                <a:off x="-2421360" y="54799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7" name="CustomShape 48"/>
              <p:cNvSpPr/>
              <p:nvPr/>
            </p:nvSpPr>
            <p:spPr>
              <a:xfrm rot="11369400">
                <a:off x="79920" y="610812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8" name="CustomShape 49"/>
              <p:cNvSpPr/>
              <p:nvPr/>
            </p:nvSpPr>
            <p:spPr>
              <a:xfrm rot="11369400">
                <a:off x="-1872720" y="84236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9" name="CustomShape 50"/>
              <p:cNvSpPr/>
              <p:nvPr/>
            </p:nvSpPr>
            <p:spPr>
              <a:xfrm rot="11369400">
                <a:off x="-735480" y="678672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0" name="CustomShape 51"/>
              <p:cNvSpPr/>
              <p:nvPr/>
            </p:nvSpPr>
            <p:spPr>
              <a:xfrm rot="11369400">
                <a:off x="5450760" y="6959880"/>
                <a:ext cx="75240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1" name="CustomShape 52"/>
              <p:cNvSpPr/>
              <p:nvPr/>
            </p:nvSpPr>
            <p:spPr>
              <a:xfrm rot="11369400">
                <a:off x="-1269000" y="919908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2" name="CustomShape 53"/>
              <p:cNvSpPr/>
              <p:nvPr/>
            </p:nvSpPr>
            <p:spPr>
              <a:xfrm rot="11369400">
                <a:off x="-516600" y="57427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3" name="CustomShape 54"/>
              <p:cNvSpPr/>
              <p:nvPr/>
            </p:nvSpPr>
            <p:spPr>
              <a:xfrm rot="11369400">
                <a:off x="4878720" y="591012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4" name="CustomShape 55"/>
              <p:cNvSpPr/>
              <p:nvPr/>
            </p:nvSpPr>
            <p:spPr>
              <a:xfrm rot="11369400">
                <a:off x="6324840" y="677628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5" name="CustomShape 56"/>
              <p:cNvSpPr/>
              <p:nvPr/>
            </p:nvSpPr>
            <p:spPr>
              <a:xfrm rot="11369400">
                <a:off x="-636840" y="535320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6" name="CustomShape 57"/>
              <p:cNvSpPr/>
              <p:nvPr/>
            </p:nvSpPr>
            <p:spPr>
              <a:xfrm rot="11369400">
                <a:off x="-1739520" y="623772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7" name="CustomShape 58"/>
              <p:cNvSpPr/>
              <p:nvPr/>
            </p:nvSpPr>
            <p:spPr>
              <a:xfrm rot="11369400">
                <a:off x="4438800" y="646956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8" name="CustomShape 59"/>
              <p:cNvSpPr/>
              <p:nvPr/>
            </p:nvSpPr>
            <p:spPr>
              <a:xfrm rot="11369400">
                <a:off x="5173560" y="637992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9" name="CustomShape 60"/>
              <p:cNvSpPr/>
              <p:nvPr/>
            </p:nvSpPr>
            <p:spPr>
              <a:xfrm rot="11369400">
                <a:off x="-2277000" y="865584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0" name="CustomShape 61"/>
              <p:cNvSpPr/>
              <p:nvPr/>
            </p:nvSpPr>
            <p:spPr>
              <a:xfrm rot="11369400">
                <a:off x="7014600" y="61268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61" name="CustomShape 62"/>
            <p:cNvSpPr/>
            <p:nvPr/>
          </p:nvSpPr>
          <p:spPr>
            <a:xfrm rot="11369400">
              <a:off x="-680400" y="594540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1419480" y="1108080"/>
            <a:ext cx="9461520" cy="37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3600"/>
              </a:lnSpc>
            </a:pPr>
            <a:r>
              <a:rPr lang="en-US" sz="1600" b="0" u="sng" strike="noStrike" spc="-1" dirty="0">
                <a:solidFill>
                  <a:srgbClr val="DBDBDB"/>
                </a:solidFill>
                <a:uFillTx/>
                <a:latin typeface="Oxygen"/>
                <a:ea typeface="Lato Light"/>
              </a:rPr>
              <a:t>Character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: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Enemy (dynamic):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- Throw falling trashes. (MC must avoid these falling trashes </a:t>
            </a: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until they lay on the ground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).</a:t>
            </a:r>
            <a:endParaRPr lang="en-US" sz="1600" spc="-1" dirty="0"/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- After lay on the ground. Trashes become </a:t>
            </a:r>
            <a:r>
              <a:rPr lang="en-US" sz="1600" b="0" u="sng" strike="noStrike" spc="-1" dirty="0">
                <a:solidFill>
                  <a:srgbClr val="DBDBDB"/>
                </a:solidFill>
                <a:uFillTx/>
                <a:latin typeface="Oxygen"/>
                <a:ea typeface="Lato Light"/>
              </a:rPr>
              <a:t>available</a:t>
            </a: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 for MC to collect.</a:t>
            </a:r>
          </a:p>
          <a:p>
            <a:pPr>
              <a:lnSpc>
                <a:spcPts val="3600"/>
              </a:lnSpc>
            </a:pP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	- Shooting mechanic (loop):</a:t>
            </a: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</a:t>
            </a:r>
            <a:r>
              <a:rPr lang="en-US" sz="1600" spc="-1" dirty="0">
                <a:solidFill>
                  <a:srgbClr val="DBDBDB"/>
                </a:solidFill>
                <a:latin typeface="Oxygen"/>
                <a:ea typeface="Lato Light"/>
              </a:rPr>
              <a:t>	Phase 1: stay on the ground. No spit</a:t>
            </a: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	Phase 2: spit water with trashes </a:t>
            </a:r>
            <a:endParaRPr lang="en-US" sz="1600" spc="-1" dirty="0">
              <a:solidFill>
                <a:srgbClr val="DBDBDB"/>
              </a:solidFill>
              <a:latin typeface="Oxygen"/>
              <a:ea typeface="Lato Light"/>
            </a:endParaRPr>
          </a:p>
          <a:p>
            <a:pPr>
              <a:lnSpc>
                <a:spcPts val="3600"/>
              </a:lnSpc>
            </a:pPr>
            <a:r>
              <a:rPr lang="en-US" sz="1600" b="0" strike="noStrike" spc="-1" dirty="0">
                <a:solidFill>
                  <a:srgbClr val="DBDBDB"/>
                </a:solidFill>
                <a:latin typeface="Oxygen"/>
                <a:ea typeface="Lato Light"/>
              </a:rPr>
              <a:t>		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 rot="11369400">
            <a:off x="1107000" y="1363320"/>
            <a:ext cx="282600" cy="284040"/>
          </a:xfrm>
          <a:custGeom>
            <a:avLst/>
            <a:gdLst/>
            <a:ahLst/>
            <a:cxn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02" name="Group 3"/>
          <p:cNvGrpSpPr/>
          <p:nvPr/>
        </p:nvGrpSpPr>
        <p:grpSpPr>
          <a:xfrm>
            <a:off x="-1482480" y="-5846400"/>
            <a:ext cx="17397360" cy="7873920"/>
            <a:chOff x="-1482480" y="-5846400"/>
            <a:chExt cx="17397360" cy="7873920"/>
          </a:xfrm>
        </p:grpSpPr>
        <p:sp>
          <p:nvSpPr>
            <p:cNvPr id="703" name="CustomShape 4"/>
            <p:cNvSpPr/>
            <p:nvPr/>
          </p:nvSpPr>
          <p:spPr>
            <a:xfrm rot="543600">
              <a:off x="1350000" y="-49683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CustomShape 5"/>
            <p:cNvSpPr/>
            <p:nvPr/>
          </p:nvSpPr>
          <p:spPr>
            <a:xfrm rot="543600">
              <a:off x="-1388520" y="-153288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CustomShape 6"/>
            <p:cNvSpPr/>
            <p:nvPr/>
          </p:nvSpPr>
          <p:spPr>
            <a:xfrm rot="543600">
              <a:off x="237600" y="-521460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CustomShape 7"/>
            <p:cNvSpPr/>
            <p:nvPr/>
          </p:nvSpPr>
          <p:spPr>
            <a:xfrm rot="543600">
              <a:off x="-735840" y="-164664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CustomShape 8"/>
            <p:cNvSpPr/>
            <p:nvPr/>
          </p:nvSpPr>
          <p:spPr>
            <a:xfrm rot="543600">
              <a:off x="-1282680" y="-13849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CustomShape 9"/>
            <p:cNvSpPr/>
            <p:nvPr/>
          </p:nvSpPr>
          <p:spPr>
            <a:xfrm rot="543600">
              <a:off x="8878320" y="-47264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CustomShape 10"/>
            <p:cNvSpPr/>
            <p:nvPr/>
          </p:nvSpPr>
          <p:spPr>
            <a:xfrm rot="543600">
              <a:off x="950400" y="-361764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CustomShape 11"/>
            <p:cNvSpPr/>
            <p:nvPr/>
          </p:nvSpPr>
          <p:spPr>
            <a:xfrm rot="543600">
              <a:off x="-310680" y="-7200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CustomShape 12"/>
            <p:cNvSpPr/>
            <p:nvPr/>
          </p:nvSpPr>
          <p:spPr>
            <a:xfrm rot="543600">
              <a:off x="9648000" y="-3306600"/>
              <a:ext cx="777240" cy="595440"/>
            </a:xfrm>
            <a:custGeom>
              <a:avLst/>
              <a:gdLst/>
              <a:ahLst/>
              <a:cxn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13"/>
            <p:cNvSpPr/>
            <p:nvPr/>
          </p:nvSpPr>
          <p:spPr>
            <a:xfrm rot="543600">
              <a:off x="-166680" y="-3860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CustomShape 14"/>
            <p:cNvSpPr/>
            <p:nvPr/>
          </p:nvSpPr>
          <p:spPr>
            <a:xfrm rot="543600">
              <a:off x="8514000" y="-35852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CustomShape 15"/>
            <p:cNvSpPr/>
            <p:nvPr/>
          </p:nvSpPr>
          <p:spPr>
            <a:xfrm rot="543600">
              <a:off x="9538560" y="-3723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CustomShape 16"/>
            <p:cNvSpPr/>
            <p:nvPr/>
          </p:nvSpPr>
          <p:spPr>
            <a:xfrm rot="543600">
              <a:off x="-918720" y="-28584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CustomShape 17"/>
            <p:cNvSpPr/>
            <p:nvPr/>
          </p:nvSpPr>
          <p:spPr>
            <a:xfrm rot="543600">
              <a:off x="16560" y="-530172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CustomShape 18"/>
            <p:cNvSpPr/>
            <p:nvPr/>
          </p:nvSpPr>
          <p:spPr>
            <a:xfrm rot="543600">
              <a:off x="3472560" y="-3197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CustomShape 19"/>
            <p:cNvSpPr/>
            <p:nvPr/>
          </p:nvSpPr>
          <p:spPr>
            <a:xfrm rot="543600">
              <a:off x="12231000" y="-35352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CustomShape 20"/>
            <p:cNvSpPr/>
            <p:nvPr/>
          </p:nvSpPr>
          <p:spPr>
            <a:xfrm rot="543600">
              <a:off x="4600800" y="-417816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CustomShape 21"/>
            <p:cNvSpPr/>
            <p:nvPr/>
          </p:nvSpPr>
          <p:spPr>
            <a:xfrm rot="543600">
              <a:off x="3141720" y="-648360"/>
              <a:ext cx="1059480" cy="740880"/>
            </a:xfrm>
            <a:custGeom>
              <a:avLst/>
              <a:gdLst/>
              <a:ahLst/>
              <a:cxn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CustomShape 22"/>
            <p:cNvSpPr/>
            <p:nvPr/>
          </p:nvSpPr>
          <p:spPr>
            <a:xfrm rot="543600">
              <a:off x="13241880" y="-369000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CustomShape 23"/>
            <p:cNvSpPr/>
            <p:nvPr/>
          </p:nvSpPr>
          <p:spPr>
            <a:xfrm rot="543600">
              <a:off x="6239880" y="-243288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CustomShape 24"/>
            <p:cNvSpPr/>
            <p:nvPr/>
          </p:nvSpPr>
          <p:spPr>
            <a:xfrm rot="543600">
              <a:off x="1404360" y="2664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CustomShape 25"/>
            <p:cNvSpPr/>
            <p:nvPr/>
          </p:nvSpPr>
          <p:spPr>
            <a:xfrm rot="543600">
              <a:off x="8427240" y="-2545560"/>
              <a:ext cx="7224120" cy="3916440"/>
            </a:xfrm>
            <a:custGeom>
              <a:avLst/>
              <a:gdLst/>
              <a:ahLst/>
              <a:cxn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CustomShape 26"/>
            <p:cNvSpPr/>
            <p:nvPr/>
          </p:nvSpPr>
          <p:spPr>
            <a:xfrm rot="543600">
              <a:off x="6038640" y="-3428280"/>
              <a:ext cx="8293320" cy="4466880"/>
            </a:xfrm>
            <a:custGeom>
              <a:avLst/>
              <a:gdLst/>
              <a:ahLst/>
              <a:cxn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CustomShape 27"/>
            <p:cNvSpPr/>
            <p:nvPr/>
          </p:nvSpPr>
          <p:spPr>
            <a:xfrm rot="543600">
              <a:off x="4772520" y="115920"/>
              <a:ext cx="872640" cy="645480"/>
            </a:xfrm>
            <a:custGeom>
              <a:avLst/>
              <a:gdLst/>
              <a:ahLst/>
              <a:cxn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28"/>
            <p:cNvSpPr/>
            <p:nvPr/>
          </p:nvSpPr>
          <p:spPr>
            <a:xfrm rot="543600">
              <a:off x="4217040" y="4957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29"/>
            <p:cNvSpPr/>
            <p:nvPr/>
          </p:nvSpPr>
          <p:spPr>
            <a:xfrm rot="543600">
              <a:off x="14679720" y="-2940120"/>
              <a:ext cx="404280" cy="404280"/>
            </a:xfrm>
            <a:custGeom>
              <a:avLst/>
              <a:gdLst/>
              <a:ahLst/>
              <a:cxn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30"/>
            <p:cNvSpPr/>
            <p:nvPr/>
          </p:nvSpPr>
          <p:spPr>
            <a:xfrm rot="543600">
              <a:off x="10536120" y="-550800"/>
              <a:ext cx="2274120" cy="1368720"/>
            </a:xfrm>
            <a:custGeom>
              <a:avLst/>
              <a:gdLst/>
              <a:ahLst/>
              <a:cxn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31"/>
            <p:cNvSpPr/>
            <p:nvPr/>
          </p:nvSpPr>
          <p:spPr>
            <a:xfrm rot="543600">
              <a:off x="2436480" y="-171720"/>
              <a:ext cx="590760" cy="499680"/>
            </a:xfrm>
            <a:custGeom>
              <a:avLst/>
              <a:gdLst/>
              <a:ahLst/>
              <a:cxn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1" name="Group 32"/>
          <p:cNvGrpSpPr/>
          <p:nvPr/>
        </p:nvGrpSpPr>
        <p:grpSpPr>
          <a:xfrm>
            <a:off x="-2608560" y="4948200"/>
            <a:ext cx="15175440" cy="5376600"/>
            <a:chOff x="-2608560" y="4948200"/>
            <a:chExt cx="15175440" cy="5376600"/>
          </a:xfrm>
        </p:grpSpPr>
        <p:grpSp>
          <p:nvGrpSpPr>
            <p:cNvPr id="732" name="Group 33"/>
            <p:cNvGrpSpPr/>
            <p:nvPr/>
          </p:nvGrpSpPr>
          <p:grpSpPr>
            <a:xfrm>
              <a:off x="-2608560" y="4948200"/>
              <a:ext cx="15175440" cy="5376600"/>
              <a:chOff x="-2608560" y="4948200"/>
              <a:chExt cx="15175440" cy="5376600"/>
            </a:xfrm>
          </p:grpSpPr>
          <p:sp>
            <p:nvSpPr>
              <p:cNvPr id="733" name="CustomShape 34"/>
              <p:cNvSpPr/>
              <p:nvPr/>
            </p:nvSpPr>
            <p:spPr>
              <a:xfrm rot="11369400">
                <a:off x="4651200" y="641844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4" name="CustomShape 35"/>
              <p:cNvSpPr/>
              <p:nvPr/>
            </p:nvSpPr>
            <p:spPr>
              <a:xfrm rot="11369400">
                <a:off x="10881720" y="62330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5" name="CustomShape 36"/>
              <p:cNvSpPr/>
              <p:nvPr/>
            </p:nvSpPr>
            <p:spPr>
              <a:xfrm rot="11369400">
                <a:off x="5431680" y="660636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6" name="CustomShape 37"/>
              <p:cNvSpPr/>
              <p:nvPr/>
            </p:nvSpPr>
            <p:spPr>
              <a:xfrm rot="11369400">
                <a:off x="11606760" y="6923160"/>
                <a:ext cx="417600" cy="34776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7" name="CustomShape 38"/>
              <p:cNvSpPr/>
              <p:nvPr/>
            </p:nvSpPr>
            <p:spPr>
              <a:xfrm rot="11369400">
                <a:off x="12128760" y="681336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8" name="CustomShape 39"/>
              <p:cNvSpPr/>
              <p:nvPr/>
            </p:nvSpPr>
            <p:spPr>
              <a:xfrm rot="11369400">
                <a:off x="4897080" y="902520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9" name="CustomShape 40"/>
              <p:cNvSpPr/>
              <p:nvPr/>
            </p:nvSpPr>
            <p:spPr>
              <a:xfrm rot="11369400">
                <a:off x="4950360" y="5475960"/>
                <a:ext cx="589860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41"/>
              <p:cNvSpPr/>
              <p:nvPr/>
            </p:nvSpPr>
            <p:spPr>
              <a:xfrm rot="11369400">
                <a:off x="6276600" y="634104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1" name="CustomShape 42"/>
              <p:cNvSpPr/>
              <p:nvPr/>
            </p:nvSpPr>
            <p:spPr>
              <a:xfrm rot="11369400">
                <a:off x="4108680" y="788076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2" name="CustomShape 43"/>
              <p:cNvSpPr/>
              <p:nvPr/>
            </p:nvSpPr>
            <p:spPr>
              <a:xfrm rot="11369400">
                <a:off x="5737680" y="566208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3" name="CustomShape 44"/>
              <p:cNvSpPr/>
              <p:nvPr/>
            </p:nvSpPr>
            <p:spPr>
              <a:xfrm rot="11369400">
                <a:off x="4840200" y="805320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4" name="CustomShape 45"/>
              <p:cNvSpPr/>
              <p:nvPr/>
            </p:nvSpPr>
            <p:spPr>
              <a:xfrm rot="11369400">
                <a:off x="4440600" y="830772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5" name="CustomShape 46"/>
              <p:cNvSpPr/>
              <p:nvPr/>
            </p:nvSpPr>
            <p:spPr>
              <a:xfrm rot="11369400">
                <a:off x="11891160" y="603468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6" name="CustomShape 47"/>
              <p:cNvSpPr/>
              <p:nvPr/>
            </p:nvSpPr>
            <p:spPr>
              <a:xfrm rot="11369400">
                <a:off x="-2421360" y="54799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7" name="CustomShape 48"/>
              <p:cNvSpPr/>
              <p:nvPr/>
            </p:nvSpPr>
            <p:spPr>
              <a:xfrm rot="11369400">
                <a:off x="79920" y="6108120"/>
                <a:ext cx="589860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8" name="CustomShape 49"/>
              <p:cNvSpPr/>
              <p:nvPr/>
            </p:nvSpPr>
            <p:spPr>
              <a:xfrm rot="11369400">
                <a:off x="-1872720" y="84236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9" name="CustomShape 50"/>
              <p:cNvSpPr/>
              <p:nvPr/>
            </p:nvSpPr>
            <p:spPr>
              <a:xfrm rot="11369400">
                <a:off x="-735480" y="6786720"/>
                <a:ext cx="5901840" cy="30722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0" name="CustomShape 51"/>
              <p:cNvSpPr/>
              <p:nvPr/>
            </p:nvSpPr>
            <p:spPr>
              <a:xfrm rot="11369400">
                <a:off x="5450760" y="6959880"/>
                <a:ext cx="75240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1" name="CustomShape 52"/>
              <p:cNvSpPr/>
              <p:nvPr/>
            </p:nvSpPr>
            <p:spPr>
              <a:xfrm rot="11369400">
                <a:off x="-1269000" y="919908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2" name="CustomShape 53"/>
              <p:cNvSpPr/>
              <p:nvPr/>
            </p:nvSpPr>
            <p:spPr>
              <a:xfrm rot="11369400">
                <a:off x="-516600" y="574272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3" name="CustomShape 54"/>
              <p:cNvSpPr/>
              <p:nvPr/>
            </p:nvSpPr>
            <p:spPr>
              <a:xfrm rot="11369400">
                <a:off x="4878720" y="5910120"/>
                <a:ext cx="61740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4" name="CustomShape 55"/>
              <p:cNvSpPr/>
              <p:nvPr/>
            </p:nvSpPr>
            <p:spPr>
              <a:xfrm rot="11369400">
                <a:off x="6324840" y="6776280"/>
                <a:ext cx="55296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5" name="CustomShape 56"/>
              <p:cNvSpPr/>
              <p:nvPr/>
            </p:nvSpPr>
            <p:spPr>
              <a:xfrm rot="11369400">
                <a:off x="-636840" y="5353200"/>
                <a:ext cx="5139000" cy="269496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6" name="CustomShape 57"/>
              <p:cNvSpPr/>
              <p:nvPr/>
            </p:nvSpPr>
            <p:spPr>
              <a:xfrm rot="11369400">
                <a:off x="-1739520" y="6237720"/>
                <a:ext cx="5901840" cy="307548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7" name="CustomShape 58"/>
              <p:cNvSpPr/>
              <p:nvPr/>
            </p:nvSpPr>
            <p:spPr>
              <a:xfrm rot="11369400">
                <a:off x="4438800" y="6469560"/>
                <a:ext cx="620280" cy="45000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8" name="CustomShape 59"/>
              <p:cNvSpPr/>
              <p:nvPr/>
            </p:nvSpPr>
            <p:spPr>
              <a:xfrm rot="11369400">
                <a:off x="5173560" y="6379920"/>
                <a:ext cx="28260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9" name="CustomShape 60"/>
              <p:cNvSpPr/>
              <p:nvPr/>
            </p:nvSpPr>
            <p:spPr>
              <a:xfrm rot="11369400">
                <a:off x="-2277000" y="8655840"/>
                <a:ext cx="285840" cy="28404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0" name="CustomShape 61"/>
              <p:cNvSpPr/>
              <p:nvPr/>
            </p:nvSpPr>
            <p:spPr>
              <a:xfrm rot="11369400">
                <a:off x="7014600" y="6126840"/>
                <a:ext cx="1618200" cy="94572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61" name="CustomShape 62"/>
            <p:cNvSpPr/>
            <p:nvPr/>
          </p:nvSpPr>
          <p:spPr>
            <a:xfrm rot="11369400">
              <a:off x="-680400" y="5945400"/>
              <a:ext cx="1618200" cy="945720"/>
            </a:xfrm>
            <a:custGeom>
              <a:avLst/>
              <a:gdLst/>
              <a:ahLst/>
              <a:cxn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120099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727</Words>
  <Application>Microsoft Office PowerPoint</Application>
  <PresentationFormat>Widescreen</PresentationFormat>
  <Paragraphs>81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Oxygen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 Design</dc:creator>
  <dc:description/>
  <cp:lastModifiedBy>Nguyễn Bá Quân</cp:lastModifiedBy>
  <cp:revision>182</cp:revision>
  <dcterms:created xsi:type="dcterms:W3CDTF">2018-12-21T22:04:22Z</dcterms:created>
  <dcterms:modified xsi:type="dcterms:W3CDTF">2019-11-10T12:07:17Z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