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  <p:sldMasterId id="2147483648" r:id="rId5"/>
    <p:sldMasterId id="2147483675" r:id="rId6"/>
  </p:sldMasterIdLst>
  <p:notesMasterIdLst>
    <p:notesMasterId r:id="rId22"/>
  </p:notesMasterIdLst>
  <p:sldIdLst>
    <p:sldId id="257" r:id="rId7"/>
    <p:sldId id="258" r:id="rId8"/>
    <p:sldId id="263" r:id="rId9"/>
    <p:sldId id="261" r:id="rId10"/>
    <p:sldId id="260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Van Quan 20172769" initials="NVQ2" lastIdx="1" clrIdx="0">
    <p:extLst>
      <p:ext uri="{19B8F6BF-5375-455C-9EA6-DF929625EA0E}">
        <p15:presenceInfo xmlns:p15="http://schemas.microsoft.com/office/powerpoint/2012/main" userId="S::quan.nv172769@sis.hust.edu.vn::9db6eeab-b28f-4a69-80f9-a855ea6a8c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F783C-488A-56F4-9599-9AC9E87A7087}" v="1" dt="2021-06-21T13:53:46.656"/>
    <p1510:client id="{943B4EC7-7B8E-4857-BF2B-0ABA65AFDC89}" v="3" dt="2021-06-22T10:07:57.541"/>
    <p1510:client id="{F3335831-BDB1-0736-397D-04F0C30BC6DC}" v="43" dt="2021-06-21T12:39:39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Quan 20172769" userId="9db6eeab-b28f-4a69-80f9-a855ea6a8c0a" providerId="ADAL" clId="{943B4EC7-7B8E-4857-BF2B-0ABA65AFDC89}"/>
    <pc:docChg chg="addSld modSld addMainMaster">
      <pc:chgData name="Nguyen Van Quan 20172769" userId="9db6eeab-b28f-4a69-80f9-a855ea6a8c0a" providerId="ADAL" clId="{943B4EC7-7B8E-4857-BF2B-0ABA65AFDC89}" dt="2021-06-22T10:15:22.006" v="42" actId="20577"/>
      <pc:docMkLst>
        <pc:docMk/>
      </pc:docMkLst>
      <pc:sldChg chg="addSp modSp mod">
        <pc:chgData name="Nguyen Van Quan 20172769" userId="9db6eeab-b28f-4a69-80f9-a855ea6a8c0a" providerId="ADAL" clId="{943B4EC7-7B8E-4857-BF2B-0ABA65AFDC89}" dt="2021-06-22T10:04:57.821" v="22" actId="255"/>
        <pc:sldMkLst>
          <pc:docMk/>
          <pc:sldMk cId="2584280759" sldId="257"/>
        </pc:sldMkLst>
        <pc:spChg chg="add mod">
          <ac:chgData name="Nguyen Van Quan 20172769" userId="9db6eeab-b28f-4a69-80f9-a855ea6a8c0a" providerId="ADAL" clId="{943B4EC7-7B8E-4857-BF2B-0ABA65AFDC89}" dt="2021-06-22T10:04:57.821" v="22" actId="255"/>
          <ac:spMkLst>
            <pc:docMk/>
            <pc:sldMk cId="2584280759" sldId="257"/>
            <ac:spMk id="4" creationId="{D5246BC3-650B-4F26-9897-DF440C16EA22}"/>
          </ac:spMkLst>
        </pc:spChg>
      </pc:sldChg>
      <pc:sldChg chg="modSp mod">
        <pc:chgData name="Nguyen Van Quan 20172769" userId="9db6eeab-b28f-4a69-80f9-a855ea6a8c0a" providerId="ADAL" clId="{943B4EC7-7B8E-4857-BF2B-0ABA65AFDC89}" dt="2021-06-22T10:05:40.004" v="37" actId="20577"/>
        <pc:sldMkLst>
          <pc:docMk/>
          <pc:sldMk cId="3596199088" sldId="258"/>
        </pc:sldMkLst>
        <pc:spChg chg="mod">
          <ac:chgData name="Nguyen Van Quan 20172769" userId="9db6eeab-b28f-4a69-80f9-a855ea6a8c0a" providerId="ADAL" clId="{943B4EC7-7B8E-4857-BF2B-0ABA65AFDC89}" dt="2021-06-22T10:05:40.004" v="37" actId="20577"/>
          <ac:spMkLst>
            <pc:docMk/>
            <pc:sldMk cId="3596199088" sldId="258"/>
            <ac:spMk id="3" creationId="{B4DAA90A-4B47-4D66-9815-0BBFA12AFE08}"/>
          </ac:spMkLst>
        </pc:spChg>
      </pc:sldChg>
      <pc:sldChg chg="modSp mod">
        <pc:chgData name="Nguyen Van Quan 20172769" userId="9db6eeab-b28f-4a69-80f9-a855ea6a8c0a" providerId="ADAL" clId="{943B4EC7-7B8E-4857-BF2B-0ABA65AFDC89}" dt="2021-06-22T10:07:35.552" v="39" actId="20577"/>
        <pc:sldMkLst>
          <pc:docMk/>
          <pc:sldMk cId="2565395129" sldId="260"/>
        </pc:sldMkLst>
        <pc:spChg chg="mod">
          <ac:chgData name="Nguyen Van Quan 20172769" userId="9db6eeab-b28f-4a69-80f9-a855ea6a8c0a" providerId="ADAL" clId="{943B4EC7-7B8E-4857-BF2B-0ABA65AFDC89}" dt="2021-06-22T10:07:35.552" v="39" actId="20577"/>
          <ac:spMkLst>
            <pc:docMk/>
            <pc:sldMk cId="2565395129" sldId="260"/>
            <ac:spMk id="5" creationId="{F8CA959C-129D-418C-8F69-02FACBC4FA4F}"/>
          </ac:spMkLst>
        </pc:spChg>
      </pc:sldChg>
      <pc:sldChg chg="addSp delSp modSp">
        <pc:chgData name="Nguyen Van Quan 20172769" userId="9db6eeab-b28f-4a69-80f9-a855ea6a8c0a" providerId="ADAL" clId="{943B4EC7-7B8E-4857-BF2B-0ABA65AFDC89}" dt="2021-06-22T10:03:55.336" v="0"/>
        <pc:sldMkLst>
          <pc:docMk/>
          <pc:sldMk cId="141078548" sldId="263"/>
        </pc:sldMkLst>
        <pc:spChg chg="del">
          <ac:chgData name="Nguyen Van Quan 20172769" userId="9db6eeab-b28f-4a69-80f9-a855ea6a8c0a" providerId="ADAL" clId="{943B4EC7-7B8E-4857-BF2B-0ABA65AFDC89}" dt="2021-06-22T10:03:55.336" v="0"/>
          <ac:spMkLst>
            <pc:docMk/>
            <pc:sldMk cId="141078548" sldId="263"/>
            <ac:spMk id="4" creationId="{7F21C578-6BAB-4D84-A679-3D361A2B7E6F}"/>
          </ac:spMkLst>
        </pc:spChg>
        <pc:picChg chg="add mod">
          <ac:chgData name="Nguyen Van Quan 20172769" userId="9db6eeab-b28f-4a69-80f9-a855ea6a8c0a" providerId="ADAL" clId="{943B4EC7-7B8E-4857-BF2B-0ABA65AFDC89}" dt="2021-06-22T10:03:55.336" v="0"/>
          <ac:picMkLst>
            <pc:docMk/>
            <pc:sldMk cId="141078548" sldId="263"/>
            <ac:picMk id="25" creationId="{34312C7D-439D-4961-9BA1-86B630EDC75E}"/>
          </ac:picMkLst>
        </pc:picChg>
      </pc:sldChg>
      <pc:sldChg chg="modSp mod">
        <pc:chgData name="Nguyen Van Quan 20172769" userId="9db6eeab-b28f-4a69-80f9-a855ea6a8c0a" providerId="ADAL" clId="{943B4EC7-7B8E-4857-BF2B-0ABA65AFDC89}" dt="2021-06-22T10:15:22.006" v="42" actId="20577"/>
        <pc:sldMkLst>
          <pc:docMk/>
          <pc:sldMk cId="8888710" sldId="264"/>
        </pc:sldMkLst>
        <pc:spChg chg="mod">
          <ac:chgData name="Nguyen Van Quan 20172769" userId="9db6eeab-b28f-4a69-80f9-a855ea6a8c0a" providerId="ADAL" clId="{943B4EC7-7B8E-4857-BF2B-0ABA65AFDC89}" dt="2021-06-22T10:15:22.006" v="42" actId="20577"/>
          <ac:spMkLst>
            <pc:docMk/>
            <pc:sldMk cId="8888710" sldId="264"/>
            <ac:spMk id="11" creationId="{0AF23060-8484-4836-B539-2C0F89DB2F26}"/>
          </ac:spMkLst>
        </pc:spChg>
      </pc:sldChg>
      <pc:sldChg chg="add">
        <pc:chgData name="Nguyen Van Quan 20172769" userId="9db6eeab-b28f-4a69-80f9-a855ea6a8c0a" providerId="ADAL" clId="{943B4EC7-7B8E-4857-BF2B-0ABA65AFDC89}" dt="2021-06-22T10:08:17.913" v="41"/>
        <pc:sldMkLst>
          <pc:docMk/>
          <pc:sldMk cId="2811990727" sldId="272"/>
        </pc:sldMkLst>
      </pc:sldChg>
      <pc:sldMasterChg chg="add addSldLayout">
        <pc:chgData name="Nguyen Van Quan 20172769" userId="9db6eeab-b28f-4a69-80f9-a855ea6a8c0a" providerId="ADAL" clId="{943B4EC7-7B8E-4857-BF2B-0ABA65AFDC89}" dt="2021-06-22T10:08:17.911" v="40" actId="27028"/>
        <pc:sldMasterMkLst>
          <pc:docMk/>
          <pc:sldMasterMk cId="990095109" sldId="2147483675"/>
        </pc:sldMasterMkLst>
        <pc:sldLayoutChg chg="add">
          <pc:chgData name="Nguyen Van Quan 20172769" userId="9db6eeab-b28f-4a69-80f9-a855ea6a8c0a" providerId="ADAL" clId="{943B4EC7-7B8E-4857-BF2B-0ABA65AFDC89}" dt="2021-06-22T10:08:17.911" v="40" actId="27028"/>
          <pc:sldLayoutMkLst>
            <pc:docMk/>
            <pc:sldMasterMk cId="990095109" sldId="2147483675"/>
            <pc:sldLayoutMk cId="399701975" sldId="2147483676"/>
          </pc:sldLayoutMkLst>
        </pc:sldLayoutChg>
      </pc:sldMasterChg>
    </pc:docChg>
  </pc:docChgLst>
  <pc:docChgLst>
    <pc:chgData name="Người dùng Khách" userId="S::urn:spo:anon#18ff35f8e0ea58772d113b50d719d56636cf45c895d09ddb733eb52ff40b2a9f::" providerId="AD" clId="Web-{4EDF783C-488A-56F4-9599-9AC9E87A7087}"/>
    <pc:docChg chg="modSld">
      <pc:chgData name="Người dùng Khách" userId="S::urn:spo:anon#18ff35f8e0ea58772d113b50d719d56636cf45c895d09ddb733eb52ff40b2a9f::" providerId="AD" clId="Web-{4EDF783C-488A-56F4-9599-9AC9E87A7087}" dt="2021-06-21T13:53:46.656" v="0"/>
      <pc:docMkLst>
        <pc:docMk/>
      </pc:docMkLst>
      <pc:sldChg chg="addSp delSp modSp">
        <pc:chgData name="Người dùng Khách" userId="S::urn:spo:anon#18ff35f8e0ea58772d113b50d719d56636cf45c895d09ddb733eb52ff40b2a9f::" providerId="AD" clId="Web-{4EDF783C-488A-56F4-9599-9AC9E87A7087}" dt="2021-06-21T13:53:46.656" v="0"/>
        <pc:sldMkLst>
          <pc:docMk/>
          <pc:sldMk cId="141078548" sldId="263"/>
        </pc:sldMkLst>
        <pc:spChg chg="del">
          <ac:chgData name="Người dùng Khách" userId="S::urn:spo:anon#18ff35f8e0ea58772d113b50d719d56636cf45c895d09ddb733eb52ff40b2a9f::" providerId="AD" clId="Web-{4EDF783C-488A-56F4-9599-9AC9E87A7087}" dt="2021-06-21T13:53:46.656" v="0"/>
          <ac:spMkLst>
            <pc:docMk/>
            <pc:sldMk cId="141078548" sldId="263"/>
            <ac:spMk id="6" creationId="{D628C67A-B5E2-4A13-B76D-9FFF13958A4E}"/>
          </ac:spMkLst>
        </pc:spChg>
        <pc:picChg chg="add mod ord modCrop">
          <ac:chgData name="Người dùng Khách" userId="S::urn:spo:anon#18ff35f8e0ea58772d113b50d719d56636cf45c895d09ddb733eb52ff40b2a9f::" providerId="AD" clId="Web-{4EDF783C-488A-56F4-9599-9AC9E87A7087}" dt="2021-06-21T13:53:46.656" v="0"/>
          <ac:picMkLst>
            <pc:docMk/>
            <pc:sldMk cId="141078548" sldId="263"/>
            <ac:picMk id="5" creationId="{43708017-0D39-4BAE-B77B-9B845C2E6E57}"/>
          </ac:picMkLst>
        </pc:picChg>
      </pc:sldChg>
    </pc:docChg>
  </pc:docChgLst>
  <pc:docChgLst>
    <pc:chgData name="Người dùng Khách" userId="S::urn:spo:anon#18ff35f8e0ea58772d113b50d719d56636cf45c895d09ddb733eb52ff40b2a9f::" providerId="AD" clId="Web-{F3335831-BDB1-0736-397D-04F0C30BC6DC}"/>
    <pc:docChg chg="modSld">
      <pc:chgData name="Người dùng Khách" userId="S::urn:spo:anon#18ff35f8e0ea58772d113b50d719d56636cf45c895d09ddb733eb52ff40b2a9f::" providerId="AD" clId="Web-{F3335831-BDB1-0736-397D-04F0C30BC6DC}" dt="2021-06-21T12:39:39.176" v="25" actId="14100"/>
      <pc:docMkLst>
        <pc:docMk/>
      </pc:docMkLst>
      <pc:sldChg chg="modSp">
        <pc:chgData name="Người dùng Khách" userId="S::urn:spo:anon#18ff35f8e0ea58772d113b50d719d56636cf45c895d09ddb733eb52ff40b2a9f::" providerId="AD" clId="Web-{F3335831-BDB1-0736-397D-04F0C30BC6DC}" dt="2021-06-21T12:39:39.176" v="25" actId="14100"/>
        <pc:sldMkLst>
          <pc:docMk/>
          <pc:sldMk cId="141078548" sldId="263"/>
        </pc:sldMkLst>
        <pc:spChg chg="mod">
          <ac:chgData name="Người dùng Khách" userId="S::urn:spo:anon#18ff35f8e0ea58772d113b50d719d56636cf45c895d09ddb733eb52ff40b2a9f::" providerId="AD" clId="Web-{F3335831-BDB1-0736-397D-04F0C30BC6DC}" dt="2021-06-21T12:39:25.332" v="23" actId="14100"/>
          <ac:spMkLst>
            <pc:docMk/>
            <pc:sldMk cId="141078548" sldId="263"/>
            <ac:spMk id="10" creationId="{5CDBEB74-90ED-42A5-83A5-F1A4D5885169}"/>
          </ac:spMkLst>
        </pc:spChg>
        <pc:spChg chg="mod">
          <ac:chgData name="Người dùng Khách" userId="S::urn:spo:anon#18ff35f8e0ea58772d113b50d719d56636cf45c895d09ddb733eb52ff40b2a9f::" providerId="AD" clId="Web-{F3335831-BDB1-0736-397D-04F0C30BC6DC}" dt="2021-06-21T12:39:39.176" v="25" actId="14100"/>
          <ac:spMkLst>
            <pc:docMk/>
            <pc:sldMk cId="141078548" sldId="263"/>
            <ac:spMk id="11" creationId="{193BC796-010D-47FE-9317-48E0C207E367}"/>
          </ac:spMkLst>
        </pc:spChg>
        <pc:grpChg chg="mod">
          <ac:chgData name="Người dùng Khách" userId="S::urn:spo:anon#18ff35f8e0ea58772d113b50d719d56636cf45c895d09ddb733eb52ff40b2a9f::" providerId="AD" clId="Web-{F3335831-BDB1-0736-397D-04F0C30BC6DC}" dt="2021-06-21T12:39:17.660" v="22" actId="14100"/>
          <ac:grpSpMkLst>
            <pc:docMk/>
            <pc:sldMk cId="141078548" sldId="263"/>
            <ac:grpSpMk id="15" creationId="{306CE87D-63E2-4DD9-8207-6FD199FFDC57}"/>
          </ac:grpSpMkLst>
        </pc:grpChg>
      </pc:sldChg>
    </pc:docChg>
  </pc:docChgLst>
  <pc:docChgLst>
    <pc:chgData name="Le Huu Hung 20172589" userId="S::hung.lh172589@sis.hust.edu.vn::4eaa0193-04d6-48f6-90ab-51c035b9d1ae" providerId="AD" clId="Web-{B9C9DB58-CA4E-F731-87FB-7C476ECC6E1D}"/>
    <pc:docChg chg="modSld">
      <pc:chgData name="Le Huu Hung 20172589" userId="S::hung.lh172589@sis.hust.edu.vn::4eaa0193-04d6-48f6-90ab-51c035b9d1ae" providerId="AD" clId="Web-{B9C9DB58-CA4E-F731-87FB-7C476ECC6E1D}" dt="2021-06-20T15:30:33.698" v="57"/>
      <pc:docMkLst>
        <pc:docMk/>
      </pc:docMkLst>
      <pc:sldChg chg="addSp delSp modSp">
        <pc:chgData name="Le Huu Hung 20172589" userId="S::hung.lh172589@sis.hust.edu.vn::4eaa0193-04d6-48f6-90ab-51c035b9d1ae" providerId="AD" clId="Web-{B9C9DB58-CA4E-F731-87FB-7C476ECC6E1D}" dt="2021-06-20T15:30:33.698" v="57"/>
        <pc:sldMkLst>
          <pc:docMk/>
          <pc:sldMk cId="141078548" sldId="263"/>
        </pc:sldMkLst>
        <pc:spChg chg="mod">
          <ac:chgData name="Le Huu Hung 20172589" userId="S::hung.lh172589@sis.hust.edu.vn::4eaa0193-04d6-48f6-90ab-51c035b9d1ae" providerId="AD" clId="Web-{B9C9DB58-CA4E-F731-87FB-7C476ECC6E1D}" dt="2021-06-20T15:29:46.869" v="49" actId="20577"/>
          <ac:spMkLst>
            <pc:docMk/>
            <pc:sldMk cId="141078548" sldId="263"/>
            <ac:spMk id="37" creationId="{6359447D-B63B-46E6-AF0F-ABE7F951FBAA}"/>
          </ac:spMkLst>
        </pc:spChg>
        <pc:spChg chg="mod">
          <ac:chgData name="Le Huu Hung 20172589" userId="S::hung.lh172589@sis.hust.edu.vn::4eaa0193-04d6-48f6-90ab-51c035b9d1ae" providerId="AD" clId="Web-{B9C9DB58-CA4E-F731-87FB-7C476ECC6E1D}" dt="2021-06-20T15:30:16.167" v="56" actId="14100"/>
          <ac:spMkLst>
            <pc:docMk/>
            <pc:sldMk cId="141078548" sldId="263"/>
            <ac:spMk id="38" creationId="{ACF85395-7E0E-4B8C-8EAF-9DA93C2B7451}"/>
          </ac:spMkLst>
        </pc:spChg>
        <pc:spChg chg="del">
          <ac:chgData name="Le Huu Hung 20172589" userId="S::hung.lh172589@sis.hust.edu.vn::4eaa0193-04d6-48f6-90ab-51c035b9d1ae" providerId="AD" clId="Web-{B9C9DB58-CA4E-F731-87FB-7C476ECC6E1D}" dt="2021-06-20T15:30:33.698" v="57"/>
          <ac:spMkLst>
            <pc:docMk/>
            <pc:sldMk cId="141078548" sldId="263"/>
            <ac:spMk id="44" creationId="{2117AE58-C018-4C57-91DA-A0FC86BB2E05}"/>
          </ac:spMkLst>
        </pc:spChg>
        <pc:picChg chg="add mod ord modCrop">
          <ac:chgData name="Le Huu Hung 20172589" userId="S::hung.lh172589@sis.hust.edu.vn::4eaa0193-04d6-48f6-90ab-51c035b9d1ae" providerId="AD" clId="Web-{B9C9DB58-CA4E-F731-87FB-7C476ECC6E1D}" dt="2021-06-20T15:30:33.698" v="57"/>
          <ac:picMkLst>
            <pc:docMk/>
            <pc:sldMk cId="141078548" sldId="263"/>
            <ac:picMk id="3" creationId="{D820D578-D1A6-40EC-850F-68534E78359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9T16:22:35.508" idx="1">
    <p:pos x="7680" y="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7C42B-FF4A-4830-BDF6-1B672839DEC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819B3B-B72F-4D5A-8E1A-A7AC03EED60A}">
      <dgm:prSet custT="1"/>
      <dgm:spPr/>
      <dgm:t>
        <a:bodyPr/>
        <a:lstStyle/>
        <a:p>
          <a:pPr algn="l"/>
          <a:endParaRPr lang="vi-VN" sz="6200" dirty="0"/>
        </a:p>
        <a:p>
          <a:pPr algn="ctr"/>
          <a:r>
            <a:rPr lang="vi-VN" sz="4000" dirty="0"/>
            <a:t>1.1 </a:t>
          </a:r>
          <a:r>
            <a:rPr lang="vi-VN" sz="4000" dirty="0" err="1"/>
            <a:t>Lý</a:t>
          </a:r>
          <a:r>
            <a:rPr lang="vi-VN" sz="4000" dirty="0"/>
            <a:t> do </a:t>
          </a:r>
          <a:r>
            <a:rPr lang="vi-VN" sz="4000" dirty="0" err="1"/>
            <a:t>chọn</a:t>
          </a:r>
          <a:r>
            <a:rPr lang="vi-VN" sz="4000" dirty="0"/>
            <a:t> </a:t>
          </a:r>
          <a:r>
            <a:rPr lang="vi-VN" sz="4000" dirty="0" err="1"/>
            <a:t>đề</a:t>
          </a:r>
          <a:r>
            <a:rPr lang="vi-VN" sz="4000" dirty="0"/>
            <a:t> </a:t>
          </a:r>
          <a:r>
            <a:rPr lang="vi-VN" sz="4000" dirty="0" err="1"/>
            <a:t>tài</a:t>
          </a:r>
          <a:r>
            <a:rPr lang="vi-VN" sz="4000" dirty="0"/>
            <a:t> </a:t>
          </a:r>
          <a:endParaRPr lang="en-US" sz="4000" dirty="0"/>
        </a:p>
      </dgm:t>
    </dgm:pt>
    <dgm:pt modelId="{34D15DEF-EEF1-4C2E-B88E-A2BEEC791074}" type="parTrans" cxnId="{BF28CBC6-4C42-4CD4-900C-D9B7E261A090}">
      <dgm:prSet/>
      <dgm:spPr/>
      <dgm:t>
        <a:bodyPr/>
        <a:lstStyle/>
        <a:p>
          <a:endParaRPr lang="en-US"/>
        </a:p>
      </dgm:t>
    </dgm:pt>
    <dgm:pt modelId="{9B633109-9F00-43ED-8908-ACF79AD8D59F}" type="sibTrans" cxnId="{BF28CBC6-4C42-4CD4-900C-D9B7E261A090}">
      <dgm:prSet/>
      <dgm:spPr/>
      <dgm:t>
        <a:bodyPr/>
        <a:lstStyle/>
        <a:p>
          <a:endParaRPr lang="en-US"/>
        </a:p>
      </dgm:t>
    </dgm:pt>
    <dgm:pt modelId="{E13F921F-D3F7-4613-A9CF-05181050666F}">
      <dgm:prSet custT="1"/>
      <dgm:spPr/>
      <dgm:t>
        <a:bodyPr/>
        <a:lstStyle/>
        <a:p>
          <a:pPr algn="l"/>
          <a:r>
            <a:rPr lang="vi-VN" sz="3000" b="0" i="0" dirty="0"/>
            <a:t> </a:t>
          </a:r>
          <a:r>
            <a:rPr lang="vi-VN" sz="3000" b="0" i="0" dirty="0" err="1"/>
            <a:t>Nhận</a:t>
          </a:r>
          <a:r>
            <a:rPr lang="vi-VN" sz="3000" b="0" i="0" dirty="0"/>
            <a:t> </a:t>
          </a:r>
          <a:r>
            <a:rPr lang="vi-VN" sz="3000" b="0" i="0" dirty="0" err="1"/>
            <a:t>dạng</a:t>
          </a:r>
          <a:r>
            <a:rPr lang="vi-VN" sz="3000" b="0" i="0" dirty="0"/>
            <a:t> </a:t>
          </a:r>
          <a:r>
            <a:rPr lang="vi-VN" sz="3000" b="0" i="0" dirty="0" err="1"/>
            <a:t>cảm</a:t>
          </a:r>
          <a:r>
            <a:rPr lang="vi-VN" sz="3000" b="0" i="0" dirty="0"/>
            <a:t> </a:t>
          </a:r>
          <a:r>
            <a:rPr lang="vi-VN" sz="3000" b="0" i="0" dirty="0" err="1"/>
            <a:t>xúc</a:t>
          </a:r>
          <a:r>
            <a:rPr lang="vi-VN" sz="3000" b="0" i="0" dirty="0"/>
            <a:t> qua khuôn </a:t>
          </a:r>
          <a:r>
            <a:rPr lang="vi-VN" sz="3000" b="0" i="0" dirty="0" err="1"/>
            <a:t>mặt</a:t>
          </a:r>
          <a:r>
            <a:rPr lang="vi-VN" sz="3000" b="0" i="0" dirty="0"/>
            <a:t> </a:t>
          </a:r>
          <a:r>
            <a:rPr lang="vi-VN" sz="3000" b="0" i="0" dirty="0" err="1"/>
            <a:t>có</a:t>
          </a:r>
          <a:r>
            <a:rPr lang="vi-VN" sz="3000" b="0" i="0" dirty="0"/>
            <a:t> </a:t>
          </a:r>
          <a:r>
            <a:rPr lang="vi-VN" sz="3000" b="0" i="0" dirty="0" err="1"/>
            <a:t>ứng</a:t>
          </a:r>
          <a:r>
            <a:rPr lang="vi-VN" sz="3000" b="0" i="0" dirty="0"/>
            <a:t> </a:t>
          </a:r>
          <a:r>
            <a:rPr lang="vi-VN" sz="3000" b="0" i="0" dirty="0" err="1"/>
            <a:t>dụng</a:t>
          </a:r>
          <a:r>
            <a:rPr lang="vi-VN" sz="3000" b="0" i="0" dirty="0"/>
            <a:t> trong </a:t>
          </a:r>
          <a:r>
            <a:rPr lang="vi-VN" sz="3000" b="0" i="0" dirty="0" err="1"/>
            <a:t>nhiều</a:t>
          </a:r>
          <a:r>
            <a:rPr lang="vi-VN" sz="3000" b="0" i="0" dirty="0"/>
            <a:t> linh </a:t>
          </a:r>
          <a:r>
            <a:rPr lang="vi-VN" sz="3000" b="0" i="0" dirty="0" err="1"/>
            <a:t>vực</a:t>
          </a:r>
          <a:r>
            <a:rPr lang="vi-VN" sz="3000" b="0" i="0" dirty="0"/>
            <a:t> </a:t>
          </a:r>
          <a:r>
            <a:rPr lang="vi-VN" sz="3000" b="0" i="0" dirty="0" err="1"/>
            <a:t>khác</a:t>
          </a:r>
          <a:r>
            <a:rPr lang="vi-VN" sz="3000" b="0" i="0" dirty="0"/>
            <a:t> nhau : </a:t>
          </a:r>
          <a:r>
            <a:rPr lang="vi-VN" sz="3000" b="0" i="0" dirty="0" err="1"/>
            <a:t>giáo</a:t>
          </a:r>
          <a:r>
            <a:rPr lang="vi-VN" sz="3000" b="0" i="0" dirty="0"/>
            <a:t> </a:t>
          </a:r>
          <a:r>
            <a:rPr lang="vi-VN" sz="3000" b="0" i="0" dirty="0" err="1"/>
            <a:t>dục</a:t>
          </a:r>
          <a:r>
            <a:rPr lang="vi-VN" sz="3000" b="0" i="0" dirty="0"/>
            <a:t>, </a:t>
          </a:r>
          <a:r>
            <a:rPr lang="vi-VN" sz="3000" b="0" i="0" dirty="0" err="1"/>
            <a:t>tiếp</a:t>
          </a:r>
          <a:r>
            <a:rPr lang="vi-VN" sz="3000" b="0" i="0" dirty="0"/>
            <a:t> </a:t>
          </a:r>
          <a:r>
            <a:rPr lang="vi-VN" sz="3000" b="0" i="0" dirty="0" err="1"/>
            <a:t>thị</a:t>
          </a:r>
          <a:r>
            <a:rPr lang="vi-VN" sz="3000" b="0" i="0" dirty="0"/>
            <a:t>, chơi </a:t>
          </a:r>
          <a:r>
            <a:rPr lang="vi-VN" sz="3000" b="0" i="0" dirty="0" err="1"/>
            <a:t>game</a:t>
          </a:r>
          <a:r>
            <a:rPr lang="vi-VN" sz="3000" b="0" i="0" dirty="0"/>
            <a:t>, </a:t>
          </a:r>
          <a:r>
            <a:rPr lang="vi-VN" sz="3000" b="0" i="0" dirty="0" err="1"/>
            <a:t>bảo</a:t>
          </a:r>
          <a:r>
            <a:rPr lang="vi-VN" sz="3000" b="0" i="0" dirty="0"/>
            <a:t> </a:t>
          </a:r>
          <a:r>
            <a:rPr lang="vi-VN" sz="3000" b="0" i="0" dirty="0" err="1"/>
            <a:t>mật</a:t>
          </a:r>
          <a:r>
            <a:rPr lang="vi-VN" sz="3000" b="0" i="0" dirty="0"/>
            <a:t>, chăm </a:t>
          </a:r>
          <a:r>
            <a:rPr lang="vi-VN" sz="3000" b="0" i="0" dirty="0" err="1"/>
            <a:t>sóc</a:t>
          </a:r>
          <a:r>
            <a:rPr lang="vi-VN" sz="3000" b="0" i="0" dirty="0"/>
            <a:t> </a:t>
          </a:r>
          <a:r>
            <a:rPr lang="vi-VN" sz="3000" b="0" i="0" dirty="0" err="1"/>
            <a:t>sức</a:t>
          </a:r>
          <a:r>
            <a:rPr lang="vi-VN" sz="3000" b="0" i="0" dirty="0"/>
            <a:t> </a:t>
          </a:r>
          <a:r>
            <a:rPr lang="vi-VN" sz="3000" b="0" i="0" dirty="0" err="1"/>
            <a:t>khỏe</a:t>
          </a:r>
          <a:r>
            <a:rPr lang="vi-VN" sz="3000" b="0" i="0" dirty="0"/>
            <a:t>, </a:t>
          </a:r>
          <a:r>
            <a:rPr lang="vi-VN" sz="3000" b="0" i="0" dirty="0" err="1"/>
            <a:t>dịch</a:t>
          </a:r>
          <a:r>
            <a:rPr lang="vi-VN" sz="3000" b="0" i="0" dirty="0"/>
            <a:t> </a:t>
          </a:r>
          <a:r>
            <a:rPr lang="vi-VN" sz="3000" b="0" i="0" dirty="0" err="1"/>
            <a:t>vụ</a:t>
          </a:r>
          <a:r>
            <a:rPr lang="vi-VN" sz="3000" b="0" i="0" dirty="0"/>
            <a:t>,…</a:t>
          </a:r>
          <a:endParaRPr lang="en-US" sz="3000" dirty="0"/>
        </a:p>
      </dgm:t>
    </dgm:pt>
    <dgm:pt modelId="{39C41123-BEAD-452C-912E-76217C23394F}" type="sibTrans" cxnId="{9100BF72-46ED-43BA-A83E-4892F77922FE}">
      <dgm:prSet/>
      <dgm:spPr/>
      <dgm:t>
        <a:bodyPr/>
        <a:lstStyle/>
        <a:p>
          <a:endParaRPr lang="en-US"/>
        </a:p>
      </dgm:t>
    </dgm:pt>
    <dgm:pt modelId="{2FC49CD9-CDFA-48A5-A7AA-D0EB57CACBDC}" type="parTrans" cxnId="{9100BF72-46ED-43BA-A83E-4892F77922FE}">
      <dgm:prSet/>
      <dgm:spPr/>
      <dgm:t>
        <a:bodyPr/>
        <a:lstStyle/>
        <a:p>
          <a:endParaRPr lang="en-US"/>
        </a:p>
      </dgm:t>
    </dgm:pt>
    <dgm:pt modelId="{31780AE9-F71E-4FFF-857C-7F5F569C9D5B}" type="pres">
      <dgm:prSet presAssocID="{F8E7C42B-FF4A-4830-BDF6-1B672839DECB}" presName="vert0" presStyleCnt="0">
        <dgm:presLayoutVars>
          <dgm:dir/>
          <dgm:animOne val="branch"/>
          <dgm:animLvl val="lvl"/>
        </dgm:presLayoutVars>
      </dgm:prSet>
      <dgm:spPr/>
    </dgm:pt>
    <dgm:pt modelId="{A290B455-6ABC-4426-B523-E54ABB2835E2}" type="pres">
      <dgm:prSet presAssocID="{5E819B3B-B72F-4D5A-8E1A-A7AC03EED60A}" presName="thickLine" presStyleLbl="alignNode1" presStyleIdx="0" presStyleCnt="2"/>
      <dgm:spPr/>
    </dgm:pt>
    <dgm:pt modelId="{2BB03684-B979-412B-B7DE-F83D4BB27BDF}" type="pres">
      <dgm:prSet presAssocID="{5E819B3B-B72F-4D5A-8E1A-A7AC03EED60A}" presName="horz1" presStyleCnt="0"/>
      <dgm:spPr/>
    </dgm:pt>
    <dgm:pt modelId="{E8679476-1D24-4EF3-BA06-E1EDECC69424}" type="pres">
      <dgm:prSet presAssocID="{5E819B3B-B72F-4D5A-8E1A-A7AC03EED60A}" presName="tx1" presStyleLbl="revTx" presStyleIdx="0" presStyleCnt="2"/>
      <dgm:spPr/>
    </dgm:pt>
    <dgm:pt modelId="{ABDABCDD-F11A-47AD-9CF6-83EAAA77450B}" type="pres">
      <dgm:prSet presAssocID="{5E819B3B-B72F-4D5A-8E1A-A7AC03EED60A}" presName="vert1" presStyleCnt="0"/>
      <dgm:spPr/>
    </dgm:pt>
    <dgm:pt modelId="{43615CA6-2E32-4A3E-9CA4-6FF86A4643A7}" type="pres">
      <dgm:prSet presAssocID="{E13F921F-D3F7-4613-A9CF-05181050666F}" presName="thickLine" presStyleLbl="alignNode1" presStyleIdx="1" presStyleCnt="2"/>
      <dgm:spPr/>
    </dgm:pt>
    <dgm:pt modelId="{58D262FD-DF56-4039-96F2-5CB16A60FB67}" type="pres">
      <dgm:prSet presAssocID="{E13F921F-D3F7-4613-A9CF-05181050666F}" presName="horz1" presStyleCnt="0"/>
      <dgm:spPr/>
    </dgm:pt>
    <dgm:pt modelId="{971056D4-CA6A-4C0E-A850-B4F7ABB6555E}" type="pres">
      <dgm:prSet presAssocID="{E13F921F-D3F7-4613-A9CF-05181050666F}" presName="tx1" presStyleLbl="revTx" presStyleIdx="1" presStyleCnt="2"/>
      <dgm:spPr/>
    </dgm:pt>
    <dgm:pt modelId="{A4A4BD73-F9D3-488B-8D61-274642C6FD62}" type="pres">
      <dgm:prSet presAssocID="{E13F921F-D3F7-4613-A9CF-05181050666F}" presName="vert1" presStyleCnt="0"/>
      <dgm:spPr/>
    </dgm:pt>
  </dgm:ptLst>
  <dgm:cxnLst>
    <dgm:cxn modelId="{B42D6E18-9561-482E-AF40-1C629340EE9A}" type="presOf" srcId="{F8E7C42B-FF4A-4830-BDF6-1B672839DECB}" destId="{31780AE9-F71E-4FFF-857C-7F5F569C9D5B}" srcOrd="0" destOrd="0" presId="urn:microsoft.com/office/officeart/2008/layout/LinedList"/>
    <dgm:cxn modelId="{1289D33C-ADCD-4DB9-B796-BFAA4C57A163}" type="presOf" srcId="{E13F921F-D3F7-4613-A9CF-05181050666F}" destId="{971056D4-CA6A-4C0E-A850-B4F7ABB6555E}" srcOrd="0" destOrd="0" presId="urn:microsoft.com/office/officeart/2008/layout/LinedList"/>
    <dgm:cxn modelId="{9100BF72-46ED-43BA-A83E-4892F77922FE}" srcId="{F8E7C42B-FF4A-4830-BDF6-1B672839DECB}" destId="{E13F921F-D3F7-4613-A9CF-05181050666F}" srcOrd="1" destOrd="0" parTransId="{2FC49CD9-CDFA-48A5-A7AA-D0EB57CACBDC}" sibTransId="{39C41123-BEAD-452C-912E-76217C23394F}"/>
    <dgm:cxn modelId="{BF28CBC6-4C42-4CD4-900C-D9B7E261A090}" srcId="{F8E7C42B-FF4A-4830-BDF6-1B672839DECB}" destId="{5E819B3B-B72F-4D5A-8E1A-A7AC03EED60A}" srcOrd="0" destOrd="0" parTransId="{34D15DEF-EEF1-4C2E-B88E-A2BEEC791074}" sibTransId="{9B633109-9F00-43ED-8908-ACF79AD8D59F}"/>
    <dgm:cxn modelId="{41C7C0FE-A8F8-4B50-A296-735D507866E6}" type="presOf" srcId="{5E819B3B-B72F-4D5A-8E1A-A7AC03EED60A}" destId="{E8679476-1D24-4EF3-BA06-E1EDECC69424}" srcOrd="0" destOrd="0" presId="urn:microsoft.com/office/officeart/2008/layout/LinedList"/>
    <dgm:cxn modelId="{DEC855DF-1AE6-478B-844E-296E70D96ABB}" type="presParOf" srcId="{31780AE9-F71E-4FFF-857C-7F5F569C9D5B}" destId="{A290B455-6ABC-4426-B523-E54ABB2835E2}" srcOrd="0" destOrd="0" presId="urn:microsoft.com/office/officeart/2008/layout/LinedList"/>
    <dgm:cxn modelId="{F0AF45F5-1080-4C76-887B-9878C1E52582}" type="presParOf" srcId="{31780AE9-F71E-4FFF-857C-7F5F569C9D5B}" destId="{2BB03684-B979-412B-B7DE-F83D4BB27BDF}" srcOrd="1" destOrd="0" presId="urn:microsoft.com/office/officeart/2008/layout/LinedList"/>
    <dgm:cxn modelId="{C597CF6B-A9EC-4CB2-83A3-EAD6E0A0BA99}" type="presParOf" srcId="{2BB03684-B979-412B-B7DE-F83D4BB27BDF}" destId="{E8679476-1D24-4EF3-BA06-E1EDECC69424}" srcOrd="0" destOrd="0" presId="urn:microsoft.com/office/officeart/2008/layout/LinedList"/>
    <dgm:cxn modelId="{6A41D82E-948D-461B-AEB7-8BF4080FFE23}" type="presParOf" srcId="{2BB03684-B979-412B-B7DE-F83D4BB27BDF}" destId="{ABDABCDD-F11A-47AD-9CF6-83EAAA77450B}" srcOrd="1" destOrd="0" presId="urn:microsoft.com/office/officeart/2008/layout/LinedList"/>
    <dgm:cxn modelId="{57D46AF6-8F26-4885-A68D-64A072EC2413}" type="presParOf" srcId="{31780AE9-F71E-4FFF-857C-7F5F569C9D5B}" destId="{43615CA6-2E32-4A3E-9CA4-6FF86A4643A7}" srcOrd="2" destOrd="0" presId="urn:microsoft.com/office/officeart/2008/layout/LinedList"/>
    <dgm:cxn modelId="{F63D1C91-6A83-463D-AEB2-11F4A2175A1F}" type="presParOf" srcId="{31780AE9-F71E-4FFF-857C-7F5F569C9D5B}" destId="{58D262FD-DF56-4039-96F2-5CB16A60FB67}" srcOrd="3" destOrd="0" presId="urn:microsoft.com/office/officeart/2008/layout/LinedList"/>
    <dgm:cxn modelId="{8060D9CA-C5C4-4B7D-AC9D-77F7D2DF87ED}" type="presParOf" srcId="{58D262FD-DF56-4039-96F2-5CB16A60FB67}" destId="{971056D4-CA6A-4C0E-A850-B4F7ABB6555E}" srcOrd="0" destOrd="0" presId="urn:microsoft.com/office/officeart/2008/layout/LinedList"/>
    <dgm:cxn modelId="{80790221-5C38-44DA-98C2-1C00AFD32790}" type="presParOf" srcId="{58D262FD-DF56-4039-96F2-5CB16A60FB67}" destId="{A4A4BD73-F9D3-488B-8D61-274642C6FD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FFD118-DCA3-40AC-8087-D1E55A6C365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EF4071-50D0-4340-B11C-088881A155B5}">
      <dgm:prSet phldrT="[Text]" custT="1"/>
      <dgm:spPr/>
      <dgm:t>
        <a:bodyPr/>
        <a:lstStyle/>
        <a:p>
          <a:r>
            <a:rPr lang="vi-VN" sz="4800" dirty="0" err="1">
              <a:latin typeface="+mj-lt"/>
            </a:rPr>
            <a:t>Nhận</a:t>
          </a:r>
          <a:r>
            <a:rPr lang="vi-VN" sz="4800" dirty="0">
              <a:latin typeface="+mj-lt"/>
            </a:rPr>
            <a:t> </a:t>
          </a:r>
          <a:r>
            <a:rPr lang="vi-VN" sz="4800" dirty="0" err="1">
              <a:latin typeface="+mj-lt"/>
            </a:rPr>
            <a:t>diện</a:t>
          </a:r>
          <a:r>
            <a:rPr lang="vi-VN" sz="4800" dirty="0">
              <a:latin typeface="+mj-lt"/>
            </a:rPr>
            <a:t> khuôn </a:t>
          </a:r>
          <a:r>
            <a:rPr lang="vi-VN" sz="4800" dirty="0" err="1">
              <a:latin typeface="+mj-lt"/>
            </a:rPr>
            <a:t>mặt</a:t>
          </a:r>
          <a:r>
            <a:rPr lang="vi-VN" sz="4800" dirty="0">
              <a:latin typeface="+mj-lt"/>
            </a:rPr>
            <a:t> </a:t>
          </a:r>
          <a:endParaRPr lang="en-US" sz="4800" dirty="0">
            <a:latin typeface="+mj-lt"/>
          </a:endParaRPr>
        </a:p>
      </dgm:t>
    </dgm:pt>
    <dgm:pt modelId="{6A1DD768-DB04-4C8B-A95F-CE0A59749807}" type="parTrans" cxnId="{120A5C8C-81CD-4945-814C-89728BC94FB0}">
      <dgm:prSet/>
      <dgm:spPr/>
      <dgm:t>
        <a:bodyPr/>
        <a:lstStyle/>
        <a:p>
          <a:endParaRPr lang="en-US"/>
        </a:p>
      </dgm:t>
    </dgm:pt>
    <dgm:pt modelId="{3D853D70-E4DF-4AC5-AD98-5E6ADB9B9FDC}" type="sibTrans" cxnId="{120A5C8C-81CD-4945-814C-89728BC94FB0}">
      <dgm:prSet/>
      <dgm:spPr/>
      <dgm:t>
        <a:bodyPr/>
        <a:lstStyle/>
        <a:p>
          <a:endParaRPr lang="en-US"/>
        </a:p>
      </dgm:t>
    </dgm:pt>
    <dgm:pt modelId="{71323D64-6813-4C31-BA9A-675922634E34}">
      <dgm:prSet phldrT="[Text]"/>
      <dgm:spPr/>
      <dgm:t>
        <a:bodyPr/>
        <a:lstStyle/>
        <a:p>
          <a:r>
            <a:rPr lang="vi-VN" dirty="0" err="1">
              <a:latin typeface="+mj-lt"/>
            </a:rPr>
            <a:t>Nhận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diện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cảm</a:t>
          </a:r>
          <a:r>
            <a:rPr lang="vi-VN" dirty="0">
              <a:latin typeface="+mj-lt"/>
            </a:rPr>
            <a:t> </a:t>
          </a:r>
          <a:r>
            <a:rPr lang="vi-VN" dirty="0" err="1">
              <a:latin typeface="+mj-lt"/>
            </a:rPr>
            <a:t>xúc</a:t>
          </a:r>
          <a:endParaRPr lang="en-US" dirty="0">
            <a:latin typeface="+mj-lt"/>
          </a:endParaRPr>
        </a:p>
      </dgm:t>
    </dgm:pt>
    <dgm:pt modelId="{894EA979-6BFC-435C-9B69-4E36BC51D922}" type="parTrans" cxnId="{F67295BB-AE89-42F0-94F8-67BBABA87DA0}">
      <dgm:prSet/>
      <dgm:spPr/>
      <dgm:t>
        <a:bodyPr/>
        <a:lstStyle/>
        <a:p>
          <a:endParaRPr lang="en-US"/>
        </a:p>
      </dgm:t>
    </dgm:pt>
    <dgm:pt modelId="{8559B423-238F-4874-A250-CCCB2B7B2919}" type="sibTrans" cxnId="{F67295BB-AE89-42F0-94F8-67BBABA87DA0}">
      <dgm:prSet/>
      <dgm:spPr/>
      <dgm:t>
        <a:bodyPr/>
        <a:lstStyle/>
        <a:p>
          <a:endParaRPr lang="en-US"/>
        </a:p>
      </dgm:t>
    </dgm:pt>
    <dgm:pt modelId="{B1DFC7D7-7BE5-4269-ACB9-CA7F4C0EC287}" type="pres">
      <dgm:prSet presAssocID="{D8FFD118-DCA3-40AC-8087-D1E55A6C3658}" presName="linear" presStyleCnt="0">
        <dgm:presLayoutVars>
          <dgm:animLvl val="lvl"/>
          <dgm:resizeHandles val="exact"/>
        </dgm:presLayoutVars>
      </dgm:prSet>
      <dgm:spPr/>
    </dgm:pt>
    <dgm:pt modelId="{4D852011-AC18-454D-8A5B-E30AC6BE413C}" type="pres">
      <dgm:prSet presAssocID="{E2EF4071-50D0-4340-B11C-088881A155B5}" presName="parentText" presStyleLbl="node1" presStyleIdx="0" presStyleCnt="2" custLinFactY="-33617" custLinFactNeighborX="152" custLinFactNeighborY="-100000">
        <dgm:presLayoutVars>
          <dgm:chMax val="0"/>
          <dgm:bulletEnabled val="1"/>
        </dgm:presLayoutVars>
      </dgm:prSet>
      <dgm:spPr/>
    </dgm:pt>
    <dgm:pt modelId="{71DDC7F8-1848-4B48-B391-557ED8C5FE1C}" type="pres">
      <dgm:prSet presAssocID="{3D853D70-E4DF-4AC5-AD98-5E6ADB9B9FDC}" presName="spacer" presStyleCnt="0"/>
      <dgm:spPr/>
    </dgm:pt>
    <dgm:pt modelId="{C8B518AC-C01B-4E67-BB51-F77B28AFEB05}" type="pres">
      <dgm:prSet presAssocID="{71323D64-6813-4C31-BA9A-675922634E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91FD5D-3489-44EC-95B2-39D0135F83C6}" type="presOf" srcId="{71323D64-6813-4C31-BA9A-675922634E34}" destId="{C8B518AC-C01B-4E67-BB51-F77B28AFEB05}" srcOrd="0" destOrd="0" presId="urn:microsoft.com/office/officeart/2005/8/layout/vList2"/>
    <dgm:cxn modelId="{319F818B-1F21-46BF-A6BA-0F6B59A6FAE7}" type="presOf" srcId="{D8FFD118-DCA3-40AC-8087-D1E55A6C3658}" destId="{B1DFC7D7-7BE5-4269-ACB9-CA7F4C0EC287}" srcOrd="0" destOrd="0" presId="urn:microsoft.com/office/officeart/2005/8/layout/vList2"/>
    <dgm:cxn modelId="{120A5C8C-81CD-4945-814C-89728BC94FB0}" srcId="{D8FFD118-DCA3-40AC-8087-D1E55A6C3658}" destId="{E2EF4071-50D0-4340-B11C-088881A155B5}" srcOrd="0" destOrd="0" parTransId="{6A1DD768-DB04-4C8B-A95F-CE0A59749807}" sibTransId="{3D853D70-E4DF-4AC5-AD98-5E6ADB9B9FDC}"/>
    <dgm:cxn modelId="{860D7CA2-6785-4324-A1CA-047FD71D8CA6}" type="presOf" srcId="{E2EF4071-50D0-4340-B11C-088881A155B5}" destId="{4D852011-AC18-454D-8A5B-E30AC6BE413C}" srcOrd="0" destOrd="0" presId="urn:microsoft.com/office/officeart/2005/8/layout/vList2"/>
    <dgm:cxn modelId="{F67295BB-AE89-42F0-94F8-67BBABA87DA0}" srcId="{D8FFD118-DCA3-40AC-8087-D1E55A6C3658}" destId="{71323D64-6813-4C31-BA9A-675922634E34}" srcOrd="1" destOrd="0" parTransId="{894EA979-6BFC-435C-9B69-4E36BC51D922}" sibTransId="{8559B423-238F-4874-A250-CCCB2B7B2919}"/>
    <dgm:cxn modelId="{5DE97BD8-DB22-4E13-969E-98DA9771A878}" type="presParOf" srcId="{B1DFC7D7-7BE5-4269-ACB9-CA7F4C0EC287}" destId="{4D852011-AC18-454D-8A5B-E30AC6BE413C}" srcOrd="0" destOrd="0" presId="urn:microsoft.com/office/officeart/2005/8/layout/vList2"/>
    <dgm:cxn modelId="{5AAEE793-3D7A-4F27-8509-CC9A561B78ED}" type="presParOf" srcId="{B1DFC7D7-7BE5-4269-ACB9-CA7F4C0EC287}" destId="{71DDC7F8-1848-4B48-B391-557ED8C5FE1C}" srcOrd="1" destOrd="0" presId="urn:microsoft.com/office/officeart/2005/8/layout/vList2"/>
    <dgm:cxn modelId="{024699F0-16AC-4D3A-82CD-676630A85BC2}" type="presParOf" srcId="{B1DFC7D7-7BE5-4269-ACB9-CA7F4C0EC287}" destId="{C8B518AC-C01B-4E67-BB51-F77B28AFEB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0B455-6ABC-4426-B523-E54ABB283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79476-1D24-4EF3-BA06-E1EDECC6942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200" kern="1200" dirty="0"/>
        </a:p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kern="1200" dirty="0"/>
            <a:t>1.1 </a:t>
          </a:r>
          <a:r>
            <a:rPr lang="vi-VN" sz="4000" kern="1200" dirty="0" err="1"/>
            <a:t>Lý</a:t>
          </a:r>
          <a:r>
            <a:rPr lang="vi-VN" sz="4000" kern="1200" dirty="0"/>
            <a:t> do </a:t>
          </a:r>
          <a:r>
            <a:rPr lang="vi-VN" sz="4000" kern="1200" dirty="0" err="1"/>
            <a:t>chọn</a:t>
          </a:r>
          <a:r>
            <a:rPr lang="vi-VN" sz="4000" kern="1200" dirty="0"/>
            <a:t> </a:t>
          </a:r>
          <a:r>
            <a:rPr lang="vi-VN" sz="4000" kern="1200" dirty="0" err="1"/>
            <a:t>đề</a:t>
          </a:r>
          <a:r>
            <a:rPr lang="vi-VN" sz="4000" kern="1200" dirty="0"/>
            <a:t> </a:t>
          </a:r>
          <a:r>
            <a:rPr lang="vi-VN" sz="4000" kern="1200" dirty="0" err="1"/>
            <a:t>tài</a:t>
          </a:r>
          <a:r>
            <a:rPr lang="vi-VN" sz="4000" kern="1200" dirty="0"/>
            <a:t> </a:t>
          </a:r>
          <a:endParaRPr lang="en-US" sz="4000" kern="1200" dirty="0"/>
        </a:p>
      </dsp:txBody>
      <dsp:txXfrm>
        <a:off x="0" y="0"/>
        <a:ext cx="6492875" cy="2552700"/>
      </dsp:txXfrm>
    </dsp:sp>
    <dsp:sp modelId="{43615CA6-2E32-4A3E-9CA4-6FF86A4643A7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056D4-CA6A-4C0E-A850-B4F7ABB6555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b="0" i="0" kern="1200" dirty="0"/>
            <a:t> </a:t>
          </a:r>
          <a:r>
            <a:rPr lang="vi-VN" sz="3000" b="0" i="0" kern="1200" dirty="0" err="1"/>
            <a:t>Nhận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dạng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cảm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xúc</a:t>
          </a:r>
          <a:r>
            <a:rPr lang="vi-VN" sz="3000" b="0" i="0" kern="1200" dirty="0"/>
            <a:t> qua khuôn </a:t>
          </a:r>
          <a:r>
            <a:rPr lang="vi-VN" sz="3000" b="0" i="0" kern="1200" dirty="0" err="1"/>
            <a:t>mặt</a:t>
          </a:r>
          <a:r>
            <a:rPr lang="vi-VN" sz="3000" b="0" i="0" kern="1200" dirty="0"/>
            <a:t> </a:t>
          </a:r>
          <a:r>
            <a:rPr lang="vi-VN" sz="3000" b="0" i="0" kern="1200" dirty="0" err="1"/>
            <a:t>có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ứng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dụng</a:t>
          </a:r>
          <a:r>
            <a:rPr lang="vi-VN" sz="3000" b="0" i="0" kern="1200" dirty="0"/>
            <a:t> trong </a:t>
          </a:r>
          <a:r>
            <a:rPr lang="vi-VN" sz="3000" b="0" i="0" kern="1200" dirty="0" err="1"/>
            <a:t>nhiều</a:t>
          </a:r>
          <a:r>
            <a:rPr lang="vi-VN" sz="3000" b="0" i="0" kern="1200" dirty="0"/>
            <a:t> linh </a:t>
          </a:r>
          <a:r>
            <a:rPr lang="vi-VN" sz="3000" b="0" i="0" kern="1200" dirty="0" err="1"/>
            <a:t>vực</a:t>
          </a:r>
          <a:r>
            <a:rPr lang="vi-VN" sz="3000" b="0" i="0" kern="1200" dirty="0"/>
            <a:t> </a:t>
          </a:r>
          <a:r>
            <a:rPr lang="vi-VN" sz="3000" b="0" i="0" kern="1200" dirty="0" err="1"/>
            <a:t>khác</a:t>
          </a:r>
          <a:r>
            <a:rPr lang="vi-VN" sz="3000" b="0" i="0" kern="1200" dirty="0"/>
            <a:t> nhau : </a:t>
          </a:r>
          <a:r>
            <a:rPr lang="vi-VN" sz="3000" b="0" i="0" kern="1200" dirty="0" err="1"/>
            <a:t>giáo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dục</a:t>
          </a:r>
          <a:r>
            <a:rPr lang="vi-VN" sz="3000" b="0" i="0" kern="1200" dirty="0"/>
            <a:t>, </a:t>
          </a:r>
          <a:r>
            <a:rPr lang="vi-VN" sz="3000" b="0" i="0" kern="1200" dirty="0" err="1"/>
            <a:t>tiếp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thị</a:t>
          </a:r>
          <a:r>
            <a:rPr lang="vi-VN" sz="3000" b="0" i="0" kern="1200" dirty="0"/>
            <a:t>, chơi </a:t>
          </a:r>
          <a:r>
            <a:rPr lang="vi-VN" sz="3000" b="0" i="0" kern="1200" dirty="0" err="1"/>
            <a:t>game</a:t>
          </a:r>
          <a:r>
            <a:rPr lang="vi-VN" sz="3000" b="0" i="0" kern="1200" dirty="0"/>
            <a:t>, </a:t>
          </a:r>
          <a:r>
            <a:rPr lang="vi-VN" sz="3000" b="0" i="0" kern="1200" dirty="0" err="1"/>
            <a:t>bảo</a:t>
          </a:r>
          <a:r>
            <a:rPr lang="vi-VN" sz="3000" b="0" i="0" kern="1200" dirty="0"/>
            <a:t> </a:t>
          </a:r>
          <a:r>
            <a:rPr lang="vi-VN" sz="3000" b="0" i="0" kern="1200" dirty="0" err="1"/>
            <a:t>mật</a:t>
          </a:r>
          <a:r>
            <a:rPr lang="vi-VN" sz="3000" b="0" i="0" kern="1200" dirty="0"/>
            <a:t>, chăm </a:t>
          </a:r>
          <a:r>
            <a:rPr lang="vi-VN" sz="3000" b="0" i="0" kern="1200" dirty="0" err="1"/>
            <a:t>sóc</a:t>
          </a:r>
          <a:r>
            <a:rPr lang="vi-VN" sz="3000" b="0" i="0" kern="1200" dirty="0"/>
            <a:t> </a:t>
          </a:r>
          <a:r>
            <a:rPr lang="vi-VN" sz="3000" b="0" i="0" kern="1200" dirty="0" err="1"/>
            <a:t>sức</a:t>
          </a:r>
          <a:r>
            <a:rPr lang="vi-VN" sz="3000" b="0" i="0" kern="1200" dirty="0"/>
            <a:t> </a:t>
          </a:r>
          <a:r>
            <a:rPr lang="vi-VN" sz="3000" b="0" i="0" kern="1200" dirty="0" err="1"/>
            <a:t>khỏe</a:t>
          </a:r>
          <a:r>
            <a:rPr lang="vi-VN" sz="3000" b="0" i="0" kern="1200" dirty="0"/>
            <a:t>, </a:t>
          </a:r>
          <a:r>
            <a:rPr lang="vi-VN" sz="3000" b="0" i="0" kern="1200" dirty="0" err="1"/>
            <a:t>dịch</a:t>
          </a:r>
          <a:r>
            <a:rPr lang="vi-VN" sz="3000" b="0" i="0" kern="1200" dirty="0"/>
            <a:t> </a:t>
          </a:r>
          <a:r>
            <a:rPr lang="vi-VN" sz="3000" b="0" i="0" kern="1200" dirty="0" err="1"/>
            <a:t>vụ</a:t>
          </a:r>
          <a:r>
            <a:rPr lang="vi-VN" sz="3000" b="0" i="0" kern="1200" dirty="0"/>
            <a:t>,…</a:t>
          </a:r>
          <a:endParaRPr lang="en-US" sz="30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52011-AC18-454D-8A5B-E30AC6BE413C}">
      <dsp:nvSpPr>
        <dsp:cNvPr id="0" name=""/>
        <dsp:cNvSpPr/>
      </dsp:nvSpPr>
      <dsp:spPr>
        <a:xfrm>
          <a:off x="0" y="178883"/>
          <a:ext cx="5840767" cy="12886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>
              <a:latin typeface="+mj-lt"/>
            </a:rPr>
            <a:t>Nhận</a:t>
          </a:r>
          <a:r>
            <a:rPr lang="vi-VN" sz="4800" kern="1200" dirty="0">
              <a:latin typeface="+mj-lt"/>
            </a:rPr>
            <a:t> </a:t>
          </a:r>
          <a:r>
            <a:rPr lang="vi-VN" sz="4800" kern="1200" dirty="0" err="1">
              <a:latin typeface="+mj-lt"/>
            </a:rPr>
            <a:t>diện</a:t>
          </a:r>
          <a:r>
            <a:rPr lang="vi-VN" sz="4800" kern="1200" dirty="0">
              <a:latin typeface="+mj-lt"/>
            </a:rPr>
            <a:t> khuôn </a:t>
          </a:r>
          <a:r>
            <a:rPr lang="vi-VN" sz="4800" kern="1200" dirty="0" err="1">
              <a:latin typeface="+mj-lt"/>
            </a:rPr>
            <a:t>mặt</a:t>
          </a:r>
          <a:r>
            <a:rPr lang="vi-VN" sz="4800" kern="1200" dirty="0">
              <a:latin typeface="+mj-lt"/>
            </a:rPr>
            <a:t> </a:t>
          </a:r>
          <a:endParaRPr lang="en-US" sz="4800" kern="1200" dirty="0">
            <a:latin typeface="+mj-lt"/>
          </a:endParaRPr>
        </a:p>
      </dsp:txBody>
      <dsp:txXfrm>
        <a:off x="62906" y="241789"/>
        <a:ext cx="5714955" cy="1162833"/>
      </dsp:txXfrm>
    </dsp:sp>
    <dsp:sp modelId="{C8B518AC-C01B-4E67-BB51-F77B28AFEB05}">
      <dsp:nvSpPr>
        <dsp:cNvPr id="0" name=""/>
        <dsp:cNvSpPr/>
      </dsp:nvSpPr>
      <dsp:spPr>
        <a:xfrm>
          <a:off x="0" y="2206013"/>
          <a:ext cx="5840767" cy="12886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300" kern="1200" dirty="0" err="1">
              <a:latin typeface="+mj-lt"/>
            </a:rPr>
            <a:t>Nhận</a:t>
          </a:r>
          <a:r>
            <a:rPr lang="vi-VN" sz="5300" kern="1200" dirty="0">
              <a:latin typeface="+mj-lt"/>
            </a:rPr>
            <a:t> </a:t>
          </a:r>
          <a:r>
            <a:rPr lang="vi-VN" sz="5300" kern="1200" dirty="0" err="1">
              <a:latin typeface="+mj-lt"/>
            </a:rPr>
            <a:t>diện</a:t>
          </a:r>
          <a:r>
            <a:rPr lang="vi-VN" sz="5300" kern="1200" dirty="0">
              <a:latin typeface="+mj-lt"/>
            </a:rPr>
            <a:t> </a:t>
          </a:r>
          <a:r>
            <a:rPr lang="vi-VN" sz="5300" kern="1200" dirty="0" err="1">
              <a:latin typeface="+mj-lt"/>
            </a:rPr>
            <a:t>cảm</a:t>
          </a:r>
          <a:r>
            <a:rPr lang="vi-VN" sz="5300" kern="1200" dirty="0">
              <a:latin typeface="+mj-lt"/>
            </a:rPr>
            <a:t> </a:t>
          </a:r>
          <a:r>
            <a:rPr lang="vi-VN" sz="5300" kern="1200" dirty="0" err="1">
              <a:latin typeface="+mj-lt"/>
            </a:rPr>
            <a:t>xúc</a:t>
          </a:r>
          <a:endParaRPr lang="en-US" sz="5300" kern="1200" dirty="0">
            <a:latin typeface="+mj-lt"/>
          </a:endParaRPr>
        </a:p>
      </dsp:txBody>
      <dsp:txXfrm>
        <a:off x="62906" y="2268919"/>
        <a:ext cx="5714955" cy="116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1F1F2-BC6A-43AF-AAD8-8E895D5CEF4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049E2-0B32-45CD-843A-81044698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2C34679-586D-41E3-A0FB-243C3C9FEE56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FABB-F9FE-4EFA-AA6B-9D51F454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1CA5-5182-4A00-9BD8-6DFE899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1168-2C90-4501-9A06-8182CBAC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B06-0456-4977-A048-983B9F6B7984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B84E-B9D8-4480-9CEA-B895CD7A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B95F-37BD-4280-B500-DC893695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34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FABB-F9FE-4EFA-AA6B-9D51F454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1CA5-5182-4A00-9BD8-6DFE899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1168-2C90-4501-9A06-8182CBAC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7C53-9C58-491F-9137-824059DF562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B84E-B9D8-4480-9CEA-B895CD7A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B95F-37BD-4280-B500-DC893695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4AA5-EFCA-4A8C-8E33-28BEF23AC118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615DC2-1DA1-4346-97FA-0DA1FE63062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BE9-4D7E-4898-A54A-6B67CED45A48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8EE-128A-463F-8A72-7C6A6A6A3ED1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E94F-8D14-4B70-B16F-74625B1631D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6BF4-392F-4FE4-A3DC-6FF9C162018E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E4CF08A-985F-4D26-9283-0FB7F708754C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14FC85C-EE08-40A9-BBF8-AF74FDEA9EA4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Nguyen Van Quan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7535AF-6D94-4B90-A21E-76A92267A19D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Nguyen Van Quan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2976-B452-4A21-AA23-8FBA0F0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D844-EAB8-4F7C-8931-7047C624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8DFB-D3BB-4342-B788-2F0AE6647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8592-F8EF-431A-9742-89629B485850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CBDA-C738-42ED-873A-60731B4A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Nguyen Van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F119-C3D7-4B3B-83A7-959F7C11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896-0DD8-4FF3-B53D-AFBE628D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2976-B452-4A21-AA23-8FBA0F0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D844-EAB8-4F7C-8931-7047C624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8DFB-D3BB-4342-B788-2F0AE6647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7C53-9C58-491F-9137-824059DF562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CBDA-C738-42ED-873A-60731B4A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F119-C3D7-4B3B-83A7-959F7C11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896-0DD8-4FF3-B53D-AFBE628D0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004" y="2170093"/>
            <a:ext cx="5292652" cy="1630907"/>
          </a:xfrm>
        </p:spPr>
        <p:txBody>
          <a:bodyPr>
            <a:normAutofit fontScale="90000"/>
          </a:bodyPr>
          <a:lstStyle/>
          <a:p>
            <a:r>
              <a:rPr lang="vi-VN" sz="4400" dirty="0" err="1">
                <a:solidFill>
                  <a:schemeClr val="tx1"/>
                </a:solidFill>
              </a:rPr>
              <a:t>Nhận</a:t>
            </a:r>
            <a:r>
              <a:rPr lang="vi-VN" sz="4400" dirty="0">
                <a:solidFill>
                  <a:schemeClr val="tx1"/>
                </a:solidFill>
              </a:rPr>
              <a:t> </a:t>
            </a:r>
            <a:r>
              <a:rPr lang="vi-VN" sz="4400" dirty="0" err="1">
                <a:solidFill>
                  <a:schemeClr val="tx1"/>
                </a:solidFill>
              </a:rPr>
              <a:t>diện</a:t>
            </a:r>
            <a:r>
              <a:rPr lang="vi-VN" sz="4400" dirty="0">
                <a:solidFill>
                  <a:schemeClr val="tx1"/>
                </a:solidFill>
              </a:rPr>
              <a:t> </a:t>
            </a:r>
            <a:r>
              <a:rPr lang="vi-VN" sz="4400" dirty="0" err="1">
                <a:solidFill>
                  <a:schemeClr val="tx1"/>
                </a:solidFill>
              </a:rPr>
              <a:t>cảm</a:t>
            </a:r>
            <a:r>
              <a:rPr lang="vi-VN" sz="4400" dirty="0">
                <a:solidFill>
                  <a:schemeClr val="tx1"/>
                </a:solidFill>
              </a:rPr>
              <a:t> </a:t>
            </a:r>
            <a:r>
              <a:rPr lang="vi-VN" sz="4400" dirty="0" err="1">
                <a:solidFill>
                  <a:schemeClr val="tx1"/>
                </a:solidFill>
              </a:rPr>
              <a:t>xúc</a:t>
            </a:r>
            <a:r>
              <a:rPr lang="vi-VN" sz="4400" dirty="0">
                <a:solidFill>
                  <a:schemeClr val="tx1"/>
                </a:solidFill>
              </a:rPr>
              <a:t> </a:t>
            </a:r>
            <a:r>
              <a:rPr lang="vi-VN" sz="4400" dirty="0" err="1">
                <a:solidFill>
                  <a:schemeClr val="tx1"/>
                </a:solidFill>
              </a:rPr>
              <a:t>của</a:t>
            </a:r>
            <a:r>
              <a:rPr lang="vi-VN" sz="4400" dirty="0">
                <a:solidFill>
                  <a:schemeClr val="tx1"/>
                </a:solidFill>
              </a:rPr>
              <a:t> con </a:t>
            </a:r>
            <a:r>
              <a:rPr lang="vi-VN" sz="4400" dirty="0" err="1">
                <a:solidFill>
                  <a:schemeClr val="tx1"/>
                </a:solidFill>
              </a:rPr>
              <a:t>người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 dirty="0">
                <a:solidFill>
                  <a:schemeClr val="tx1"/>
                </a:solidFill>
              </a:rPr>
              <a:t>GVHD: TS. Lê </a:t>
            </a:r>
            <a:r>
              <a:rPr lang="vi-VN" dirty="0" err="1">
                <a:solidFill>
                  <a:schemeClr val="tx1"/>
                </a:solidFill>
              </a:rPr>
              <a:t>Thị</a:t>
            </a:r>
            <a:r>
              <a:rPr lang="vi-VN" dirty="0">
                <a:solidFill>
                  <a:schemeClr val="tx1"/>
                </a:solidFill>
              </a:rPr>
              <a:t> Lan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2F557-40FF-4B20-893A-F741906CC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302025" cy="196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78CBA-3273-48C5-A59B-A165928BD1C1}"/>
              </a:ext>
            </a:extLst>
          </p:cNvPr>
          <p:cNvSpPr txBox="1"/>
          <p:nvPr/>
        </p:nvSpPr>
        <p:spPr>
          <a:xfrm>
            <a:off x="1238434" y="275415"/>
            <a:ext cx="424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Trường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Đại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Học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Bách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Khoa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Hà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Nội</a:t>
            </a:r>
            <a:endParaRPr lang="vi-V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Viện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Điện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Tử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vi-VN" sz="2000" dirty="0" err="1">
                <a:solidFill>
                  <a:schemeClr val="accent2">
                    <a:lumMod val="75000"/>
                  </a:schemeClr>
                </a:solidFill>
              </a:rPr>
              <a:t>Viễn</a:t>
            </a:r>
            <a:r>
              <a:rPr lang="vi-VN" sz="2000" dirty="0">
                <a:solidFill>
                  <a:schemeClr val="accent2">
                    <a:lumMod val="75000"/>
                  </a:schemeClr>
                </a:solidFill>
              </a:rPr>
              <a:t> Thông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BB51-7491-415E-A6B3-4927AA388853}"/>
              </a:ext>
            </a:extLst>
          </p:cNvPr>
          <p:cNvSpPr txBox="1"/>
          <p:nvPr/>
        </p:nvSpPr>
        <p:spPr>
          <a:xfrm>
            <a:off x="216310" y="4275816"/>
            <a:ext cx="42479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Sinh viên : </a:t>
            </a:r>
          </a:p>
          <a:p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vi-V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Nguyễn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Văn Quân : </a:t>
            </a:r>
            <a:r>
              <a:rPr lang="vi-VN" sz="1900" b="1" i="0" dirty="0">
                <a:solidFill>
                  <a:srgbClr val="000000"/>
                </a:solidFill>
                <a:effectLst/>
                <a:latin typeface="WordVisi_MSFontService"/>
              </a:rPr>
              <a:t>20172769</a:t>
            </a:r>
            <a:endParaRPr lang="vi-VN" sz="1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Lê </a:t>
            </a:r>
            <a:r>
              <a:rPr lang="vi-V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Hữu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vi-V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Hùng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  : </a:t>
            </a:r>
            <a:r>
              <a:rPr lang="vi-VN" sz="1900" b="1" i="0" dirty="0">
                <a:solidFill>
                  <a:srgbClr val="000000"/>
                </a:solidFill>
                <a:effectLst/>
                <a:latin typeface="WordVisi_MSFontService"/>
              </a:rPr>
              <a:t>20172589</a:t>
            </a:r>
            <a:endParaRPr lang="vi-VN" sz="1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vi-V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Trần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Xuân </a:t>
            </a:r>
            <a:r>
              <a:rPr lang="vi-V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Bằng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  : </a:t>
            </a:r>
            <a:r>
              <a:rPr lang="vi-VN" sz="1900" b="1" i="0" dirty="0">
                <a:solidFill>
                  <a:srgbClr val="000000"/>
                </a:solidFill>
                <a:effectLst/>
                <a:latin typeface="WordVisi_MSFontService"/>
              </a:rPr>
              <a:t>20172423</a:t>
            </a:r>
            <a:endParaRPr lang="en-US" sz="1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7377048-CE8B-4F6F-BE76-9D05E241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EACD-A3F1-4024-B20C-AFE56C78E62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1A8322-F7A5-4A71-BA29-DF744036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46BC3-650B-4F26-9897-DF440C16EA22}"/>
              </a:ext>
            </a:extLst>
          </p:cNvPr>
          <p:cNvSpPr txBox="1"/>
          <p:nvPr/>
        </p:nvSpPr>
        <p:spPr>
          <a:xfrm>
            <a:off x="5223032" y="788313"/>
            <a:ext cx="4247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200" b="1" dirty="0">
                <a:solidFill>
                  <a:schemeClr val="bg1"/>
                </a:solidFill>
              </a:rPr>
              <a:t>XỬ LÝ ẢNH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544A85-4FBA-4390-99AB-1744CB4E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78EF5E-A627-4FFF-90F7-108B5CFC427D}"/>
              </a:ext>
            </a:extLst>
          </p:cNvPr>
          <p:cNvSpPr/>
          <p:nvPr/>
        </p:nvSpPr>
        <p:spPr>
          <a:xfrm>
            <a:off x="4305670" y="2352582"/>
            <a:ext cx="2938509" cy="174890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VGG-</a:t>
            </a:r>
            <a:r>
              <a:rPr lang="vi-VN" dirty="0" err="1"/>
              <a:t>Architecture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4F34FB-35EA-4FC8-88A0-9B9DAD7E4A7E}"/>
              </a:ext>
            </a:extLst>
          </p:cNvPr>
          <p:cNvSpPr/>
          <p:nvPr/>
        </p:nvSpPr>
        <p:spPr>
          <a:xfrm>
            <a:off x="8149701" y="985421"/>
            <a:ext cx="1953087" cy="1012055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Adam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0BBBC8-CED1-49F2-A526-6592B9728AB7}"/>
              </a:ext>
            </a:extLst>
          </p:cNvPr>
          <p:cNvSpPr/>
          <p:nvPr/>
        </p:nvSpPr>
        <p:spPr>
          <a:xfrm>
            <a:off x="215632" y="936594"/>
            <a:ext cx="4108650" cy="105200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Sparse_categorical_crossentropy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2D9172-FB2C-494C-9738-D231FA4AD52C}"/>
              </a:ext>
            </a:extLst>
          </p:cNvPr>
          <p:cNvSpPr/>
          <p:nvPr/>
        </p:nvSpPr>
        <p:spPr>
          <a:xfrm>
            <a:off x="1269508" y="4873841"/>
            <a:ext cx="2911875" cy="1047565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Reduce</a:t>
            </a:r>
            <a:r>
              <a:rPr lang="vi-VN" dirty="0"/>
              <a:t> LR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Plateau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D9E3A3-0F41-4D4D-A7E2-AF42B6E5A87B}"/>
              </a:ext>
            </a:extLst>
          </p:cNvPr>
          <p:cNvCxnSpPr>
            <a:cxnSpLocks/>
            <a:stCxn id="16" idx="7"/>
            <a:endCxn id="4" idx="3"/>
          </p:cNvCxnSpPr>
          <p:nvPr/>
        </p:nvCxnSpPr>
        <p:spPr>
          <a:xfrm flipV="1">
            <a:off x="3754949" y="3845362"/>
            <a:ext cx="981056" cy="11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0EC3E1E-2868-41F4-B660-1B0F28FD2F96}"/>
              </a:ext>
            </a:extLst>
          </p:cNvPr>
          <p:cNvSpPr/>
          <p:nvPr/>
        </p:nvSpPr>
        <p:spPr>
          <a:xfrm>
            <a:off x="7113974" y="4825014"/>
            <a:ext cx="2911875" cy="1047565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Image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generate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921323-7B06-43F2-8123-B2852F2B28BE}"/>
              </a:ext>
            </a:extLst>
          </p:cNvPr>
          <p:cNvCxnSpPr>
            <a:stCxn id="23" idx="1"/>
            <a:endCxn id="4" idx="5"/>
          </p:cNvCxnSpPr>
          <p:nvPr/>
        </p:nvCxnSpPr>
        <p:spPr>
          <a:xfrm flipH="1" flipV="1">
            <a:off x="6813844" y="3845362"/>
            <a:ext cx="726564" cy="113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D557BD-98A9-4D98-8042-5EB8EA88042F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3722584" y="1834535"/>
            <a:ext cx="1013421" cy="77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751A2-AF7C-4840-A377-442A3EEFE1F9}"/>
              </a:ext>
            </a:extLst>
          </p:cNvPr>
          <p:cNvCxnSpPr>
            <a:stCxn id="9" idx="3"/>
            <a:endCxn id="4" idx="7"/>
          </p:cNvCxnSpPr>
          <p:nvPr/>
        </p:nvCxnSpPr>
        <p:spPr>
          <a:xfrm flipH="1">
            <a:off x="6813844" y="1849264"/>
            <a:ext cx="1621880" cy="75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2A3492-7B66-4B7E-9A51-31BCE0F64F09}"/>
              </a:ext>
            </a:extLst>
          </p:cNvPr>
          <p:cNvCxnSpPr>
            <a:cxnSpLocks/>
            <a:stCxn id="16" idx="7"/>
            <a:endCxn id="4" idx="3"/>
          </p:cNvCxnSpPr>
          <p:nvPr/>
        </p:nvCxnSpPr>
        <p:spPr>
          <a:xfrm flipV="1">
            <a:off x="3754949" y="3845362"/>
            <a:ext cx="981056" cy="11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8BDF72-D9DC-4CC4-A07A-5BABE12DCA85}"/>
              </a:ext>
            </a:extLst>
          </p:cNvPr>
          <p:cNvCxnSpPr>
            <a:stCxn id="23" idx="1"/>
            <a:endCxn id="4" idx="5"/>
          </p:cNvCxnSpPr>
          <p:nvPr/>
        </p:nvCxnSpPr>
        <p:spPr>
          <a:xfrm flipH="1" flipV="1">
            <a:off x="6813844" y="3845362"/>
            <a:ext cx="726564" cy="113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28DD3-8F07-4FAF-BB1F-6F965EB6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AAAF-09EE-4B17-8171-6D98BD22903D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69B10-3858-4168-B5DC-C986033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84ED4-EA6D-4C6A-8B65-610085E0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DBECF3F-8341-4AD7-846B-DCFD134B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146853"/>
            <a:ext cx="9664846" cy="203873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44A7-11E1-4E77-8111-962B6E3A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18E3-E3F7-404E-B601-FBFBC8811565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377B0-388D-4E9F-9713-4A051E3E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2708-01CB-4814-B9E7-3A00388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6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A7AA5-35C2-41A3-8229-BF4374353FC3}"/>
              </a:ext>
            </a:extLst>
          </p:cNvPr>
          <p:cNvSpPr txBox="1"/>
          <p:nvPr/>
        </p:nvSpPr>
        <p:spPr>
          <a:xfrm>
            <a:off x="437129" y="224160"/>
            <a:ext cx="10724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IV. </a:t>
            </a:r>
            <a:r>
              <a:rPr lang="vi-VN" sz="4000" dirty="0" err="1"/>
              <a:t>Đánh</a:t>
            </a:r>
            <a:r>
              <a:rPr lang="vi-VN" sz="4000" dirty="0"/>
              <a:t> </a:t>
            </a:r>
            <a:r>
              <a:rPr lang="vi-VN" sz="4000" dirty="0" err="1"/>
              <a:t>giá</a:t>
            </a:r>
            <a:r>
              <a:rPr lang="vi-VN" sz="4000" dirty="0"/>
              <a:t> </a:t>
            </a:r>
            <a:r>
              <a:rPr lang="vi-VN" sz="4000" dirty="0" err="1"/>
              <a:t>Model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C13E1-47CE-497C-913A-038F7B5C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6" y="1229761"/>
            <a:ext cx="8276704" cy="618917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850F702-68B6-4D8D-B8A5-E32D7D30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30" y="2902038"/>
            <a:ext cx="6152321" cy="303385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73C25-D420-4E46-972A-D6B8959B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0FA-5E9E-42DF-9F92-BE6115862CBC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AC5C-74D1-4561-B486-A821EAE3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8C16-BDE5-4C86-9E24-F165D10D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C96C7C-6561-474D-BE91-23592EA0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0" y="1286934"/>
            <a:ext cx="9438962" cy="410594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1FC3C-4DD1-45B4-BB2D-23AC9EDD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1D30-74EC-437E-B7A1-F057EF50ADD1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5696E-168F-4936-9996-05A92641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58601-A0E5-40B0-AC0F-84624690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A3451-EE73-454D-83E8-44E7A8CCBC53}"/>
              </a:ext>
            </a:extLst>
          </p:cNvPr>
          <p:cNvSpPr txBox="1"/>
          <p:nvPr/>
        </p:nvSpPr>
        <p:spPr>
          <a:xfrm>
            <a:off x="94649" y="1859644"/>
            <a:ext cx="7476877" cy="227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V. Demo Real-time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8DC22-2F27-41B1-B996-362C1553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52A-AB98-45C9-BD99-4E5434663AAF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D81D-0F2D-4756-976C-B1736B1D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7DA4D-15B2-41FA-A717-57016CC8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C8D6C-9F8C-441F-9345-0FD59165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Cảm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ơn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các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bạn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đã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lắng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nghe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199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4C2A11B-6416-4556-BE24-2900635C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Nội</a:t>
            </a:r>
            <a:r>
              <a:rPr lang="en-US" dirty="0">
                <a:solidFill>
                  <a:srgbClr val="FFFFFF"/>
                </a:solidFill>
              </a:rPr>
              <a:t> Dung </a:t>
            </a:r>
            <a:r>
              <a:rPr lang="en-US" dirty="0" err="1">
                <a:solidFill>
                  <a:srgbClr val="FFFFFF"/>
                </a:solidFill>
              </a:rPr>
              <a:t>Trình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Bày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DAA90A-4B47-4D66-9815-0BBFA12A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6082110" cy="5230634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Giới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thiệu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chung</a:t>
            </a:r>
          </a:p>
          <a:p>
            <a:pPr marL="571500" indent="-571500">
              <a:buFont typeface="+mj-lt"/>
              <a:buAutoNum type="romanUcPeriod"/>
            </a:pP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Tìm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Dữ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liệu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cho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bài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toán</a:t>
            </a: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vi-VN" sz="3000" b="1" dirty="0">
                <a:solidFill>
                  <a:srgbClr val="000000"/>
                </a:solidFill>
                <a:latin typeface="+mj-lt"/>
              </a:rPr>
              <a:t>Xây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dựng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model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và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các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paramerter</a:t>
            </a: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Đánh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giá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model</a:t>
            </a: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Demo</a:t>
            </a:r>
            <a:r>
              <a:rPr lang="vi-VN" sz="3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000000"/>
                </a:solidFill>
                <a:latin typeface="+mj-lt"/>
              </a:rPr>
              <a:t>real-time</a:t>
            </a:r>
            <a:endParaRPr lang="vi-VN" sz="3000" b="1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endParaRPr lang="vi-VN" sz="2400" dirty="0">
              <a:solidFill>
                <a:srgbClr val="00000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vi-VN" sz="24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CC6A-F2F2-44BF-9E8E-D2B6E67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E0A3-1E4A-4B2E-BFF2-35CE149423C0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3027-E7BB-429B-BC32-1A807010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Nguyen Van Quan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BAC6-53F4-4060-9B7D-C9B3FEA0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Team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6CE87D-63E2-4DD9-8207-6FD199FFDC57}"/>
              </a:ext>
            </a:extLst>
          </p:cNvPr>
          <p:cNvGrpSpPr/>
          <p:nvPr/>
        </p:nvGrpSpPr>
        <p:grpSpPr>
          <a:xfrm>
            <a:off x="8686949" y="1958554"/>
            <a:ext cx="2534798" cy="1742635"/>
            <a:chOff x="3339117" y="1875220"/>
            <a:chExt cx="2534798" cy="17426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86BDB2-4D79-4460-995B-FA53DF96C053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921320"/>
              <a:chOff x="779179" y="3343901"/>
              <a:chExt cx="2304256" cy="9213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335D9-B0C8-4B15-9A15-E3E847606EB5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Trần</a:t>
                </a:r>
                <a:r>
                  <a:rPr lang="vi-VN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Xuân </a:t>
                </a:r>
                <a:r>
                  <a:rPr lang="vi-VN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Bằng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8D6F4-97DE-47C7-A33A-D4F44C6F0B22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Lớp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 đtvt-06</a:t>
                </a:r>
              </a:p>
              <a:p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Nhiệm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vụ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tìm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hiểu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loại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mô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CNN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nhau,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làm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báo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cáo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67B95A-CCCF-4D4D-8490-E161520E2719}"/>
                </a:ext>
              </a:extLst>
            </p:cNvPr>
            <p:cNvGrpSpPr/>
            <p:nvPr/>
          </p:nvGrpSpPr>
          <p:grpSpPr>
            <a:xfrm>
              <a:off x="3424297" y="2994461"/>
              <a:ext cx="2444778" cy="623394"/>
              <a:chOff x="1043047" y="5525187"/>
              <a:chExt cx="2444778" cy="6233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DBEB74-90ED-42A5-83A5-F1A4D5885169}"/>
                  </a:ext>
                </a:extLst>
              </p:cNvPr>
              <p:cNvSpPr txBox="1"/>
              <p:nvPr/>
            </p:nvSpPr>
            <p:spPr>
              <a:xfrm>
                <a:off x="1356381" y="5557912"/>
                <a:ext cx="21314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/>
                    <a:cs typeface="Calibri"/>
                  </a:rPr>
                  <a:t>Bang.tx172423@sis.hust.edu.vn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3BC796-010D-47FE-9317-48E0C207E367}"/>
                  </a:ext>
                </a:extLst>
              </p:cNvPr>
              <p:cNvSpPr txBox="1"/>
              <p:nvPr/>
            </p:nvSpPr>
            <p:spPr>
              <a:xfrm>
                <a:off x="1356381" y="5779249"/>
                <a:ext cx="17504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sz="1200" dirty="0">
                    <a:ea typeface="+mn-lt"/>
                    <a:cs typeface="+mn-lt"/>
                  </a:rPr>
                  <a:t>https://www.facebook.com/firehawk.black/</a:t>
                </a:r>
                <a:endParaRPr lang="vi-VN" dirty="0"/>
              </a:p>
            </p:txBody>
          </p:sp>
          <p:sp>
            <p:nvSpPr>
              <p:cNvPr id="12" name="Rounded Rectangle 1">
                <a:extLst>
                  <a:ext uri="{FF2B5EF4-FFF2-40B4-BE49-F238E27FC236}">
                    <a16:creationId xmlns:a16="http://schemas.microsoft.com/office/drawing/2014/main" id="{085DD029-D428-47E2-BC01-A6F25A0663DB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3AE65ED5-077E-4132-A2B4-886AB5A64BE5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A211F-BC9B-46E7-9560-C880CBD32ECC}"/>
              </a:ext>
            </a:extLst>
          </p:cNvPr>
          <p:cNvGrpSpPr/>
          <p:nvPr/>
        </p:nvGrpSpPr>
        <p:grpSpPr>
          <a:xfrm>
            <a:off x="3398335" y="1958554"/>
            <a:ext cx="2921140" cy="1675972"/>
            <a:chOff x="3339117" y="1875220"/>
            <a:chExt cx="2921140" cy="16759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36B8D6-CBAC-4D5A-8C94-A19B0597A5FD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1105986"/>
              <a:chOff x="779179" y="3343901"/>
              <a:chExt cx="2304256" cy="110598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E8FD0B-4135-4CD1-BE85-20D5ABA11FD4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Nguyễn</a:t>
                </a:r>
                <a:r>
                  <a:rPr lang="vi-VN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Văn Quân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971645-AD2A-41A9-B3B5-ED4D8A356AA3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Lớp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 đtvt-06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vi-VN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Nhiệm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vụ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 xây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dựng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đánh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mô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áp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dụng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mô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thực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tế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623252-7BE7-4F3B-9C0F-02C0B3BBCDC0}"/>
                </a:ext>
              </a:extLst>
            </p:cNvPr>
            <p:cNvGrpSpPr/>
            <p:nvPr/>
          </p:nvGrpSpPr>
          <p:grpSpPr>
            <a:xfrm>
              <a:off x="3424297" y="2994461"/>
              <a:ext cx="2835960" cy="556731"/>
              <a:chOff x="1043047" y="5525187"/>
              <a:chExt cx="2835960" cy="55673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866AE-E33D-4BD0-94C7-F2F46758473C}"/>
                  </a:ext>
                </a:extLst>
              </p:cNvPr>
              <p:cNvSpPr txBox="1"/>
              <p:nvPr/>
            </p:nvSpPr>
            <p:spPr>
              <a:xfrm>
                <a:off x="1356380" y="5557912"/>
                <a:ext cx="20124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vi-VN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quan.nv172769@gmail.com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6DB6A6-E729-47AE-B809-ED7786DE2220}"/>
                  </a:ext>
                </a:extLst>
              </p:cNvPr>
              <p:cNvSpPr txBox="1"/>
              <p:nvPr/>
            </p:nvSpPr>
            <p:spPr>
              <a:xfrm>
                <a:off x="1356380" y="5864526"/>
                <a:ext cx="252262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https://www.facebook.com/Qquan.hip</a:t>
                </a:r>
              </a:p>
            </p:txBody>
          </p:sp>
          <p:sp>
            <p:nvSpPr>
              <p:cNvPr id="21" name="Rounded Rectangle 1">
                <a:extLst>
                  <a:ext uri="{FF2B5EF4-FFF2-40B4-BE49-F238E27FC236}">
                    <a16:creationId xmlns:a16="http://schemas.microsoft.com/office/drawing/2014/main" id="{BD74FB48-1318-4AA5-955C-DA62E451906F}"/>
                  </a:ext>
                </a:extLst>
              </p:cNvPr>
              <p:cNvSpPr/>
              <p:nvPr/>
            </p:nvSpPr>
            <p:spPr>
              <a:xfrm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3">
                <a:extLst>
                  <a:ext uri="{FF2B5EF4-FFF2-40B4-BE49-F238E27FC236}">
                    <a16:creationId xmlns:a16="http://schemas.microsoft.com/office/drawing/2014/main" id="{1514BA3D-FB58-498F-964B-677B2E529F6B}"/>
                  </a:ext>
                </a:extLst>
              </p:cNvPr>
              <p:cNvSpPr/>
              <p:nvPr/>
            </p:nvSpPr>
            <p:spPr>
              <a:xfrm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C9C8CE-E7C4-4D1D-A3E8-7CD62CC5712A}"/>
              </a:ext>
            </a:extLst>
          </p:cNvPr>
          <p:cNvGrpSpPr/>
          <p:nvPr/>
        </p:nvGrpSpPr>
        <p:grpSpPr>
          <a:xfrm flipH="1">
            <a:off x="326677" y="4234749"/>
            <a:ext cx="3218740" cy="1675972"/>
            <a:chOff x="3339117" y="1875220"/>
            <a:chExt cx="3218740" cy="16759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7B148D-ABDD-4ACB-B675-66C7E6B16F76}"/>
                </a:ext>
              </a:extLst>
            </p:cNvPr>
            <p:cNvGrpSpPr/>
            <p:nvPr/>
          </p:nvGrpSpPr>
          <p:grpSpPr>
            <a:xfrm>
              <a:off x="3339117" y="1875220"/>
              <a:ext cx="2534798" cy="1105986"/>
              <a:chOff x="779179" y="3343901"/>
              <a:chExt cx="2304256" cy="110598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09F4E0-6438-4805-8E93-5A958FBCC2E3}"/>
                  </a:ext>
                </a:extLst>
              </p:cNvPr>
              <p:cNvSpPr txBox="1"/>
              <p:nvPr/>
            </p:nvSpPr>
            <p:spPr>
              <a:xfrm>
                <a:off x="779179" y="3343901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Lê </a:t>
                </a:r>
                <a:r>
                  <a:rPr lang="vi-VN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vi-VN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Hùng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88FEA8-C2A3-4FEE-9B95-0AE6A3015A8C}"/>
                  </a:ext>
                </a:extLst>
              </p:cNvPr>
              <p:cNvSpPr txBox="1"/>
              <p:nvPr/>
            </p:nvSpPr>
            <p:spPr>
              <a:xfrm>
                <a:off x="779179" y="3618890"/>
                <a:ext cx="23042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Lớp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: đtvt-06</a:t>
                </a:r>
              </a:p>
              <a:p>
                <a:pPr algn="r"/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Nhiệm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vụ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 Thu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thập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xử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lý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dữ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liệu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làm</a:t>
                </a:r>
                <a:r>
                  <a:rPr lang="vi-VN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vi-VN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slide</a:t>
                </a:r>
                <a:endParaRPr lang="vi-VN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r"/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35C890-585F-40E1-8BFC-E46FFFD3039A}"/>
                </a:ext>
              </a:extLst>
            </p:cNvPr>
            <p:cNvGrpSpPr/>
            <p:nvPr/>
          </p:nvGrpSpPr>
          <p:grpSpPr>
            <a:xfrm>
              <a:off x="3424297" y="2994461"/>
              <a:ext cx="3133560" cy="556731"/>
              <a:chOff x="1043047" y="5525187"/>
              <a:chExt cx="3133560" cy="55673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59447D-B63B-46E6-AF0F-ABE7F951FBAA}"/>
                  </a:ext>
                </a:extLst>
              </p:cNvPr>
              <p:cNvSpPr txBox="1"/>
              <p:nvPr/>
            </p:nvSpPr>
            <p:spPr>
              <a:xfrm>
                <a:off x="1356381" y="5565100"/>
                <a:ext cx="21301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/>
                  </a:rPr>
                  <a:t>hung.lh172589@sis.hust.edu.vn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F85395-7E0E-4B8C-8EAF-9DA93C2B7451}"/>
                  </a:ext>
                </a:extLst>
              </p:cNvPr>
              <p:cNvSpPr txBox="1"/>
              <p:nvPr/>
            </p:nvSpPr>
            <p:spPr>
              <a:xfrm>
                <a:off x="1356381" y="5871714"/>
                <a:ext cx="282022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US" sz="1200" dirty="0">
                    <a:ea typeface="+mn-lt"/>
                    <a:cs typeface="+mn-lt"/>
                  </a:rPr>
                  <a:t>https://www.facebook.com/lehunghust1999</a:t>
                </a:r>
                <a:endParaRPr lang="en-US" dirty="0"/>
              </a:p>
            </p:txBody>
          </p:sp>
          <p:sp>
            <p:nvSpPr>
              <p:cNvPr id="39" name="Rounded Rectangle 1">
                <a:extLst>
                  <a:ext uri="{FF2B5EF4-FFF2-40B4-BE49-F238E27FC236}">
                    <a16:creationId xmlns:a16="http://schemas.microsoft.com/office/drawing/2014/main" id="{721A71E4-77EA-4E8B-A5D1-B67B80180681}"/>
                  </a:ext>
                </a:extLst>
              </p:cNvPr>
              <p:cNvSpPr/>
              <p:nvPr/>
            </p:nvSpPr>
            <p:spPr>
              <a:xfrm flipH="1">
                <a:off x="1043049" y="5525187"/>
                <a:ext cx="250117" cy="250117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1353873" y="744319"/>
                    </a:moveTo>
                    <a:cubicBezTo>
                      <a:pt x="1178332" y="744319"/>
                      <a:pt x="1087406" y="796788"/>
                      <a:pt x="1036028" y="1062163"/>
                    </a:cubicBezTo>
                    <a:lnTo>
                      <a:pt x="1045607" y="2336569"/>
                    </a:lnTo>
                    <a:cubicBezTo>
                      <a:pt x="1103001" y="2818885"/>
                      <a:pt x="1426013" y="3108291"/>
                      <a:pt x="1837234" y="3193792"/>
                    </a:cubicBezTo>
                    <a:cubicBezTo>
                      <a:pt x="1872334" y="3208215"/>
                      <a:pt x="1910797" y="3215681"/>
                      <a:pt x="1951004" y="3215681"/>
                    </a:cubicBezTo>
                    <a:lnTo>
                      <a:pt x="2606128" y="3215681"/>
                    </a:lnTo>
                    <a:cubicBezTo>
                      <a:pt x="2781668" y="3215681"/>
                      <a:pt x="2923972" y="3073377"/>
                      <a:pt x="2923972" y="2897837"/>
                    </a:cubicBezTo>
                    <a:cubicBezTo>
                      <a:pt x="2923972" y="2722297"/>
                      <a:pt x="2781668" y="2579993"/>
                      <a:pt x="2606128" y="2579993"/>
                    </a:cubicBezTo>
                    <a:lnTo>
                      <a:pt x="1988542" y="2579993"/>
                    </a:lnTo>
                    <a:cubicBezTo>
                      <a:pt x="1825168" y="2556513"/>
                      <a:pt x="1683745" y="2426764"/>
                      <a:pt x="1671717" y="2258106"/>
                    </a:cubicBezTo>
                    <a:lnTo>
                      <a:pt x="1671717" y="1984920"/>
                    </a:lnTo>
                    <a:lnTo>
                      <a:pt x="2606125" y="1984920"/>
                    </a:lnTo>
                    <a:cubicBezTo>
                      <a:pt x="2781665" y="1984920"/>
                      <a:pt x="2923969" y="1842616"/>
                      <a:pt x="2923969" y="1667076"/>
                    </a:cubicBezTo>
                    <a:cubicBezTo>
                      <a:pt x="2923969" y="1491536"/>
                      <a:pt x="2781665" y="1349232"/>
                      <a:pt x="2606125" y="1349232"/>
                    </a:cubicBezTo>
                    <a:lnTo>
                      <a:pt x="1671717" y="1349232"/>
                    </a:lnTo>
                    <a:lnTo>
                      <a:pt x="1671717" y="1062163"/>
                    </a:lnTo>
                    <a:cubicBezTo>
                      <a:pt x="1671717" y="886623"/>
                      <a:pt x="1529413" y="744319"/>
                      <a:pt x="1353873" y="744319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C8EFCC96-191E-424D-8840-3AE8AC48ED73}"/>
                  </a:ext>
                </a:extLst>
              </p:cNvPr>
              <p:cNvSpPr/>
              <p:nvPr/>
            </p:nvSpPr>
            <p:spPr>
              <a:xfrm flipH="1">
                <a:off x="1043047" y="5831800"/>
                <a:ext cx="250118" cy="25011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34312C7D-439D-4961-9BA1-86B630EDC75E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59" r="359"/>
          <a:stretch>
            <a:fillRect/>
          </a:stretch>
        </p:blipFill>
        <p:spPr/>
      </p:pic>
      <p:pic>
        <p:nvPicPr>
          <p:cNvPr id="5" name="Hình ảnh 24">
            <a:extLst>
              <a:ext uri="{FF2B5EF4-FFF2-40B4-BE49-F238E27FC236}">
                <a16:creationId xmlns:a16="http://schemas.microsoft.com/office/drawing/2014/main" id="{43708017-0D39-4BAE-B77B-9B845C2E6E57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 rotWithShape="1">
          <a:blip r:embed="rId3"/>
          <a:srcRect t="12500" b="12500"/>
          <a:stretch/>
        </p:blipFill>
        <p:spPr/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820D578-D1A6-40EC-850F-68534E7835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t="156" b="156"/>
          <a:stretch/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8BC28C-CBD0-43D3-BD87-865BABAE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886634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DBCB-6FE8-448B-91CD-A8B5EE6C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5021" y="6309360"/>
            <a:ext cx="3046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235D6D9-B841-4ED7-A7DB-D1F9FC9DAC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80C5-24D9-4E02-B208-1C935270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Nguyen Van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9F06-CFB3-44B2-AE0C-B0A92108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5629896-0DD8-4FF3-B53D-AFBE628D01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8" name="TextBox 8">
            <a:extLst>
              <a:ext uri="{FF2B5EF4-FFF2-40B4-BE49-F238E27FC236}">
                <a16:creationId xmlns:a16="http://schemas.microsoft.com/office/drawing/2014/main" id="{A94B9C77-3B6F-4CB0-A038-9E0B697E6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502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EB746-2B42-4BEF-8A91-C28AB366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1.2. Phân </a:t>
            </a:r>
            <a:r>
              <a:rPr lang="vi-VN" dirty="0" err="1">
                <a:solidFill>
                  <a:schemeClr val="bg1"/>
                </a:solidFill>
              </a:rPr>
              <a:t>tích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vi-VN" dirty="0" err="1">
                <a:solidFill>
                  <a:schemeClr val="bg1"/>
                </a:solidFill>
              </a:rPr>
              <a:t>chức</a:t>
            </a:r>
            <a:r>
              <a:rPr lang="vi-VN" dirty="0">
                <a:solidFill>
                  <a:schemeClr val="bg1"/>
                </a:solidFill>
              </a:rPr>
              <a:t> năng 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9063345-183C-4787-9527-7F7709C58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958995"/>
              </p:ext>
            </p:extLst>
          </p:nvPr>
        </p:nvGraphicFramePr>
        <p:xfrm>
          <a:off x="5805995" y="1555339"/>
          <a:ext cx="5840767" cy="4259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9D6-B575-4931-AC05-859A0745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D4468E-A067-4247-938F-42C90471BA71}" type="datetime1">
              <a:rPr lang="en-US" smtClean="0">
                <a:solidFill>
                  <a:schemeClr val="bg1"/>
                </a:solidFill>
              </a:rPr>
              <a:t>6/22/2021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959C-129D-418C-8F69-02FACBC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vi-VN" kern="1200" dirty="0">
                <a:latin typeface="+mn-lt"/>
                <a:ea typeface="+mn-ea"/>
                <a:cs typeface="+mn-cs"/>
              </a:rPr>
              <a:t>Nguyen Van Quan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28F7-A510-44C7-B2E1-26422904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629896-0DD8-4FF3-B53D-AFBE628D01FC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EB746-2B42-4BEF-8A91-C28AB366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vi-VN" sz="3600" dirty="0"/>
              <a:t>1.3. Sơ </a:t>
            </a:r>
            <a:r>
              <a:rPr lang="vi-VN" sz="3600" dirty="0" err="1"/>
              <a:t>đồ</a:t>
            </a:r>
            <a:r>
              <a:rPr lang="vi-VN" sz="3600" dirty="0"/>
              <a:t> </a:t>
            </a:r>
            <a:r>
              <a:rPr lang="vi-VN" sz="3600" dirty="0" err="1"/>
              <a:t>tổng</a:t>
            </a:r>
            <a:r>
              <a:rPr lang="vi-VN" sz="3600" dirty="0"/>
              <a:t> </a:t>
            </a:r>
            <a:r>
              <a:rPr lang="vi-VN" sz="3600" dirty="0" err="1"/>
              <a:t>quát</a:t>
            </a:r>
            <a:r>
              <a:rPr lang="vi-VN" sz="3600" dirty="0"/>
              <a:t> </a:t>
            </a:r>
            <a:r>
              <a:rPr lang="vi-VN" sz="3600" dirty="0" err="1"/>
              <a:t>hệ</a:t>
            </a:r>
            <a:r>
              <a:rPr lang="vi-VN" sz="3600" dirty="0"/>
              <a:t> </a:t>
            </a:r>
            <a:r>
              <a:rPr lang="vi-VN" sz="3600" dirty="0" err="1"/>
              <a:t>thống</a:t>
            </a:r>
            <a:endParaRPr lang="en-US" sz="36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13A81F5-F352-4776-B200-2655C099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4" y="1189608"/>
            <a:ext cx="10305996" cy="33094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9D6-B575-4931-AC05-859A0745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40B898E-792A-4435-83B4-694C466141FA}" type="datetime1">
              <a:rPr lang="en-US" smtClean="0"/>
              <a:t>6/22/2021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15EB89-D12C-456C-8BA4-9A071635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47" y="4742776"/>
            <a:ext cx="9332106" cy="14008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959C-129D-418C-8F69-02FACBC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vi-VN" kern="1200" dirty="0">
                <a:latin typeface="+mn-lt"/>
                <a:ea typeface="+mn-ea"/>
                <a:cs typeface="+mn-cs"/>
              </a:rPr>
              <a:t>Nguyen Van Quan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28F7-A510-44C7-B2E1-26422904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5629896-0DD8-4FF3-B53D-AFBE628D01FC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7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0397EF-DD2B-40A2-AEB5-78C55B99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Dữ liệu cho bài toán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23060-8484-4836-B539-2C0F89DB2F26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Tập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dữ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liệu</a:t>
            </a:r>
            <a:r>
              <a:rPr lang="en-US" sz="2000" dirty="0">
                <a:effectLst/>
              </a:rPr>
              <a:t> FER-2013 bao </a:t>
            </a:r>
            <a:r>
              <a:rPr lang="en-US" sz="2000" dirty="0" err="1">
                <a:effectLst/>
              </a:rPr>
              <a:t>gồm</a:t>
            </a:r>
            <a:r>
              <a:rPr lang="en-US" sz="2000" dirty="0">
                <a:effectLst/>
              </a:rPr>
              <a:t> 35,887 </a:t>
            </a:r>
            <a:r>
              <a:rPr lang="en-US" sz="2000" dirty="0" err="1">
                <a:effectLst/>
              </a:rPr>
              <a:t>hình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ảnh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khuôn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mặt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kích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thước</a:t>
            </a:r>
            <a:r>
              <a:rPr lang="en-US" sz="2000" dirty="0">
                <a:effectLst/>
              </a:rPr>
              <a:t> 48x48 </a:t>
            </a:r>
            <a:r>
              <a:rPr lang="en-US" sz="2000" dirty="0" err="1">
                <a:effectLst/>
              </a:rPr>
              <a:t>với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cảm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xúc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nhau</a:t>
            </a:r>
            <a:r>
              <a:rPr lang="en-US" sz="2000" dirty="0">
                <a:effectLst/>
              </a:rPr>
              <a:t> -7 </a:t>
            </a:r>
            <a:r>
              <a:rPr lang="en-US" sz="2000" dirty="0" err="1">
                <a:effectLst/>
              </a:rPr>
              <a:t>cảm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xúc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tất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đều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nhãn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từ</a:t>
            </a:r>
            <a:r>
              <a:rPr lang="vi-VN" sz="2000" dirty="0">
                <a:effectLst/>
              </a:rPr>
              <a:t> 0 -&gt; 6</a:t>
            </a:r>
            <a:endParaRPr lang="en-US" sz="2000" dirty="0"/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23E9CE67-DED6-4DB2-892B-A0F8C9E81F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6" y="2409466"/>
            <a:ext cx="10515569" cy="389076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45BF8-B3D0-4ECD-B139-7DC0E5CA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8259-B934-4C0F-BAD7-DEBF64BC4272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D630-DB5F-451A-9990-1399B172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E7221-9943-4394-B6D2-0F94E90B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83A66A96-4ADF-45EC-81B9-2575A90C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595312"/>
            <a:ext cx="10496550" cy="56673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B197-3A38-4220-A45E-CD1294BC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57F-F27F-4ADD-82E0-5D333C75625F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BE83-08D6-41A0-BE04-26A8A19A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0DB7D-7B02-419D-B6B1-1024492E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faucet pouring water into a sink&#10;&#10;Description automatically generated with low confidence">
            <a:extLst>
              <a:ext uri="{FF2B5EF4-FFF2-40B4-BE49-F238E27FC236}">
                <a16:creationId xmlns:a16="http://schemas.microsoft.com/office/drawing/2014/main" id="{BB129BCE-8224-4E03-8912-EB52BF2C2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744EBE-CBD2-487B-A7C9-0314BFD4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III. Xây dựng model và các tham số đi kèm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92D92-3260-429A-8028-2C0BD1B9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2B63-CE0A-4F77-BB32-5BED95CA1570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1FEE5-0488-4DB1-9C77-51B8DA54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Van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E330-9462-4E35-A57E-934ECCCC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896-0DD8-4FF3-B53D-AFBE628D01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{9F4274DB-402F-4396-AC59-58555A3E3DCB}tf78438558_win32</Template>
  <TotalTime>202</TotalTime>
  <Words>428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Garamond</vt:lpstr>
      <vt:lpstr>Times New Roman</vt:lpstr>
      <vt:lpstr>WordVisi_MSFontService</vt:lpstr>
      <vt:lpstr>SavonVTI</vt:lpstr>
      <vt:lpstr>Office Theme</vt:lpstr>
      <vt:lpstr>Office Theme</vt:lpstr>
      <vt:lpstr>Nhận diện cảm xúc của con người</vt:lpstr>
      <vt:lpstr>Nội Dung Trình Bày</vt:lpstr>
      <vt:lpstr>PowerPoint Presentation</vt:lpstr>
      <vt:lpstr>I. Giới thiệu chung</vt:lpstr>
      <vt:lpstr>1.2. Phân tích chức năng  </vt:lpstr>
      <vt:lpstr>1.3. Sơ đồ tổng quát hệ thống</vt:lpstr>
      <vt:lpstr>II. Dữ liệu cho bài toán</vt:lpstr>
      <vt:lpstr>PowerPoint Presentation</vt:lpstr>
      <vt:lpstr>III. Xây dựng model và các tham số đi kèm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diện cảm xúc của con người</dc:title>
  <dc:creator>Nguyen Van Quan 20172769</dc:creator>
  <cp:lastModifiedBy>Nguyen Van Quan 20172769</cp:lastModifiedBy>
  <cp:revision>39</cp:revision>
  <dcterms:created xsi:type="dcterms:W3CDTF">2021-06-19T09:19:21Z</dcterms:created>
  <dcterms:modified xsi:type="dcterms:W3CDTF">2021-06-22T10:36:47Z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