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sldIdLst>
    <p:sldId id="541" r:id="rId2"/>
    <p:sldId id="551" r:id="rId3"/>
    <p:sldId id="552" r:id="rId4"/>
    <p:sldId id="631" r:id="rId5"/>
    <p:sldId id="561" r:id="rId6"/>
    <p:sldId id="575" r:id="rId7"/>
    <p:sldId id="645" r:id="rId8"/>
    <p:sldId id="646" r:id="rId9"/>
    <p:sldId id="647" r:id="rId10"/>
    <p:sldId id="648" r:id="rId11"/>
    <p:sldId id="649" r:id="rId12"/>
    <p:sldId id="651" r:id="rId13"/>
    <p:sldId id="650" r:id="rId14"/>
    <p:sldId id="652" r:id="rId15"/>
    <p:sldId id="653" r:id="rId16"/>
    <p:sldId id="659" r:id="rId17"/>
    <p:sldId id="660" r:id="rId18"/>
    <p:sldId id="664" r:id="rId19"/>
    <p:sldId id="655" r:id="rId20"/>
    <p:sldId id="656" r:id="rId21"/>
    <p:sldId id="657" r:id="rId22"/>
    <p:sldId id="658" r:id="rId23"/>
    <p:sldId id="661" r:id="rId24"/>
    <p:sldId id="662" r:id="rId25"/>
    <p:sldId id="663" r:id="rId26"/>
    <p:sldId id="65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72" r:id="rId35"/>
    <p:sldId id="553" r:id="rId36"/>
    <p:sldId id="55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85819" autoAdjust="0"/>
  </p:normalViewPr>
  <p:slideViewPr>
    <p:cSldViewPr>
      <p:cViewPr varScale="1">
        <p:scale>
          <a:sx n="111" d="100"/>
          <a:sy n="111" d="100"/>
        </p:scale>
        <p:origin x="1096" y="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13" y="0"/>
            <a:ext cx="122039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67032" y="4038600"/>
            <a:ext cx="7255063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7032" y="4800600"/>
            <a:ext cx="7255063" cy="990600"/>
          </a:xfrm>
        </p:spPr>
        <p:txBody>
          <a:bodyPr>
            <a:normAutofit/>
          </a:bodyPr>
          <a:lstStyle>
            <a:lvl1pPr marL="0" indent="0" algn="l">
              <a:buNone/>
              <a:defRPr sz="32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8" y="1998676"/>
            <a:ext cx="3330081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67" y="2615632"/>
            <a:ext cx="2103203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25" y="533400"/>
            <a:ext cx="2626541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29096" y="1978223"/>
            <a:ext cx="41597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8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8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324662" y="6488668"/>
            <a:ext cx="287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5A33"/>
                </a:solidFill>
                <a:latin typeface="Century Gothic" pitchFamily="34" charset="0"/>
              </a:rPr>
              <a:t>http://www.poly.edu.vn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8571" y="6062246"/>
            <a:ext cx="27121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all" spc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600" b="0" cap="all" spc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600" b="0" cap="all" spc="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600" b="0" cap="all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2" y="274640"/>
            <a:ext cx="802430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929897" y="6188077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700"/>
            <a:ext cx="12240699" cy="6845300"/>
            <a:chOff x="0" y="12700"/>
            <a:chExt cx="12213597" cy="6845300"/>
          </a:xfrm>
        </p:grpSpPr>
        <p:pic>
          <p:nvPicPr>
            <p:cNvPr id="8" name="Picture 7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pic>
        <p:nvPicPr>
          <p:cNvPr id="6" name="Picture 2" descr="Image result for thanks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4155743"/>
            <a:ext cx="4419600" cy="27022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11" name="Group 10"/>
          <p:cNvGrpSpPr/>
          <p:nvPr userDrawn="1"/>
        </p:nvGrpSpPr>
        <p:grpSpPr>
          <a:xfrm>
            <a:off x="645390" y="2542160"/>
            <a:ext cx="2243139" cy="4371824"/>
            <a:chOff x="-2798010" y="2616804"/>
            <a:chExt cx="2238173" cy="4371824"/>
          </a:xfrm>
        </p:grpSpPr>
        <p:sp>
          <p:nvSpPr>
            <p:cNvPr id="12" name="Freeform 11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562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2" y="1066800"/>
            <a:ext cx="9142571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212" y="1501139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914400"/>
            <a:ext cx="184299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5"/>
          </a:xfrm>
        </p:spPr>
        <p:txBody>
          <a:bodyPr anchor="t">
            <a:normAutofit/>
          </a:bodyPr>
          <a:lstStyle>
            <a:lvl1pPr algn="ctr">
              <a:defRPr sz="3200" b="1" cap="all" spc="0" baseline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46" y="1219202"/>
            <a:ext cx="213833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3581400"/>
            <a:ext cx="1096994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23" y="1295400"/>
            <a:ext cx="614808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914400"/>
            <a:ext cx="5385515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1600201"/>
            <a:ext cx="5385515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914400"/>
            <a:ext cx="5387630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1600201"/>
            <a:ext cx="5387630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563562"/>
          </a:xfrm>
        </p:spPr>
        <p:txBody>
          <a:bodyPr>
            <a:norm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8"/>
            <a:ext cx="109699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2"/>
            <a:ext cx="109699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74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Guide/Working_with_Objec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Guide/Working_with_Objec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7032" y="4876800"/>
            <a:ext cx="7255063" cy="990600"/>
          </a:xfrm>
        </p:spPr>
        <p:txBody>
          <a:bodyPr/>
          <a:lstStyle/>
          <a:p>
            <a:r>
              <a:rPr lang="en-US" b="0" dirty="0" err="1">
                <a:effectLst/>
              </a:rPr>
              <a:t>Lập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trình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hướng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đối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tượng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trong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Javascript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</a:t>
            </a:r>
            <a:br>
              <a:rPr lang="en-US" dirty="0"/>
            </a:b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Object literals</a:t>
            </a:r>
          </a:p>
        </p:txBody>
      </p:sp>
    </p:spTree>
    <p:extLst>
      <p:ext uri="{BB962C8B-B14F-4D97-AF65-F5344CB8AC3E}">
        <p14:creationId xmlns:p14="http://schemas.microsoft.com/office/powerpoint/2010/main" val="8188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Object literals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phẩy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 </a:t>
            </a:r>
            <a:r>
              <a:rPr lang="en-US" i="1" dirty="0"/>
              <a:t>name-value</a:t>
            </a:r>
            <a:r>
              <a:rPr lang="en-US" dirty="0"/>
              <a:t> 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nhọn</a:t>
            </a:r>
            <a:r>
              <a:rPr lang="en-US" dirty="0"/>
              <a:t>.</a:t>
            </a:r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 </a:t>
            </a:r>
            <a:r>
              <a:rPr lang="en-US" i="1" dirty="0"/>
              <a:t>name</a:t>
            </a:r>
            <a:r>
              <a:rPr lang="en-US" dirty="0"/>
              <a:t> </a:t>
            </a:r>
            <a:r>
              <a:rPr lang="en-US" dirty="0" err="1"/>
              <a:t>thuộc</a:t>
            </a:r>
            <a:r>
              <a:rPr lang="en-US" dirty="0"/>
              <a:t> 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(strings)</a:t>
            </a:r>
            <a:r>
              <a:rPr lang="en-US" i="1" dirty="0"/>
              <a:t> 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(arrays), </a:t>
            </a:r>
            <a:r>
              <a:rPr lang="en-US" dirty="0" err="1"/>
              <a:t>chuỗi</a:t>
            </a:r>
            <a:r>
              <a:rPr lang="en-US" dirty="0"/>
              <a:t> (strings),</a:t>
            </a:r>
            <a:r>
              <a:rPr lang="en-US" i="1" dirty="0"/>
              <a:t> </a:t>
            </a:r>
            <a:r>
              <a:rPr lang="en-US" dirty="0" err="1"/>
              <a:t>số</a:t>
            </a:r>
            <a:r>
              <a:rPr lang="en-US" dirty="0"/>
              <a:t> (number) hay </a:t>
            </a:r>
            <a:r>
              <a:rPr lang="en-US" dirty="0" err="1"/>
              <a:t>hàm</a:t>
            </a:r>
            <a:r>
              <a:rPr lang="en-US" dirty="0"/>
              <a:t> (function)...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object literals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(properties)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(method)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code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3524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Ví dụ: Tạo object mới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76400"/>
            <a:ext cx="710219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object literals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447800"/>
            <a:ext cx="5471948" cy="186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812" y="1078468"/>
            <a:ext cx="45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err="1"/>
              <a:t>Hiển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/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6412" y="1078468"/>
            <a:ext cx="33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482969"/>
            <a:ext cx="440198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Bên cạnh việc tạo object bằng ký tự {} thì chúng ta có thể tạo bằng câu lệnh new Object().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2158577"/>
            <a:ext cx="6845300" cy="2197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4572000"/>
            <a:ext cx="4724400" cy="2138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Elbow Connector 7"/>
          <p:cNvCxnSpPr/>
          <p:nvPr/>
        </p:nvCxnSpPr>
        <p:spPr>
          <a:xfrm>
            <a:off x="3427412" y="4572000"/>
            <a:ext cx="1600200" cy="1069453"/>
          </a:xfrm>
          <a:prstGeom prst="bentConnector3">
            <a:avLst>
              <a:gd name="adj1" fmla="val 3846"/>
            </a:avLst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4618" y="526307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99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Lưu ý với cách sử dụng object literals thì lợi thế là chúng ta có thể tạo ra object tùy ý và ở bất kỳ đâu trong dự án, tuy nhiên cách sử dụng này cũng có những hạn chế đó là:</a:t>
            </a:r>
          </a:p>
          <a:p>
            <a:pPr lvl="1"/>
            <a:r>
              <a:rPr lang="vi-VN" dirty="0"/>
              <a:t>Không hỗ trợ thực thể hóa đối tượng (</a:t>
            </a:r>
            <a:r>
              <a:rPr lang="en-US" dirty="0"/>
              <a:t>instantiation)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(inheritance)</a:t>
            </a:r>
          </a:p>
        </p:txBody>
      </p:sp>
    </p:spTree>
    <p:extLst>
      <p:ext uri="{BB962C8B-B14F-4D97-AF65-F5344CB8AC3E}">
        <p14:creationId xmlns:p14="http://schemas.microsoft.com/office/powerpoint/2010/main" val="178048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object literals,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/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ma_sinh_vien</a:t>
            </a:r>
            <a:endParaRPr lang="en-US" dirty="0"/>
          </a:p>
          <a:p>
            <a:pPr lvl="1"/>
            <a:r>
              <a:rPr lang="en-US" dirty="0" err="1"/>
              <a:t>ho_va_ten</a:t>
            </a:r>
            <a:endParaRPr lang="en-US" dirty="0"/>
          </a:p>
          <a:p>
            <a:pPr lvl="1"/>
            <a:r>
              <a:rPr lang="en-US" dirty="0"/>
              <a:t>lop</a:t>
            </a:r>
          </a:p>
          <a:p>
            <a:pPr lvl="1"/>
            <a:r>
              <a:rPr lang="en-US" dirty="0" err="1"/>
              <a:t>ngay_nhap_hoc</a:t>
            </a:r>
            <a:endParaRPr lang="en-US" dirty="0"/>
          </a:p>
          <a:p>
            <a:pPr lvl="1"/>
            <a:r>
              <a:rPr lang="en-US" dirty="0" err="1"/>
              <a:t>diem_trung_binh</a:t>
            </a:r>
            <a:endParaRPr lang="en-US" dirty="0"/>
          </a:p>
          <a:p>
            <a:pPr lvl="1"/>
            <a:r>
              <a:rPr lang="en-US" dirty="0" err="1"/>
              <a:t>tinhHocLuc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thoiGianRaTruong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tinhHocLuc</a:t>
            </a:r>
            <a:r>
              <a:rPr lang="en-US" dirty="0"/>
              <a:t>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thang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 5: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pPr lvl="1"/>
            <a:r>
              <a:rPr lang="en-US" dirty="0" err="1"/>
              <a:t>Từ</a:t>
            </a:r>
            <a:r>
              <a:rPr lang="en-US" dirty="0"/>
              <a:t> 5 </a:t>
            </a:r>
            <a:r>
              <a:rPr lang="en-US" dirty="0" err="1"/>
              <a:t>đến</a:t>
            </a:r>
            <a:r>
              <a:rPr lang="en-US" dirty="0"/>
              <a:t> &lt; 7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lvl="1"/>
            <a:r>
              <a:rPr lang="en-US" dirty="0" err="1"/>
              <a:t>Từ</a:t>
            </a:r>
            <a:r>
              <a:rPr lang="en-US" dirty="0"/>
              <a:t> 7 </a:t>
            </a:r>
            <a:r>
              <a:rPr lang="en-US" dirty="0" err="1"/>
              <a:t>đến</a:t>
            </a:r>
            <a:r>
              <a:rPr lang="en-US" dirty="0"/>
              <a:t> 8: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Khá</a:t>
            </a:r>
            <a:endParaRPr lang="en-US" dirty="0"/>
          </a:p>
          <a:p>
            <a:pPr lvl="1"/>
            <a:r>
              <a:rPr lang="en-US" dirty="0" err="1"/>
              <a:t>Từ</a:t>
            </a:r>
            <a:r>
              <a:rPr lang="en-US" dirty="0"/>
              <a:t> 8 </a:t>
            </a:r>
            <a:r>
              <a:rPr lang="en-US" dirty="0" err="1"/>
              <a:t>đến</a:t>
            </a:r>
            <a:r>
              <a:rPr lang="en-US" dirty="0"/>
              <a:t> 10: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Giỏi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thoiGianRaTruong</a:t>
            </a:r>
            <a:r>
              <a:rPr lang="en-US" dirty="0"/>
              <a:t>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28 </a:t>
            </a:r>
            <a:r>
              <a:rPr lang="en-US" dirty="0" err="1"/>
              <a:t>tháng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04/01/2019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17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7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3: </a:t>
            </a:r>
            <a:br>
              <a:rPr lang="en-US" dirty="0"/>
            </a:br>
            <a:r>
              <a:rPr lang="en-US" dirty="0">
                <a:effectLst/>
              </a:rPr>
              <a:t>Object 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</a:t>
            </a:r>
            <a:r>
              <a:rPr lang="en-US" dirty="0">
                <a:effectLst/>
              </a:rPr>
              <a:t>Object 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Object constructor functions</a:t>
            </a:r>
            <a:r>
              <a:rPr lang="en-US" dirty="0"/>
              <a:t> hay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).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object,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(instantiation)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(inherited)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24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</a:t>
            </a:r>
            <a:r>
              <a:rPr lang="en-US" dirty="0">
                <a:effectLst/>
              </a:rPr>
              <a:t>Object 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Tạo đối tượng sử dụng </a:t>
            </a:r>
            <a:r>
              <a:rPr lang="en-US" dirty="0"/>
              <a:t>Object constructor functions</a:t>
            </a:r>
            <a:endParaRPr lang="vi-VN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1751012" y="4488413"/>
            <a:ext cx="1600200" cy="1069453"/>
          </a:xfrm>
          <a:prstGeom prst="bentConnector3">
            <a:avLst>
              <a:gd name="adj1" fmla="val 3846"/>
            </a:avLst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68218" y="517948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7" y="1626577"/>
            <a:ext cx="5208588" cy="26548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02" y="4488413"/>
            <a:ext cx="8472488" cy="20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</a:t>
            </a:r>
            <a:r>
              <a:rPr lang="en-US" dirty="0">
                <a:effectLst/>
              </a:rPr>
              <a:t>Object 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Cách tạo đối tượng bằng </a:t>
            </a:r>
            <a:r>
              <a:rPr lang="en-US" dirty="0"/>
              <a:t>Object constructor functions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backend </a:t>
            </a:r>
            <a:r>
              <a:rPr lang="en-US" dirty="0" err="1"/>
              <a:t>như</a:t>
            </a:r>
            <a:r>
              <a:rPr lang="en-US" dirty="0"/>
              <a:t> Java, C#, PHP,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class. </a:t>
            </a:r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this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(instance)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 Animal()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call().</a:t>
            </a:r>
          </a:p>
          <a:p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call():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4372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</a:t>
            </a:r>
            <a:r>
              <a:rPr lang="en-US" dirty="0">
                <a:effectLst/>
              </a:rPr>
              <a:t>Object 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Ví dụ sử dụng hàm call() để thực hiện kế thừa giữa 2 đối tượng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1600200"/>
            <a:ext cx="5484970" cy="3134269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2589212" y="4876800"/>
            <a:ext cx="1571784" cy="1187461"/>
          </a:xfrm>
          <a:prstGeom prst="bentConnector3">
            <a:avLst>
              <a:gd name="adj1" fmla="val 3758"/>
            </a:avLst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78002" y="5685878"/>
            <a:ext cx="97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67" y="5029532"/>
            <a:ext cx="6719888" cy="16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</a:t>
            </a:r>
            <a:r>
              <a:rPr lang="en-US" dirty="0">
                <a:effectLst/>
              </a:rPr>
              <a:t>Object 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Luyện tập: tạo lớp VanDongVien bằng phương pháp </a:t>
            </a:r>
            <a:r>
              <a:rPr lang="en-US" dirty="0"/>
              <a:t>Object constructor functions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/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ma_van_dong_vien</a:t>
            </a:r>
            <a:endParaRPr lang="en-US" dirty="0"/>
          </a:p>
          <a:p>
            <a:pPr lvl="1"/>
            <a:r>
              <a:rPr lang="en-US" dirty="0" err="1"/>
              <a:t>ho_va_ten</a:t>
            </a:r>
            <a:endParaRPr lang="en-US" dirty="0"/>
          </a:p>
          <a:p>
            <a:pPr lvl="1"/>
            <a:r>
              <a:rPr lang="en-US" dirty="0" err="1"/>
              <a:t>ngay_sinh</a:t>
            </a:r>
            <a:endParaRPr lang="en-US" dirty="0"/>
          </a:p>
          <a:p>
            <a:pPr lvl="1"/>
            <a:r>
              <a:rPr lang="en-US" dirty="0" err="1"/>
              <a:t>giai_thuong</a:t>
            </a:r>
            <a:endParaRPr lang="en-US" dirty="0"/>
          </a:p>
          <a:p>
            <a:pPr lvl="1"/>
            <a:r>
              <a:rPr lang="en-US" dirty="0" err="1"/>
              <a:t>kiemTraDieuKien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themGiaiThuong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danhSachGiaiThuong</a:t>
            </a:r>
            <a:r>
              <a:rPr lang="en-US" dirty="0"/>
              <a:t>()</a:t>
            </a:r>
            <a:endParaRPr lang="vi-VN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836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</a:t>
            </a:r>
            <a:r>
              <a:rPr lang="en-US" dirty="0">
                <a:effectLst/>
              </a:rPr>
              <a:t>Object 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Phương thức </a:t>
            </a:r>
            <a:r>
              <a:rPr lang="en-US" b="1" dirty="0" err="1"/>
              <a:t>kiemTraDieuKien</a:t>
            </a:r>
            <a:r>
              <a:rPr lang="en-US" b="1" dirty="0"/>
              <a:t>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true/false, </a:t>
            </a:r>
            <a:r>
              <a:rPr lang="en-US" dirty="0" err="1"/>
              <a:t>nhận</a:t>
            </a:r>
            <a:r>
              <a:rPr lang="en-US" dirty="0"/>
              <a:t> 2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(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1: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61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Sử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dụng</a:t>
            </a:r>
            <a:r>
              <a:rPr lang="en-US" b="0" dirty="0">
                <a:effectLst/>
              </a:rPr>
              <a:t> </a:t>
            </a:r>
            <a:r>
              <a:rPr lang="en-US" dirty="0">
                <a:effectLst/>
              </a:rPr>
              <a:t>Object 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 err="1"/>
              <a:t>giai_thuong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r>
              <a:rPr lang="vi-VN" dirty="0"/>
              <a:t>Phương thức </a:t>
            </a:r>
            <a:r>
              <a:rPr lang="en-US" b="1" dirty="0" err="1"/>
              <a:t>themGiaiThuong</a:t>
            </a:r>
            <a:r>
              <a:rPr lang="en-US" b="1" dirty="0"/>
              <a:t>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2: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 err="1"/>
              <a:t>themGiaiThuong</a:t>
            </a:r>
            <a:r>
              <a:rPr lang="en-US" b="1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 err="1"/>
              <a:t>giai_thuong</a:t>
            </a:r>
            <a:r>
              <a:rPr lang="en-US" dirty="0"/>
              <a:t>.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3: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 err="1"/>
              <a:t>danhSachGiaiThuong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69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Phần</a:t>
            </a:r>
            <a:r>
              <a:rPr lang="en-US" dirty="0"/>
              <a:t> 4: </a:t>
            </a:r>
            <a:br>
              <a:rPr lang="en-US" dirty="0"/>
            </a:br>
            <a:r>
              <a:rPr lang="en-US" sz="3600" dirty="0" err="1">
                <a:effectLst/>
              </a:rPr>
              <a:t>sử</a:t>
            </a:r>
            <a:r>
              <a:rPr lang="en-US" sz="3600" dirty="0">
                <a:effectLst/>
              </a:rPr>
              <a:t> </a:t>
            </a:r>
            <a:r>
              <a:rPr lang="en-US" sz="3600" dirty="0" err="1">
                <a:effectLst/>
              </a:rPr>
              <a:t>dụng</a:t>
            </a:r>
            <a:r>
              <a:rPr lang="en-US" sz="3600" dirty="0">
                <a:effectLst/>
              </a:rPr>
              <a:t> prototyping inheritance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Khái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niệm</a:t>
            </a:r>
            <a:r>
              <a:rPr lang="en-US" dirty="0">
                <a:effectLst/>
              </a:rPr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6" y="2667000"/>
            <a:ext cx="6071894" cy="245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74" y="2667000"/>
            <a:ext cx="5091407" cy="245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226" y="2280083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2774" y="228008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 err="1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Khái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niệm</a:t>
            </a:r>
            <a:r>
              <a:rPr lang="en-US" dirty="0">
                <a:effectLst/>
              </a:rPr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/>
              <a:t>()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Student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Student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instance s1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new Student().</a:t>
            </a:r>
          </a:p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Student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instance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s1)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5465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Khái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niệm</a:t>
            </a:r>
            <a:r>
              <a:rPr lang="en-US" dirty="0">
                <a:effectLst/>
              </a:rPr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314" y="1688068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6862" y="16880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14" y="2074985"/>
            <a:ext cx="5719482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057400"/>
            <a:ext cx="5473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Object literals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Object constructor functions</a:t>
            </a:r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Prototyping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2250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Khái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niệm</a:t>
            </a:r>
            <a:r>
              <a:rPr lang="en-US" dirty="0">
                <a:effectLst/>
              </a:rPr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/>
              <a:t>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prototype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instance (s1)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  <a:p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prototype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hàm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(instance)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bằng</a:t>
            </a:r>
            <a:r>
              <a:rPr lang="en-US" dirty="0"/>
              <a:t> prototype –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constructor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5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sử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dụng</a:t>
            </a:r>
            <a:r>
              <a:rPr lang="en-US" dirty="0">
                <a:effectLst/>
              </a:rPr>
              <a:t> prototyping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06" y="1905000"/>
            <a:ext cx="9523413" cy="38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sử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dụng</a:t>
            </a:r>
            <a:r>
              <a:rPr lang="en-US" dirty="0">
                <a:effectLst/>
              </a:rPr>
              <a:t> prototyping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du 3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showInfo</a:t>
            </a:r>
            <a:r>
              <a:rPr lang="en-US" dirty="0"/>
              <a:t>(),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Object Literals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hay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maintainance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__proto__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code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)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object.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__proto__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1 </a:t>
            </a:r>
            <a:r>
              <a:rPr lang="en-US" i="1" dirty="0"/>
              <a:t>getter function</a:t>
            </a:r>
            <a:r>
              <a:rPr lang="en-US" dirty="0"/>
              <a:t>, </a:t>
            </a:r>
            <a:r>
              <a:rPr lang="en-US" i="1" dirty="0"/>
              <a:t>getter function</a:t>
            </a:r>
            <a:r>
              <a:rPr lang="en-US" dirty="0"/>
              <a:t> 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 </a:t>
            </a:r>
            <a:r>
              <a:rPr lang="en-US" b="1" dirty="0"/>
              <a:t>native built-in Object</a:t>
            </a:r>
            <a:r>
              <a:rPr lang="en-US" dirty="0"/>
              <a:t> </a:t>
            </a:r>
            <a:r>
              <a:rPr lang="en-US" dirty="0" err="1"/>
              <a:t>của</a:t>
            </a:r>
            <a:r>
              <a:rPr lang="en-US" dirty="0"/>
              <a:t> JavaScript.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Prototype </a:t>
            </a:r>
            <a:r>
              <a:rPr lang="en-US" dirty="0" err="1"/>
              <a:t>của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143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sử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dụng</a:t>
            </a:r>
            <a:r>
              <a:rPr lang="en-US" dirty="0">
                <a:effectLst/>
              </a:rPr>
              <a:t> prototyping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69" y="1922584"/>
            <a:ext cx="5447643" cy="3235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514" y="1588421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0689" y="158842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42EC30-C4EC-5D4A-8AB1-A40C26E7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1958718"/>
            <a:ext cx="506128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sử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dụng</a:t>
            </a:r>
            <a:r>
              <a:rPr lang="en-US" dirty="0">
                <a:effectLst/>
              </a:rPr>
              <a:t> prototyping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(base)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A),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__proto__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(B </a:t>
            </a:r>
            <a:r>
              <a:rPr lang="en-US" dirty="0" err="1"/>
              <a:t>và</a:t>
            </a:r>
            <a:r>
              <a:rPr lang="en-US" dirty="0"/>
              <a:t> C),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(B, C)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(A) </a:t>
            </a:r>
            <a:r>
              <a:rPr lang="en-US" dirty="0" err="1"/>
              <a:t>kia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/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A.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constructor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31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Object Literals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Object constructor functions</a:t>
            </a:r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prototype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34268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9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vi-VN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regex</a:t>
            </a:r>
          </a:p>
          <a:p>
            <a:r>
              <a:rPr lang="vi-VN" dirty="0"/>
              <a:t>Giải thích được các khái niệm Pattern/Modifiers trong regex</a:t>
            </a:r>
          </a:p>
          <a:p>
            <a:r>
              <a:rPr lang="vi-VN" dirty="0"/>
              <a:t>Sử dụng được các cú pháp regex cho pattern</a:t>
            </a:r>
          </a:p>
          <a:p>
            <a:r>
              <a:rPr lang="vi-VN" dirty="0"/>
              <a:t>Giải thích được xử lý ngoại lệ, khái niệm try </a:t>
            </a:r>
            <a:r>
              <a:rPr lang="mr-IN" dirty="0"/>
              <a:t>–</a:t>
            </a:r>
            <a:r>
              <a:rPr lang="vi-VN" dirty="0"/>
              <a:t> catch </a:t>
            </a:r>
            <a:r>
              <a:rPr lang="mr-IN" dirty="0"/>
              <a:t>–</a:t>
            </a:r>
            <a:r>
              <a:rPr lang="vi-VN" dirty="0"/>
              <a:t> finally </a:t>
            </a:r>
          </a:p>
        </p:txBody>
      </p:sp>
    </p:spTree>
    <p:extLst>
      <p:ext uri="{BB962C8B-B14F-4D97-AF65-F5344CB8AC3E}">
        <p14:creationId xmlns:p14="http://schemas.microsoft.com/office/powerpoint/2010/main" val="57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br>
              <a:rPr lang="en-US" dirty="0"/>
            </a:br>
            <a:r>
              <a:rPr lang="en-US" b="0" dirty="0" err="1">
                <a:effectLst/>
              </a:rPr>
              <a:t>Khái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niệm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hướng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đối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Khái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niệm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hướng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đối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(object-based paradigm). 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(key-value). 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2909884" y="6324600"/>
            <a:ext cx="924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https://developer.mozilla.org/en-US/docs/Web/JavaScript/Guide/Working_with_Objects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9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Khái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niệm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hướng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đối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 </a:t>
            </a:r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JavaScript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JavaScript,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cốc</a:t>
            </a:r>
            <a:r>
              <a:rPr lang="en-US" dirty="0"/>
              <a:t>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cốc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cốc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dáng</a:t>
            </a:r>
            <a:r>
              <a:rPr lang="en-US" dirty="0"/>
              <a:t>,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</a:t>
            </a:r>
            <a:r>
              <a:rPr lang="en-US" dirty="0" err="1"/>
              <a:t>v.v</a:t>
            </a:r>
            <a:r>
              <a:rPr lang="en-US" dirty="0"/>
              <a:t> ...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2909884" y="6324600"/>
            <a:ext cx="924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https://developer.mozilla.org/en-US/docs/Web/JavaScript/Guide/Working_with_Objects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Khái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niệm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hướng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đối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Sử dụng đối tượng trong javascript không có gì xa lạ, vì về cơ bản mọi thứ trong javascript đều là đối tượng.</a:t>
            </a:r>
          </a:p>
          <a:p>
            <a:r>
              <a:rPr lang="vi-VN" dirty="0"/>
              <a:t>Ví dụ:</a:t>
            </a:r>
          </a:p>
          <a:p>
            <a:pPr lvl="1"/>
            <a:r>
              <a:rPr lang="vi-VN" dirty="0"/>
              <a:t>Chuỗi</a:t>
            </a:r>
          </a:p>
          <a:p>
            <a:pPr lvl="1"/>
            <a:r>
              <a:rPr lang="vi-VN" dirty="0"/>
              <a:t>Mảng</a:t>
            </a:r>
          </a:p>
          <a:p>
            <a:pPr lvl="1"/>
            <a:r>
              <a:rPr lang="vi-VN" dirty="0"/>
              <a:t>Số</a:t>
            </a:r>
          </a:p>
          <a:p>
            <a:pPr lvl="1"/>
            <a:r>
              <a:rPr lang="mr-IN" dirty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vi-VN" dirty="0"/>
              <a:t>Do đó khi sử dụng các api trong các bài học trước chúng ta gọi các hàm là phương thức.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514600"/>
            <a:ext cx="7493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Khái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niệm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hướng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đối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Các cách tự tạo đối tượng trong javascript:</a:t>
            </a:r>
          </a:p>
          <a:p>
            <a:pPr lvl="1"/>
            <a:r>
              <a:rPr lang="en-US" dirty="0"/>
              <a:t>Object literals</a:t>
            </a:r>
          </a:p>
          <a:p>
            <a:pPr lvl="1"/>
            <a:r>
              <a:rPr lang="en-US" dirty="0"/>
              <a:t>Object constructor functions</a:t>
            </a:r>
          </a:p>
        </p:txBody>
      </p:sp>
    </p:spTree>
    <p:extLst>
      <p:ext uri="{BB962C8B-B14F-4D97-AF65-F5344CB8AC3E}">
        <p14:creationId xmlns:p14="http://schemas.microsoft.com/office/powerpoint/2010/main" val="8764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55915</TotalTime>
  <Words>1917</Words>
  <Application>Microsoft Macintosh PowerPoint</Application>
  <PresentationFormat>Custom</PresentationFormat>
  <Paragraphs>147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Segoe UI</vt:lpstr>
      <vt:lpstr>Wingdings</vt:lpstr>
      <vt:lpstr>Custom Design</vt:lpstr>
      <vt:lpstr>Javascript nâng cao</vt:lpstr>
      <vt:lpstr>Mục tiêu</vt:lpstr>
      <vt:lpstr>Nội dung</vt:lpstr>
      <vt:lpstr>Nhắc lại bài cũ</vt:lpstr>
      <vt:lpstr>Phần 1:  Khái niệm hướng đối tượng</vt:lpstr>
      <vt:lpstr>Khái niệm hướng đối tượng</vt:lpstr>
      <vt:lpstr>Khái niệm hướng đối tượng</vt:lpstr>
      <vt:lpstr>Khái niệm hướng đối tượng</vt:lpstr>
      <vt:lpstr>Khái niệm hướng đối tượng</vt:lpstr>
      <vt:lpstr>Phần 2:  Sử dụng Object literals</vt:lpstr>
      <vt:lpstr>Sử dụng object literals</vt:lpstr>
      <vt:lpstr>Sử dụng object literals</vt:lpstr>
      <vt:lpstr>Sử dụng object literals</vt:lpstr>
      <vt:lpstr>Sử dụng object literals</vt:lpstr>
      <vt:lpstr>Sử dụng object literals</vt:lpstr>
      <vt:lpstr>Sử dụng object literals</vt:lpstr>
      <vt:lpstr>Sử dụng object literals</vt:lpstr>
      <vt:lpstr>Phần 3:  Object constructor functions</vt:lpstr>
      <vt:lpstr>Sử dụng Object constructor functions</vt:lpstr>
      <vt:lpstr>Sử dụng Object constructor functions</vt:lpstr>
      <vt:lpstr>Sử dụng Object constructor functions</vt:lpstr>
      <vt:lpstr>Sử dụng Object constructor functions</vt:lpstr>
      <vt:lpstr>Sử dụng Object constructor functions</vt:lpstr>
      <vt:lpstr>Sử dụng Object constructor functions</vt:lpstr>
      <vt:lpstr>Sử dụng Object constructor functions</vt:lpstr>
      <vt:lpstr>Phần 4:  sử dụng prototyping inheritance </vt:lpstr>
      <vt:lpstr>Khái niệm prototype</vt:lpstr>
      <vt:lpstr>Khái niệm prototype</vt:lpstr>
      <vt:lpstr>Khái niệm prototype</vt:lpstr>
      <vt:lpstr>Khái niệm prototype</vt:lpstr>
      <vt:lpstr>sử dụng prototyping inheritance</vt:lpstr>
      <vt:lpstr>sử dụng prototyping inheritance</vt:lpstr>
      <vt:lpstr>sử dụng prototyping inheritance</vt:lpstr>
      <vt:lpstr>sử dụng prototyping inheritance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Microsoft Office User</cp:lastModifiedBy>
  <cp:revision>1643</cp:revision>
  <dcterms:created xsi:type="dcterms:W3CDTF">2013-04-23T08:05:33Z</dcterms:created>
  <dcterms:modified xsi:type="dcterms:W3CDTF">2019-12-05T16:54:04Z</dcterms:modified>
</cp:coreProperties>
</file>