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28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7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5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33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19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66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2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6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1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0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B136-7EEC-4858-8674-716FE7449EED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3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B136-7EEC-4858-8674-716FE7449EED}" type="datetimeFigureOut">
              <a:rPr lang="en-GB" smtClean="0"/>
              <a:t>20/05/2016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7F3ED-108C-4329-8F5A-E4C89DF0F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42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7233666" y="1088740"/>
            <a:ext cx="1733454" cy="47885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691680" y="4368664"/>
            <a:ext cx="4824536" cy="14365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691680" y="2124471"/>
            <a:ext cx="4824536" cy="22441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691679" y="1772816"/>
            <a:ext cx="1224135" cy="351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cliparts.co/cliparts/kTK/ogn/kTKognBTj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10" y="10104"/>
            <a:ext cx="2380538" cy="178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15815" y="1772816"/>
            <a:ext cx="2736305" cy="3516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652120" y="1771851"/>
            <a:ext cx="864096" cy="2618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http://cliparts.co/cliparts/yTk/Kog/yTkKog8L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46444"/>
            <a:ext cx="1730823" cy="1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47664" y="5373216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Saturated store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19672" y="3933056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Unsaturated store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10744" y="2924944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15616" y="1709373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Paved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0624" y="1700808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Unpaved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716016" y="3915404"/>
            <a:ext cx="0" cy="9501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79912" y="4865599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20135" y="3961307"/>
            <a:ext cx="0" cy="9078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55776" y="4869160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Capillary rise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2000" y="-431181"/>
            <a:ext cx="0" cy="9078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09329" y="260648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206418" y="1216618"/>
            <a:ext cx="0" cy="9078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95936" y="980728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Transpiration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372200" y="1015770"/>
            <a:ext cx="0" cy="7069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80200" y="584684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water evaporation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763688" y="1268760"/>
            <a:ext cx="0" cy="9078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619672" y="1289675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evaporation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979712" y="-467786"/>
            <a:ext cx="5469" cy="9600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40977" y="332656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Precipitation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://images.clipartpanda.com/white-cloud-clipart-no-background-cloud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31" y="-1353233"/>
            <a:ext cx="1500758" cy="8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 flipH="1">
            <a:off x="5771640" y="4206997"/>
            <a:ext cx="24496" cy="4750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012160" y="4189277"/>
            <a:ext cx="0" cy="4928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932040" y="4869160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Ex- and 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Reinfiltration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572000" y="1938744"/>
            <a:ext cx="0" cy="15333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593095" y="1961401"/>
            <a:ext cx="0" cy="15107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699792" y="3220088"/>
            <a:ext cx="194684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Unpaved and paved infiltration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156176" y="5625245"/>
            <a:ext cx="107748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233666" y="5301207"/>
            <a:ext cx="17334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Subcell</a:t>
            </a:r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Subsurface flow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366653" y="1746444"/>
            <a:ext cx="1867012" cy="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233665" y="1510240"/>
            <a:ext cx="173345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Infiltration or saturation excess 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327047" y="2557792"/>
            <a:ext cx="1565433" cy="871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 wave for routing 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300159" y="4221090"/>
            <a:ext cx="92824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231032" y="4005064"/>
            <a:ext cx="173345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water runoff</a:t>
            </a:r>
            <a:endParaRPr lang="en-GB" sz="1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7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58" y="1600200"/>
            <a:ext cx="493948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55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42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Laurène Bouaziz</dc:creator>
  <cp:lastModifiedBy>Laurène Bouaziz</cp:lastModifiedBy>
  <cp:revision>6</cp:revision>
  <dcterms:created xsi:type="dcterms:W3CDTF">2016-05-20T07:32:16Z</dcterms:created>
  <dcterms:modified xsi:type="dcterms:W3CDTF">2016-05-20T08:13:33Z</dcterms:modified>
</cp:coreProperties>
</file>