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78" r:id="rId2"/>
    <p:sldMasterId id="2147483680" r:id="rId3"/>
  </p:sldMasterIdLst>
  <p:sldIdLst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>
      <p:cViewPr varScale="1">
        <p:scale>
          <a:sx n="147" d="100"/>
          <a:sy n="147" d="100"/>
        </p:scale>
        <p:origin x="64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1" t="-16738"/>
          <a:stretch/>
        </p:blipFill>
        <p:spPr bwMode="auto">
          <a:xfrm>
            <a:off x="76200" y="1"/>
            <a:ext cx="2589214" cy="80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2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6372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528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0744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8523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554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7343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980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8237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763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3" t="-2745"/>
          <a:stretch/>
        </p:blipFill>
        <p:spPr bwMode="auto">
          <a:xfrm>
            <a:off x="76198" y="57150"/>
            <a:ext cx="1219202" cy="33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68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292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3507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4617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9062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723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2637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2787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5288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57734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30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52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674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460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6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2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2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3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1D8BD707-D9CF-40AE-B4C6-C98DA3205C0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7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A6F6BD83-CC4C-4D6E-9CE1-DE02B34A58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44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6B06773B-E034-40B9-B4BD-D96DC6B93B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21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android-runtime-permiss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3738-9333-459C-9FED-C0364A085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Permission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093A8-FF76-4902-898D-678535699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44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7910-1042-4572-9C5D-4E132557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for Permission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FE40319C-7315-40E6-9676-93DBF71286B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237" y="1200150"/>
            <a:ext cx="5887342" cy="3372954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17AA1275-D961-4811-A327-1EC997188D1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590550"/>
            <a:ext cx="2495549" cy="44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7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5BA6-EEEE-4639-8B8A-59F38885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the Permissions Request Response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5D1FAEDC-B435-454F-8523-008C1D74918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037" y="1191437"/>
            <a:ext cx="5581649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1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4766-E8A3-4ACB-BF94-D77B8E65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475B-B617-4593-B23D-5A5D252F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200547"/>
            <a:ext cx="6019599" cy="3394274"/>
          </a:xfrm>
        </p:spPr>
        <p:txBody>
          <a:bodyPr/>
          <a:lstStyle/>
          <a:p>
            <a:r>
              <a:rPr lang="en-US" dirty="0"/>
              <a:t>In Product Details screen, add phone number of Store</a:t>
            </a:r>
          </a:p>
          <a:p>
            <a:r>
              <a:rPr lang="en-US" dirty="0"/>
              <a:t>Click Phone number, call the Store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0ECFC-FD03-45F6-8B9C-819AA6721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29" t="1431" r="-471" b="-1431"/>
          <a:stretch/>
        </p:blipFill>
        <p:spPr>
          <a:xfrm>
            <a:off x="6517037" y="1200150"/>
            <a:ext cx="2381052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0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FDF5-57F2-47DE-B992-104467FC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6362F-EC5A-41F1-AA69-05E55D8A8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200547"/>
            <a:ext cx="8305599" cy="339427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https://developer.android.com/training/permissions/requesting</a:t>
            </a:r>
          </a:p>
          <a:p>
            <a:r>
              <a:rPr lang="en-US" dirty="0">
                <a:hlinkClick r:id="rId2"/>
              </a:rPr>
              <a:t>https://dzone.com/articles/android-runtime-permissions</a:t>
            </a:r>
            <a:endParaRPr lang="en-US" dirty="0"/>
          </a:p>
          <a:p>
            <a:r>
              <a:rPr lang="en-US" dirty="0"/>
              <a:t>https://inthecheesefactory.com/blog/things-you-need-to-know-about-android-m-permission-develope  r-edition/</a:t>
            </a:r>
            <a:r>
              <a:rPr lang="en-US" dirty="0" err="1"/>
              <a:t>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5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5055-8589-4D7E-BE4C-81193D23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6329-B679-4692-A8CC-0AEF4A6EB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047750"/>
            <a:ext cx="8229203" cy="3547071"/>
          </a:xfrm>
        </p:spPr>
        <p:txBody>
          <a:bodyPr/>
          <a:lstStyle/>
          <a:p>
            <a:r>
              <a:rPr lang="en-US" b="0" dirty="0"/>
              <a:t>In Android 6.0 Marshmallow, application will not be granted any permission at installation time. Instead,  application has to ask user for a permission one-by-one at runtime.</a:t>
            </a:r>
          </a:p>
          <a:p>
            <a:endParaRPr lang="en-US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1438DC4-4239-49FB-AA68-575E61B86B0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190750"/>
            <a:ext cx="5791199" cy="305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7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9B27-6EC2-4040-89DA-07BE2155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Permissions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661271A1-841D-4B5A-A784-A0DCD2C5CAF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04950"/>
            <a:ext cx="5794871" cy="172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8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F3E8-DE7E-47D7-A52D-2B47176B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Dangerous Permissions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0BF1C13B-9ABD-42CB-9A90-7A8A476DA8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276350"/>
            <a:ext cx="6740608" cy="33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2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1745-F94D-425B-9845-C29AFEF7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24F5-2223-4C1C-B1CD-E268A82A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123950"/>
            <a:ext cx="8229203" cy="3470871"/>
          </a:xfrm>
        </p:spPr>
        <p:txBody>
          <a:bodyPr/>
          <a:lstStyle/>
          <a:p>
            <a:r>
              <a:rPr lang="en-US" dirty="0"/>
              <a:t>Android 6.0 Marshmallow has nine main groups of permissions:</a:t>
            </a:r>
          </a:p>
          <a:p>
            <a:pPr lvl="1"/>
            <a:r>
              <a:rPr lang="en-US" sz="1800" dirty="0"/>
              <a:t>Calendar: Read and/or write to the calendar.</a:t>
            </a:r>
          </a:p>
          <a:p>
            <a:pPr lvl="1"/>
            <a:r>
              <a:rPr lang="en-US" sz="1800" dirty="0"/>
              <a:t>Camera: Give the application the ability to access the camera.  Location: Access fine or coarse location.</a:t>
            </a:r>
          </a:p>
          <a:p>
            <a:pPr lvl="1"/>
            <a:r>
              <a:rPr lang="en-US" sz="1800" dirty="0"/>
              <a:t>Microphone: The ability to record audio.</a:t>
            </a:r>
          </a:p>
          <a:p>
            <a:pPr lvl="1"/>
            <a:r>
              <a:rPr lang="en-US" sz="1800" dirty="0"/>
              <a:t>Phone: Includes phone state; the ability to make calls, read, and write to the call log; and voicemail.  Sensor: The ability to use various sensors in the device, like a gyroscope.</a:t>
            </a:r>
          </a:p>
          <a:p>
            <a:pPr lvl="1"/>
            <a:r>
              <a:rPr lang="en-US" sz="1800" dirty="0"/>
              <a:t>SMS: Similar to how the phone is handled including sending and receiving texts. MMS and cell broadcasts.  Storage: Read and write to device’s external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561B-9148-4EB5-B6F5-C31203F5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686800" cy="613877"/>
          </a:xfrm>
        </p:spPr>
        <p:txBody>
          <a:bodyPr/>
          <a:lstStyle/>
          <a:p>
            <a:r>
              <a:rPr lang="en-US" dirty="0"/>
              <a:t>Manually Enabling and Disabling Runtime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A40A-E155-4C86-A4CC-C4C0FDD8E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200547"/>
            <a:ext cx="5790999" cy="3394274"/>
          </a:xfrm>
        </p:spPr>
        <p:txBody>
          <a:bodyPr/>
          <a:lstStyle/>
          <a:p>
            <a:r>
              <a:rPr lang="en-US" dirty="0"/>
              <a:t>Open your device’s Settings app.</a:t>
            </a:r>
          </a:p>
          <a:p>
            <a:pPr lvl="1"/>
            <a:r>
              <a:rPr lang="en-US" dirty="0"/>
              <a:t>Tap apps and find an app that you want to work with. Select it.</a:t>
            </a:r>
          </a:p>
          <a:p>
            <a:pPr lvl="1"/>
            <a:r>
              <a:rPr lang="en-US" dirty="0"/>
              <a:t>Tap applications permissions on the App Info screen.</a:t>
            </a:r>
          </a:p>
          <a:p>
            <a:pPr lvl="1"/>
            <a:r>
              <a:rPr lang="en-US" dirty="0"/>
              <a:t>You will see the list of permissions the app requests. Tap on the  switch to turn it on or off.</a:t>
            </a:r>
          </a:p>
          <a:p>
            <a:endParaRPr lang="en-US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2A4B170-F2A3-4126-A650-B0F62BC338D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00" y="1047750"/>
            <a:ext cx="2170839" cy="371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3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459A-E31A-490C-9612-5057BC92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Workflow for handling android permission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5F62D8-EF3B-4ABA-A334-EF790BA0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30257"/>
            <a:ext cx="7924800" cy="411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5A0C-56CD-4D8A-9860-AECF4591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for Runtime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8913-8C68-4015-B336-81933F4B4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Target SDK Version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if Permission Is Granted</a:t>
            </a: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C4DA0DD9-9E10-424A-827F-844B4120BB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885950"/>
            <a:ext cx="3809999" cy="457199"/>
          </a:xfrm>
          <a:prstGeom prst="rect">
            <a:avLst/>
          </a:prstGeom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6FCA394E-8EF8-4198-9F42-589D160AAD5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3181350"/>
            <a:ext cx="8334154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7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0BA2-BE26-428F-9C33-1DDA438A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"Never Ask Again"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AA0EC06C-2F99-4FCD-8737-A1B83BCCABE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504950"/>
            <a:ext cx="4592519" cy="145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08561"/>
      </p:ext>
    </p:extLst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37</TotalTime>
  <Words>306</Words>
  <Application>Microsoft Macintosh PowerPoint</Application>
  <PresentationFormat>On-screen Show (16:9)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Myriad Pro</vt:lpstr>
      <vt:lpstr>Tahoma</vt:lpstr>
      <vt:lpstr>Times New Roman</vt:lpstr>
      <vt:lpstr>2_Theme1</vt:lpstr>
      <vt:lpstr>Theme1</vt:lpstr>
      <vt:lpstr>1_Theme1</vt:lpstr>
      <vt:lpstr>Android Permission</vt:lpstr>
      <vt:lpstr>Android Permission</vt:lpstr>
      <vt:lpstr>Normal Permissions</vt:lpstr>
      <vt:lpstr>Dangerous Permissions</vt:lpstr>
      <vt:lpstr>Permission Groups</vt:lpstr>
      <vt:lpstr>Manually Enabling and Disabling Runtime Permissions</vt:lpstr>
      <vt:lpstr>Workflow for handling android permission</vt:lpstr>
      <vt:lpstr>How to Check for Runtime Permissions</vt:lpstr>
      <vt:lpstr>Handle "Never Ask Again"</vt:lpstr>
      <vt:lpstr>Request for Permission</vt:lpstr>
      <vt:lpstr>Handle the Permissions Request Response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Loan Bui</cp:lastModifiedBy>
  <cp:revision>25</cp:revision>
  <dcterms:created xsi:type="dcterms:W3CDTF">2021-08-15T04:19:28Z</dcterms:created>
  <dcterms:modified xsi:type="dcterms:W3CDTF">2024-08-17T11:13:07Z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2021-08-15T00:00:00Z</vt:filetime>
  </property>
</Properties>
</file>