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96" r:id="rId4"/>
    <p:sldId id="284" r:id="rId5"/>
    <p:sldId id="285" r:id="rId6"/>
    <p:sldId id="297" r:id="rId7"/>
    <p:sldId id="293" r:id="rId8"/>
    <p:sldId id="294" r:id="rId9"/>
    <p:sldId id="295" r:id="rId10"/>
    <p:sldId id="298" r:id="rId11"/>
    <p:sldId id="299" r:id="rId12"/>
    <p:sldId id="290" r:id="rId13"/>
    <p:sldId id="292" r:id="rId14"/>
    <p:sldId id="300" r:id="rId15"/>
    <p:sldId id="30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5A86-98BC-4F5C-B0A1-4AE2291F6E2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E439B-6B52-43EC-BC6F-2D2C000D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2" t="-1288"/>
          <a:stretch/>
        </p:blipFill>
        <p:spPr bwMode="auto">
          <a:xfrm>
            <a:off x="65310" y="131989"/>
            <a:ext cx="3441398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3" t="-2744"/>
          <a:stretch/>
        </p:blipFill>
        <p:spPr bwMode="auto">
          <a:xfrm>
            <a:off x="87082" y="99331"/>
            <a:ext cx="1625602" cy="44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defRPr sz="2133"/>
            </a:lvl4pPr>
            <a:lvl5pPr>
              <a:spcBef>
                <a:spcPts val="600"/>
              </a:spcBef>
              <a:spcAft>
                <a:spcPts val="60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1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lane.com/tutorial/android/android-styles-and-themes-with-examples" TargetMode="External"/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E407-C763-481E-84A3-5DBE58157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Style and Theme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755FE-E130-4D78-BA35-BEFF1B3CE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EBFB-C71C-44ED-B623-A2974FBE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A36F-82AA-4034-8984-B0C0CBD6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Theme is a style applied to an entire activity or even the entire application </a:t>
            </a:r>
          </a:p>
          <a:p>
            <a:r>
              <a:rPr lang="en-US" dirty="0"/>
              <a:t>Themes are applied in AndroidManifest.xml</a:t>
            </a:r>
          </a:p>
          <a:p>
            <a:pPr marL="0" indent="0">
              <a:buNone/>
            </a:pPr>
            <a:r>
              <a:rPr lang="en-US" dirty="0"/>
              <a:t>      &lt;application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AppTheme</a:t>
            </a:r>
            <a:r>
              <a:rPr lang="en-US" dirty="0"/>
              <a:t>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D740-5E03-4793-BAAE-01B43220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AppTheme</a:t>
            </a:r>
            <a:r>
              <a:rPr lang="en-US" dirty="0"/>
              <a:t> of Your Project</a:t>
            </a:r>
          </a:p>
        </p:txBody>
      </p:sp>
      <p:sp>
        <p:nvSpPr>
          <p:cNvPr id="4" name="Google Shape;486;p74">
            <a:extLst>
              <a:ext uri="{FF2B5EF4-FFF2-40B4-BE49-F238E27FC236}">
                <a16:creationId xmlns:a16="http://schemas.microsoft.com/office/drawing/2014/main" id="{89770732-AC91-4F9E-8A20-D1280CA6B31F}"/>
              </a:ext>
            </a:extLst>
          </p:cNvPr>
          <p:cNvSpPr txBox="1"/>
          <p:nvPr/>
        </p:nvSpPr>
        <p:spPr>
          <a:xfrm>
            <a:off x="415600" y="1317132"/>
            <a:ext cx="11507200" cy="483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&lt;!-- Try: Theme.AppCompat.Light.NoActionBar --&gt;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9067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BD71-A034-4F3A-BD9E-BED37EE3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9A20-7549-4A8A-9E05-CAF862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1577130"/>
            <a:ext cx="7264866" cy="4599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&lt;resources&gt;</a:t>
            </a:r>
          </a:p>
          <a:p>
            <a:pPr marL="0" indent="0">
              <a:buNone/>
            </a:pPr>
            <a:r>
              <a:rPr lang="en-US" sz="1800" dirty="0"/>
              <a:t>    &lt;style name="</a:t>
            </a:r>
            <a:r>
              <a:rPr lang="en-US" sz="1800" dirty="0" err="1"/>
              <a:t>AppTheme</a:t>
            </a:r>
            <a:r>
              <a:rPr lang="en-US" sz="1800" dirty="0"/>
              <a:t>" </a:t>
            </a:r>
          </a:p>
          <a:p>
            <a:pPr marL="0" indent="0">
              <a:buNone/>
            </a:pPr>
            <a:r>
              <a:rPr lang="en-US" sz="1800" b="1" dirty="0"/>
              <a:t>           parent="</a:t>
            </a:r>
            <a:r>
              <a:rPr lang="en-US" sz="1800" b="1" dirty="0" err="1"/>
              <a:t>Theme.AppCompat.Light.DarkActionBar</a:t>
            </a:r>
            <a:r>
              <a:rPr lang="en-US" sz="1800" b="1" dirty="0"/>
              <a:t>"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&lt;item name="</a:t>
            </a:r>
            <a:r>
              <a:rPr lang="en-US" sz="1800" dirty="0" err="1"/>
              <a:t>colorPrimary</a:t>
            </a:r>
            <a:r>
              <a:rPr lang="en-US" sz="1800" dirty="0"/>
              <a:t>"&gt;@color/colorPrimary&lt;/item&gt;</a:t>
            </a:r>
          </a:p>
          <a:p>
            <a:pPr marL="0" indent="0">
              <a:buNone/>
            </a:pPr>
            <a:r>
              <a:rPr lang="en-US" sz="1800" dirty="0"/>
              <a:t>           &lt;item name="</a:t>
            </a:r>
            <a:r>
              <a:rPr lang="en-US" sz="1800" dirty="0" err="1"/>
              <a:t>colorPrimaryDark</a:t>
            </a:r>
            <a:r>
              <a:rPr lang="en-US" sz="1800" dirty="0"/>
              <a:t>"&gt;@color/colorPrimaryDark</a:t>
            </a:r>
          </a:p>
          <a:p>
            <a:pPr marL="0" indent="0">
              <a:buNone/>
            </a:pPr>
            <a:r>
              <a:rPr lang="en-US" sz="1800" dirty="0"/>
              <a:t>           &lt;/item&gt;</a:t>
            </a:r>
          </a:p>
          <a:p>
            <a:pPr marL="0" indent="0">
              <a:buNone/>
            </a:pPr>
            <a:r>
              <a:rPr lang="en-US" sz="1800" dirty="0"/>
              <a:t>           &lt;item name="</a:t>
            </a:r>
            <a:r>
              <a:rPr lang="en-US" sz="1800" dirty="0" err="1"/>
              <a:t>colorAccent</a:t>
            </a:r>
            <a:r>
              <a:rPr lang="en-US" sz="1800" dirty="0"/>
              <a:t>"&gt;@color/colorAccent&lt;/item&gt;</a:t>
            </a:r>
          </a:p>
          <a:p>
            <a:pPr marL="0" indent="0">
              <a:buNone/>
            </a:pPr>
            <a:r>
              <a:rPr lang="en-US" sz="1800" dirty="0"/>
              <a:t>    &lt;/style&gt;</a:t>
            </a:r>
          </a:p>
          <a:p>
            <a:pPr marL="0" indent="0">
              <a:buNone/>
            </a:pPr>
            <a:r>
              <a:rPr lang="en-US" sz="1800" dirty="0"/>
              <a:t>&lt;/resources&gt;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069C61D4-9EDC-49A2-B925-23D350F6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647" y="1047354"/>
            <a:ext cx="380100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9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BD71-A034-4F3A-BD9E-BED37EE3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9A20-7549-4A8A-9E05-CAF862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4" y="1484850"/>
            <a:ext cx="7080308" cy="493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&lt;resources&gt;</a:t>
            </a:r>
          </a:p>
          <a:p>
            <a:pPr marL="0" indent="0">
              <a:buNone/>
            </a:pPr>
            <a:r>
              <a:rPr lang="en-US" sz="1800" dirty="0"/>
              <a:t>    &lt;style name="</a:t>
            </a:r>
            <a:r>
              <a:rPr lang="en-US" sz="1800" dirty="0" err="1"/>
              <a:t>AppTheme</a:t>
            </a:r>
            <a:r>
              <a:rPr lang="en-US" sz="1800" dirty="0"/>
              <a:t>" </a:t>
            </a:r>
          </a:p>
          <a:p>
            <a:pPr marL="0" indent="0">
              <a:buNone/>
            </a:pPr>
            <a:r>
              <a:rPr lang="en-US" sz="1800" b="1" dirty="0"/>
              <a:t>               parent="</a:t>
            </a:r>
            <a:r>
              <a:rPr lang="en-US" sz="1800" b="1" dirty="0" err="1"/>
              <a:t>Theme.AppCompat.Light.NoActionBar</a:t>
            </a:r>
            <a:r>
              <a:rPr lang="en-US" sz="1800" b="1" dirty="0"/>
              <a:t>"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&lt;item name="</a:t>
            </a:r>
            <a:r>
              <a:rPr lang="en-US" sz="1800" dirty="0" err="1"/>
              <a:t>colorPrimary</a:t>
            </a:r>
            <a:r>
              <a:rPr lang="en-US" sz="1800" dirty="0"/>
              <a:t>"&gt;@color/colorPrimary&lt;/item&gt;</a:t>
            </a:r>
          </a:p>
          <a:p>
            <a:pPr marL="0" indent="0">
              <a:buNone/>
            </a:pPr>
            <a:r>
              <a:rPr lang="en-US" sz="1800" dirty="0"/>
              <a:t>          &lt;item name="</a:t>
            </a:r>
            <a:r>
              <a:rPr lang="en-US" sz="1800" dirty="0" err="1"/>
              <a:t>colorPrimaryDark</a:t>
            </a:r>
            <a:r>
              <a:rPr lang="en-US" sz="1800" dirty="0"/>
              <a:t>"&gt;@color/colorPrimaryDark</a:t>
            </a:r>
          </a:p>
          <a:p>
            <a:pPr marL="0" indent="0">
              <a:buNone/>
            </a:pPr>
            <a:r>
              <a:rPr lang="en-US" sz="1800" dirty="0"/>
              <a:t>          &lt;/item&gt;</a:t>
            </a:r>
          </a:p>
          <a:p>
            <a:pPr marL="0" indent="0">
              <a:buNone/>
            </a:pPr>
            <a:r>
              <a:rPr lang="en-US" sz="1800" dirty="0"/>
              <a:t>          &lt;item name="</a:t>
            </a:r>
            <a:r>
              <a:rPr lang="en-US" sz="1800" dirty="0" err="1"/>
              <a:t>colorAccent</a:t>
            </a:r>
            <a:r>
              <a:rPr lang="en-US" sz="1800" dirty="0"/>
              <a:t>"&gt;@color/colorAccent&lt;/item&gt;</a:t>
            </a:r>
          </a:p>
          <a:p>
            <a:pPr marL="0" indent="0">
              <a:buNone/>
            </a:pPr>
            <a:r>
              <a:rPr lang="en-US" sz="1800" dirty="0"/>
              <a:t>    &lt;/style&gt;</a:t>
            </a:r>
          </a:p>
          <a:p>
            <a:pPr marL="0" indent="0">
              <a:buNone/>
            </a:pPr>
            <a:r>
              <a:rPr lang="en-US" sz="1800" dirty="0"/>
              <a:t>&lt;/resources&gt;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61169B6-91C4-4E93-B603-B653AA8D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9" y="879011"/>
            <a:ext cx="3543795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8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66A4-7E5A-4346-B82A-32A21464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6ACD-2CF2-4541-8448-A57567B3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409351"/>
            <a:ext cx="10972271" cy="4717078"/>
          </a:xfrm>
        </p:spPr>
        <p:txBody>
          <a:bodyPr/>
          <a:lstStyle/>
          <a:p>
            <a:r>
              <a:rPr lang="en-US" dirty="0"/>
              <a:t>Apply style and theme to Login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5BAB4-AFF5-4656-85C4-93FF1254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6" y="2026722"/>
            <a:ext cx="2635359" cy="4674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5A9A9-ED9B-442F-9A00-399BD15F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50" y="2010656"/>
            <a:ext cx="2639980" cy="46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13F1-D199-4E98-93DB-443A0CA3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9A5E-91F3-44C7-A9A5-1F856AD1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r>
              <a:rPr lang="en-US" dirty="0">
                <a:hlinkClick r:id="rId3"/>
              </a:rPr>
              <a:t>https://www.tutlane.com/tutorial/android/android-styles-and-themes-with-examples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3151-023B-4F14-BA51-F2A6088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176B-7D6E-4539-B448-1B51F7A3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/>
              <a:t>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BA7F-5127-4FD8-AD12-8B8940D4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Style?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6F9D-8669-41E7-93EA-5BA4E1A2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Collection of attributes that define the visual appearance of a View</a:t>
            </a:r>
          </a:p>
          <a:p>
            <a:r>
              <a:rPr lang="en-US" b="0" dirty="0"/>
              <a:t>Reduce duplication</a:t>
            </a:r>
          </a:p>
          <a:p>
            <a:r>
              <a:rPr lang="en-US" b="0" dirty="0"/>
              <a:t>Make code more compact</a:t>
            </a:r>
          </a:p>
          <a:p>
            <a:r>
              <a:rPr lang="en-US" b="0" dirty="0"/>
              <a:t>Manage visual appearance of many components with one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E641-55BC-48F5-8043-E2338389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CC3B-636F-4B89-9FB3-9237A1D8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56" y="1419225"/>
            <a:ext cx="10919903" cy="2502535"/>
          </a:xfrm>
        </p:spPr>
        <p:txBody>
          <a:bodyPr/>
          <a:lstStyle/>
          <a:p>
            <a:r>
              <a:rPr lang="en-US" sz="2500" b="0" dirty="0"/>
              <a:t>The XML file resides under res/values/ directory of your project and will have &lt;resources&gt; as the root node which is mandatory for the style file.</a:t>
            </a:r>
          </a:p>
          <a:p>
            <a:r>
              <a:rPr lang="en-US" sz="2500" b="0" dirty="0"/>
              <a:t>&lt;style&gt; tag is used to define a style.</a:t>
            </a:r>
          </a:p>
          <a:p>
            <a:r>
              <a:rPr lang="en-US" sz="2500" b="0" dirty="0"/>
              <a:t>Each style is uniquely identified by it’s name.</a:t>
            </a:r>
          </a:p>
          <a:p>
            <a:r>
              <a:rPr lang="en-US" sz="2500" b="0" dirty="0"/>
              <a:t>Style attributes can be set using the &lt;item&gt; tag.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99CD6-C843-480F-93A5-D62A927204B6}"/>
              </a:ext>
            </a:extLst>
          </p:cNvPr>
          <p:cNvSpPr txBox="1"/>
          <p:nvPr/>
        </p:nvSpPr>
        <p:spPr>
          <a:xfrm>
            <a:off x="4450080" y="4014482"/>
            <a:ext cx="7519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TextviewStyle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android:textColor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&gt;#86AD33&lt;/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&gt;bold&lt;/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android:textSize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&gt;20sp&lt;/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android:padding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&gt;10dp&lt;/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4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EF13-1D0D-4F55-9DF3-CEBAFD24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7E4D-814E-4948-A9A8-FB68683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7433" cy="2308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lang="en-US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</a:t>
            </a:r>
            <a:r>
              <a:rPr lang="en-US" sz="20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txtResult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"#86AD33"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"20sp“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android:padding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=“10dp”</a:t>
            </a:r>
            <a:b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"bold"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4E59D-A43B-47A0-B9AF-19E049027F99}"/>
              </a:ext>
            </a:extLst>
          </p:cNvPr>
          <p:cNvSpPr txBox="1"/>
          <p:nvPr/>
        </p:nvSpPr>
        <p:spPr>
          <a:xfrm>
            <a:off x="6915150" y="1828800"/>
            <a:ext cx="5200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txtResult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"@style/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TextviewStyle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"Welcome to Android"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23B26-E373-41D8-B876-024DDE5EA825}"/>
              </a:ext>
            </a:extLst>
          </p:cNvPr>
          <p:cNvSpPr txBox="1"/>
          <p:nvPr/>
        </p:nvSpPr>
        <p:spPr>
          <a:xfrm>
            <a:off x="714375" y="4048125"/>
            <a:ext cx="7067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TextviewStyle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android:textColor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&gt;#86AD33&lt;/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&gt;bold&lt;/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android:textSize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&gt;20sp&lt;/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android:padding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&gt;10dp&lt;/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4A278-1EE4-420B-8622-24C5B7FD5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37"/>
          <a:stretch/>
        </p:blipFill>
        <p:spPr>
          <a:xfrm>
            <a:off x="7928319" y="3672626"/>
            <a:ext cx="3342864" cy="24009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686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1C4E-7BF4-4238-9BF4-BFA7D17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Style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0C06-BA64-46BE-9F66-7C3DE9E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TextviewStyle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parent=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Widget.TextView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android:textColor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&gt;#86AD33&lt;/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android:textStyle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&gt;bold&lt;/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 &lt;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android:textSize</a:t>
            </a:r>
            <a:r>
              <a:rPr lang="en-US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&gt;20dp&lt;/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7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01CD-070E-48D7-AB69-DBFC455A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Styling Color Palette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4DA9-04CD-46AD-AB70-5851DB4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6583592" cy="4351338"/>
          </a:xfrm>
        </p:spPr>
        <p:txBody>
          <a:bodyPr/>
          <a:lstStyle/>
          <a:p>
            <a:r>
              <a:rPr lang="en-US" sz="2500" dirty="0"/>
              <a:t>In android, we can customize the application basic theme colors based on our requirements.</a:t>
            </a:r>
          </a:p>
          <a:p>
            <a:r>
              <a:rPr lang="en-US" sz="2500" dirty="0"/>
              <a:t>The example of basic material design in the android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FD1D01BE-0438-488D-87DE-E2DC422A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069" y="189949"/>
            <a:ext cx="3734321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3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01CD-070E-48D7-AB69-DBFC455A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Android's styling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4DA9-04CD-46AD-AB70-5851DB40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diagram shown below summarizes the precedence of each method of styling</a:t>
            </a:r>
          </a:p>
          <a:p>
            <a:r>
              <a:rPr lang="en-US" dirty="0"/>
              <a:t>Priority is top-down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1291B3-6FD5-4464-9239-F8FCA48D6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61" t="1126" r="1868" b="-1126"/>
          <a:stretch/>
        </p:blipFill>
        <p:spPr>
          <a:xfrm>
            <a:off x="6215657" y="2687278"/>
            <a:ext cx="4725059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01CD-070E-48D7-AB69-DBFC455A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Android's styling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4DA9-04CD-46AD-AB70-5851DB4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3"/>
            <a:ext cx="10515600" cy="46176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View attributes</a:t>
            </a:r>
          </a:p>
          <a:p>
            <a:pPr lvl="1"/>
            <a:r>
              <a:rPr lang="en-US" dirty="0"/>
              <a:t>Use view attributes to set attributes explicitly for each view. (View attributes are not reusable, as styles are.)</a:t>
            </a:r>
          </a:p>
          <a:p>
            <a:pPr lvl="1"/>
            <a:r>
              <a:rPr lang="en-US" dirty="0"/>
              <a:t>You can use every property that can be set via styles or themes.</a:t>
            </a:r>
          </a:p>
          <a:p>
            <a:r>
              <a:rPr lang="en-US" dirty="0"/>
              <a:t>Styles</a:t>
            </a:r>
          </a:p>
          <a:p>
            <a:pPr lvl="1"/>
            <a:r>
              <a:rPr lang="en-US" dirty="0"/>
              <a:t>Use a style to create a collection of reusable styling information, such as font size or colors.</a:t>
            </a:r>
          </a:p>
          <a:p>
            <a:pPr lvl="1"/>
            <a:r>
              <a:rPr lang="en-US" dirty="0"/>
              <a:t>Good for declaring small sets of common designs used throughout your app.</a:t>
            </a:r>
          </a:p>
          <a:p>
            <a:r>
              <a:rPr lang="en-US" dirty="0"/>
              <a:t>Default style: </a:t>
            </a:r>
            <a:r>
              <a:rPr lang="en-US" b="0" dirty="0"/>
              <a:t>This is the default styling provided by the Android system.</a:t>
            </a:r>
          </a:p>
          <a:p>
            <a:r>
              <a:rPr lang="en-US" dirty="0"/>
              <a:t>Text Appearance: </a:t>
            </a:r>
            <a:r>
              <a:rPr lang="en-US" b="0" dirty="0"/>
              <a:t>For styling with text attributes only, such as font family.</a:t>
            </a:r>
          </a:p>
        </p:txBody>
      </p:sp>
    </p:spTree>
    <p:extLst>
      <p:ext uri="{BB962C8B-B14F-4D97-AF65-F5344CB8AC3E}">
        <p14:creationId xmlns:p14="http://schemas.microsoft.com/office/powerpoint/2010/main" val="28608192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AndroidOverview_template" id="{7C972EFE-DC9C-4829-A5BF-885CDD1C7E61}" vid="{5AA4F883-CC0E-46F7-9CBE-FB8D1D43A5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1.AndroidOverview_template</Template>
  <TotalTime>215</TotalTime>
  <Words>891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Myriad Pro</vt:lpstr>
      <vt:lpstr>Tahoma</vt:lpstr>
      <vt:lpstr>Times New Roman</vt:lpstr>
      <vt:lpstr>Theme1</vt:lpstr>
      <vt:lpstr>Style and Theme</vt:lpstr>
      <vt:lpstr>Contents</vt:lpstr>
      <vt:lpstr>What is a Style? </vt:lpstr>
      <vt:lpstr>Defining Styles</vt:lpstr>
      <vt:lpstr>Using style</vt:lpstr>
      <vt:lpstr>Android Style Inheritance</vt:lpstr>
      <vt:lpstr>Android Styling Color Palette</vt:lpstr>
      <vt:lpstr>Android's styling system</vt:lpstr>
      <vt:lpstr>Android's styling system</vt:lpstr>
      <vt:lpstr>Themes</vt:lpstr>
      <vt:lpstr>Customize AppTheme of Your Project</vt:lpstr>
      <vt:lpstr>Using theme</vt:lpstr>
      <vt:lpstr>Using theme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Hoàng Phương Dung</dc:creator>
  <cp:lastModifiedBy>Loan Bui</cp:lastModifiedBy>
  <cp:revision>116</cp:revision>
  <dcterms:created xsi:type="dcterms:W3CDTF">2021-07-10T09:29:05Z</dcterms:created>
  <dcterms:modified xsi:type="dcterms:W3CDTF">2024-08-17T11:03:42Z</dcterms:modified>
</cp:coreProperties>
</file>