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3" r:id="rId1"/>
    <p:sldMasterId id="2147483686" r:id="rId2"/>
    <p:sldMasterId id="2147483688" r:id="rId3"/>
  </p:sldMasterIdLst>
  <p:notesMasterIdLst>
    <p:notesMasterId r:id="rId25"/>
  </p:notesMasterIdLst>
  <p:sldIdLst>
    <p:sldId id="256" r:id="rId4"/>
    <p:sldId id="285" r:id="rId5"/>
    <p:sldId id="257" r:id="rId6"/>
    <p:sldId id="258" r:id="rId7"/>
    <p:sldId id="286" r:id="rId8"/>
    <p:sldId id="259" r:id="rId9"/>
    <p:sldId id="264" r:id="rId10"/>
    <p:sldId id="260" r:id="rId11"/>
    <p:sldId id="292" r:id="rId12"/>
    <p:sldId id="263" r:id="rId13"/>
    <p:sldId id="287" r:id="rId14"/>
    <p:sldId id="288" r:id="rId15"/>
    <p:sldId id="289" r:id="rId16"/>
    <p:sldId id="261" r:id="rId17"/>
    <p:sldId id="262" r:id="rId18"/>
    <p:sldId id="281" r:id="rId19"/>
    <p:sldId id="282" r:id="rId20"/>
    <p:sldId id="283" r:id="rId21"/>
    <p:sldId id="284" r:id="rId22"/>
    <p:sldId id="290" r:id="rId23"/>
    <p:sldId id="291" r:id="rId2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10"/>
    <p:restoredTop sz="94643"/>
  </p:normalViewPr>
  <p:slideViewPr>
    <p:cSldViewPr snapToGrid="0">
      <p:cViewPr varScale="1">
        <p:scale>
          <a:sx n="157" d="100"/>
          <a:sy n="157" d="100"/>
        </p:scale>
        <p:origin x="320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327ebdffce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327ebdffce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1623df383d_1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1623df383d_1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16743fd38d_1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16743fd38d_1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183a708aff_0_4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183a708aff_0_4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16743fd38d_1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16743fd38d_1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20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00278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76016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623af889d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1623af889d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671030553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1671030553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0" y="2060774"/>
            <a:ext cx="6667500" cy="3082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63" t="-1287"/>
          <a:stretch/>
        </p:blipFill>
        <p:spPr bwMode="auto">
          <a:xfrm>
            <a:off x="186117" y="107156"/>
            <a:ext cx="2641812" cy="702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14627" y="2381251"/>
            <a:ext cx="6296025" cy="1370774"/>
          </a:xfrm>
        </p:spPr>
        <p:txBody>
          <a:bodyPr>
            <a:normAutofit/>
          </a:bodyPr>
          <a:lstStyle>
            <a:lvl1pPr>
              <a:defRPr sz="3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14625" y="3857625"/>
            <a:ext cx="6305550" cy="7429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1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AE6C21-4921-42CA-A488-618B657BE078}" type="datetimeFigureOut">
              <a:rPr lang="en-US" smtClean="0"/>
              <a:t>8/17/24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u="sng"/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181204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AE6C21-4921-42CA-A488-618B657BE078}" type="datetimeFigureOut">
              <a:rPr lang="en-US" smtClean="0"/>
              <a:t>8/17/24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1">
            <a:extLst>
              <a:ext uri="{FF2B5EF4-FFF2-40B4-BE49-F238E27FC236}">
                <a16:creationId xmlns:a16="http://schemas.microsoft.com/office/drawing/2014/main" id="{1A814AAD-466A-ABC3-4009-7E4876D09E40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73" t="4715"/>
          <a:stretch/>
        </p:blipFill>
        <p:spPr bwMode="auto">
          <a:xfrm>
            <a:off x="16187" y="66696"/>
            <a:ext cx="1233363" cy="310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744785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C4C87F8-4418-5685-937C-D49DD264691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73" t="4715"/>
          <a:stretch/>
        </p:blipFill>
        <p:spPr bwMode="auto">
          <a:xfrm>
            <a:off x="16187" y="66696"/>
            <a:ext cx="1233363" cy="310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64150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EBF782C-3E4F-1FED-C3A6-6673EB1E48BE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73" t="4715"/>
          <a:stretch/>
        </p:blipFill>
        <p:spPr bwMode="auto">
          <a:xfrm>
            <a:off x="16187" y="66696"/>
            <a:ext cx="1233363" cy="310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66128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0" y="2060774"/>
            <a:ext cx="6667500" cy="3082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98" y="116087"/>
            <a:ext cx="3871516" cy="693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14627" y="2381251"/>
            <a:ext cx="6296025" cy="1370774"/>
          </a:xfrm>
        </p:spPr>
        <p:txBody>
          <a:bodyPr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14625" y="3857625"/>
            <a:ext cx="6305550" cy="7429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1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C1A00B59-F77B-4143-9908-A4016BE5E31F}" type="datetimeFigureOut">
              <a:rPr lang="vi-VN" smtClean="0"/>
              <a:pPr defTabSz="914378"/>
              <a:t>17/08/2024</a:t>
            </a:fld>
            <a:endParaRPr lang="vi-V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u="sng"/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9E5EFB50-D8E2-4F7C-99D3-711EF45CF3D6}" type="slidenum">
              <a:rPr lang="vi-VN" smtClean="0"/>
              <a:pPr defTabSz="914378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224587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0" y="2060774"/>
            <a:ext cx="6667500" cy="3082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98" y="116087"/>
            <a:ext cx="3871516" cy="693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14627" y="2381251"/>
            <a:ext cx="6296025" cy="1370774"/>
          </a:xfrm>
        </p:spPr>
        <p:txBody>
          <a:bodyPr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14625" y="3857625"/>
            <a:ext cx="6305550" cy="7429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1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C1A00B59-F77B-4143-9908-A4016BE5E31F}" type="datetimeFigureOut">
              <a:rPr lang="vi-VN" smtClean="0"/>
              <a:pPr defTabSz="914378"/>
              <a:t>17/08/2024</a:t>
            </a:fld>
            <a:endParaRPr lang="vi-V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u="sng"/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9E5EFB50-D8E2-4F7C-99D3-711EF45CF3D6}" type="slidenum">
              <a:rPr lang="vi-VN" smtClean="0"/>
              <a:pPr defTabSz="914378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148372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99" y="116088"/>
            <a:ext cx="1815703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381000"/>
            <a:ext cx="8229600" cy="6138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C1A00B59-F77B-4143-9908-A4016BE5E31F}" type="datetimeFigureOut">
              <a:rPr lang="vi-VN" smtClean="0"/>
              <a:pPr defTabSz="914378"/>
              <a:t>17/08/2024</a:t>
            </a:fld>
            <a:endParaRPr lang="vi-V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9E5EFB50-D8E2-4F7C-99D3-711EF45CF3D6}" type="slidenum">
              <a:rPr lang="vi-VN" smtClean="0"/>
              <a:pPr defTabSz="914378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167079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C1A00B59-F77B-4143-9908-A4016BE5E31F}" type="datetimeFigureOut">
              <a:rPr lang="vi-VN" smtClean="0"/>
              <a:pPr defTabSz="914378"/>
              <a:t>17/08/2024</a:t>
            </a:fld>
            <a:endParaRPr lang="vi-V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9E5EFB50-D8E2-4F7C-99D3-711EF45CF3D6}" type="slidenum">
              <a:rPr lang="vi-VN" smtClean="0"/>
              <a:pPr defTabSz="914378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128015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6" indent="0">
              <a:buNone/>
              <a:defRPr sz="2000" b="1"/>
            </a:lvl2pPr>
            <a:lvl3pPr marL="914331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29" indent="0">
              <a:buNone/>
              <a:defRPr sz="1600" b="1"/>
            </a:lvl6pPr>
            <a:lvl7pPr marL="2742995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6" indent="0">
              <a:buNone/>
              <a:defRPr sz="2000" b="1"/>
            </a:lvl2pPr>
            <a:lvl3pPr marL="914331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29" indent="0">
              <a:buNone/>
              <a:defRPr sz="1600" b="1"/>
            </a:lvl6pPr>
            <a:lvl7pPr marL="2742995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C1A00B59-F77B-4143-9908-A4016BE5E31F}" type="datetimeFigureOut">
              <a:rPr lang="vi-VN" smtClean="0"/>
              <a:pPr defTabSz="914378"/>
              <a:t>17/08/2024</a:t>
            </a:fld>
            <a:endParaRPr lang="vi-V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9E5EFB50-D8E2-4F7C-99D3-711EF45CF3D6}" type="slidenum">
              <a:rPr lang="vi-VN" smtClean="0"/>
              <a:pPr defTabSz="914378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745155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C1A00B59-F77B-4143-9908-A4016BE5E31F}" type="datetimeFigureOut">
              <a:rPr lang="vi-VN" smtClean="0"/>
              <a:pPr defTabSz="914378"/>
              <a:t>17/08/2024</a:t>
            </a:fld>
            <a:endParaRPr lang="vi-V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9E5EFB50-D8E2-4F7C-99D3-711EF45CF3D6}" type="slidenum">
              <a:rPr lang="vi-VN" smtClean="0"/>
              <a:pPr defTabSz="914378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635715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C1A00B59-F77B-4143-9908-A4016BE5E31F}" type="datetimeFigureOut">
              <a:rPr lang="vi-VN" smtClean="0"/>
              <a:pPr defTabSz="914378"/>
              <a:t>17/08/2024</a:t>
            </a:fld>
            <a:endParaRPr lang="vi-V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9E5EFB50-D8E2-4F7C-99D3-711EF45CF3D6}" type="slidenum">
              <a:rPr lang="vi-VN" smtClean="0"/>
              <a:pPr defTabSz="914378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11668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27" t="-2745"/>
          <a:stretch/>
        </p:blipFill>
        <p:spPr bwMode="auto">
          <a:xfrm>
            <a:off x="56647" y="107156"/>
            <a:ext cx="1241455" cy="334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381000"/>
            <a:ext cx="8229600" cy="613877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450"/>
              </a:spcBef>
              <a:spcAft>
                <a:spcPts val="450"/>
              </a:spcAft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spcBef>
                <a:spcPts val="450"/>
              </a:spcBef>
              <a:spcAft>
                <a:spcPts val="450"/>
              </a:spcAft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spcBef>
                <a:spcPts val="450"/>
              </a:spcBef>
              <a:spcAft>
                <a:spcPts val="450"/>
              </a:spcAft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spcBef>
                <a:spcPts val="450"/>
              </a:spcBef>
              <a:spcAft>
                <a:spcPts val="450"/>
              </a:spcAft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spcBef>
                <a:spcPts val="450"/>
              </a:spcBef>
              <a:spcAft>
                <a:spcPts val="450"/>
              </a:spcAft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AE6C21-4921-42CA-A488-618B657BE078}" type="datetimeFigureOut">
              <a:rPr lang="en-US" smtClean="0"/>
              <a:t>8/17/24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186174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166" indent="0">
              <a:buNone/>
              <a:defRPr sz="1200"/>
            </a:lvl2pPr>
            <a:lvl3pPr marL="914331" indent="0">
              <a:buNone/>
              <a:defRPr sz="1000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29" indent="0">
              <a:buNone/>
              <a:defRPr sz="900"/>
            </a:lvl6pPr>
            <a:lvl7pPr marL="2742995" indent="0">
              <a:buNone/>
              <a:defRPr sz="900"/>
            </a:lvl7pPr>
            <a:lvl8pPr marL="3200160" indent="0">
              <a:buNone/>
              <a:defRPr sz="900"/>
            </a:lvl8pPr>
            <a:lvl9pPr marL="365732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C1A00B59-F77B-4143-9908-A4016BE5E31F}" type="datetimeFigureOut">
              <a:rPr lang="vi-VN" smtClean="0"/>
              <a:pPr defTabSz="914378"/>
              <a:t>17/08/2024</a:t>
            </a:fld>
            <a:endParaRPr lang="vi-V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9E5EFB50-D8E2-4F7C-99D3-711EF45CF3D6}" type="slidenum">
              <a:rPr lang="vi-VN" smtClean="0"/>
              <a:pPr defTabSz="914378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966711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166" indent="0">
              <a:buNone/>
              <a:defRPr sz="2800"/>
            </a:lvl2pPr>
            <a:lvl3pPr marL="914331" indent="0">
              <a:buNone/>
              <a:defRPr sz="2400"/>
            </a:lvl3pPr>
            <a:lvl4pPr marL="1371498" indent="0">
              <a:buNone/>
              <a:defRPr sz="2000"/>
            </a:lvl4pPr>
            <a:lvl5pPr marL="1828664" indent="0">
              <a:buNone/>
              <a:defRPr sz="2000"/>
            </a:lvl5pPr>
            <a:lvl6pPr marL="2285829" indent="0">
              <a:buNone/>
              <a:defRPr sz="2000"/>
            </a:lvl6pPr>
            <a:lvl7pPr marL="2742995" indent="0">
              <a:buNone/>
              <a:defRPr sz="2000"/>
            </a:lvl7pPr>
            <a:lvl8pPr marL="3200160" indent="0">
              <a:buNone/>
              <a:defRPr sz="2000"/>
            </a:lvl8pPr>
            <a:lvl9pPr marL="3657326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166" indent="0">
              <a:buNone/>
              <a:defRPr sz="1200"/>
            </a:lvl2pPr>
            <a:lvl3pPr marL="914331" indent="0">
              <a:buNone/>
              <a:defRPr sz="1000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29" indent="0">
              <a:buNone/>
              <a:defRPr sz="900"/>
            </a:lvl6pPr>
            <a:lvl7pPr marL="2742995" indent="0">
              <a:buNone/>
              <a:defRPr sz="900"/>
            </a:lvl7pPr>
            <a:lvl8pPr marL="3200160" indent="0">
              <a:buNone/>
              <a:defRPr sz="900"/>
            </a:lvl8pPr>
            <a:lvl9pPr marL="365732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C1A00B59-F77B-4143-9908-A4016BE5E31F}" type="datetimeFigureOut">
              <a:rPr lang="vi-VN" smtClean="0"/>
              <a:pPr defTabSz="914378"/>
              <a:t>17/08/2024</a:t>
            </a:fld>
            <a:endParaRPr lang="vi-V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9E5EFB50-D8E2-4F7C-99D3-711EF45CF3D6}" type="slidenum">
              <a:rPr lang="vi-VN" smtClean="0"/>
              <a:pPr defTabSz="914378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984688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C1A00B59-F77B-4143-9908-A4016BE5E31F}" type="datetimeFigureOut">
              <a:rPr lang="vi-VN" smtClean="0"/>
              <a:pPr defTabSz="914378"/>
              <a:t>17/08/2024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9E5EFB50-D8E2-4F7C-99D3-711EF45CF3D6}" type="slidenum">
              <a:rPr lang="vi-VN" smtClean="0"/>
              <a:pPr defTabSz="914378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7299984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C1A00B59-F77B-4143-9908-A4016BE5E31F}" type="datetimeFigureOut">
              <a:rPr lang="vi-VN" smtClean="0"/>
              <a:pPr defTabSz="914378"/>
              <a:t>17/08/2024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9E5EFB50-D8E2-4F7C-99D3-711EF45CF3D6}" type="slidenum">
              <a:rPr lang="vi-VN" smtClean="0"/>
              <a:pPr defTabSz="914378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6137130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0" y="2060774"/>
            <a:ext cx="6667500" cy="3082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98" y="116087"/>
            <a:ext cx="3871516" cy="693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14627" y="2381251"/>
            <a:ext cx="6296025" cy="1370774"/>
          </a:xfrm>
        </p:spPr>
        <p:txBody>
          <a:bodyPr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14625" y="3857625"/>
            <a:ext cx="6305550" cy="7429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1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A00B59-F77B-4143-9908-A4016BE5E31F}" type="datetimeFigureOut">
              <a:rPr lang="vi-VN" smtClean="0"/>
              <a:t>17/08/2024</a:t>
            </a:fld>
            <a:endParaRPr lang="vi-V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u="sng"/>
            </a:lvl1pPr>
          </a:lstStyle>
          <a:p>
            <a:endParaRPr lang="vi-VN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5EFB50-D8E2-4F7C-99D3-711EF45CF3D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0104959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99" y="116088"/>
            <a:ext cx="1815703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381000"/>
            <a:ext cx="8229600" cy="6138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A00B59-F77B-4143-9908-A4016BE5E31F}" type="datetimeFigureOut">
              <a:rPr lang="vi-VN" smtClean="0"/>
              <a:t>17/08/2024</a:t>
            </a:fld>
            <a:endParaRPr lang="vi-V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5EFB50-D8E2-4F7C-99D3-711EF45CF3D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5805717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A00B59-F77B-4143-9908-A4016BE5E31F}" type="datetimeFigureOut">
              <a:rPr lang="vi-VN" smtClean="0"/>
              <a:t>17/08/2024</a:t>
            </a:fld>
            <a:endParaRPr lang="vi-V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5EFB50-D8E2-4F7C-99D3-711EF45CF3D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4714061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6" indent="0">
              <a:buNone/>
              <a:defRPr sz="2000" b="1"/>
            </a:lvl2pPr>
            <a:lvl3pPr marL="914331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29" indent="0">
              <a:buNone/>
              <a:defRPr sz="1600" b="1"/>
            </a:lvl6pPr>
            <a:lvl7pPr marL="2742995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6" indent="0">
              <a:buNone/>
              <a:defRPr sz="2000" b="1"/>
            </a:lvl2pPr>
            <a:lvl3pPr marL="914331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29" indent="0">
              <a:buNone/>
              <a:defRPr sz="1600" b="1"/>
            </a:lvl6pPr>
            <a:lvl7pPr marL="2742995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A00B59-F77B-4143-9908-A4016BE5E31F}" type="datetimeFigureOut">
              <a:rPr lang="vi-VN" smtClean="0"/>
              <a:t>17/08/2024</a:t>
            </a:fld>
            <a:endParaRPr lang="vi-V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5EFB50-D8E2-4F7C-99D3-711EF45CF3D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1884574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A00B59-F77B-4143-9908-A4016BE5E31F}" type="datetimeFigureOut">
              <a:rPr lang="vi-VN" smtClean="0"/>
              <a:t>17/08/2024</a:t>
            </a:fld>
            <a:endParaRPr lang="vi-V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5EFB50-D8E2-4F7C-99D3-711EF45CF3D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5021311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A00B59-F77B-4143-9908-A4016BE5E31F}" type="datetimeFigureOut">
              <a:rPr lang="vi-VN" smtClean="0"/>
              <a:t>17/08/2024</a:t>
            </a:fld>
            <a:endParaRPr lang="vi-V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5EFB50-D8E2-4F7C-99D3-711EF45CF3D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54511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spcBef>
                <a:spcPts val="450"/>
              </a:spcBef>
              <a:spcAft>
                <a:spcPts val="450"/>
              </a:spcAft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spcBef>
                <a:spcPts val="450"/>
              </a:spcBef>
              <a:spcAft>
                <a:spcPts val="450"/>
              </a:spcAft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spcBef>
                <a:spcPts val="450"/>
              </a:spcBef>
              <a:spcAft>
                <a:spcPts val="450"/>
              </a:spcAft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spcBef>
                <a:spcPts val="450"/>
              </a:spcBef>
              <a:spcAft>
                <a:spcPts val="450"/>
              </a:spcAft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spcBef>
                <a:spcPts val="450"/>
              </a:spcBef>
              <a:spcAft>
                <a:spcPts val="450"/>
              </a:spcAft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spcBef>
                <a:spcPts val="450"/>
              </a:spcBef>
              <a:spcAft>
                <a:spcPts val="450"/>
              </a:spcAft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spcBef>
                <a:spcPts val="450"/>
              </a:spcBef>
              <a:spcAft>
                <a:spcPts val="450"/>
              </a:spcAft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spcBef>
                <a:spcPts val="450"/>
              </a:spcBef>
              <a:spcAft>
                <a:spcPts val="450"/>
              </a:spcAft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spcBef>
                <a:spcPts val="450"/>
              </a:spcBef>
              <a:spcAft>
                <a:spcPts val="450"/>
              </a:spcAft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spcBef>
                <a:spcPts val="450"/>
              </a:spcBef>
              <a:spcAft>
                <a:spcPts val="450"/>
              </a:spcAft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AE6C21-4921-42CA-A488-618B657BE078}" type="datetimeFigureOut">
              <a:rPr lang="en-US" smtClean="0"/>
              <a:t>8/17/24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1">
            <a:extLst>
              <a:ext uri="{FF2B5EF4-FFF2-40B4-BE49-F238E27FC236}">
                <a16:creationId xmlns:a16="http://schemas.microsoft.com/office/drawing/2014/main" id="{7B941A1E-F098-F52E-2C0C-A5F7FF61602C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73" t="4715"/>
          <a:stretch/>
        </p:blipFill>
        <p:spPr bwMode="auto">
          <a:xfrm>
            <a:off x="16187" y="66696"/>
            <a:ext cx="1233363" cy="310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5749380"/>
      </p:ext>
    </p:extLst>
  </p:cSld>
  <p:clrMapOvr>
    <a:masterClrMapping/>
  </p:clrMapOvr>
  <p:hf sldNum="0"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166" indent="0">
              <a:buNone/>
              <a:defRPr sz="1200"/>
            </a:lvl2pPr>
            <a:lvl3pPr marL="914331" indent="0">
              <a:buNone/>
              <a:defRPr sz="1000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29" indent="0">
              <a:buNone/>
              <a:defRPr sz="900"/>
            </a:lvl6pPr>
            <a:lvl7pPr marL="2742995" indent="0">
              <a:buNone/>
              <a:defRPr sz="900"/>
            </a:lvl7pPr>
            <a:lvl8pPr marL="3200160" indent="0">
              <a:buNone/>
              <a:defRPr sz="900"/>
            </a:lvl8pPr>
            <a:lvl9pPr marL="365732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A00B59-F77B-4143-9908-A4016BE5E31F}" type="datetimeFigureOut">
              <a:rPr lang="vi-VN" smtClean="0"/>
              <a:t>17/08/2024</a:t>
            </a:fld>
            <a:endParaRPr lang="vi-V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5EFB50-D8E2-4F7C-99D3-711EF45CF3D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2683328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166" indent="0">
              <a:buNone/>
              <a:defRPr sz="2800"/>
            </a:lvl2pPr>
            <a:lvl3pPr marL="914331" indent="0">
              <a:buNone/>
              <a:defRPr sz="2400"/>
            </a:lvl3pPr>
            <a:lvl4pPr marL="1371498" indent="0">
              <a:buNone/>
              <a:defRPr sz="2000"/>
            </a:lvl4pPr>
            <a:lvl5pPr marL="1828664" indent="0">
              <a:buNone/>
              <a:defRPr sz="2000"/>
            </a:lvl5pPr>
            <a:lvl6pPr marL="2285829" indent="0">
              <a:buNone/>
              <a:defRPr sz="2000"/>
            </a:lvl6pPr>
            <a:lvl7pPr marL="2742995" indent="0">
              <a:buNone/>
              <a:defRPr sz="2000"/>
            </a:lvl7pPr>
            <a:lvl8pPr marL="3200160" indent="0">
              <a:buNone/>
              <a:defRPr sz="2000"/>
            </a:lvl8pPr>
            <a:lvl9pPr marL="3657326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166" indent="0">
              <a:buNone/>
              <a:defRPr sz="1200"/>
            </a:lvl2pPr>
            <a:lvl3pPr marL="914331" indent="0">
              <a:buNone/>
              <a:defRPr sz="1000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29" indent="0">
              <a:buNone/>
              <a:defRPr sz="900"/>
            </a:lvl6pPr>
            <a:lvl7pPr marL="2742995" indent="0">
              <a:buNone/>
              <a:defRPr sz="900"/>
            </a:lvl7pPr>
            <a:lvl8pPr marL="3200160" indent="0">
              <a:buNone/>
              <a:defRPr sz="900"/>
            </a:lvl8pPr>
            <a:lvl9pPr marL="365732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A00B59-F77B-4143-9908-A4016BE5E31F}" type="datetimeFigureOut">
              <a:rPr lang="vi-VN" smtClean="0"/>
              <a:t>17/08/2024</a:t>
            </a:fld>
            <a:endParaRPr lang="vi-V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5EFB50-D8E2-4F7C-99D3-711EF45CF3D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4252162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A00B59-F77B-4143-9908-A4016BE5E31F}" type="datetimeFigureOut">
              <a:rPr lang="vi-VN" smtClean="0"/>
              <a:t>17/08/2024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5EFB50-D8E2-4F7C-99D3-711EF45CF3D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0459926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A00B59-F77B-4143-9908-A4016BE5E31F}" type="datetimeFigureOut">
              <a:rPr lang="vi-VN" smtClean="0"/>
              <a:t>17/08/2024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5EFB50-D8E2-4F7C-99D3-711EF45CF3D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5677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166" indent="0">
              <a:buNone/>
              <a:defRPr sz="2000" b="1"/>
            </a:lvl2pPr>
            <a:lvl3pPr marL="914331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29" indent="0">
              <a:buNone/>
              <a:defRPr sz="1600" b="1"/>
            </a:lvl6pPr>
            <a:lvl7pPr marL="2742995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spcBef>
                <a:spcPts val="450"/>
              </a:spcBef>
              <a:spcAft>
                <a:spcPts val="450"/>
              </a:spcAft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spcBef>
                <a:spcPts val="450"/>
              </a:spcBef>
              <a:spcAft>
                <a:spcPts val="450"/>
              </a:spcAft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spcBef>
                <a:spcPts val="450"/>
              </a:spcBef>
              <a:spcAft>
                <a:spcPts val="450"/>
              </a:spcAft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spcBef>
                <a:spcPts val="450"/>
              </a:spcBef>
              <a:spcAft>
                <a:spcPts val="450"/>
              </a:spcAft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spcBef>
                <a:spcPts val="450"/>
              </a:spcBef>
              <a:spcAft>
                <a:spcPts val="450"/>
              </a:spcAft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166" indent="0">
              <a:buNone/>
              <a:defRPr sz="2000" b="1"/>
            </a:lvl2pPr>
            <a:lvl3pPr marL="914331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29" indent="0">
              <a:buNone/>
              <a:defRPr sz="1600" b="1"/>
            </a:lvl6pPr>
            <a:lvl7pPr marL="2742995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spcBef>
                <a:spcPts val="450"/>
              </a:spcBef>
              <a:spcAft>
                <a:spcPts val="450"/>
              </a:spcAft>
              <a:defRPr sz="2000"/>
            </a:lvl2pPr>
            <a:lvl3pPr>
              <a:spcBef>
                <a:spcPts val="450"/>
              </a:spcBef>
              <a:spcAft>
                <a:spcPts val="450"/>
              </a:spcAft>
              <a:defRPr sz="1800"/>
            </a:lvl3pPr>
            <a:lvl4pPr>
              <a:spcBef>
                <a:spcPts val="450"/>
              </a:spcBef>
              <a:spcAft>
                <a:spcPts val="450"/>
              </a:spcAft>
              <a:defRPr sz="1600"/>
            </a:lvl4pPr>
            <a:lvl5pPr>
              <a:spcBef>
                <a:spcPts val="450"/>
              </a:spcBef>
              <a:spcAft>
                <a:spcPts val="450"/>
              </a:spcAft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AE6C21-4921-42CA-A488-618B657BE078}" type="datetimeFigureOut">
              <a:rPr lang="en-US" smtClean="0"/>
              <a:t>8/17/24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1">
            <a:extLst>
              <a:ext uri="{FF2B5EF4-FFF2-40B4-BE49-F238E27FC236}">
                <a16:creationId xmlns:a16="http://schemas.microsoft.com/office/drawing/2014/main" id="{6022C32E-C365-7E0B-083F-5C0A853D69CD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73" t="4715"/>
          <a:stretch/>
        </p:blipFill>
        <p:spPr bwMode="auto">
          <a:xfrm>
            <a:off x="16187" y="66696"/>
            <a:ext cx="1233363" cy="310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362012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AE6C21-4921-42CA-A488-618B657BE078}" type="datetimeFigureOut">
              <a:rPr lang="en-US" smtClean="0"/>
              <a:t>8/17/24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1">
            <a:extLst>
              <a:ext uri="{FF2B5EF4-FFF2-40B4-BE49-F238E27FC236}">
                <a16:creationId xmlns:a16="http://schemas.microsoft.com/office/drawing/2014/main" id="{BE2C9EC9-AB1B-2699-E295-AB391D82EE89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73" t="4715"/>
          <a:stretch/>
        </p:blipFill>
        <p:spPr bwMode="auto">
          <a:xfrm>
            <a:off x="16187" y="66696"/>
            <a:ext cx="1233363" cy="310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71765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AE6C21-4921-42CA-A488-618B657BE078}" type="datetimeFigureOut">
              <a:rPr lang="en-US" smtClean="0"/>
              <a:t>8/17/24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pic>
        <p:nvPicPr>
          <p:cNvPr id="5" name="Picture 1">
            <a:extLst>
              <a:ext uri="{FF2B5EF4-FFF2-40B4-BE49-F238E27FC236}">
                <a16:creationId xmlns:a16="http://schemas.microsoft.com/office/drawing/2014/main" id="{64217F42-46E4-9283-F71F-B26CFA3FA0C3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73" t="4715"/>
          <a:stretch/>
        </p:blipFill>
        <p:spPr bwMode="auto">
          <a:xfrm>
            <a:off x="16187" y="66696"/>
            <a:ext cx="1233363" cy="310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8443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spcBef>
                <a:spcPts val="450"/>
              </a:spcBef>
              <a:spcAft>
                <a:spcPts val="450"/>
              </a:spcAft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spcBef>
                <a:spcPts val="450"/>
              </a:spcBef>
              <a:spcAft>
                <a:spcPts val="450"/>
              </a:spcAft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spcBef>
                <a:spcPts val="450"/>
              </a:spcBef>
              <a:spcAft>
                <a:spcPts val="450"/>
              </a:spcAft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spcBef>
                <a:spcPts val="450"/>
              </a:spcBef>
              <a:spcAft>
                <a:spcPts val="450"/>
              </a:spcAft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166" indent="0">
              <a:buNone/>
              <a:defRPr sz="1200"/>
            </a:lvl2pPr>
            <a:lvl3pPr marL="914331" indent="0">
              <a:buNone/>
              <a:defRPr sz="1000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29" indent="0">
              <a:buNone/>
              <a:defRPr sz="900"/>
            </a:lvl6pPr>
            <a:lvl7pPr marL="2742995" indent="0">
              <a:buNone/>
              <a:defRPr sz="900"/>
            </a:lvl7pPr>
            <a:lvl8pPr marL="3200160" indent="0">
              <a:buNone/>
              <a:defRPr sz="900"/>
            </a:lvl8pPr>
            <a:lvl9pPr marL="365732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AE6C21-4921-42CA-A488-618B657BE078}" type="datetimeFigureOut">
              <a:rPr lang="en-US" smtClean="0"/>
              <a:t>8/17/24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1">
            <a:extLst>
              <a:ext uri="{FF2B5EF4-FFF2-40B4-BE49-F238E27FC236}">
                <a16:creationId xmlns:a16="http://schemas.microsoft.com/office/drawing/2014/main" id="{D6AFAA8C-BF89-7581-E3FB-8AD9CF8CA29E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73" t="4715"/>
          <a:stretch/>
        </p:blipFill>
        <p:spPr bwMode="auto">
          <a:xfrm>
            <a:off x="16187" y="66696"/>
            <a:ext cx="1233363" cy="310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021721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166" indent="0">
              <a:buNone/>
              <a:defRPr sz="2800"/>
            </a:lvl2pPr>
            <a:lvl3pPr marL="914331" indent="0">
              <a:buNone/>
              <a:defRPr sz="2400"/>
            </a:lvl3pPr>
            <a:lvl4pPr marL="1371498" indent="0">
              <a:buNone/>
              <a:defRPr sz="2000"/>
            </a:lvl4pPr>
            <a:lvl5pPr marL="1828664" indent="0">
              <a:buNone/>
              <a:defRPr sz="2000"/>
            </a:lvl5pPr>
            <a:lvl6pPr marL="2285829" indent="0">
              <a:buNone/>
              <a:defRPr sz="2000"/>
            </a:lvl6pPr>
            <a:lvl7pPr marL="2742995" indent="0">
              <a:buNone/>
              <a:defRPr sz="2000"/>
            </a:lvl7pPr>
            <a:lvl8pPr marL="3200160" indent="0">
              <a:buNone/>
              <a:defRPr sz="2000"/>
            </a:lvl8pPr>
            <a:lvl9pPr marL="3657326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166" indent="0">
              <a:buNone/>
              <a:defRPr sz="1200"/>
            </a:lvl2pPr>
            <a:lvl3pPr marL="914331" indent="0">
              <a:buNone/>
              <a:defRPr sz="1000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29" indent="0">
              <a:buNone/>
              <a:defRPr sz="900"/>
            </a:lvl6pPr>
            <a:lvl7pPr marL="2742995" indent="0">
              <a:buNone/>
              <a:defRPr sz="900"/>
            </a:lvl7pPr>
            <a:lvl8pPr marL="3200160" indent="0">
              <a:buNone/>
              <a:defRPr sz="900"/>
            </a:lvl8pPr>
            <a:lvl9pPr marL="365732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AE6C21-4921-42CA-A488-618B657BE078}" type="datetimeFigureOut">
              <a:rPr lang="en-US" smtClean="0"/>
              <a:t>8/17/24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1">
            <a:extLst>
              <a:ext uri="{FF2B5EF4-FFF2-40B4-BE49-F238E27FC236}">
                <a16:creationId xmlns:a16="http://schemas.microsoft.com/office/drawing/2014/main" id="{FC84B1A5-A336-E109-03B3-B2D8FF051F4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73" t="4715"/>
          <a:stretch/>
        </p:blipFill>
        <p:spPr bwMode="auto">
          <a:xfrm>
            <a:off x="16187" y="66696"/>
            <a:ext cx="1233363" cy="310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215610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AE6C21-4921-42CA-A488-618B657BE078}" type="datetimeFigureOut">
              <a:rPr lang="en-US" smtClean="0"/>
              <a:t>8/17/24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1">
            <a:extLst>
              <a:ext uri="{FF2B5EF4-FFF2-40B4-BE49-F238E27FC236}">
                <a16:creationId xmlns:a16="http://schemas.microsoft.com/office/drawing/2014/main" id="{83A0224C-FE03-3A73-6C86-E59B7B17217A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73" t="4715"/>
          <a:stretch/>
        </p:blipFill>
        <p:spPr bwMode="auto">
          <a:xfrm>
            <a:off x="16187" y="66696"/>
            <a:ext cx="1233363" cy="310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631039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1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16.xml"/><Relationship Id="rId21" Type="http://schemas.openxmlformats.org/officeDocument/2006/relationships/theme" Target="../theme/theme3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30.xml"/><Relationship Id="rId2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29.xml"/><Relationship Id="rId20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3.xml"/><Relationship Id="rId19" Type="http://schemas.openxmlformats.org/officeDocument/2006/relationships/slideLayout" Target="../slideLayouts/slideLayout32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Relationship Id="rId22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401" y="206375"/>
            <a:ext cx="8229203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8" rIns="91435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401" y="1200547"/>
            <a:ext cx="8229203" cy="3394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86625" y="4762501"/>
            <a:ext cx="857250" cy="238125"/>
          </a:xfrm>
          <a:prstGeom prst="rect">
            <a:avLst/>
          </a:prstGeom>
        </p:spPr>
        <p:txBody>
          <a:bodyPr vert="horz" wrap="square" lIns="91435" tIns="45718" rIns="91435" bIns="45718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latin typeface="Myriad Pro" pitchFamily="34" charset="0"/>
              </a:defRPr>
            </a:lvl1pPr>
          </a:lstStyle>
          <a:p>
            <a:fld id="{D9AE6C21-4921-42CA-A488-618B657BE078}" type="datetimeFigureOut">
              <a:rPr lang="en-US" smtClean="0"/>
              <a:t>8/17/24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6252" y="4762500"/>
            <a:ext cx="2895203" cy="273844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l" defTabSz="914331" eaLnBrk="1" fontAlgn="auto" hangingPunct="1">
              <a:spcBef>
                <a:spcPts val="0"/>
              </a:spcBef>
              <a:spcAft>
                <a:spcPts val="0"/>
              </a:spcAft>
              <a:defRPr sz="1200" u="sng" smtClean="0">
                <a:solidFill>
                  <a:schemeClr val="tx1">
                    <a:tint val="75000"/>
                  </a:schemeClr>
                </a:solidFill>
                <a:latin typeface="Myriad Pro"/>
                <a:ea typeface="+mn-ea"/>
                <a:cs typeface="Myriad Pro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86752" y="4762501"/>
            <a:ext cx="447477" cy="233165"/>
          </a:xfrm>
          <a:prstGeom prst="rect">
            <a:avLst/>
          </a:prstGeom>
        </p:spPr>
        <p:txBody>
          <a:bodyPr vert="horz" wrap="square" lIns="91435" tIns="45718" rIns="91435" bIns="45718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Myriad Pro" pitchFamily="34" charset="0"/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6298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sldNum="0" hdr="0" ftr="0" dt="0"/>
  <p:txStyles>
    <p:titleStyle>
      <a:lvl1pPr algn="l" defTabSz="913425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1pPr>
      <a:lvl2pPr algn="l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Myriad Pro" pitchFamily="34" charset="0"/>
          <a:ea typeface="ＭＳ Ｐゴシック" charset="0"/>
        </a:defRPr>
      </a:lvl2pPr>
      <a:lvl3pPr algn="l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Myriad Pro" pitchFamily="34" charset="0"/>
          <a:ea typeface="ＭＳ Ｐゴシック" charset="0"/>
        </a:defRPr>
      </a:lvl3pPr>
      <a:lvl4pPr algn="l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Myriad Pro" pitchFamily="34" charset="0"/>
          <a:ea typeface="ＭＳ Ｐゴシック" charset="0"/>
        </a:defRPr>
      </a:lvl4pPr>
      <a:lvl5pPr algn="l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Myriad Pro" pitchFamily="34" charset="0"/>
          <a:ea typeface="ＭＳ Ｐゴシック" charset="0"/>
        </a:defRPr>
      </a:lvl5pPr>
      <a:lvl6pPr marL="320032" algn="ctr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ahoma" panose="020B0604030504040204" pitchFamily="34" charset="0"/>
        </a:defRPr>
      </a:lvl6pPr>
      <a:lvl7pPr marL="640064" algn="ctr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ahoma" panose="020B0604030504040204" pitchFamily="34" charset="0"/>
        </a:defRPr>
      </a:lvl7pPr>
      <a:lvl8pPr marL="960096" algn="ctr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ahoma" panose="020B0604030504040204" pitchFamily="34" charset="0"/>
        </a:defRPr>
      </a:lvl8pPr>
      <a:lvl9pPr marL="1280128" algn="ctr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ahoma" panose="020B0604030504040204" pitchFamily="34" charset="0"/>
        </a:defRPr>
      </a:lvl9pPr>
    </p:titleStyle>
    <p:bodyStyle>
      <a:lvl1pPr marL="342257" indent="-342257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200" b="1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1pPr>
      <a:lvl2pPr marL="742297" indent="-285585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2pPr>
      <a:lvl3pPr marL="1142336" indent="-227801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3pPr>
      <a:lvl4pPr marL="1599049" indent="-227801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i="1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4pPr>
      <a:lvl5pPr marL="2056873" indent="-227801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5pPr>
      <a:lvl6pPr marL="2514411" indent="-228584" algn="l" defTabSz="91433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7" indent="-228584" algn="l" defTabSz="91433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09" indent="-228584" algn="l" defTabSz="91433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6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1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29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5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6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401" y="206375"/>
            <a:ext cx="8229203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8" rIns="91435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401" y="1200547"/>
            <a:ext cx="8229203" cy="3394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86625" y="4762501"/>
            <a:ext cx="857250" cy="238125"/>
          </a:xfrm>
          <a:prstGeom prst="rect">
            <a:avLst/>
          </a:prstGeom>
        </p:spPr>
        <p:txBody>
          <a:bodyPr vert="horz" wrap="square" lIns="91435" tIns="45718" rIns="91435" bIns="45718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latin typeface="Myriad Pro" pitchFamily="34" charset="0"/>
              </a:defRPr>
            </a:lvl1pPr>
          </a:lstStyle>
          <a:p>
            <a:pPr defTabSz="914378"/>
            <a:fld id="{C1A00B59-F77B-4143-9908-A4016BE5E31F}" type="datetimeFigureOut">
              <a:rPr lang="vi-VN" smtClean="0"/>
              <a:pPr defTabSz="914378"/>
              <a:t>17/08/2024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6252" y="4762500"/>
            <a:ext cx="2895203" cy="273844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l" defTabSz="914331" eaLnBrk="1" fontAlgn="auto" hangingPunct="1">
              <a:spcBef>
                <a:spcPts val="0"/>
              </a:spcBef>
              <a:spcAft>
                <a:spcPts val="0"/>
              </a:spcAft>
              <a:defRPr sz="1200" u="sng" smtClean="0">
                <a:solidFill>
                  <a:schemeClr val="tx1">
                    <a:tint val="75000"/>
                  </a:schemeClr>
                </a:solidFill>
                <a:latin typeface="Myriad Pro"/>
                <a:ea typeface="+mn-ea"/>
                <a:cs typeface="Myriad Pro"/>
              </a:defRPr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86752" y="4762501"/>
            <a:ext cx="447477" cy="233165"/>
          </a:xfrm>
          <a:prstGeom prst="rect">
            <a:avLst/>
          </a:prstGeom>
        </p:spPr>
        <p:txBody>
          <a:bodyPr vert="horz" wrap="square" lIns="91435" tIns="45718" rIns="91435" bIns="45718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Myriad Pro" pitchFamily="34" charset="0"/>
              </a:defRPr>
            </a:lvl1pPr>
          </a:lstStyle>
          <a:p>
            <a:pPr defTabSz="914378"/>
            <a:fld id="{9E5EFB50-D8E2-4F7C-99D3-711EF45CF3D6}" type="slidenum">
              <a:rPr lang="vi-VN" smtClean="0"/>
              <a:pPr defTabSz="914378"/>
              <a:t>‹#›</a:t>
            </a:fld>
            <a:endParaRPr lang="vi-VN"/>
          </a:p>
        </p:txBody>
      </p:sp>
      <p:pic>
        <p:nvPicPr>
          <p:cNvPr id="7" name="Picture 1">
            <a:extLst>
              <a:ext uri="{FF2B5EF4-FFF2-40B4-BE49-F238E27FC236}">
                <a16:creationId xmlns:a16="http://schemas.microsoft.com/office/drawing/2014/main" id="{3C3BD3BB-44A0-492C-9E05-712E93E788C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99" y="116088"/>
            <a:ext cx="1815703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0770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</p:sldLayoutIdLst>
  <p:txStyles>
    <p:titleStyle>
      <a:lvl1pPr algn="l" defTabSz="913425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1pPr>
      <a:lvl2pPr algn="l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Myriad Pro" pitchFamily="34" charset="0"/>
          <a:ea typeface="ＭＳ Ｐゴシック" charset="0"/>
        </a:defRPr>
      </a:lvl2pPr>
      <a:lvl3pPr algn="l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Myriad Pro" pitchFamily="34" charset="0"/>
          <a:ea typeface="ＭＳ Ｐゴシック" charset="0"/>
        </a:defRPr>
      </a:lvl3pPr>
      <a:lvl4pPr algn="l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Myriad Pro" pitchFamily="34" charset="0"/>
          <a:ea typeface="ＭＳ Ｐゴシック" charset="0"/>
        </a:defRPr>
      </a:lvl4pPr>
      <a:lvl5pPr algn="l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Myriad Pro" pitchFamily="34" charset="0"/>
          <a:ea typeface="ＭＳ Ｐゴシック" charset="0"/>
        </a:defRPr>
      </a:lvl5pPr>
      <a:lvl6pPr marL="320032" algn="ctr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ahoma" panose="020B0604030504040204" pitchFamily="34" charset="0"/>
        </a:defRPr>
      </a:lvl6pPr>
      <a:lvl7pPr marL="640064" algn="ctr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ahoma" panose="020B0604030504040204" pitchFamily="34" charset="0"/>
        </a:defRPr>
      </a:lvl7pPr>
      <a:lvl8pPr marL="960096" algn="ctr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ahoma" panose="020B0604030504040204" pitchFamily="34" charset="0"/>
        </a:defRPr>
      </a:lvl8pPr>
      <a:lvl9pPr marL="1280128" algn="ctr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ahoma" panose="020B0604030504040204" pitchFamily="34" charset="0"/>
        </a:defRPr>
      </a:lvl9pPr>
    </p:titleStyle>
    <p:bodyStyle>
      <a:lvl1pPr marL="342257" indent="-342257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200" b="1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1pPr>
      <a:lvl2pPr marL="742297" indent="-285585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2pPr>
      <a:lvl3pPr marL="1142336" indent="-227801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3pPr>
      <a:lvl4pPr marL="1599049" indent="-227801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i="1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4pPr>
      <a:lvl5pPr marL="2056873" indent="-227801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5pPr>
      <a:lvl6pPr marL="2514411" indent="-228584" algn="l" defTabSz="91433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7" indent="-228584" algn="l" defTabSz="91433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09" indent="-228584" algn="l" defTabSz="91433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6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1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29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5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6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401" y="206375"/>
            <a:ext cx="8229203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8" rIns="91435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401" y="1200547"/>
            <a:ext cx="8229203" cy="3394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86625" y="4762501"/>
            <a:ext cx="857250" cy="238125"/>
          </a:xfrm>
          <a:prstGeom prst="rect">
            <a:avLst/>
          </a:prstGeom>
        </p:spPr>
        <p:txBody>
          <a:bodyPr vert="horz" wrap="square" lIns="91435" tIns="45718" rIns="91435" bIns="45718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latin typeface="Myriad Pro" pitchFamily="34" charset="0"/>
              </a:defRPr>
            </a:lvl1pPr>
          </a:lstStyle>
          <a:p>
            <a:pPr defTabSz="914378"/>
            <a:fld id="{C1A00B59-F77B-4143-9908-A4016BE5E31F}" type="datetimeFigureOut">
              <a:rPr lang="vi-VN" smtClean="0"/>
              <a:pPr defTabSz="914378"/>
              <a:t>17/08/2024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6252" y="4762500"/>
            <a:ext cx="2895203" cy="273844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l" defTabSz="914331" eaLnBrk="1" fontAlgn="auto" hangingPunct="1">
              <a:spcBef>
                <a:spcPts val="0"/>
              </a:spcBef>
              <a:spcAft>
                <a:spcPts val="0"/>
              </a:spcAft>
              <a:defRPr sz="1200" u="sng" smtClean="0">
                <a:solidFill>
                  <a:schemeClr val="tx1">
                    <a:tint val="75000"/>
                  </a:schemeClr>
                </a:solidFill>
                <a:latin typeface="Myriad Pro"/>
                <a:ea typeface="+mn-ea"/>
                <a:cs typeface="Myriad Pro"/>
              </a:defRPr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86752" y="4762501"/>
            <a:ext cx="447477" cy="233165"/>
          </a:xfrm>
          <a:prstGeom prst="rect">
            <a:avLst/>
          </a:prstGeom>
        </p:spPr>
        <p:txBody>
          <a:bodyPr vert="horz" wrap="square" lIns="91435" tIns="45718" rIns="91435" bIns="45718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Myriad Pro" pitchFamily="34" charset="0"/>
              </a:defRPr>
            </a:lvl1pPr>
          </a:lstStyle>
          <a:p>
            <a:pPr defTabSz="914378"/>
            <a:fld id="{9E5EFB50-D8E2-4F7C-99D3-711EF45CF3D6}" type="slidenum">
              <a:rPr lang="vi-VN" smtClean="0"/>
              <a:pPr defTabSz="914378"/>
              <a:t>‹#›</a:t>
            </a:fld>
            <a:endParaRPr lang="vi-VN"/>
          </a:p>
        </p:txBody>
      </p:sp>
      <p:pic>
        <p:nvPicPr>
          <p:cNvPr id="7" name="Picture 1">
            <a:extLst>
              <a:ext uri="{FF2B5EF4-FFF2-40B4-BE49-F238E27FC236}">
                <a16:creationId xmlns:a16="http://schemas.microsoft.com/office/drawing/2014/main" id="{338D719E-153A-4F3D-9D9D-02BBF0FB115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99" y="116088"/>
            <a:ext cx="1815703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2299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2" r:id="rId14"/>
    <p:sldLayoutId id="2147483703" r:id="rId15"/>
    <p:sldLayoutId id="2147483704" r:id="rId16"/>
    <p:sldLayoutId id="2147483705" r:id="rId17"/>
    <p:sldLayoutId id="2147483706" r:id="rId18"/>
    <p:sldLayoutId id="2147483707" r:id="rId19"/>
    <p:sldLayoutId id="2147483708" r:id="rId20"/>
  </p:sldLayoutIdLst>
  <p:txStyles>
    <p:titleStyle>
      <a:lvl1pPr algn="l" defTabSz="913425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1pPr>
      <a:lvl2pPr algn="l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Myriad Pro" pitchFamily="34" charset="0"/>
          <a:ea typeface="ＭＳ Ｐゴシック" charset="0"/>
        </a:defRPr>
      </a:lvl2pPr>
      <a:lvl3pPr algn="l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Myriad Pro" pitchFamily="34" charset="0"/>
          <a:ea typeface="ＭＳ Ｐゴシック" charset="0"/>
        </a:defRPr>
      </a:lvl3pPr>
      <a:lvl4pPr algn="l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Myriad Pro" pitchFamily="34" charset="0"/>
          <a:ea typeface="ＭＳ Ｐゴシック" charset="0"/>
        </a:defRPr>
      </a:lvl4pPr>
      <a:lvl5pPr algn="l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Myriad Pro" pitchFamily="34" charset="0"/>
          <a:ea typeface="ＭＳ Ｐゴシック" charset="0"/>
        </a:defRPr>
      </a:lvl5pPr>
      <a:lvl6pPr marL="320032" algn="ctr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ahoma" panose="020B0604030504040204" pitchFamily="34" charset="0"/>
        </a:defRPr>
      </a:lvl6pPr>
      <a:lvl7pPr marL="640064" algn="ctr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ahoma" panose="020B0604030504040204" pitchFamily="34" charset="0"/>
        </a:defRPr>
      </a:lvl7pPr>
      <a:lvl8pPr marL="960096" algn="ctr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ahoma" panose="020B0604030504040204" pitchFamily="34" charset="0"/>
        </a:defRPr>
      </a:lvl8pPr>
      <a:lvl9pPr marL="1280128" algn="ctr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ahoma" panose="020B0604030504040204" pitchFamily="34" charset="0"/>
        </a:defRPr>
      </a:lvl9pPr>
    </p:titleStyle>
    <p:bodyStyle>
      <a:lvl1pPr marL="342257" indent="-342257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200" b="1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1pPr>
      <a:lvl2pPr marL="742297" indent="-285585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2pPr>
      <a:lvl3pPr marL="1142336" indent="-227801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3pPr>
      <a:lvl4pPr marL="1599049" indent="-227801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i="1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4pPr>
      <a:lvl5pPr marL="2056873" indent="-227801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5pPr>
      <a:lvl6pPr marL="2514411" indent="-228584" algn="l" defTabSz="91433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7" indent="-228584" algn="l" defTabSz="91433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09" indent="-228584" algn="l" defTabSz="91433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6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1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29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5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6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view/View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.android.com/reference/android/widget/Spinner.html" TargetMode="External"/><Relationship Id="rId3" Type="http://schemas.openxmlformats.org/officeDocument/2006/relationships/hyperlink" Target="https://developer.android.com/reference/android/widget/EditText.html" TargetMode="External"/><Relationship Id="rId7" Type="http://schemas.openxmlformats.org/officeDocument/2006/relationships/hyperlink" Target="https://developer.android.com/reference/android/widget/Switch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developer.android.com/reference/android/widget/RadioButton.html" TargetMode="External"/><Relationship Id="rId5" Type="http://schemas.openxmlformats.org/officeDocument/2006/relationships/hyperlink" Target="https://developer.android.com/reference/android/widget/CheckBox.html" TargetMode="External"/><Relationship Id="rId4" Type="http://schemas.openxmlformats.org/officeDocument/2006/relationships/hyperlink" Target="https://developer.android.com/reference/android/widget/SeekBar.html" TargetMode="External"/><Relationship Id="rId9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widget/RadioGroup.ht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https://developer.android.com/reference/android/widget/CheckBox.html" TargetMode="External"/><Relationship Id="rId7" Type="http://schemas.openxmlformats.org/officeDocument/2006/relationships/hyperlink" Target="https://developer.android.com/reference/android/widget/Spinner.html" TargetMode="External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developer.android.com/reference/android/widget/Switch.html" TargetMode="External"/><Relationship Id="rId11" Type="http://schemas.openxmlformats.org/officeDocument/2006/relationships/image" Target="../media/image13.png"/><Relationship Id="rId5" Type="http://schemas.openxmlformats.org/officeDocument/2006/relationships/hyperlink" Target="https://developer.android.com/reference/android/widget/ToggleButton.html" TargetMode="External"/><Relationship Id="rId10" Type="http://schemas.openxmlformats.org/officeDocument/2006/relationships/image" Target="../media/image12.png"/><Relationship Id="rId4" Type="http://schemas.openxmlformats.org/officeDocument/2006/relationships/hyperlink" Target="https://developer.android.com/reference/android/widget/RadioButton.html" TargetMode="External"/><Relationship Id="rId9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widget/RadioButton.html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1.png"/><Relationship Id="rId4" Type="http://schemas.openxmlformats.org/officeDocument/2006/relationships/hyperlink" Target="https://developer.android.com/reference/android/widget/RadioGroup.html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google-developer-training.github.io/android-developer-fundamentals-course-concepts-v2/" TargetMode="Externa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2704877" y="1546331"/>
            <a:ext cx="6386114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dirty="0"/>
              <a:t>Binding Views and Handling Actions</a:t>
            </a:r>
            <a:endParaRPr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2D0A15-4EE6-4218-8436-297818AB6F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60"/>
          <p:cNvSpPr txBox="1">
            <a:spLocks noGrp="1"/>
          </p:cNvSpPr>
          <p:nvPr>
            <p:ph type="title"/>
          </p:nvPr>
        </p:nvSpPr>
        <p:spPr>
          <a:xfrm>
            <a:off x="311700" y="409359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View is base class for input controls</a:t>
            </a:r>
            <a:endParaRPr dirty="0"/>
          </a:p>
        </p:txBody>
      </p:sp>
      <p:sp>
        <p:nvSpPr>
          <p:cNvPr id="326" name="Google Shape;326;p60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832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b="0" dirty="0"/>
              <a:t>The </a:t>
            </a:r>
            <a:r>
              <a:rPr lang="en" b="0" u="sng" dirty="0">
                <a:solidFill>
                  <a:schemeClr val="hlink"/>
                </a:solidFill>
                <a:hlinkClick r:id="rId3"/>
              </a:rPr>
              <a:t>View</a:t>
            </a:r>
            <a:r>
              <a:rPr lang="en" b="0" dirty="0"/>
              <a:t> class is the basic building block for all UI components, including input controls</a:t>
            </a:r>
            <a:endParaRPr b="0" dirty="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b="0" dirty="0"/>
              <a:t>View is the base class for classes that provide interactive UI components</a:t>
            </a:r>
            <a:endParaRPr b="0" dirty="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b="0" dirty="0"/>
              <a:t>View provides basic interaction through </a:t>
            </a:r>
            <a:r>
              <a:rPr lang="en" b="0" dirty="0">
                <a:latin typeface="Consolas"/>
                <a:ea typeface="Consolas"/>
                <a:cs typeface="Consolas"/>
                <a:sym typeface="Consolas"/>
              </a:rPr>
              <a:t>android:onClick</a:t>
            </a:r>
            <a:endParaRPr b="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7" name="Google Shape;327;p60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2C83A-A570-44B6-9ECF-842C9E603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Event listeners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953864-3CB6-45F4-85BC-3B79836511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US" b="0" dirty="0" err="1"/>
              <a:t>setOnClickListener</a:t>
            </a:r>
            <a:r>
              <a:rPr lang="en-US" b="0" dirty="0"/>
              <a:t> - Callback when the view is clicked</a:t>
            </a:r>
          </a:p>
          <a:p>
            <a:pPr>
              <a:spcBef>
                <a:spcPts val="600"/>
              </a:spcBef>
            </a:pPr>
            <a:r>
              <a:rPr lang="en-US" b="0" dirty="0" err="1"/>
              <a:t>setOnDragListener</a:t>
            </a:r>
            <a:r>
              <a:rPr lang="en-US" b="0" dirty="0"/>
              <a:t> - Callback when the view is dragged</a:t>
            </a:r>
          </a:p>
          <a:p>
            <a:pPr>
              <a:spcBef>
                <a:spcPts val="600"/>
              </a:spcBef>
            </a:pPr>
            <a:r>
              <a:rPr lang="en-US" b="0" dirty="0" err="1"/>
              <a:t>setOnFocusChangeListener</a:t>
            </a:r>
            <a:r>
              <a:rPr lang="en-US" b="0" dirty="0"/>
              <a:t> - Callback when the view changes focus</a:t>
            </a:r>
          </a:p>
          <a:p>
            <a:pPr>
              <a:spcBef>
                <a:spcPts val="600"/>
              </a:spcBef>
            </a:pPr>
            <a:r>
              <a:rPr lang="en-US" b="0" dirty="0" err="1"/>
              <a:t>setOnGenericMotionListener</a:t>
            </a:r>
            <a:r>
              <a:rPr lang="en-US" b="0" dirty="0"/>
              <a:t> - Callback for arbitrary gestures</a:t>
            </a:r>
          </a:p>
          <a:p>
            <a:pPr>
              <a:spcBef>
                <a:spcPts val="600"/>
              </a:spcBef>
            </a:pPr>
            <a:r>
              <a:rPr lang="en-US" b="0" dirty="0" err="1"/>
              <a:t>setOnHoverListener</a:t>
            </a:r>
            <a:r>
              <a:rPr lang="en-US" b="0" dirty="0"/>
              <a:t> - Callback for hovering over the view</a:t>
            </a:r>
          </a:p>
          <a:p>
            <a:pPr>
              <a:spcBef>
                <a:spcPts val="600"/>
              </a:spcBef>
            </a:pPr>
            <a:r>
              <a:rPr lang="en-US" b="0" dirty="0" err="1"/>
              <a:t>setOnKeyListener</a:t>
            </a:r>
            <a:r>
              <a:rPr lang="en-US" b="0" dirty="0"/>
              <a:t> - Callback for pressing a hardware key when view has focus</a:t>
            </a:r>
          </a:p>
          <a:p>
            <a:pPr>
              <a:spcBef>
                <a:spcPts val="600"/>
              </a:spcBef>
            </a:pPr>
            <a:r>
              <a:rPr lang="en-US" b="0" dirty="0" err="1"/>
              <a:t>setOnLongClickListener</a:t>
            </a:r>
            <a:r>
              <a:rPr lang="en-US" b="0" dirty="0"/>
              <a:t> - Callback for pressing and holding a view</a:t>
            </a:r>
          </a:p>
          <a:p>
            <a:pPr>
              <a:spcBef>
                <a:spcPts val="600"/>
              </a:spcBef>
            </a:pPr>
            <a:r>
              <a:rPr lang="en-US" b="0" dirty="0" err="1"/>
              <a:t>setOnTouchListener</a:t>
            </a:r>
            <a:r>
              <a:rPr lang="en-US" b="0" dirty="0"/>
              <a:t> - Callback for touching down or up on a view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085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0AFDE-AC93-4C3B-B25A-0C4D18658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 err="1">
                <a:solidFill>
                  <a:srgbClr val="333333"/>
                </a:solidFill>
                <a:effectLst/>
              </a:rPr>
              <a:t>AdapterView</a:t>
            </a:r>
            <a:r>
              <a:rPr lang="en-US" b="1" i="0" dirty="0">
                <a:solidFill>
                  <a:srgbClr val="333333"/>
                </a:solidFill>
                <a:effectLst/>
              </a:rPr>
              <a:t> Event Listeners</a:t>
            </a:r>
            <a:br>
              <a:rPr lang="en-US" b="1" i="0" dirty="0">
                <a:solidFill>
                  <a:srgbClr val="333333"/>
                </a:solidFill>
                <a:effectLst/>
              </a:rPr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24E03A-351A-4C87-9347-C77DB0C464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US" b="0" dirty="0" err="1"/>
              <a:t>setOnItemClickListener</a:t>
            </a:r>
            <a:r>
              <a:rPr lang="en-US" b="0" dirty="0"/>
              <a:t> - Callback when an item contained is clicked</a:t>
            </a:r>
          </a:p>
          <a:p>
            <a:pPr>
              <a:spcBef>
                <a:spcPts val="600"/>
              </a:spcBef>
            </a:pPr>
            <a:r>
              <a:rPr lang="en-US" b="0" dirty="0" err="1"/>
              <a:t>setOnItemLongClickListener</a:t>
            </a:r>
            <a:r>
              <a:rPr lang="en-US" b="0" dirty="0"/>
              <a:t> - Callback when an item contained is clicked and held</a:t>
            </a:r>
          </a:p>
          <a:p>
            <a:pPr>
              <a:spcBef>
                <a:spcPts val="600"/>
              </a:spcBef>
            </a:pPr>
            <a:r>
              <a:rPr lang="en-US" b="0" dirty="0" err="1"/>
              <a:t>setOnItemSelectedListener</a:t>
            </a:r>
            <a:r>
              <a:rPr lang="en-US" b="0" dirty="0"/>
              <a:t> - Callback when an item is selected</a:t>
            </a:r>
          </a:p>
        </p:txBody>
      </p:sp>
    </p:spTree>
    <p:extLst>
      <p:ext uri="{BB962C8B-B14F-4D97-AF65-F5344CB8AC3E}">
        <p14:creationId xmlns:p14="http://schemas.microsoft.com/office/powerpoint/2010/main" val="31503378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DCDD4-2A28-41BB-9F19-406F2DF13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 err="1">
                <a:solidFill>
                  <a:srgbClr val="333333"/>
                </a:solidFill>
                <a:effectLst/>
              </a:rPr>
              <a:t>EditText</a:t>
            </a:r>
            <a:r>
              <a:rPr lang="en-US" b="1" i="0" dirty="0">
                <a:solidFill>
                  <a:srgbClr val="333333"/>
                </a:solidFill>
                <a:effectLst/>
              </a:rPr>
              <a:t> Common Listeners</a:t>
            </a:r>
            <a:br>
              <a:rPr lang="en-US" b="1" i="0" dirty="0">
                <a:solidFill>
                  <a:srgbClr val="333333"/>
                </a:solidFill>
                <a:effectLst/>
                <a:latin typeface="Helvetica Neue"/>
              </a:rPr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6B4B4E-C5A0-4854-88D7-AF8CB8948F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US" b="0" dirty="0" err="1"/>
              <a:t>addTextChangedListener</a:t>
            </a:r>
            <a:r>
              <a:rPr lang="en-US" b="0" dirty="0"/>
              <a:t> - Fires each time the text in the field is being changed</a:t>
            </a:r>
          </a:p>
          <a:p>
            <a:pPr>
              <a:spcBef>
                <a:spcPts val="600"/>
              </a:spcBef>
            </a:pPr>
            <a:r>
              <a:rPr lang="en-US" b="0" dirty="0" err="1"/>
              <a:t>setOnEditorActionListener</a:t>
            </a:r>
            <a:r>
              <a:rPr lang="en-US" b="0" dirty="0"/>
              <a:t> - Fires when an "action" button on the soft keyboard is pressed</a:t>
            </a:r>
          </a:p>
        </p:txBody>
      </p:sp>
    </p:spTree>
    <p:extLst>
      <p:ext uri="{BB962C8B-B14F-4D97-AF65-F5344CB8AC3E}">
        <p14:creationId xmlns:p14="http://schemas.microsoft.com/office/powerpoint/2010/main" val="37718504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58"/>
          <p:cNvSpPr txBox="1">
            <a:spLocks noGrp="1"/>
          </p:cNvSpPr>
          <p:nvPr>
            <p:ph type="title"/>
          </p:nvPr>
        </p:nvSpPr>
        <p:spPr>
          <a:xfrm>
            <a:off x="311700" y="409359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Examples of input controls</a:t>
            </a:r>
            <a:endParaRPr dirty="0"/>
          </a:p>
        </p:txBody>
      </p:sp>
      <p:sp>
        <p:nvSpPr>
          <p:cNvPr id="310" name="Google Shape;310;p5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2982600" cy="39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8100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" sz="2000" u="sng" dirty="0">
                <a:ea typeface="Consolas"/>
                <a:sym typeface="Consola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EditText</a:t>
            </a:r>
            <a:r>
              <a:rPr lang="en" sz="2000" dirty="0"/>
              <a:t> </a:t>
            </a:r>
            <a:endParaRPr sz="2000" dirty="0"/>
          </a:p>
          <a:p>
            <a:pPr indent="-38100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" sz="2000" u="sng" dirty="0">
                <a:ea typeface="Consolas"/>
                <a:sym typeface="Consola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SeekBar</a:t>
            </a:r>
            <a:r>
              <a:rPr lang="en" sz="2000" dirty="0"/>
              <a:t> </a:t>
            </a:r>
            <a:endParaRPr sz="2000" dirty="0"/>
          </a:p>
          <a:p>
            <a:pPr indent="-38100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" sz="2000" u="sng" dirty="0">
                <a:ea typeface="Consolas"/>
                <a:sym typeface="Consola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CheckBox</a:t>
            </a:r>
            <a:r>
              <a:rPr lang="en" sz="2000" dirty="0"/>
              <a:t> </a:t>
            </a:r>
            <a:endParaRPr sz="2000" dirty="0"/>
          </a:p>
          <a:p>
            <a:pPr indent="-38100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" sz="2000" u="sng" dirty="0">
                <a:ea typeface="Consolas"/>
                <a:sym typeface="Consolas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RadioButton</a:t>
            </a:r>
            <a:endParaRPr sz="2000" dirty="0">
              <a:ea typeface="Consolas"/>
              <a:sym typeface="Consolas"/>
            </a:endParaRPr>
          </a:p>
          <a:p>
            <a:pPr indent="-38100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" sz="2000" u="sng" dirty="0">
                <a:ea typeface="Consolas"/>
                <a:sym typeface="Consolas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Switch</a:t>
            </a:r>
            <a:r>
              <a:rPr lang="en" sz="2000" dirty="0"/>
              <a:t> </a:t>
            </a:r>
            <a:endParaRPr sz="2000" dirty="0"/>
          </a:p>
          <a:p>
            <a:pPr indent="-38100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" sz="2000" u="sng" dirty="0">
                <a:ea typeface="Consolas"/>
                <a:sym typeface="Consolas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Spinner</a:t>
            </a:r>
            <a:r>
              <a:rPr lang="en" sz="2000" dirty="0"/>
              <a:t> </a:t>
            </a:r>
            <a:endParaRPr sz="2000" dirty="0"/>
          </a:p>
        </p:txBody>
      </p:sp>
      <p:sp>
        <p:nvSpPr>
          <p:cNvPr id="312" name="Google Shape;312;p58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313" name="Google Shape;313;p5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205125" y="1745395"/>
            <a:ext cx="5267325" cy="202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59"/>
          <p:cNvSpPr txBox="1">
            <a:spLocks noGrp="1"/>
          </p:cNvSpPr>
          <p:nvPr>
            <p:ph type="title"/>
          </p:nvPr>
        </p:nvSpPr>
        <p:spPr>
          <a:xfrm>
            <a:off x="265317" y="376229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How input controls work</a:t>
            </a:r>
            <a:endParaRPr dirty="0"/>
          </a:p>
        </p:txBody>
      </p:sp>
      <p:sp>
        <p:nvSpPr>
          <p:cNvPr id="318" name="Google Shape;318;p59"/>
          <p:cNvSpPr txBox="1">
            <a:spLocks noGrp="1"/>
          </p:cNvSpPr>
          <p:nvPr>
            <p:ph type="body" idx="1"/>
          </p:nvPr>
        </p:nvSpPr>
        <p:spPr>
          <a:xfrm>
            <a:off x="311700" y="1139687"/>
            <a:ext cx="8080200" cy="39499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" sz="2200" b="0" dirty="0">
                <a:solidFill>
                  <a:srgbClr val="000000"/>
                </a:solidFill>
              </a:rPr>
              <a:t>Use </a:t>
            </a:r>
            <a:r>
              <a:rPr lang="en" sz="2200" b="0" dirty="0">
                <a:solidFill>
                  <a:srgbClr val="000000"/>
                </a:solidFill>
                <a:ea typeface="Consolas"/>
                <a:sym typeface="Consolas"/>
              </a:rPr>
              <a:t>EditText</a:t>
            </a:r>
            <a:r>
              <a:rPr lang="en" sz="2200" b="0" dirty="0">
                <a:solidFill>
                  <a:schemeClr val="dk1"/>
                </a:solidFill>
              </a:rPr>
              <a:t> for entering text using keyboard</a:t>
            </a:r>
            <a:endParaRPr sz="2200" b="0" dirty="0">
              <a:solidFill>
                <a:schemeClr val="dk1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" sz="2200" b="0" dirty="0">
                <a:solidFill>
                  <a:schemeClr val="dk1"/>
                </a:solidFill>
              </a:rPr>
              <a:t>Use </a:t>
            </a:r>
            <a:r>
              <a:rPr lang="en" sz="2200" b="0" dirty="0">
                <a:solidFill>
                  <a:schemeClr val="dk1"/>
                </a:solidFill>
                <a:ea typeface="Consolas"/>
                <a:sym typeface="Consolas"/>
              </a:rPr>
              <a:t>SeekBar</a:t>
            </a:r>
            <a:r>
              <a:rPr lang="en" sz="2200" b="0" dirty="0">
                <a:solidFill>
                  <a:schemeClr val="dk1"/>
                </a:solidFill>
              </a:rPr>
              <a:t> for sliding left or right to a setting</a:t>
            </a:r>
            <a:endParaRPr sz="2200" b="0" dirty="0">
              <a:solidFill>
                <a:schemeClr val="dk1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" sz="2200" b="0" dirty="0">
                <a:solidFill>
                  <a:schemeClr val="dk1"/>
                </a:solidFill>
              </a:rPr>
              <a:t>Combine </a:t>
            </a:r>
            <a:r>
              <a:rPr lang="en" sz="2200" b="0" dirty="0">
                <a:solidFill>
                  <a:schemeClr val="dk1"/>
                </a:solidFill>
                <a:ea typeface="Consolas"/>
                <a:sym typeface="Consolas"/>
              </a:rPr>
              <a:t>CheckBox</a:t>
            </a:r>
            <a:r>
              <a:rPr lang="en" sz="2200" b="0" dirty="0">
                <a:solidFill>
                  <a:schemeClr val="dk1"/>
                </a:solidFill>
              </a:rPr>
              <a:t> elements for choosing more than one option</a:t>
            </a:r>
            <a:endParaRPr sz="2200" b="0" dirty="0">
              <a:solidFill>
                <a:schemeClr val="dk1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" sz="2200" b="0" dirty="0">
                <a:solidFill>
                  <a:schemeClr val="dk1"/>
                </a:solidFill>
              </a:rPr>
              <a:t>Combine </a:t>
            </a:r>
            <a:r>
              <a:rPr lang="en" sz="2200" b="0" dirty="0">
                <a:solidFill>
                  <a:schemeClr val="dk1"/>
                </a:solidFill>
                <a:ea typeface="Consolas"/>
                <a:sym typeface="Consolas"/>
              </a:rPr>
              <a:t>RadioButton</a:t>
            </a:r>
            <a:r>
              <a:rPr lang="en" sz="2200" b="0" dirty="0">
                <a:solidFill>
                  <a:schemeClr val="dk1"/>
                </a:solidFill>
              </a:rPr>
              <a:t> elements into </a:t>
            </a:r>
            <a:r>
              <a:rPr lang="en" sz="2200" b="0" u="sng" dirty="0">
                <a:solidFill>
                  <a:schemeClr val="hlink"/>
                </a:solidFill>
                <a:ea typeface="Consolas"/>
                <a:sym typeface="Consolas"/>
                <a:hlinkClick r:id="rId3"/>
              </a:rPr>
              <a:t>RadioGroup</a:t>
            </a:r>
            <a:r>
              <a:rPr lang="en" sz="2200" b="0" dirty="0">
                <a:solidFill>
                  <a:schemeClr val="dk1"/>
                </a:solidFill>
              </a:rPr>
              <a:t> — user makes only one choice</a:t>
            </a:r>
            <a:endParaRPr sz="2200" b="0" dirty="0">
              <a:solidFill>
                <a:schemeClr val="dk1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" sz="2200" b="0" dirty="0">
                <a:solidFill>
                  <a:schemeClr val="dk1"/>
                </a:solidFill>
              </a:rPr>
              <a:t>Use </a:t>
            </a:r>
            <a:r>
              <a:rPr lang="en" sz="2200" b="0" dirty="0">
                <a:solidFill>
                  <a:schemeClr val="dk1"/>
                </a:solidFill>
                <a:ea typeface="Consolas"/>
                <a:sym typeface="Consolas"/>
              </a:rPr>
              <a:t>Switch</a:t>
            </a:r>
            <a:r>
              <a:rPr lang="en" sz="2200" b="0" dirty="0">
                <a:solidFill>
                  <a:schemeClr val="dk1"/>
                </a:solidFill>
              </a:rPr>
              <a:t> for tapping on or off</a:t>
            </a:r>
            <a:endParaRPr sz="2200" b="0" dirty="0">
              <a:solidFill>
                <a:schemeClr val="dk1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" sz="2200" b="0" dirty="0">
                <a:solidFill>
                  <a:schemeClr val="dk1"/>
                </a:solidFill>
              </a:rPr>
              <a:t>Use </a:t>
            </a:r>
            <a:r>
              <a:rPr lang="en" sz="2200" b="0" dirty="0">
                <a:solidFill>
                  <a:schemeClr val="dk1"/>
                </a:solidFill>
                <a:ea typeface="Consolas"/>
                <a:sym typeface="Consolas"/>
              </a:rPr>
              <a:t>Spinner</a:t>
            </a:r>
            <a:r>
              <a:rPr lang="en" sz="2200" b="0" dirty="0">
                <a:solidFill>
                  <a:schemeClr val="dk1"/>
                </a:solidFill>
              </a:rPr>
              <a:t> for choosing a single item from a list</a:t>
            </a:r>
            <a:endParaRPr sz="2200" b="0" dirty="0"/>
          </a:p>
        </p:txBody>
      </p:sp>
      <p:sp>
        <p:nvSpPr>
          <p:cNvPr id="320" name="Google Shape;320;p59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78"/>
          <p:cNvSpPr txBox="1">
            <a:spLocks noGrp="1"/>
          </p:cNvSpPr>
          <p:nvPr>
            <p:ph type="title"/>
          </p:nvPr>
        </p:nvSpPr>
        <p:spPr>
          <a:xfrm>
            <a:off x="278570" y="38285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UI elements for providing choices</a:t>
            </a:r>
            <a:endParaRPr dirty="0"/>
          </a:p>
        </p:txBody>
      </p:sp>
      <p:sp>
        <p:nvSpPr>
          <p:cNvPr id="469" name="Google Shape;469;p78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5048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5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CheckBox</a:t>
            </a:r>
            <a:r>
              <a:rPr lang="en"/>
              <a:t> and </a:t>
            </a: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RadioButton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ToggleButton</a:t>
            </a:r>
            <a:r>
              <a:rPr lang="en"/>
              <a:t> and </a:t>
            </a: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Switch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457200" lvl="0" indent="-381000" algn="l" rtl="0">
              <a:spcBef>
                <a:spcPts val="5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Spinner</a:t>
            </a:r>
            <a:endParaRPr/>
          </a:p>
        </p:txBody>
      </p:sp>
      <p:sp>
        <p:nvSpPr>
          <p:cNvPr id="470" name="Google Shape;470;p78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pic>
        <p:nvPicPr>
          <p:cNvPr id="471" name="Google Shape;471;p7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052225" y="1072075"/>
            <a:ext cx="1362075" cy="1038225"/>
          </a:xfrm>
          <a:prstGeom prst="rect">
            <a:avLst/>
          </a:prstGeom>
          <a:noFill/>
          <a:ln w="9525" cap="flat" cmpd="sng">
            <a:solidFill>
              <a:srgbClr val="757575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472" name="Google Shape;472;p7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689013" y="1062538"/>
            <a:ext cx="1885950" cy="1057275"/>
          </a:xfrm>
          <a:prstGeom prst="rect">
            <a:avLst/>
          </a:prstGeom>
          <a:noFill/>
          <a:ln w="9525" cap="flat" cmpd="sng">
            <a:solidFill>
              <a:srgbClr val="757575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473" name="Google Shape;473;p7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052225" y="2216350"/>
            <a:ext cx="2352675" cy="742950"/>
          </a:xfrm>
          <a:prstGeom prst="rect">
            <a:avLst/>
          </a:prstGeom>
          <a:noFill/>
          <a:ln w="9525" cap="flat" cmpd="sng">
            <a:solidFill>
              <a:srgbClr val="757575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474" name="Google Shape;474;p7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062638" y="2850900"/>
            <a:ext cx="2295525" cy="742950"/>
          </a:xfrm>
          <a:prstGeom prst="rect">
            <a:avLst/>
          </a:prstGeom>
          <a:noFill/>
          <a:ln w="9525" cap="flat" cmpd="sng">
            <a:solidFill>
              <a:srgbClr val="757575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475" name="Google Shape;475;p78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2283375" y="2930575"/>
            <a:ext cx="1800225" cy="1562100"/>
          </a:xfrm>
          <a:prstGeom prst="rect">
            <a:avLst/>
          </a:prstGeom>
          <a:noFill/>
          <a:ln w="9525" cap="flat" cmpd="sng">
            <a:solidFill>
              <a:srgbClr val="757575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79"/>
          <p:cNvSpPr txBox="1">
            <a:spLocks noGrp="1"/>
          </p:cNvSpPr>
          <p:nvPr>
            <p:ph type="title"/>
          </p:nvPr>
        </p:nvSpPr>
        <p:spPr>
          <a:xfrm>
            <a:off x="285196" y="389481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CheckBox</a:t>
            </a:r>
            <a:endParaRPr dirty="0"/>
          </a:p>
        </p:txBody>
      </p:sp>
      <p:sp>
        <p:nvSpPr>
          <p:cNvPr id="481" name="Google Shape;481;p7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709300" cy="329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Arial" panose="020B0604020202020204" pitchFamily="34" charset="0"/>
              <a:buChar char="•"/>
            </a:pPr>
            <a:r>
              <a:rPr lang="en" b="0" dirty="0"/>
              <a:t>User can select any number of choices</a:t>
            </a:r>
            <a:endParaRPr b="0" dirty="0"/>
          </a:p>
          <a:p>
            <a: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Arial" panose="020B0604020202020204" pitchFamily="34" charset="0"/>
              <a:buChar char="•"/>
            </a:pPr>
            <a:r>
              <a:rPr lang="en" b="0" dirty="0"/>
              <a:t>Checking one box does not uncheck another</a:t>
            </a:r>
            <a:endParaRPr b="0" dirty="0"/>
          </a:p>
          <a:p>
            <a: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Arial" panose="020B0604020202020204" pitchFamily="34" charset="0"/>
              <a:buChar char="•"/>
            </a:pPr>
            <a:r>
              <a:rPr lang="en" b="0" dirty="0"/>
              <a:t>Users expect checkboxes in a vertical list</a:t>
            </a:r>
            <a:endParaRPr b="0" dirty="0"/>
          </a:p>
          <a:p>
            <a: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Arial" panose="020B0604020202020204" pitchFamily="34" charset="0"/>
              <a:buChar char="•"/>
            </a:pPr>
            <a:r>
              <a:rPr lang="en" b="0" dirty="0"/>
              <a:t>Commonly used with a Submit button</a:t>
            </a:r>
            <a:endParaRPr b="0" dirty="0"/>
          </a:p>
          <a:p>
            <a: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Arial" panose="020B0604020202020204" pitchFamily="34" charset="0"/>
              <a:buChar char="•"/>
            </a:pPr>
            <a:r>
              <a:rPr lang="en" b="0" dirty="0"/>
              <a:t>Every </a:t>
            </a:r>
            <a:r>
              <a:rPr lang="en" b="0" dirty="0">
                <a:ea typeface="Consolas"/>
                <a:sym typeface="Consolas"/>
              </a:rPr>
              <a:t>CheckBox</a:t>
            </a:r>
            <a:r>
              <a:rPr lang="en" b="0" dirty="0"/>
              <a:t> is a </a:t>
            </a:r>
            <a:r>
              <a:rPr lang="en" b="0" dirty="0">
                <a:ea typeface="Consolas"/>
                <a:sym typeface="Consolas"/>
              </a:rPr>
              <a:t>View</a:t>
            </a:r>
            <a:r>
              <a:rPr lang="en" b="0" dirty="0"/>
              <a:t> and can have </a:t>
            </a:r>
            <a:br>
              <a:rPr lang="en" b="0" dirty="0"/>
            </a:br>
            <a:r>
              <a:rPr lang="en" b="0" dirty="0"/>
              <a:t>an </a:t>
            </a:r>
            <a:r>
              <a:rPr lang="en" b="0" dirty="0">
                <a:ea typeface="Consolas"/>
                <a:sym typeface="Consolas"/>
              </a:rPr>
              <a:t>onClick</a:t>
            </a:r>
            <a:r>
              <a:rPr lang="en" b="0" dirty="0"/>
              <a:t> handler</a:t>
            </a:r>
            <a:endParaRPr b="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endParaRPr sz="14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82" name="Google Shape;482;p79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pic>
        <p:nvPicPr>
          <p:cNvPr id="483" name="Google Shape;483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00870" y="2748000"/>
            <a:ext cx="2231425" cy="170087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80"/>
          <p:cNvSpPr txBox="1">
            <a:spLocks noGrp="1"/>
          </p:cNvSpPr>
          <p:nvPr>
            <p:ph type="title"/>
          </p:nvPr>
        </p:nvSpPr>
        <p:spPr>
          <a:xfrm>
            <a:off x="305074" y="409359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RadioButton</a:t>
            </a:r>
            <a:endParaRPr dirty="0"/>
          </a:p>
        </p:txBody>
      </p:sp>
      <p:sp>
        <p:nvSpPr>
          <p:cNvPr id="489" name="Google Shape;489;p80"/>
          <p:cNvSpPr txBox="1">
            <a:spLocks noGrp="1"/>
          </p:cNvSpPr>
          <p:nvPr>
            <p:ph type="body" idx="1"/>
          </p:nvPr>
        </p:nvSpPr>
        <p:spPr>
          <a:xfrm>
            <a:off x="356221" y="1156991"/>
            <a:ext cx="7281300" cy="357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Arial" panose="020B0604020202020204" pitchFamily="34" charset="0"/>
              <a:buChar char="•"/>
            </a:pPr>
            <a:r>
              <a:rPr lang="en" b="0" dirty="0"/>
              <a:t>Put </a:t>
            </a:r>
            <a:r>
              <a:rPr lang="en" b="0" u="sng" dirty="0">
                <a:solidFill>
                  <a:schemeClr val="accent5"/>
                </a:solidFill>
                <a:ea typeface="Consolas"/>
                <a:sym typeface="Consola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RadioButton</a:t>
            </a:r>
            <a:r>
              <a:rPr lang="en" b="0" dirty="0"/>
              <a:t> elements in a </a:t>
            </a:r>
            <a:r>
              <a:rPr lang="en" b="0" u="sng" dirty="0">
                <a:solidFill>
                  <a:schemeClr val="accent5"/>
                </a:solidFill>
                <a:ea typeface="Consolas"/>
                <a:sym typeface="Consola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RadioGroup</a:t>
            </a:r>
            <a:r>
              <a:rPr lang="en" b="0" dirty="0"/>
              <a:t> in a vertical list (horizontally if labels are short)</a:t>
            </a:r>
            <a:endParaRPr b="0" dirty="0"/>
          </a:p>
          <a:p>
            <a: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Arial" panose="020B0604020202020204" pitchFamily="34" charset="0"/>
              <a:buChar char="•"/>
            </a:pPr>
            <a:r>
              <a:rPr lang="en" b="0" dirty="0"/>
              <a:t>User can select only one of the choices</a:t>
            </a:r>
            <a:endParaRPr b="0" dirty="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Font typeface="Arial" panose="020B0604020202020204" pitchFamily="34" charset="0"/>
              <a:buChar char="•"/>
            </a:pPr>
            <a:r>
              <a:rPr lang="en" b="0" dirty="0"/>
              <a:t>Checking one unchecks all others in group</a:t>
            </a:r>
            <a:endParaRPr b="0" dirty="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Font typeface="Arial" panose="020B0604020202020204" pitchFamily="34" charset="0"/>
              <a:buChar char="•"/>
            </a:pPr>
            <a:r>
              <a:rPr lang="en" b="0" dirty="0"/>
              <a:t>Each </a:t>
            </a:r>
            <a:r>
              <a:rPr lang="en" b="0" u="sng" dirty="0">
                <a:solidFill>
                  <a:schemeClr val="accent5"/>
                </a:solidFill>
                <a:ea typeface="Consolas"/>
                <a:sym typeface="Consola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RadioButton</a:t>
            </a:r>
            <a:r>
              <a:rPr lang="en" b="0" dirty="0"/>
              <a:t> can have </a:t>
            </a:r>
            <a:r>
              <a:rPr lang="en" b="0" dirty="0">
                <a:ea typeface="Consolas"/>
                <a:sym typeface="Consolas"/>
              </a:rPr>
              <a:t>onClick</a:t>
            </a:r>
            <a:r>
              <a:rPr lang="en" b="0" dirty="0"/>
              <a:t> </a:t>
            </a:r>
            <a:br>
              <a:rPr lang="en" b="0" dirty="0"/>
            </a:br>
            <a:r>
              <a:rPr lang="en" b="0" dirty="0"/>
              <a:t>handler</a:t>
            </a:r>
            <a:endParaRPr b="0" dirty="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Font typeface="Arial" panose="020B0604020202020204" pitchFamily="34" charset="0"/>
              <a:buChar char="•"/>
            </a:pPr>
            <a:r>
              <a:rPr lang="en" b="0" dirty="0"/>
              <a:t>Commonly used with a Submit button</a:t>
            </a:r>
            <a:br>
              <a:rPr lang="en" b="0" dirty="0"/>
            </a:br>
            <a:r>
              <a:rPr lang="en" b="0" dirty="0"/>
              <a:t>for the </a:t>
            </a:r>
            <a:r>
              <a:rPr lang="en" b="0" dirty="0">
                <a:ea typeface="Consolas"/>
                <a:sym typeface="Consolas"/>
              </a:rPr>
              <a:t>RadioGroup</a:t>
            </a:r>
            <a:endParaRPr b="0" dirty="0">
              <a:ea typeface="Consolas"/>
              <a:sym typeface="Consolas"/>
            </a:endParaRPr>
          </a:p>
          <a:p>
            <a:pPr marL="800100" lvl="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b="0" dirty="0">
              <a:solidFill>
                <a:schemeClr val="dk1"/>
              </a:solidFill>
              <a:ea typeface="Consolas"/>
              <a:sym typeface="Consolas"/>
            </a:endParaRPr>
          </a:p>
          <a:p>
            <a:pPr marL="342900" lvl="0" algn="l" rtl="0">
              <a:spcBef>
                <a:spcPts val="60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endParaRPr b="0" dirty="0">
              <a:solidFill>
                <a:schemeClr val="dk1"/>
              </a:solidFill>
              <a:ea typeface="Consolas"/>
              <a:sym typeface="Consolas"/>
            </a:endParaRPr>
          </a:p>
        </p:txBody>
      </p:sp>
      <p:sp>
        <p:nvSpPr>
          <p:cNvPr id="490" name="Google Shape;490;p80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pic>
        <p:nvPicPr>
          <p:cNvPr id="491" name="Google Shape;491;p8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89825" y="3031600"/>
            <a:ext cx="2291300" cy="1284550"/>
          </a:xfrm>
          <a:prstGeom prst="rect">
            <a:avLst/>
          </a:prstGeom>
          <a:noFill/>
          <a:ln w="9525" cap="flat" cmpd="sng">
            <a:solidFill>
              <a:srgbClr val="757575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81"/>
          <p:cNvSpPr txBox="1">
            <a:spLocks noGrp="1"/>
          </p:cNvSpPr>
          <p:nvPr>
            <p:ph type="title"/>
          </p:nvPr>
        </p:nvSpPr>
        <p:spPr>
          <a:xfrm>
            <a:off x="298448" y="40273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Toggle buttons and switches</a:t>
            </a:r>
            <a:endParaRPr dirty="0"/>
          </a:p>
        </p:txBody>
      </p:sp>
      <p:sp>
        <p:nvSpPr>
          <p:cNvPr id="497" name="Google Shape;497;p81"/>
          <p:cNvSpPr txBox="1">
            <a:spLocks noGrp="1"/>
          </p:cNvSpPr>
          <p:nvPr>
            <p:ph type="body" idx="1"/>
          </p:nvPr>
        </p:nvSpPr>
        <p:spPr>
          <a:xfrm>
            <a:off x="311700" y="1021475"/>
            <a:ext cx="8709300" cy="352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19100" marR="0" lvl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Arial" panose="020B0604020202020204" pitchFamily="34" charset="0"/>
              <a:buChar char="•"/>
            </a:pPr>
            <a:r>
              <a:rPr lang="en" b="0" dirty="0"/>
              <a:t>User can switch between on and off</a:t>
            </a:r>
            <a:endParaRPr b="0" dirty="0"/>
          </a:p>
          <a:p>
            <a:pPr marL="419100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 panose="020B0604020202020204" pitchFamily="34" charset="0"/>
              <a:buChar char="•"/>
            </a:pPr>
            <a:r>
              <a:rPr lang="en" b="0" dirty="0"/>
              <a:t>Use </a:t>
            </a:r>
            <a:r>
              <a:rPr lang="en" b="0" dirty="0">
                <a:ea typeface="Consolas"/>
                <a:sym typeface="Consolas"/>
              </a:rPr>
              <a:t>android:onClick</a:t>
            </a:r>
            <a:r>
              <a:rPr lang="en" b="0" dirty="0"/>
              <a:t> for click handler</a:t>
            </a:r>
            <a:endParaRPr b="0" dirty="0"/>
          </a:p>
          <a:p>
            <a:pPr marL="0" indent="0">
              <a:lnSpc>
                <a:spcPct val="115000"/>
              </a:lnSpc>
              <a:spcBef>
                <a:spcPts val="1000"/>
              </a:spcBef>
              <a:buNone/>
            </a:pPr>
            <a:r>
              <a:rPr lang="en" b="0" dirty="0"/>
              <a:t>                                     </a:t>
            </a:r>
            <a:br>
              <a:rPr lang="en" b="0" dirty="0"/>
            </a:br>
            <a:r>
              <a:rPr lang="en" b="0" dirty="0"/>
              <a:t>                                     Toggle buttons </a:t>
            </a:r>
            <a:endParaRPr b="0" dirty="0"/>
          </a:p>
          <a:p>
            <a:pPr marL="342900">
              <a:lnSpc>
                <a:spcPct val="115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b="0" dirty="0"/>
          </a:p>
          <a:p>
            <a:pPr marL="0" indent="0">
              <a:lnSpc>
                <a:spcPct val="115000"/>
              </a:lnSpc>
              <a:spcBef>
                <a:spcPts val="1000"/>
              </a:spcBef>
              <a:buNone/>
            </a:pPr>
            <a:r>
              <a:rPr lang="en" b="0" dirty="0"/>
              <a:t>                                      Switches </a:t>
            </a:r>
            <a:endParaRPr b="0" dirty="0"/>
          </a:p>
          <a:p>
            <a:pPr marL="342900">
              <a:lnSpc>
                <a:spcPct val="115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b="0" dirty="0"/>
          </a:p>
          <a:p>
            <a:pPr marL="342900">
              <a:spcAft>
                <a:spcPts val="1000"/>
              </a:spcAft>
              <a:buFont typeface="Arial" panose="020B0604020202020204" pitchFamily="34" charset="0"/>
              <a:buChar char="•"/>
            </a:pPr>
            <a:endParaRPr b="0" dirty="0">
              <a:solidFill>
                <a:schemeClr val="dk1"/>
              </a:solidFill>
              <a:ea typeface="Consolas"/>
              <a:sym typeface="Consolas"/>
            </a:endParaRPr>
          </a:p>
        </p:txBody>
      </p:sp>
      <p:sp>
        <p:nvSpPr>
          <p:cNvPr id="498" name="Google Shape;498;p81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pic>
        <p:nvPicPr>
          <p:cNvPr id="499" name="Google Shape;499;p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609" y="2405083"/>
            <a:ext cx="2352675" cy="74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0" name="Google Shape;500;p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7794" y="3332125"/>
            <a:ext cx="2400575" cy="77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20218-6DA7-4A2E-8BC9-1300B2F49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9E4D07-6E6D-4C37-99E8-80589BB026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Binding views</a:t>
            </a:r>
          </a:p>
          <a:p>
            <a:r>
              <a:rPr lang="en-US" dirty="0"/>
              <a:t>Handling actions</a:t>
            </a:r>
          </a:p>
          <a:p>
            <a:r>
              <a:rPr lang="en-US" dirty="0"/>
              <a:t>Common event listeners</a:t>
            </a:r>
          </a:p>
        </p:txBody>
      </p:sp>
    </p:spTree>
    <p:extLst>
      <p:ext uri="{BB962C8B-B14F-4D97-AF65-F5344CB8AC3E}">
        <p14:creationId xmlns:p14="http://schemas.microsoft.com/office/powerpoint/2010/main" val="9053102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3FA5E-9717-403F-B02D-3DDB42D97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415566-1D57-4066-80A7-E0BD3E3E92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 Login screen, when click Login button:</a:t>
            </a:r>
          </a:p>
          <a:p>
            <a:pPr lvl="1"/>
            <a:r>
              <a:rPr lang="en-US" dirty="0"/>
              <a:t>If username is admin and password is 123456 =&gt; show “Login successfully”</a:t>
            </a:r>
          </a:p>
          <a:p>
            <a:pPr lvl="1"/>
            <a:r>
              <a:rPr lang="en-US" dirty="0"/>
              <a:t>Otherwise, show “Login failed”</a:t>
            </a:r>
          </a:p>
        </p:txBody>
      </p:sp>
    </p:spTree>
    <p:extLst>
      <p:ext uri="{BB962C8B-B14F-4D97-AF65-F5344CB8AC3E}">
        <p14:creationId xmlns:p14="http://schemas.microsoft.com/office/powerpoint/2010/main" val="24748186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E572D-8269-4A95-93A8-FD22122F6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BFBC04-399B-40F1-BBAF-764281F918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0" dirty="0">
                <a:hlinkClick r:id="rId2"/>
              </a:rPr>
              <a:t>https://google-developer-training.github.io/android-developer-fundamentals-course-concepts-v2/</a:t>
            </a:r>
            <a:endParaRPr lang="en-US" b="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236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Binding View</a:t>
            </a:r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Assign id for view in xml file</a:t>
            </a:r>
            <a:endParaRPr/>
          </a:p>
        </p:txBody>
      </p:sp>
      <p:pic>
        <p:nvPicPr>
          <p:cNvPr id="62" name="Shape 62" descr="Screen Shot 2016-11-18 at 11.14.10 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411" y="1767561"/>
            <a:ext cx="8077200" cy="24812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Binding View</a:t>
            </a:r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35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Access view through findViewById()</a:t>
            </a:r>
            <a:endParaRPr/>
          </a:p>
        </p:txBody>
      </p:sp>
      <p:pic>
        <p:nvPicPr>
          <p:cNvPr id="69" name="Shape 69" descr="Screen Shot 2016-11-18 at 11.16.41 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2550" y="1481475"/>
            <a:ext cx="6675200" cy="363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C09C5-8446-4F3E-BCFE-FE448C604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Handling Action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2BDA51-E1BD-4CC2-81FC-8CFAF57F3F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4"/>
            <a:ext cx="8520600" cy="3991025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dirty="0"/>
              <a:t>An UI event is an action that is triggered by the user interacting with the UI 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A button pressed or released 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A key is pressed or released 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An area of a touch screen is touched, etc. 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Gesture</a:t>
            </a: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long touch                             </a:t>
            </a: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double-tap</a:t>
            </a: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Fling</a:t>
            </a:r>
          </a:p>
          <a:p>
            <a:pPr lvl="2">
              <a:spcBef>
                <a:spcPts val="600"/>
              </a:spcBef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353ACB-8C7E-458C-8545-7B24DE970E63}"/>
              </a:ext>
            </a:extLst>
          </p:cNvPr>
          <p:cNvSpPr txBox="1"/>
          <p:nvPr/>
        </p:nvSpPr>
        <p:spPr>
          <a:xfrm>
            <a:off x="3922643" y="3558209"/>
            <a:ext cx="2345635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0150" lvl="2" indent="-28575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Drag</a:t>
            </a:r>
          </a:p>
          <a:p>
            <a:pPr marL="1200150" lvl="2" indent="-28575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Scroll</a:t>
            </a:r>
          </a:p>
          <a:p>
            <a:pPr marL="1200150" lvl="2" indent="-28575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pinch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520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311700" y="394688"/>
            <a:ext cx="8520600" cy="6853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Handling Action – 1</a:t>
            </a:r>
            <a:r>
              <a:rPr lang="en-GB" baseline="30000" dirty="0"/>
              <a:t>st</a:t>
            </a:r>
            <a:r>
              <a:rPr lang="en-GB" dirty="0"/>
              <a:t> way</a:t>
            </a:r>
            <a:endParaRPr dirty="0"/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311700" y="968187"/>
            <a:ext cx="8520600" cy="36007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endParaRPr lang="en-GB" dirty="0"/>
          </a:p>
          <a:p>
            <a:pPr indent="-317500">
              <a:buSzPts val="1400"/>
              <a:buChar char="-"/>
            </a:pPr>
            <a:r>
              <a:rPr lang="en-GB" dirty="0"/>
              <a:t>Set event name in xml file: </a:t>
            </a:r>
            <a:r>
              <a:rPr lang="en-GB" dirty="0" err="1"/>
              <a:t>android:onClick</a:t>
            </a:r>
            <a:r>
              <a:rPr lang="en-GB" dirty="0"/>
              <a:t>=”</a:t>
            </a:r>
            <a:r>
              <a:rPr lang="en-GB" dirty="0" err="1"/>
              <a:t>EventName</a:t>
            </a:r>
            <a:r>
              <a:rPr lang="en-GB" dirty="0"/>
              <a:t>“</a:t>
            </a:r>
            <a:endParaRPr dirty="0"/>
          </a:p>
          <a:p>
            <a:pPr marL="45720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endParaRPr dirty="0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6997" y="1670618"/>
            <a:ext cx="5320705" cy="205613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311700" y="40131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Handling Action – 1</a:t>
            </a:r>
            <a:r>
              <a:rPr lang="en-GB" baseline="30000" dirty="0"/>
              <a:t>st</a:t>
            </a:r>
            <a:r>
              <a:rPr lang="en-GB" dirty="0"/>
              <a:t> way</a:t>
            </a:r>
            <a:endParaRPr dirty="0"/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311700" y="968187"/>
            <a:ext cx="8520600" cy="36007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17500">
              <a:buSzPts val="1400"/>
              <a:buChar char="-"/>
            </a:pPr>
            <a:r>
              <a:rPr lang="en-GB" dirty="0"/>
              <a:t>In activity, implement event</a:t>
            </a:r>
            <a:endParaRPr dirty="0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77" name="Shape 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9421" y="1758683"/>
            <a:ext cx="6124575" cy="2362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87394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/>
              <a:t>Handling Action – 2</a:t>
            </a:r>
            <a:r>
              <a:rPr lang="en-GB" baseline="30000" dirty="0"/>
              <a:t>nd</a:t>
            </a:r>
            <a:r>
              <a:rPr lang="en-GB" dirty="0"/>
              <a:t> way</a:t>
            </a: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Inline anonymous listener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84" name="Shape 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2400" y="1654225"/>
            <a:ext cx="6762750" cy="291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/>
              <a:t>Handling Action – 3</a:t>
            </a:r>
            <a:r>
              <a:rPr lang="en-GB" baseline="30000" dirty="0"/>
              <a:t>th</a:t>
            </a:r>
            <a:r>
              <a:rPr lang="en-GB" dirty="0"/>
              <a:t> way</a:t>
            </a: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330104" y="1779492"/>
            <a:ext cx="3344735" cy="14949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vi-VN" b="0" dirty="0"/>
              <a:t>- Activity implements View.OnclickListener</a:t>
            </a:r>
            <a:endParaRPr b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427687-D681-04F7-22DC-75ED3C40F4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4361" y="1010051"/>
            <a:ext cx="5653045" cy="4162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604161"/>
      </p:ext>
    </p:extLst>
  </p:cSld>
  <p:clrMapOvr>
    <a:masterClrMapping/>
  </p:clrMapOvr>
</p:sld>
</file>

<file path=ppt/theme/theme1.xml><?xml version="1.0" encoding="utf-8"?>
<a:theme xmlns:a="http://schemas.openxmlformats.org/drawingml/2006/main" name="2_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. AndroidStructure" id="{C38918FD-31D2-4B51-A8B7-4A0EE41EC165}" vid="{6FFE7F4F-7E43-4C24-8C1D-EFA39DB96C43}"/>
    </a:ext>
  </a:extLst>
</a:theme>
</file>

<file path=ppt/theme/theme2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. AndroidStructure" id="{C38918FD-31D2-4B51-A8B7-4A0EE41EC165}" vid="{EF869649-281C-40A9-8AC9-A1A2B66CECBC}"/>
    </a:ext>
  </a:extLst>
</a:theme>
</file>

<file path=ppt/theme/theme3.xml><?xml version="1.0" encoding="utf-8"?>
<a:theme xmlns:a="http://schemas.openxmlformats.org/drawingml/2006/main" name="1_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. AndroidStructure" id="{C38918FD-31D2-4B51-A8B7-4A0EE41EC165}" vid="{3942A3B0-E6F7-499B-90EA-0D4880C816DB}"/>
    </a:ext>
  </a:extLst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175</TotalTime>
  <Words>548</Words>
  <Application>Microsoft Macintosh PowerPoint</Application>
  <PresentationFormat>On-screen Show (16:9)</PresentationFormat>
  <Paragraphs>102</Paragraphs>
  <Slides>21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Arial</vt:lpstr>
      <vt:lpstr>Consolas</vt:lpstr>
      <vt:lpstr>Helvetica Neue</vt:lpstr>
      <vt:lpstr>Myriad Pro</vt:lpstr>
      <vt:lpstr>Tahoma</vt:lpstr>
      <vt:lpstr>Times New Roman</vt:lpstr>
      <vt:lpstr>Wingdings</vt:lpstr>
      <vt:lpstr>2_Theme1</vt:lpstr>
      <vt:lpstr>Theme1</vt:lpstr>
      <vt:lpstr>1_Theme1</vt:lpstr>
      <vt:lpstr>Binding Views and Handling Actions</vt:lpstr>
      <vt:lpstr>Contents</vt:lpstr>
      <vt:lpstr>Binding View</vt:lpstr>
      <vt:lpstr>Binding View</vt:lpstr>
      <vt:lpstr>Handling Action</vt:lpstr>
      <vt:lpstr>Handling Action – 1st way</vt:lpstr>
      <vt:lpstr>Handling Action – 1st way</vt:lpstr>
      <vt:lpstr>Handling Action – 2nd way </vt:lpstr>
      <vt:lpstr>Handling Action – 3th way </vt:lpstr>
      <vt:lpstr>View is base class for input controls</vt:lpstr>
      <vt:lpstr>View Event listeners</vt:lpstr>
      <vt:lpstr>AdapterView Event Listeners </vt:lpstr>
      <vt:lpstr>EditText Common Listeners </vt:lpstr>
      <vt:lpstr>Examples of input controls</vt:lpstr>
      <vt:lpstr>How input controls work</vt:lpstr>
      <vt:lpstr>UI elements for providing choices</vt:lpstr>
      <vt:lpstr>CheckBox</vt:lpstr>
      <vt:lpstr>RadioButton</vt:lpstr>
      <vt:lpstr>Toggle buttons and switches</vt:lpstr>
      <vt:lpstr>Classwork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Binding Views and Handling Actions</dc:title>
  <cp:lastModifiedBy>Loan Bui</cp:lastModifiedBy>
  <cp:revision>43</cp:revision>
  <dcterms:modified xsi:type="dcterms:W3CDTF">2024-08-17T11:54:39Z</dcterms:modified>
</cp:coreProperties>
</file>