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040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-90" y="-210"/>
      </p:cViewPr>
      <p:guideLst>
        <p:guide orient="horz" pos="15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65766"/>
            <a:ext cx="7772400" cy="10804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856178"/>
            <a:ext cx="6400800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CD4F-E281-4632-8314-1B7C5D324887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7B36-AE86-41ED-AB87-DC28FF5D63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7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CD4F-E281-4632-8314-1B7C5D324887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7B36-AE86-41ED-AB87-DC28FF5D63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2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1847"/>
            <a:ext cx="2057400" cy="43006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1847"/>
            <a:ext cx="6019800" cy="43006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CD4F-E281-4632-8314-1B7C5D324887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7B36-AE86-41ED-AB87-DC28FF5D63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9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CD4F-E281-4632-8314-1B7C5D324887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7B36-AE86-41ED-AB87-DC28FF5D63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8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238869"/>
            <a:ext cx="7772400" cy="1001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36302"/>
            <a:ext cx="7772400" cy="11025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CD4F-E281-4632-8314-1B7C5D324887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7B36-AE86-41ED-AB87-DC28FF5D63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5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176074"/>
            <a:ext cx="4038600" cy="33263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176074"/>
            <a:ext cx="4038600" cy="33263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CD4F-E281-4632-8314-1B7C5D324887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7B36-AE86-41ED-AB87-DC28FF5D63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28237"/>
            <a:ext cx="4040188" cy="4701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598434"/>
            <a:ext cx="4040188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30" y="1128237"/>
            <a:ext cx="4041775" cy="4701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30" y="1598434"/>
            <a:ext cx="4041775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CD4F-E281-4632-8314-1B7C5D324887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7B36-AE86-41ED-AB87-DC28FF5D63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8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CD4F-E281-4632-8314-1B7C5D324887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7B36-AE86-41ED-AB87-DC28FF5D63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0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CD4F-E281-4632-8314-1B7C5D324887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7B36-AE86-41ED-AB87-DC28FF5D63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4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5" y="200680"/>
            <a:ext cx="3008313" cy="854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0681"/>
            <a:ext cx="5111750" cy="43017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5" y="1054733"/>
            <a:ext cx="3008313" cy="34477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CD4F-E281-4632-8314-1B7C5D324887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7B36-AE86-41ED-AB87-DC28FF5D63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3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528220"/>
            <a:ext cx="5486400" cy="4165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0361"/>
            <a:ext cx="5486400" cy="3024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3944746"/>
            <a:ext cx="5486400" cy="591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CD4F-E281-4632-8314-1B7C5D324887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7B36-AE86-41ED-AB87-DC28FF5D63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6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1848"/>
            <a:ext cx="8229600" cy="84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76074"/>
            <a:ext cx="8229600" cy="3326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DCD4F-E281-4632-8314-1B7C5D324887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7B36-AE86-41ED-AB87-DC28FF5D63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3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/>
          <p:cNvGrpSpPr/>
          <p:nvPr/>
        </p:nvGrpSpPr>
        <p:grpSpPr>
          <a:xfrm>
            <a:off x="232772" y="143892"/>
            <a:ext cx="8803724" cy="3456384"/>
            <a:chOff x="232772" y="143892"/>
            <a:chExt cx="8803724" cy="3456384"/>
          </a:xfrm>
        </p:grpSpPr>
        <p:sp>
          <p:nvSpPr>
            <p:cNvPr id="23" name="Rechteck 22"/>
            <p:cNvSpPr/>
            <p:nvPr/>
          </p:nvSpPr>
          <p:spPr>
            <a:xfrm>
              <a:off x="232772" y="143892"/>
              <a:ext cx="8803724" cy="3456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Textfeld 121"/>
            <p:cNvSpPr txBox="1"/>
            <p:nvPr/>
          </p:nvSpPr>
          <p:spPr>
            <a:xfrm>
              <a:off x="251520" y="287908"/>
              <a:ext cx="8640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{¬f}           </a:t>
              </a:r>
              <a:r>
                <a:rPr lang="de-DE" dirty="0" smtClean="0"/>
                <a:t>{¬a,c,d,f}           {a,c,d</a:t>
              </a:r>
              <a:r>
                <a:rPr lang="de-DE" dirty="0" smtClean="0"/>
                <a:t>}      </a:t>
              </a:r>
              <a:r>
                <a:rPr lang="de-DE" dirty="0" smtClean="0"/>
                <a:t>   </a:t>
              </a:r>
              <a:r>
                <a:rPr lang="de-DE" dirty="0" smtClean="0"/>
                <a:t>   </a:t>
              </a:r>
              <a:r>
                <a:rPr lang="de-DE" dirty="0"/>
                <a:t>{c</a:t>
              </a:r>
              <a:r>
                <a:rPr lang="de-DE" dirty="0" smtClean="0"/>
                <a:t>,¬d}              {¬b,¬c,e</a:t>
              </a:r>
              <a:r>
                <a:rPr lang="de-DE" dirty="0"/>
                <a:t>} </a:t>
              </a:r>
              <a:r>
                <a:rPr lang="de-DE" dirty="0" smtClean="0"/>
                <a:t>         {¬</a:t>
              </a:r>
              <a:r>
                <a:rPr lang="de-DE" dirty="0"/>
                <a:t>b,¬c</a:t>
              </a:r>
              <a:r>
                <a:rPr lang="de-DE" dirty="0" smtClean="0"/>
                <a:t>,¬e</a:t>
              </a:r>
              <a:r>
                <a:rPr lang="de-DE" dirty="0"/>
                <a:t>}       </a:t>
              </a:r>
              <a:r>
                <a:rPr lang="de-DE" dirty="0" smtClean="0"/>
                <a:t>     </a:t>
              </a:r>
              <a:r>
                <a:rPr lang="de-DE" dirty="0" smtClean="0"/>
                <a:t>{b</a:t>
              </a:r>
              <a:r>
                <a:rPr lang="de-DE" dirty="0"/>
                <a:t>, ¬</a:t>
              </a:r>
              <a:r>
                <a:rPr lang="de-DE" dirty="0" smtClean="0"/>
                <a:t>c}</a:t>
              </a:r>
              <a:endParaRPr lang="en-US" dirty="0"/>
            </a:p>
          </p:txBody>
        </p:sp>
        <p:sp>
          <p:nvSpPr>
            <p:cNvPr id="123" name="Textfeld 122"/>
            <p:cNvSpPr txBox="1"/>
            <p:nvPr/>
          </p:nvSpPr>
          <p:spPr>
            <a:xfrm>
              <a:off x="251520" y="1214719"/>
              <a:ext cx="8640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                       </a:t>
              </a:r>
              <a:r>
                <a:rPr lang="de-DE" dirty="0" smtClean="0"/>
                <a:t>{¬a,c,d}</a:t>
              </a:r>
              <a:r>
                <a:rPr lang="de-DE" dirty="0"/>
                <a:t>                                                                      </a:t>
              </a:r>
              <a:r>
                <a:rPr lang="de-DE" dirty="0" smtClean="0"/>
                <a:t>{¬b,¬c</a:t>
              </a:r>
              <a:r>
                <a:rPr lang="de-DE" dirty="0" smtClean="0"/>
                <a:t>}</a:t>
              </a:r>
              <a:endParaRPr lang="en-US" dirty="0"/>
            </a:p>
          </p:txBody>
        </p:sp>
        <p:cxnSp>
          <p:nvCxnSpPr>
            <p:cNvPr id="124" name="Gerade Verbindung 123"/>
            <p:cNvCxnSpPr/>
            <p:nvPr/>
          </p:nvCxnSpPr>
          <p:spPr>
            <a:xfrm>
              <a:off x="683568" y="645839"/>
              <a:ext cx="1224136" cy="65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/>
            <p:cNvCxnSpPr/>
            <p:nvPr/>
          </p:nvCxnSpPr>
          <p:spPr>
            <a:xfrm>
              <a:off x="1763688" y="719956"/>
              <a:ext cx="216024" cy="5646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/>
            <p:cNvCxnSpPr/>
            <p:nvPr/>
          </p:nvCxnSpPr>
          <p:spPr>
            <a:xfrm flipV="1">
              <a:off x="6228184" y="624421"/>
              <a:ext cx="752860" cy="6601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/>
            <p:cNvCxnSpPr/>
            <p:nvPr/>
          </p:nvCxnSpPr>
          <p:spPr>
            <a:xfrm flipH="1" flipV="1">
              <a:off x="5580112" y="657240"/>
              <a:ext cx="576064" cy="6145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feld 127"/>
            <p:cNvSpPr txBox="1"/>
            <p:nvPr/>
          </p:nvSpPr>
          <p:spPr>
            <a:xfrm>
              <a:off x="251520" y="1800076"/>
              <a:ext cx="8640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                                             </a:t>
              </a:r>
              <a:r>
                <a:rPr lang="de-DE" dirty="0" smtClean="0"/>
                <a:t>  {c,d</a:t>
              </a:r>
              <a:r>
                <a:rPr lang="de-DE" dirty="0"/>
                <a:t>} </a:t>
              </a:r>
              <a:r>
                <a:rPr lang="de-DE" dirty="0" smtClean="0"/>
                <a:t>                                                                  {¬c}</a:t>
              </a:r>
              <a:endParaRPr lang="en-US" dirty="0"/>
            </a:p>
          </p:txBody>
        </p:sp>
        <p:cxnSp>
          <p:nvCxnSpPr>
            <p:cNvPr id="132" name="Gerade Verbindung 131"/>
            <p:cNvCxnSpPr/>
            <p:nvPr/>
          </p:nvCxnSpPr>
          <p:spPr>
            <a:xfrm flipV="1">
              <a:off x="5580112" y="2139034"/>
              <a:ext cx="1324177" cy="10291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 Verbindung 132"/>
            <p:cNvCxnSpPr/>
            <p:nvPr/>
          </p:nvCxnSpPr>
          <p:spPr>
            <a:xfrm flipV="1">
              <a:off x="3923928" y="657240"/>
              <a:ext cx="211852" cy="18428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feld 135"/>
            <p:cNvSpPr txBox="1"/>
            <p:nvPr/>
          </p:nvSpPr>
          <p:spPr>
            <a:xfrm>
              <a:off x="251520" y="3126594"/>
              <a:ext cx="8640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                                                                                                 </a:t>
              </a:r>
              <a:r>
                <a:rPr lang="de-DE" dirty="0" smtClean="0"/>
                <a:t>{ }</a:t>
              </a:r>
              <a:endParaRPr lang="en-US" dirty="0"/>
            </a:p>
          </p:txBody>
        </p:sp>
        <p:cxnSp>
          <p:nvCxnSpPr>
            <p:cNvPr id="137" name="Gerade Verbindung 136"/>
            <p:cNvCxnSpPr/>
            <p:nvPr/>
          </p:nvCxnSpPr>
          <p:spPr>
            <a:xfrm flipH="1" flipV="1">
              <a:off x="4029854" y="2736180"/>
              <a:ext cx="1478250" cy="4320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flipV="1">
              <a:off x="6948264" y="657240"/>
              <a:ext cx="1400932" cy="12148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flipV="1">
              <a:off x="2987824" y="719956"/>
              <a:ext cx="0" cy="11521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 flipH="1" flipV="1">
              <a:off x="1979712" y="1564826"/>
              <a:ext cx="864096" cy="3072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flipH="1" flipV="1">
              <a:off x="6228184" y="1563598"/>
              <a:ext cx="603067" cy="3072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feld 38"/>
            <p:cNvSpPr txBox="1"/>
            <p:nvPr/>
          </p:nvSpPr>
          <p:spPr>
            <a:xfrm>
              <a:off x="282270" y="2448148"/>
              <a:ext cx="8640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                                             </a:t>
              </a:r>
              <a:r>
                <a:rPr lang="de-DE" dirty="0" smtClean="0"/>
                <a:t>                    {c}</a:t>
              </a:r>
              <a:r>
                <a:rPr lang="de-DE" dirty="0" smtClean="0"/>
                <a:t>                                                                  </a:t>
              </a:r>
              <a:endParaRPr lang="en-US" dirty="0"/>
            </a:p>
          </p:txBody>
        </p:sp>
        <p:cxnSp>
          <p:nvCxnSpPr>
            <p:cNvPr id="41" name="Gerade Verbindung 40"/>
            <p:cNvCxnSpPr/>
            <p:nvPr/>
          </p:nvCxnSpPr>
          <p:spPr>
            <a:xfrm flipH="1" flipV="1">
              <a:off x="3165758" y="2169410"/>
              <a:ext cx="686162" cy="3306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73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Benutzerdefiniert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S</dc:creator>
  <cp:lastModifiedBy>Markus</cp:lastModifiedBy>
  <cp:revision>12</cp:revision>
  <dcterms:created xsi:type="dcterms:W3CDTF">2013-08-30T13:33:44Z</dcterms:created>
  <dcterms:modified xsi:type="dcterms:W3CDTF">2014-03-25T17:20:27Z</dcterms:modified>
</cp:coreProperties>
</file>