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3"/>
    <p:sldId id="261" r:id="rId4"/>
    <p:sldId id="260" r:id="rId5"/>
    <p:sldId id="262" r:id="rId6"/>
    <p:sldId id="263" r:id="rId7"/>
  </p:sldIdLst>
  <p:sldSz cx="12192000" cy="6858000"/>
  <p:notesSz cx="6858000" cy="9144000"/>
  <p:embeddedFontLst>
    <p:embeddedFont>
      <p:font typeface="字体管家娜娜体" charset="-122"/>
      <p:regular r:id="rId1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microsoft.com/office/2007/relationships/media" Target="file:///C:\Users\john\Desktop\&#39068;&#33394;&#36319;&#36394;&#35013;&#32622;\&#28436;&#31034;&#35270;&#39057;.wmv" TargetMode="External"/><Relationship Id="rId1" Type="http://schemas.openxmlformats.org/officeDocument/2006/relationships/video" Target="file:///C:\Users\john\Desktop\&#39068;&#33394;&#36319;&#36394;&#35013;&#32622;\&#28436;&#31034;&#35270;&#39057;.wm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636889b1cb134954f090bbb7574e9258d3094a8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8039100" y="158750"/>
            <a:ext cx="4354830" cy="6289675"/>
          </a:xfrm>
          <a:prstGeom prst="rect">
            <a:avLst/>
          </a:prstGeom>
        </p:spPr>
      </p:pic>
      <p:pic>
        <p:nvPicPr>
          <p:cNvPr id="6" name="图片 5" descr="636889b1cb134954f090bbb7574e9258d3094a8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430530"/>
            <a:ext cx="4354830" cy="63347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060" y="273050"/>
            <a:ext cx="10515600" cy="1325563"/>
          </a:xfrm>
        </p:spPr>
        <p:txBody>
          <a:bodyPr/>
          <a:p>
            <a:pPr algn="ctr"/>
            <a:r>
              <a:rPr lang="zh-CN" altLang="en-US" sz="6000">
                <a:solidFill>
                  <a:srgbClr val="FF0000"/>
                </a:solidFill>
                <a:latin typeface="字体管家娜娜体" charset="0"/>
                <a:ea typeface="字体管家娜娜体" charset="0"/>
              </a:rPr>
              <a:t>颜</a:t>
            </a:r>
            <a:r>
              <a:rPr lang="zh-CN" altLang="en-US" sz="6000">
                <a:solidFill>
                  <a:srgbClr val="00B050"/>
                </a:solidFill>
                <a:latin typeface="字体管家娜娜体" charset="0"/>
                <a:ea typeface="字体管家娜娜体" charset="0"/>
              </a:rPr>
              <a:t>色</a:t>
            </a:r>
            <a:r>
              <a:rPr lang="zh-CN" altLang="en-US" sz="6000">
                <a:latin typeface="字体管家娜娜体" charset="0"/>
                <a:ea typeface="字体管家娜娜体" charset="0"/>
              </a:rPr>
              <a:t>动态跟踪装置</a:t>
            </a:r>
            <a:endParaRPr lang="zh-CN" altLang="en-US" sz="6000">
              <a:latin typeface="字体管家娜娜体" charset="0"/>
              <a:ea typeface="字体管家娜娜体" charset="0"/>
            </a:endParaRPr>
          </a:p>
        </p:txBody>
      </p:sp>
      <p:pic>
        <p:nvPicPr>
          <p:cNvPr id="4" name="内容占位符 3" descr="u=778860723,174154252&amp;fm=21&amp;gp=0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5875" y="4676775"/>
            <a:ext cx="3882390" cy="2307590"/>
          </a:xfrm>
          <a:prstGeom prst="rect">
            <a:avLst/>
          </a:prstGeom>
        </p:spPr>
      </p:pic>
      <p:pic>
        <p:nvPicPr>
          <p:cNvPr id="5" name="图片 4" descr="2a6ed32d5be014de36eb02142642091ddcda63ffe13eb-bKEqRi_fw6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790" y="5552440"/>
            <a:ext cx="3276600" cy="1089025"/>
          </a:xfrm>
          <a:prstGeom prst="rect">
            <a:avLst/>
          </a:prstGeom>
        </p:spPr>
      </p:pic>
      <p:pic>
        <p:nvPicPr>
          <p:cNvPr id="7" name="图片 6" descr="u=2038183936,4224657936&amp;fm=21&amp;gp=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900" y="1534160"/>
            <a:ext cx="4831715" cy="2977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实现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6400" y="212725"/>
            <a:ext cx="11889740" cy="64446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字体管家娜娜体" charset="0"/>
                <a:ea typeface="字体管家娜娜体" charset="0"/>
              </a:rPr>
              <a:t>1.</a:t>
            </a:r>
            <a:r>
              <a:rPr lang="zh-CN" altLang="en-US">
                <a:latin typeface="字体管家娜娜体" charset="0"/>
                <a:ea typeface="字体管家娜娜体" charset="0"/>
              </a:rPr>
              <a:t>实现方案：</a:t>
            </a:r>
            <a:endParaRPr lang="zh-CN" altLang="en-US">
              <a:latin typeface="字体管家娜娜体" charset="0"/>
              <a:ea typeface="字体管家娜娜体" charset="0"/>
            </a:endParaRPr>
          </a:p>
        </p:txBody>
      </p:sp>
      <p:pic>
        <p:nvPicPr>
          <p:cNvPr id="5" name="图片 4" descr="坐标输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90" y="730885"/>
            <a:ext cx="2297430" cy="1875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演示视频.wmv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383915" y="1132840"/>
            <a:ext cx="8379460" cy="47771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4095"/>
          </a:xfrm>
        </p:spPr>
        <p:txBody>
          <a:bodyPr/>
          <a:p>
            <a:r>
              <a:rPr lang="en-US" altLang="zh-CN">
                <a:latin typeface="字体管家娜娜体" charset="0"/>
                <a:ea typeface="字体管家娜娜体" charset="0"/>
              </a:rPr>
              <a:t>2.</a:t>
            </a:r>
            <a:r>
              <a:rPr lang="zh-CN" altLang="en-US">
                <a:latin typeface="字体管家娜娜体" charset="0"/>
                <a:ea typeface="字体管家娜娜体" charset="0"/>
              </a:rPr>
              <a:t>功能介绍：</a:t>
            </a:r>
            <a:endParaRPr lang="zh-CN" altLang="en-US">
              <a:latin typeface="字体管家娜娜体" charset="0"/>
              <a:ea typeface="字体管家娜娜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542415"/>
            <a:ext cx="10515600" cy="2640330"/>
          </a:xfrm>
        </p:spPr>
        <p:txBody>
          <a:bodyPr/>
          <a:p>
            <a:pPr marL="0" indent="0">
              <a:buNone/>
            </a:pPr>
            <a:r>
              <a:rPr lang="zh-CN" altLang="en-US" sz="4800">
                <a:solidFill>
                  <a:schemeClr val="tx2">
                    <a:lumMod val="50000"/>
                  </a:schemeClr>
                </a:solidFill>
                <a:latin typeface="字体管家娜娜体" charset="0"/>
                <a:ea typeface="字体管家娜娜体" charset="0"/>
              </a:rPr>
              <a:t>动态跟踪特定颜色的小球（安装激光炮后可击破小球）</a:t>
            </a:r>
            <a:endParaRPr lang="zh-CN" altLang="en-US" sz="4800">
              <a:solidFill>
                <a:schemeClr val="tx2">
                  <a:lumMod val="50000"/>
                </a:schemeClr>
              </a:solidFill>
              <a:latin typeface="字体管家娜娜体" charset="0"/>
              <a:ea typeface="字体管家娜娜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9590" y="3869690"/>
            <a:ext cx="2588260" cy="793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C00000"/>
                </a:solidFill>
                <a:latin typeface="字体管家娜娜体" charset="0"/>
                <a:ea typeface="字体管家娜娜体" charset="0"/>
              </a:rPr>
              <a:t>演示视频：</a:t>
            </a:r>
            <a:endParaRPr lang="zh-CN" altLang="en-US" sz="4400">
              <a:solidFill>
                <a:srgbClr val="C00000"/>
              </a:solidFill>
              <a:latin typeface="字体管家娜娜体" charset="0"/>
              <a:ea typeface="字体管家娜娜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09-07-33-92-742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4030" y="4038600"/>
            <a:ext cx="2799080" cy="34086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字体管家娜娜体" charset="0"/>
                <a:ea typeface="字体管家娜娜体" charset="0"/>
              </a:rPr>
              <a:t>3.</a:t>
            </a:r>
            <a:r>
              <a:rPr lang="zh-CN" altLang="en-US">
                <a:latin typeface="字体管家娜娜体" charset="0"/>
                <a:ea typeface="字体管家娜娜体" charset="0"/>
              </a:rPr>
              <a:t>应用价值：</a:t>
            </a:r>
            <a:endParaRPr lang="zh-CN" altLang="en-US">
              <a:latin typeface="字体管家娜娜体" charset="0"/>
              <a:ea typeface="字体管家娜娜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400" b="1">
                <a:solidFill>
                  <a:schemeClr val="accent6">
                    <a:lumMod val="50000"/>
                  </a:schemeClr>
                </a:solidFill>
                <a:latin typeface="字体管家娜娜体" charset="0"/>
                <a:ea typeface="字体管家娜娜体" charset="0"/>
              </a:rPr>
              <a:t>学习研究价值，帮助我们学习控制算法和图像处理技术</a:t>
            </a:r>
            <a:endParaRPr lang="zh-CN" altLang="en-US" sz="4400" b="1">
              <a:solidFill>
                <a:schemeClr val="accent6">
                  <a:lumMod val="50000"/>
                </a:schemeClr>
              </a:solidFill>
              <a:latin typeface="字体管家娜娜体" charset="0"/>
              <a:ea typeface="字体管家娜娜体" charset="0"/>
            </a:endParaRPr>
          </a:p>
          <a:p>
            <a:r>
              <a:rPr lang="zh-CN" altLang="en-US" sz="4400" b="1">
                <a:solidFill>
                  <a:schemeClr val="accent6">
                    <a:lumMod val="50000"/>
                  </a:schemeClr>
                </a:solidFill>
                <a:latin typeface="字体管家娜娜体" charset="0"/>
                <a:ea typeface="字体管家娜娜体" charset="0"/>
              </a:rPr>
              <a:t>娱乐价值，通过颜色跟踪气球并击破，具有很好的可玩性</a:t>
            </a:r>
            <a:endParaRPr lang="zh-CN" altLang="en-US" sz="4400" b="1">
              <a:solidFill>
                <a:schemeClr val="accent6">
                  <a:lumMod val="50000"/>
                </a:schemeClr>
              </a:solidFill>
              <a:latin typeface="字体管家娜娜体" charset="0"/>
              <a:ea typeface="字体管家娜娜体" charset="0"/>
            </a:endParaRPr>
          </a:p>
        </p:txBody>
      </p:sp>
      <p:pic>
        <p:nvPicPr>
          <p:cNvPr id="7" name="图片 6" descr="u=1391838026,1453838247&amp;fm=21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5" y="5234940"/>
            <a:ext cx="2310765" cy="1536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8000">
                <a:latin typeface="字体管家娜娜体" charset="0"/>
                <a:ea typeface="字体管家娜娜体" charset="0"/>
              </a:rPr>
              <a:t>    </a:t>
            </a:r>
            <a:r>
              <a:rPr lang="zh-CN" altLang="en-US" sz="8000">
                <a:solidFill>
                  <a:schemeClr val="accent6">
                    <a:lumMod val="50000"/>
                  </a:schemeClr>
                </a:solidFill>
                <a:latin typeface="字体管家娜娜体" charset="0"/>
                <a:ea typeface="字体管家娜娜体" charset="0"/>
              </a:rPr>
              <a:t>谢谢各位评委老师</a:t>
            </a:r>
            <a:endParaRPr lang="zh-CN" altLang="en-US" sz="8000">
              <a:solidFill>
                <a:schemeClr val="accent6">
                  <a:lumMod val="50000"/>
                </a:schemeClr>
              </a:solidFill>
              <a:latin typeface="字体管家娜娜体" charset="0"/>
              <a:ea typeface="字体管家娜娜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WPS 演示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 </vt:lpstr>
      <vt:lpstr>宋体 </vt:lpstr>
      <vt:lpstr>字体管家娜娜体</vt:lpstr>
      <vt:lpstr>Office 主题</vt:lpstr>
      <vt:lpstr>颜色动态跟踪装置</vt:lpstr>
      <vt:lpstr>1.实现方案：</vt:lpstr>
      <vt:lpstr>2.功能介绍：</vt:lpstr>
      <vt:lpstr>3.应用价值：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john</cp:lastModifiedBy>
  <cp:revision>14</cp:revision>
  <dcterms:created xsi:type="dcterms:W3CDTF">2016-06-25T00:44:00Z</dcterms:created>
  <dcterms:modified xsi:type="dcterms:W3CDTF">2016-06-25T05:55:55Z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