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6707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6707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6707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88974"/>
            <a:ext cx="4463795" cy="666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4112"/>
            <a:ext cx="1557527" cy="1418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6902" y="363677"/>
            <a:ext cx="50546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6707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242" y="1140307"/>
            <a:ext cx="11499215" cy="255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65482" y="6557070"/>
            <a:ext cx="2216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5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Relationship Id="rId9" Type="http://schemas.openxmlformats.org/officeDocument/2006/relationships/image" Target="../media/image107.png"/><Relationship Id="rId10" Type="http://schemas.openxmlformats.org/officeDocument/2006/relationships/image" Target="../media/image108.png"/><Relationship Id="rId11" Type="http://schemas.openxmlformats.org/officeDocument/2006/relationships/image" Target="../media/image109.png"/><Relationship Id="rId12" Type="http://schemas.openxmlformats.org/officeDocument/2006/relationships/image" Target="../media/image110.png"/><Relationship Id="rId13" Type="http://schemas.openxmlformats.org/officeDocument/2006/relationships/image" Target="../media/image111.png"/><Relationship Id="rId14" Type="http://schemas.openxmlformats.org/officeDocument/2006/relationships/image" Target="../media/image112.png"/><Relationship Id="rId15" Type="http://schemas.openxmlformats.org/officeDocument/2006/relationships/image" Target="../media/image11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31.png"/><Relationship Id="rId8" Type="http://schemas.openxmlformats.org/officeDocument/2006/relationships/image" Target="../media/image1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4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2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86083" y="940306"/>
            <a:ext cx="7205915" cy="591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70914" y="2459227"/>
            <a:ext cx="5472176" cy="594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0426" y="2630042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729" y="32766"/>
                </a:moveTo>
                <a:lnTo>
                  <a:pt x="72898" y="32766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6"/>
                </a:lnTo>
                <a:lnTo>
                  <a:pt x="4526" y="272948"/>
                </a:lnTo>
                <a:lnTo>
                  <a:pt x="18113" y="321802"/>
                </a:lnTo>
                <a:lnTo>
                  <a:pt x="40772" y="367297"/>
                </a:lnTo>
                <a:lnTo>
                  <a:pt x="72517" y="409448"/>
                </a:lnTo>
                <a:lnTo>
                  <a:pt x="125349" y="409448"/>
                </a:lnTo>
                <a:lnTo>
                  <a:pt x="94605" y="365345"/>
                </a:lnTo>
                <a:lnTo>
                  <a:pt x="72659" y="319135"/>
                </a:lnTo>
                <a:lnTo>
                  <a:pt x="59501" y="270805"/>
                </a:lnTo>
                <a:lnTo>
                  <a:pt x="55118" y="220345"/>
                </a:lnTo>
                <a:lnTo>
                  <a:pt x="59525" y="170051"/>
                </a:lnTo>
                <a:lnTo>
                  <a:pt x="72755" y="122031"/>
                </a:lnTo>
                <a:lnTo>
                  <a:pt x="94819" y="76273"/>
                </a:lnTo>
                <a:lnTo>
                  <a:pt x="125729" y="32766"/>
                </a:lnTo>
                <a:close/>
              </a:path>
              <a:path w="1518920" h="409575">
                <a:moveTo>
                  <a:pt x="245618" y="218312"/>
                </a:moveTo>
                <a:lnTo>
                  <a:pt x="195072" y="218312"/>
                </a:lnTo>
                <a:lnTo>
                  <a:pt x="195072" y="393700"/>
                </a:lnTo>
                <a:lnTo>
                  <a:pt x="245618" y="393700"/>
                </a:lnTo>
                <a:lnTo>
                  <a:pt x="245618" y="218312"/>
                </a:lnTo>
                <a:close/>
              </a:path>
              <a:path w="1518920" h="409575">
                <a:moveTo>
                  <a:pt x="525779" y="241173"/>
                </a:moveTo>
                <a:lnTo>
                  <a:pt x="286512" y="241173"/>
                </a:lnTo>
                <a:lnTo>
                  <a:pt x="286512" y="393700"/>
                </a:lnTo>
                <a:lnTo>
                  <a:pt x="340995" y="393700"/>
                </a:lnTo>
                <a:lnTo>
                  <a:pt x="340995" y="373126"/>
                </a:lnTo>
                <a:lnTo>
                  <a:pt x="525779" y="373126"/>
                </a:lnTo>
                <a:lnTo>
                  <a:pt x="525779" y="326136"/>
                </a:lnTo>
                <a:lnTo>
                  <a:pt x="340995" y="326136"/>
                </a:lnTo>
                <a:lnTo>
                  <a:pt x="340995" y="288036"/>
                </a:lnTo>
                <a:lnTo>
                  <a:pt x="525779" y="288036"/>
                </a:lnTo>
                <a:lnTo>
                  <a:pt x="525779" y="241173"/>
                </a:lnTo>
                <a:close/>
              </a:path>
              <a:path w="1518920" h="409575">
                <a:moveTo>
                  <a:pt x="525779" y="373126"/>
                </a:moveTo>
                <a:lnTo>
                  <a:pt x="471297" y="373126"/>
                </a:lnTo>
                <a:lnTo>
                  <a:pt x="471297" y="393700"/>
                </a:lnTo>
                <a:lnTo>
                  <a:pt x="525779" y="393700"/>
                </a:lnTo>
                <a:lnTo>
                  <a:pt x="525779" y="373126"/>
                </a:lnTo>
                <a:close/>
              </a:path>
              <a:path w="1518920" h="409575">
                <a:moveTo>
                  <a:pt x="525779" y="288036"/>
                </a:moveTo>
                <a:lnTo>
                  <a:pt x="471297" y="288036"/>
                </a:lnTo>
                <a:lnTo>
                  <a:pt x="471297" y="326136"/>
                </a:lnTo>
                <a:lnTo>
                  <a:pt x="525779" y="326136"/>
                </a:lnTo>
                <a:lnTo>
                  <a:pt x="525779" y="288036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25"/>
                </a:lnTo>
                <a:lnTo>
                  <a:pt x="189595" y="109918"/>
                </a:lnTo>
                <a:lnTo>
                  <a:pt x="171892" y="153729"/>
                </a:lnTo>
                <a:lnTo>
                  <a:pt x="153797" y="191135"/>
                </a:lnTo>
                <a:lnTo>
                  <a:pt x="157728" y="211875"/>
                </a:lnTo>
                <a:lnTo>
                  <a:pt x="161147" y="231235"/>
                </a:lnTo>
                <a:lnTo>
                  <a:pt x="164066" y="249213"/>
                </a:lnTo>
                <a:lnTo>
                  <a:pt x="166497" y="265811"/>
                </a:lnTo>
                <a:lnTo>
                  <a:pt x="173712" y="254710"/>
                </a:lnTo>
                <a:lnTo>
                  <a:pt x="180879" y="243109"/>
                </a:lnTo>
                <a:lnTo>
                  <a:pt x="187999" y="230985"/>
                </a:lnTo>
                <a:lnTo>
                  <a:pt x="195072" y="218312"/>
                </a:lnTo>
                <a:lnTo>
                  <a:pt x="245618" y="218312"/>
                </a:lnTo>
                <a:lnTo>
                  <a:pt x="245618" y="106299"/>
                </a:lnTo>
                <a:lnTo>
                  <a:pt x="253400" y="85133"/>
                </a:lnTo>
                <a:lnTo>
                  <a:pt x="261112" y="63182"/>
                </a:lnTo>
                <a:lnTo>
                  <a:pt x="268728" y="40469"/>
                </a:lnTo>
                <a:lnTo>
                  <a:pt x="276225" y="17018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546"/>
                </a:moveTo>
                <a:lnTo>
                  <a:pt x="287274" y="177546"/>
                </a:lnTo>
                <a:lnTo>
                  <a:pt x="287274" y="220091"/>
                </a:lnTo>
                <a:lnTo>
                  <a:pt x="525779" y="220091"/>
                </a:lnTo>
                <a:lnTo>
                  <a:pt x="525779" y="177546"/>
                </a:lnTo>
                <a:close/>
              </a:path>
              <a:path w="1518920" h="409575">
                <a:moveTo>
                  <a:pt x="525779" y="114808"/>
                </a:moveTo>
                <a:lnTo>
                  <a:pt x="287274" y="114808"/>
                </a:lnTo>
                <a:lnTo>
                  <a:pt x="287274" y="157353"/>
                </a:lnTo>
                <a:lnTo>
                  <a:pt x="525779" y="157353"/>
                </a:lnTo>
                <a:lnTo>
                  <a:pt x="525779" y="114808"/>
                </a:lnTo>
                <a:close/>
              </a:path>
              <a:path w="1518920" h="409575">
                <a:moveTo>
                  <a:pt x="548767" y="47625"/>
                </a:moveTo>
                <a:lnTo>
                  <a:pt x="271018" y="47625"/>
                </a:lnTo>
                <a:lnTo>
                  <a:pt x="271018" y="92964"/>
                </a:lnTo>
                <a:lnTo>
                  <a:pt x="548767" y="92964"/>
                </a:lnTo>
                <a:lnTo>
                  <a:pt x="548767" y="47625"/>
                </a:lnTo>
                <a:close/>
              </a:path>
              <a:path w="1518920" h="409575">
                <a:moveTo>
                  <a:pt x="420497" y="381"/>
                </a:moveTo>
                <a:lnTo>
                  <a:pt x="361188" y="11049"/>
                </a:lnTo>
                <a:lnTo>
                  <a:pt x="365640" y="20550"/>
                </a:lnTo>
                <a:lnTo>
                  <a:pt x="369855" y="29813"/>
                </a:lnTo>
                <a:lnTo>
                  <a:pt x="373832" y="38838"/>
                </a:lnTo>
                <a:lnTo>
                  <a:pt x="377571" y="47625"/>
                </a:lnTo>
                <a:lnTo>
                  <a:pt x="442341" y="47625"/>
                </a:lnTo>
                <a:lnTo>
                  <a:pt x="436409" y="33813"/>
                </a:lnTo>
                <a:lnTo>
                  <a:pt x="430799" y="21336"/>
                </a:lnTo>
                <a:lnTo>
                  <a:pt x="425499" y="10191"/>
                </a:lnTo>
                <a:lnTo>
                  <a:pt x="420497" y="381"/>
                </a:lnTo>
                <a:close/>
              </a:path>
              <a:path w="1518920" h="409575">
                <a:moveTo>
                  <a:pt x="712089" y="268986"/>
                </a:moveTo>
                <a:lnTo>
                  <a:pt x="657225" y="268986"/>
                </a:lnTo>
                <a:lnTo>
                  <a:pt x="657225" y="335280"/>
                </a:lnTo>
                <a:lnTo>
                  <a:pt x="660961" y="357929"/>
                </a:lnTo>
                <a:lnTo>
                  <a:pt x="672163" y="374078"/>
                </a:lnTo>
                <a:lnTo>
                  <a:pt x="690818" y="383750"/>
                </a:lnTo>
                <a:lnTo>
                  <a:pt x="716915" y="386969"/>
                </a:lnTo>
                <a:lnTo>
                  <a:pt x="806323" y="386969"/>
                </a:lnTo>
                <a:lnTo>
                  <a:pt x="848995" y="375920"/>
                </a:lnTo>
                <a:lnTo>
                  <a:pt x="871810" y="342138"/>
                </a:lnTo>
                <a:lnTo>
                  <a:pt x="737997" y="342138"/>
                </a:lnTo>
                <a:lnTo>
                  <a:pt x="726662" y="340879"/>
                </a:lnTo>
                <a:lnTo>
                  <a:pt x="718565" y="337121"/>
                </a:lnTo>
                <a:lnTo>
                  <a:pt x="713708" y="330886"/>
                </a:lnTo>
                <a:lnTo>
                  <a:pt x="712089" y="322199"/>
                </a:lnTo>
                <a:lnTo>
                  <a:pt x="712089" y="268986"/>
                </a:lnTo>
                <a:close/>
              </a:path>
              <a:path w="1518920" h="409575">
                <a:moveTo>
                  <a:pt x="596900" y="264160"/>
                </a:moveTo>
                <a:lnTo>
                  <a:pt x="589613" y="286708"/>
                </a:lnTo>
                <a:lnTo>
                  <a:pt x="581278" y="309006"/>
                </a:lnTo>
                <a:lnTo>
                  <a:pt x="571896" y="331043"/>
                </a:lnTo>
                <a:lnTo>
                  <a:pt x="561467" y="352806"/>
                </a:lnTo>
                <a:lnTo>
                  <a:pt x="607949" y="374269"/>
                </a:lnTo>
                <a:lnTo>
                  <a:pt x="615194" y="357929"/>
                </a:lnTo>
                <a:lnTo>
                  <a:pt x="624006" y="337121"/>
                </a:lnTo>
                <a:lnTo>
                  <a:pt x="634434" y="311761"/>
                </a:lnTo>
                <a:lnTo>
                  <a:pt x="646556" y="281686"/>
                </a:lnTo>
                <a:lnTo>
                  <a:pt x="596900" y="264160"/>
                </a:lnTo>
                <a:close/>
              </a:path>
              <a:path w="1518920" h="409575">
                <a:moveTo>
                  <a:pt x="909954" y="255905"/>
                </a:moveTo>
                <a:lnTo>
                  <a:pt x="865124" y="277368"/>
                </a:lnTo>
                <a:lnTo>
                  <a:pt x="877786" y="299116"/>
                </a:lnTo>
                <a:lnTo>
                  <a:pt x="889396" y="320627"/>
                </a:lnTo>
                <a:lnTo>
                  <a:pt x="900146" y="342286"/>
                </a:lnTo>
                <a:lnTo>
                  <a:pt x="909954" y="363982"/>
                </a:lnTo>
                <a:lnTo>
                  <a:pt x="957326" y="338963"/>
                </a:lnTo>
                <a:lnTo>
                  <a:pt x="948852" y="323127"/>
                </a:lnTo>
                <a:lnTo>
                  <a:pt x="938117" y="304006"/>
                </a:lnTo>
                <a:lnTo>
                  <a:pt x="925143" y="281598"/>
                </a:lnTo>
                <a:lnTo>
                  <a:pt x="909954" y="255905"/>
                </a:lnTo>
                <a:close/>
              </a:path>
              <a:path w="1518920" h="409575">
                <a:moveTo>
                  <a:pt x="828548" y="290068"/>
                </a:moveTo>
                <a:lnTo>
                  <a:pt x="819189" y="327751"/>
                </a:lnTo>
                <a:lnTo>
                  <a:pt x="785241" y="342138"/>
                </a:lnTo>
                <a:lnTo>
                  <a:pt x="871810" y="342138"/>
                </a:lnTo>
                <a:lnTo>
                  <a:pt x="873140" y="339290"/>
                </a:lnTo>
                <a:lnTo>
                  <a:pt x="880618" y="318262"/>
                </a:lnTo>
                <a:lnTo>
                  <a:pt x="870213" y="313213"/>
                </a:lnTo>
                <a:lnTo>
                  <a:pt x="858059" y="306832"/>
                </a:lnTo>
                <a:lnTo>
                  <a:pt x="844167" y="299116"/>
                </a:lnTo>
                <a:lnTo>
                  <a:pt x="828548" y="290068"/>
                </a:lnTo>
                <a:close/>
              </a:path>
              <a:path w="1518920" h="409575">
                <a:moveTo>
                  <a:pt x="781684" y="252222"/>
                </a:moveTo>
                <a:lnTo>
                  <a:pt x="754379" y="252222"/>
                </a:lnTo>
                <a:lnTo>
                  <a:pt x="729996" y="268224"/>
                </a:lnTo>
                <a:lnTo>
                  <a:pt x="743067" y="285035"/>
                </a:lnTo>
                <a:lnTo>
                  <a:pt x="754459" y="300227"/>
                </a:lnTo>
                <a:lnTo>
                  <a:pt x="764160" y="313801"/>
                </a:lnTo>
                <a:lnTo>
                  <a:pt x="772159" y="325755"/>
                </a:lnTo>
                <a:lnTo>
                  <a:pt x="816228" y="294767"/>
                </a:lnTo>
                <a:lnTo>
                  <a:pt x="781684" y="252222"/>
                </a:lnTo>
                <a:close/>
              </a:path>
              <a:path w="1518920" h="409575">
                <a:moveTo>
                  <a:pt x="919099" y="33274"/>
                </a:moveTo>
                <a:lnTo>
                  <a:pt x="600837" y="33274"/>
                </a:lnTo>
                <a:lnTo>
                  <a:pt x="600837" y="252222"/>
                </a:lnTo>
                <a:lnTo>
                  <a:pt x="919099" y="252222"/>
                </a:lnTo>
                <a:lnTo>
                  <a:pt x="919099" y="211328"/>
                </a:lnTo>
                <a:lnTo>
                  <a:pt x="652906" y="211328"/>
                </a:lnTo>
                <a:lnTo>
                  <a:pt x="652906" y="188722"/>
                </a:lnTo>
                <a:lnTo>
                  <a:pt x="919099" y="188722"/>
                </a:lnTo>
                <a:lnTo>
                  <a:pt x="919099" y="153670"/>
                </a:lnTo>
                <a:lnTo>
                  <a:pt x="652906" y="153670"/>
                </a:lnTo>
                <a:lnTo>
                  <a:pt x="652906" y="131445"/>
                </a:lnTo>
                <a:lnTo>
                  <a:pt x="919099" y="131445"/>
                </a:lnTo>
                <a:lnTo>
                  <a:pt x="919099" y="96520"/>
                </a:lnTo>
                <a:lnTo>
                  <a:pt x="652906" y="96520"/>
                </a:lnTo>
                <a:lnTo>
                  <a:pt x="652906" y="74295"/>
                </a:lnTo>
                <a:lnTo>
                  <a:pt x="919099" y="74295"/>
                </a:lnTo>
                <a:lnTo>
                  <a:pt x="919099" y="33274"/>
                </a:lnTo>
                <a:close/>
              </a:path>
              <a:path w="1518920" h="409575">
                <a:moveTo>
                  <a:pt x="919099" y="188722"/>
                </a:moveTo>
                <a:lnTo>
                  <a:pt x="867028" y="188722"/>
                </a:lnTo>
                <a:lnTo>
                  <a:pt x="867028" y="211328"/>
                </a:lnTo>
                <a:lnTo>
                  <a:pt x="919099" y="211328"/>
                </a:lnTo>
                <a:lnTo>
                  <a:pt x="919099" y="188722"/>
                </a:lnTo>
                <a:close/>
              </a:path>
              <a:path w="1518920" h="409575">
                <a:moveTo>
                  <a:pt x="919099" y="131445"/>
                </a:moveTo>
                <a:lnTo>
                  <a:pt x="867028" y="131445"/>
                </a:lnTo>
                <a:lnTo>
                  <a:pt x="867028" y="153670"/>
                </a:lnTo>
                <a:lnTo>
                  <a:pt x="919099" y="153670"/>
                </a:lnTo>
                <a:lnTo>
                  <a:pt x="919099" y="131445"/>
                </a:lnTo>
                <a:close/>
              </a:path>
              <a:path w="1518920" h="409575">
                <a:moveTo>
                  <a:pt x="919099" y="74295"/>
                </a:moveTo>
                <a:lnTo>
                  <a:pt x="867028" y="74295"/>
                </a:lnTo>
                <a:lnTo>
                  <a:pt x="867028" y="96520"/>
                </a:lnTo>
                <a:lnTo>
                  <a:pt x="919099" y="96520"/>
                </a:lnTo>
                <a:lnTo>
                  <a:pt x="919099" y="74295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663"/>
                </a:lnTo>
                <a:lnTo>
                  <a:pt x="721487" y="17113"/>
                </a:lnTo>
                <a:lnTo>
                  <a:pt x="719248" y="25324"/>
                </a:lnTo>
                <a:lnTo>
                  <a:pt x="716915" y="33274"/>
                </a:lnTo>
                <a:lnTo>
                  <a:pt x="781430" y="33274"/>
                </a:lnTo>
                <a:lnTo>
                  <a:pt x="793623" y="7112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40" y="293624"/>
                </a:moveTo>
                <a:lnTo>
                  <a:pt x="1167892" y="293624"/>
                </a:lnTo>
                <a:lnTo>
                  <a:pt x="1196300" y="330152"/>
                </a:lnTo>
                <a:lnTo>
                  <a:pt x="1231804" y="359537"/>
                </a:lnTo>
                <a:lnTo>
                  <a:pt x="1274405" y="381777"/>
                </a:lnTo>
                <a:lnTo>
                  <a:pt x="1324102" y="396875"/>
                </a:lnTo>
                <a:lnTo>
                  <a:pt x="1330600" y="386847"/>
                </a:lnTo>
                <a:lnTo>
                  <a:pt x="1338659" y="375046"/>
                </a:lnTo>
                <a:lnTo>
                  <a:pt x="1348265" y="361459"/>
                </a:lnTo>
                <a:lnTo>
                  <a:pt x="1359407" y="346075"/>
                </a:lnTo>
                <a:lnTo>
                  <a:pt x="1315995" y="338649"/>
                </a:lnTo>
                <a:lnTo>
                  <a:pt x="1277953" y="326294"/>
                </a:lnTo>
                <a:lnTo>
                  <a:pt x="1245268" y="309034"/>
                </a:lnTo>
                <a:lnTo>
                  <a:pt x="1226240" y="293624"/>
                </a:lnTo>
                <a:close/>
              </a:path>
              <a:path w="1518920" h="409575">
                <a:moveTo>
                  <a:pt x="1217929" y="286893"/>
                </a:moveTo>
                <a:lnTo>
                  <a:pt x="1116583" y="286893"/>
                </a:lnTo>
                <a:lnTo>
                  <a:pt x="1093936" y="307463"/>
                </a:lnTo>
                <a:lnTo>
                  <a:pt x="1062561" y="324389"/>
                </a:lnTo>
                <a:lnTo>
                  <a:pt x="1022447" y="337649"/>
                </a:lnTo>
                <a:lnTo>
                  <a:pt x="973581" y="347218"/>
                </a:lnTo>
                <a:lnTo>
                  <a:pt x="980890" y="356959"/>
                </a:lnTo>
                <a:lnTo>
                  <a:pt x="988901" y="368284"/>
                </a:lnTo>
                <a:lnTo>
                  <a:pt x="997602" y="381204"/>
                </a:lnTo>
                <a:lnTo>
                  <a:pt x="1006982" y="395732"/>
                </a:lnTo>
                <a:lnTo>
                  <a:pt x="1068415" y="377134"/>
                </a:lnTo>
                <a:lnTo>
                  <a:pt x="1115726" y="353917"/>
                </a:lnTo>
                <a:lnTo>
                  <a:pt x="1148893" y="326080"/>
                </a:lnTo>
                <a:lnTo>
                  <a:pt x="1167892" y="293624"/>
                </a:lnTo>
                <a:lnTo>
                  <a:pt x="1226240" y="293624"/>
                </a:lnTo>
                <a:lnTo>
                  <a:pt x="1217929" y="286893"/>
                </a:lnTo>
                <a:close/>
              </a:path>
              <a:path w="1518920" h="409575">
                <a:moveTo>
                  <a:pt x="1355852" y="238379"/>
                </a:moveTo>
                <a:lnTo>
                  <a:pt x="977138" y="238379"/>
                </a:lnTo>
                <a:lnTo>
                  <a:pt x="977138" y="286893"/>
                </a:lnTo>
                <a:lnTo>
                  <a:pt x="1355852" y="286893"/>
                </a:lnTo>
                <a:lnTo>
                  <a:pt x="1355852" y="238379"/>
                </a:lnTo>
                <a:close/>
              </a:path>
              <a:path w="1518920" h="409575">
                <a:moveTo>
                  <a:pt x="1192149" y="215265"/>
                </a:moveTo>
                <a:lnTo>
                  <a:pt x="1137666" y="215265"/>
                </a:lnTo>
                <a:lnTo>
                  <a:pt x="1137412" y="223520"/>
                </a:lnTo>
                <a:lnTo>
                  <a:pt x="1136777" y="231267"/>
                </a:lnTo>
                <a:lnTo>
                  <a:pt x="1135760" y="238379"/>
                </a:lnTo>
                <a:lnTo>
                  <a:pt x="1189354" y="238379"/>
                </a:lnTo>
                <a:lnTo>
                  <a:pt x="1190637" y="229235"/>
                </a:lnTo>
                <a:lnTo>
                  <a:pt x="1191387" y="223520"/>
                </a:lnTo>
                <a:lnTo>
                  <a:pt x="1192149" y="215265"/>
                </a:lnTo>
                <a:close/>
              </a:path>
              <a:path w="1518920" h="409575">
                <a:moveTo>
                  <a:pt x="1310218" y="171577"/>
                </a:moveTo>
                <a:lnTo>
                  <a:pt x="1192529" y="171577"/>
                </a:lnTo>
                <a:lnTo>
                  <a:pt x="1264459" y="203120"/>
                </a:lnTo>
                <a:lnTo>
                  <a:pt x="1323721" y="229997"/>
                </a:lnTo>
                <a:lnTo>
                  <a:pt x="1345946" y="185166"/>
                </a:lnTo>
                <a:lnTo>
                  <a:pt x="1310218" y="171577"/>
                </a:lnTo>
                <a:close/>
              </a:path>
              <a:path w="1518920" h="409575">
                <a:moveTo>
                  <a:pt x="1212342" y="135890"/>
                </a:moveTo>
                <a:lnTo>
                  <a:pt x="1106297" y="135890"/>
                </a:lnTo>
                <a:lnTo>
                  <a:pt x="1082986" y="149842"/>
                </a:lnTo>
                <a:lnTo>
                  <a:pt x="1055544" y="161972"/>
                </a:lnTo>
                <a:lnTo>
                  <a:pt x="1023983" y="172269"/>
                </a:lnTo>
                <a:lnTo>
                  <a:pt x="988314" y="180721"/>
                </a:lnTo>
                <a:lnTo>
                  <a:pt x="995741" y="193034"/>
                </a:lnTo>
                <a:lnTo>
                  <a:pt x="1002585" y="205216"/>
                </a:lnTo>
                <a:lnTo>
                  <a:pt x="1008834" y="217279"/>
                </a:lnTo>
                <a:lnTo>
                  <a:pt x="1014476" y="229235"/>
                </a:lnTo>
                <a:lnTo>
                  <a:pt x="1051452" y="216568"/>
                </a:lnTo>
                <a:lnTo>
                  <a:pt x="1084452" y="202009"/>
                </a:lnTo>
                <a:lnTo>
                  <a:pt x="1113452" y="185568"/>
                </a:lnTo>
                <a:lnTo>
                  <a:pt x="1138427" y="167259"/>
                </a:lnTo>
                <a:lnTo>
                  <a:pt x="1298648" y="167259"/>
                </a:lnTo>
                <a:lnTo>
                  <a:pt x="1247987" y="148625"/>
                </a:lnTo>
                <a:lnTo>
                  <a:pt x="1212342" y="135890"/>
                </a:lnTo>
                <a:close/>
              </a:path>
              <a:path w="1518920" h="409575">
                <a:moveTo>
                  <a:pt x="1298648" y="167259"/>
                </a:moveTo>
                <a:lnTo>
                  <a:pt x="1138427" y="167259"/>
                </a:lnTo>
                <a:lnTo>
                  <a:pt x="1138427" y="204216"/>
                </a:lnTo>
                <a:lnTo>
                  <a:pt x="1192529" y="204216"/>
                </a:lnTo>
                <a:lnTo>
                  <a:pt x="1192529" y="171577"/>
                </a:lnTo>
                <a:lnTo>
                  <a:pt x="1310218" y="171577"/>
                </a:lnTo>
                <a:lnTo>
                  <a:pt x="1298648" y="167259"/>
                </a:lnTo>
                <a:close/>
              </a:path>
              <a:path w="1518920" h="409575">
                <a:moveTo>
                  <a:pt x="1348740" y="88900"/>
                </a:moveTo>
                <a:lnTo>
                  <a:pt x="983869" y="88900"/>
                </a:lnTo>
                <a:lnTo>
                  <a:pt x="983869" y="135890"/>
                </a:lnTo>
                <a:lnTo>
                  <a:pt x="1348740" y="135890"/>
                </a:lnTo>
                <a:lnTo>
                  <a:pt x="1348740" y="88900"/>
                </a:lnTo>
                <a:close/>
              </a:path>
              <a:path w="1518920" h="409575">
                <a:moveTo>
                  <a:pt x="1045845" y="6731"/>
                </a:moveTo>
                <a:lnTo>
                  <a:pt x="1016126" y="39624"/>
                </a:lnTo>
                <a:lnTo>
                  <a:pt x="1031315" y="51841"/>
                </a:lnTo>
                <a:lnTo>
                  <a:pt x="1046384" y="64119"/>
                </a:lnTo>
                <a:lnTo>
                  <a:pt x="1061311" y="76467"/>
                </a:lnTo>
                <a:lnTo>
                  <a:pt x="1076071" y="88900"/>
                </a:lnTo>
                <a:lnTo>
                  <a:pt x="1088390" y="88900"/>
                </a:lnTo>
                <a:lnTo>
                  <a:pt x="1109979" y="66992"/>
                </a:lnTo>
                <a:lnTo>
                  <a:pt x="1115500" y="61325"/>
                </a:lnTo>
                <a:lnTo>
                  <a:pt x="1117473" y="59182"/>
                </a:lnTo>
                <a:lnTo>
                  <a:pt x="1099423" y="45325"/>
                </a:lnTo>
                <a:lnTo>
                  <a:pt x="1081468" y="31956"/>
                </a:lnTo>
                <a:lnTo>
                  <a:pt x="1063609" y="19087"/>
                </a:lnTo>
                <a:lnTo>
                  <a:pt x="1045845" y="6731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427" y="3175"/>
                </a:lnTo>
                <a:lnTo>
                  <a:pt x="1138427" y="88900"/>
                </a:lnTo>
                <a:lnTo>
                  <a:pt x="1192529" y="88900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9"/>
                </a:moveTo>
                <a:lnTo>
                  <a:pt x="1251648" y="36115"/>
                </a:lnTo>
                <a:lnTo>
                  <a:pt x="1235126" y="49742"/>
                </a:lnTo>
                <a:lnTo>
                  <a:pt x="1219580" y="62357"/>
                </a:lnTo>
                <a:lnTo>
                  <a:pt x="1246124" y="88900"/>
                </a:lnTo>
                <a:lnTo>
                  <a:pt x="1260855" y="88900"/>
                </a:lnTo>
                <a:lnTo>
                  <a:pt x="1275451" y="77664"/>
                </a:lnTo>
                <a:lnTo>
                  <a:pt x="1290653" y="65690"/>
                </a:lnTo>
                <a:lnTo>
                  <a:pt x="1306450" y="53002"/>
                </a:lnTo>
                <a:lnTo>
                  <a:pt x="1322831" y="39624"/>
                </a:lnTo>
                <a:lnTo>
                  <a:pt x="1287526" y="5969"/>
                </a:lnTo>
                <a:close/>
              </a:path>
              <a:path w="1518920" h="409575">
                <a:moveTo>
                  <a:pt x="1445895" y="32766"/>
                </a:moveTo>
                <a:lnTo>
                  <a:pt x="1393063" y="32766"/>
                </a:lnTo>
                <a:lnTo>
                  <a:pt x="1423806" y="76958"/>
                </a:lnTo>
                <a:lnTo>
                  <a:pt x="1445752" y="123221"/>
                </a:lnTo>
                <a:lnTo>
                  <a:pt x="1458910" y="171533"/>
                </a:lnTo>
                <a:lnTo>
                  <a:pt x="1463294" y="221869"/>
                </a:lnTo>
                <a:lnTo>
                  <a:pt x="1458884" y="272323"/>
                </a:lnTo>
                <a:lnTo>
                  <a:pt x="1445641" y="320421"/>
                </a:lnTo>
                <a:lnTo>
                  <a:pt x="1423539" y="366137"/>
                </a:lnTo>
                <a:lnTo>
                  <a:pt x="1392554" y="409448"/>
                </a:lnTo>
                <a:lnTo>
                  <a:pt x="1445514" y="409448"/>
                </a:lnTo>
                <a:lnTo>
                  <a:pt x="1477371" y="368798"/>
                </a:lnTo>
                <a:lnTo>
                  <a:pt x="1500155" y="323992"/>
                </a:lnTo>
                <a:lnTo>
                  <a:pt x="1513843" y="275020"/>
                </a:lnTo>
                <a:lnTo>
                  <a:pt x="1518412" y="221869"/>
                </a:lnTo>
                <a:lnTo>
                  <a:pt x="1513867" y="169318"/>
                </a:lnTo>
                <a:lnTo>
                  <a:pt x="1500251" y="120269"/>
                </a:lnTo>
                <a:lnTo>
                  <a:pt x="1477585" y="74743"/>
                </a:lnTo>
                <a:lnTo>
                  <a:pt x="1445895" y="3276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9672" y="3325621"/>
            <a:ext cx="4427893" cy="286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1644" y="4014215"/>
            <a:ext cx="417830" cy="416559"/>
          </a:xfrm>
          <a:custGeom>
            <a:avLst/>
            <a:gdLst/>
            <a:ahLst/>
            <a:cxnLst/>
            <a:rect l="l" t="t" r="r" b="b"/>
            <a:pathLst>
              <a:path w="417830" h="416560">
                <a:moveTo>
                  <a:pt x="0" y="208025"/>
                </a:moveTo>
                <a:lnTo>
                  <a:pt x="5513" y="160313"/>
                </a:lnTo>
                <a:lnTo>
                  <a:pt x="21220" y="116521"/>
                </a:lnTo>
                <a:lnTo>
                  <a:pt x="45866" y="77897"/>
                </a:lnTo>
                <a:lnTo>
                  <a:pt x="78199" y="45686"/>
                </a:lnTo>
                <a:lnTo>
                  <a:pt x="116965" y="21136"/>
                </a:lnTo>
                <a:lnTo>
                  <a:pt x="160913" y="5491"/>
                </a:lnTo>
                <a:lnTo>
                  <a:pt x="208787" y="0"/>
                </a:lnTo>
                <a:lnTo>
                  <a:pt x="256662" y="5491"/>
                </a:lnTo>
                <a:lnTo>
                  <a:pt x="300610" y="21136"/>
                </a:lnTo>
                <a:lnTo>
                  <a:pt x="339376" y="45686"/>
                </a:lnTo>
                <a:lnTo>
                  <a:pt x="371709" y="77897"/>
                </a:lnTo>
                <a:lnTo>
                  <a:pt x="396355" y="116521"/>
                </a:lnTo>
                <a:lnTo>
                  <a:pt x="412062" y="160313"/>
                </a:lnTo>
                <a:lnTo>
                  <a:pt x="417575" y="208025"/>
                </a:lnTo>
                <a:lnTo>
                  <a:pt x="412062" y="255738"/>
                </a:lnTo>
                <a:lnTo>
                  <a:pt x="396355" y="299530"/>
                </a:lnTo>
                <a:lnTo>
                  <a:pt x="371709" y="338154"/>
                </a:lnTo>
                <a:lnTo>
                  <a:pt x="339376" y="370365"/>
                </a:lnTo>
                <a:lnTo>
                  <a:pt x="300610" y="394915"/>
                </a:lnTo>
                <a:lnTo>
                  <a:pt x="256662" y="410560"/>
                </a:lnTo>
                <a:lnTo>
                  <a:pt x="208787" y="416051"/>
                </a:lnTo>
                <a:lnTo>
                  <a:pt x="160913" y="410560"/>
                </a:lnTo>
                <a:lnTo>
                  <a:pt x="116965" y="394915"/>
                </a:lnTo>
                <a:lnTo>
                  <a:pt x="78199" y="370365"/>
                </a:lnTo>
                <a:lnTo>
                  <a:pt x="45866" y="338154"/>
                </a:lnTo>
                <a:lnTo>
                  <a:pt x="21220" y="299530"/>
                </a:lnTo>
                <a:lnTo>
                  <a:pt x="5513" y="255738"/>
                </a:lnTo>
                <a:lnTo>
                  <a:pt x="0" y="208025"/>
                </a:lnTo>
                <a:close/>
              </a:path>
            </a:pathLst>
          </a:custGeom>
          <a:ln w="12192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6132" y="4093464"/>
            <a:ext cx="228600" cy="257810"/>
          </a:xfrm>
          <a:custGeom>
            <a:avLst/>
            <a:gdLst/>
            <a:ahLst/>
            <a:cxnLst/>
            <a:rect l="l" t="t" r="r" b="b"/>
            <a:pathLst>
              <a:path w="228600" h="257810">
                <a:moveTo>
                  <a:pt x="82219" y="150622"/>
                </a:moveTo>
                <a:lnTo>
                  <a:pt x="77203" y="150622"/>
                </a:lnTo>
                <a:lnTo>
                  <a:pt x="26073" y="171831"/>
                </a:lnTo>
                <a:lnTo>
                  <a:pt x="15226" y="177984"/>
                </a:lnTo>
                <a:lnTo>
                  <a:pt x="7016" y="186864"/>
                </a:lnTo>
                <a:lnTo>
                  <a:pt x="1816" y="197816"/>
                </a:lnTo>
                <a:lnTo>
                  <a:pt x="0" y="210185"/>
                </a:lnTo>
                <a:lnTo>
                  <a:pt x="0" y="254508"/>
                </a:lnTo>
                <a:lnTo>
                  <a:pt x="3009" y="257556"/>
                </a:lnTo>
                <a:lnTo>
                  <a:pt x="225552" y="257556"/>
                </a:lnTo>
                <a:lnTo>
                  <a:pt x="228600" y="254508"/>
                </a:lnTo>
                <a:lnTo>
                  <a:pt x="228600" y="239394"/>
                </a:lnTo>
                <a:lnTo>
                  <a:pt x="148348" y="239394"/>
                </a:lnTo>
                <a:lnTo>
                  <a:pt x="146354" y="237362"/>
                </a:lnTo>
                <a:lnTo>
                  <a:pt x="146354" y="211962"/>
                </a:lnTo>
                <a:lnTo>
                  <a:pt x="148348" y="208915"/>
                </a:lnTo>
                <a:lnTo>
                  <a:pt x="228413" y="208915"/>
                </a:lnTo>
                <a:lnTo>
                  <a:pt x="226781" y="197816"/>
                </a:lnTo>
                <a:lnTo>
                  <a:pt x="223064" y="189992"/>
                </a:lnTo>
                <a:lnTo>
                  <a:pt x="98259" y="189992"/>
                </a:lnTo>
                <a:lnTo>
                  <a:pt x="85229" y="154686"/>
                </a:lnTo>
                <a:lnTo>
                  <a:pt x="84226" y="152654"/>
                </a:lnTo>
                <a:lnTo>
                  <a:pt x="82219" y="150622"/>
                </a:lnTo>
                <a:close/>
              </a:path>
              <a:path w="228600" h="257810">
                <a:moveTo>
                  <a:pt x="228413" y="208915"/>
                </a:moveTo>
                <a:lnTo>
                  <a:pt x="194170" y="208915"/>
                </a:lnTo>
                <a:lnTo>
                  <a:pt x="197154" y="211962"/>
                </a:lnTo>
                <a:lnTo>
                  <a:pt x="197154" y="237362"/>
                </a:lnTo>
                <a:lnTo>
                  <a:pt x="194170" y="239394"/>
                </a:lnTo>
                <a:lnTo>
                  <a:pt x="228600" y="239394"/>
                </a:lnTo>
                <a:lnTo>
                  <a:pt x="228600" y="210185"/>
                </a:lnTo>
                <a:lnTo>
                  <a:pt x="228413" y="208915"/>
                </a:lnTo>
                <a:close/>
              </a:path>
              <a:path w="228600" h="257810">
                <a:moveTo>
                  <a:pt x="128333" y="164719"/>
                </a:moveTo>
                <a:lnTo>
                  <a:pt x="100266" y="164719"/>
                </a:lnTo>
                <a:lnTo>
                  <a:pt x="98259" y="165735"/>
                </a:lnTo>
                <a:lnTo>
                  <a:pt x="97256" y="166750"/>
                </a:lnTo>
                <a:lnTo>
                  <a:pt x="95250" y="170815"/>
                </a:lnTo>
                <a:lnTo>
                  <a:pt x="96253" y="172847"/>
                </a:lnTo>
                <a:lnTo>
                  <a:pt x="100266" y="182880"/>
                </a:lnTo>
                <a:lnTo>
                  <a:pt x="98259" y="189992"/>
                </a:lnTo>
                <a:lnTo>
                  <a:pt x="130340" y="189992"/>
                </a:lnTo>
                <a:lnTo>
                  <a:pt x="128333" y="182880"/>
                </a:lnTo>
                <a:lnTo>
                  <a:pt x="132346" y="172847"/>
                </a:lnTo>
                <a:lnTo>
                  <a:pt x="133350" y="170815"/>
                </a:lnTo>
                <a:lnTo>
                  <a:pt x="131343" y="166750"/>
                </a:lnTo>
                <a:lnTo>
                  <a:pt x="130340" y="165735"/>
                </a:lnTo>
                <a:lnTo>
                  <a:pt x="128333" y="164719"/>
                </a:lnTo>
                <a:close/>
              </a:path>
              <a:path w="228600" h="257810">
                <a:moveTo>
                  <a:pt x="151396" y="150622"/>
                </a:moveTo>
                <a:lnTo>
                  <a:pt x="146380" y="150622"/>
                </a:lnTo>
                <a:lnTo>
                  <a:pt x="144373" y="152654"/>
                </a:lnTo>
                <a:lnTo>
                  <a:pt x="143370" y="154686"/>
                </a:lnTo>
                <a:lnTo>
                  <a:pt x="130340" y="189992"/>
                </a:lnTo>
                <a:lnTo>
                  <a:pt x="223064" y="189992"/>
                </a:lnTo>
                <a:lnTo>
                  <a:pt x="221578" y="186864"/>
                </a:lnTo>
                <a:lnTo>
                  <a:pt x="213367" y="177984"/>
                </a:lnTo>
                <a:lnTo>
                  <a:pt x="202526" y="171831"/>
                </a:lnTo>
                <a:lnTo>
                  <a:pt x="151396" y="150622"/>
                </a:lnTo>
                <a:close/>
              </a:path>
              <a:path w="228600" h="257810">
                <a:moveTo>
                  <a:pt x="118338" y="0"/>
                </a:moveTo>
                <a:lnTo>
                  <a:pt x="80937" y="17144"/>
                </a:lnTo>
                <a:lnTo>
                  <a:pt x="78917" y="21209"/>
                </a:lnTo>
                <a:lnTo>
                  <a:pt x="73590" y="21764"/>
                </a:lnTo>
                <a:lnTo>
                  <a:pt x="67411" y="24130"/>
                </a:lnTo>
                <a:lnTo>
                  <a:pt x="61422" y="29352"/>
                </a:lnTo>
                <a:lnTo>
                  <a:pt x="56667" y="38481"/>
                </a:lnTo>
                <a:lnTo>
                  <a:pt x="54423" y="48121"/>
                </a:lnTo>
                <a:lnTo>
                  <a:pt x="54643" y="55880"/>
                </a:lnTo>
                <a:lnTo>
                  <a:pt x="56379" y="61733"/>
                </a:lnTo>
                <a:lnTo>
                  <a:pt x="58686" y="65659"/>
                </a:lnTo>
                <a:lnTo>
                  <a:pt x="57683" y="67691"/>
                </a:lnTo>
                <a:lnTo>
                  <a:pt x="57683" y="71755"/>
                </a:lnTo>
                <a:lnTo>
                  <a:pt x="56667" y="72771"/>
                </a:lnTo>
                <a:lnTo>
                  <a:pt x="54648" y="73787"/>
                </a:lnTo>
                <a:lnTo>
                  <a:pt x="53632" y="76835"/>
                </a:lnTo>
                <a:lnTo>
                  <a:pt x="49593" y="81915"/>
                </a:lnTo>
                <a:lnTo>
                  <a:pt x="49593" y="88011"/>
                </a:lnTo>
                <a:lnTo>
                  <a:pt x="69811" y="116331"/>
                </a:lnTo>
                <a:lnTo>
                  <a:pt x="72782" y="121783"/>
                </a:lnTo>
                <a:lnTo>
                  <a:pt x="76888" y="128412"/>
                </a:lnTo>
                <a:lnTo>
                  <a:pt x="81752" y="135066"/>
                </a:lnTo>
                <a:lnTo>
                  <a:pt x="86995" y="140588"/>
                </a:lnTo>
                <a:lnTo>
                  <a:pt x="89027" y="143510"/>
                </a:lnTo>
                <a:lnTo>
                  <a:pt x="97116" y="147574"/>
                </a:lnTo>
                <a:lnTo>
                  <a:pt x="103174" y="149606"/>
                </a:lnTo>
                <a:lnTo>
                  <a:pt x="108229" y="150622"/>
                </a:lnTo>
                <a:lnTo>
                  <a:pt x="120370" y="150622"/>
                </a:lnTo>
                <a:lnTo>
                  <a:pt x="125425" y="149606"/>
                </a:lnTo>
                <a:lnTo>
                  <a:pt x="131483" y="147574"/>
                </a:lnTo>
                <a:lnTo>
                  <a:pt x="139573" y="143510"/>
                </a:lnTo>
                <a:lnTo>
                  <a:pt x="141605" y="140588"/>
                </a:lnTo>
                <a:lnTo>
                  <a:pt x="146847" y="135066"/>
                </a:lnTo>
                <a:lnTo>
                  <a:pt x="151711" y="128412"/>
                </a:lnTo>
                <a:lnTo>
                  <a:pt x="155817" y="121783"/>
                </a:lnTo>
                <a:lnTo>
                  <a:pt x="158788" y="116331"/>
                </a:lnTo>
                <a:lnTo>
                  <a:pt x="163196" y="115014"/>
                </a:lnTo>
                <a:lnTo>
                  <a:pt x="168268" y="111887"/>
                </a:lnTo>
                <a:lnTo>
                  <a:pt x="173150" y="105902"/>
                </a:lnTo>
                <a:lnTo>
                  <a:pt x="176987" y="96012"/>
                </a:lnTo>
                <a:lnTo>
                  <a:pt x="179006" y="88011"/>
                </a:lnTo>
                <a:lnTo>
                  <a:pt x="179006" y="81915"/>
                </a:lnTo>
                <a:lnTo>
                  <a:pt x="174967" y="76835"/>
                </a:lnTo>
                <a:lnTo>
                  <a:pt x="173951" y="73787"/>
                </a:lnTo>
                <a:lnTo>
                  <a:pt x="171932" y="72771"/>
                </a:lnTo>
                <a:lnTo>
                  <a:pt x="170916" y="71755"/>
                </a:lnTo>
                <a:lnTo>
                  <a:pt x="170916" y="68706"/>
                </a:lnTo>
                <a:lnTo>
                  <a:pt x="169913" y="64769"/>
                </a:lnTo>
                <a:lnTo>
                  <a:pt x="163939" y="25005"/>
                </a:lnTo>
                <a:lnTo>
                  <a:pt x="127426" y="762"/>
                </a:lnTo>
                <a:lnTo>
                  <a:pt x="11833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83994" y="4098035"/>
            <a:ext cx="1820671" cy="297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82847" y="4102734"/>
            <a:ext cx="906144" cy="293370"/>
          </a:xfrm>
          <a:custGeom>
            <a:avLst/>
            <a:gdLst/>
            <a:ahLst/>
            <a:cxnLst/>
            <a:rect l="l" t="t" r="r" b="b"/>
            <a:pathLst>
              <a:path w="906145" h="293370">
                <a:moveTo>
                  <a:pt x="195834" y="258952"/>
                </a:moveTo>
                <a:lnTo>
                  <a:pt x="174625" y="258952"/>
                </a:lnTo>
                <a:lnTo>
                  <a:pt x="174625" y="292988"/>
                </a:lnTo>
                <a:lnTo>
                  <a:pt x="195834" y="292988"/>
                </a:lnTo>
                <a:lnTo>
                  <a:pt x="195834" y="258952"/>
                </a:lnTo>
                <a:close/>
              </a:path>
              <a:path w="906145" h="293370">
                <a:moveTo>
                  <a:pt x="54737" y="101218"/>
                </a:moveTo>
                <a:lnTo>
                  <a:pt x="0" y="101218"/>
                </a:lnTo>
                <a:lnTo>
                  <a:pt x="0" y="122681"/>
                </a:lnTo>
                <a:lnTo>
                  <a:pt x="33019" y="122681"/>
                </a:lnTo>
                <a:lnTo>
                  <a:pt x="32955" y="230758"/>
                </a:lnTo>
                <a:lnTo>
                  <a:pt x="32468" y="237436"/>
                </a:lnTo>
                <a:lnTo>
                  <a:pt x="30606" y="244490"/>
                </a:lnTo>
                <a:lnTo>
                  <a:pt x="27412" y="250997"/>
                </a:lnTo>
                <a:lnTo>
                  <a:pt x="22860" y="256920"/>
                </a:lnTo>
                <a:lnTo>
                  <a:pt x="40766" y="277494"/>
                </a:lnTo>
                <a:lnTo>
                  <a:pt x="52391" y="264941"/>
                </a:lnTo>
                <a:lnTo>
                  <a:pt x="64039" y="252984"/>
                </a:lnTo>
                <a:lnTo>
                  <a:pt x="75735" y="241597"/>
                </a:lnTo>
                <a:lnTo>
                  <a:pt x="84055" y="233933"/>
                </a:lnTo>
                <a:lnTo>
                  <a:pt x="54737" y="233933"/>
                </a:lnTo>
                <a:lnTo>
                  <a:pt x="54737" y="101218"/>
                </a:lnTo>
                <a:close/>
              </a:path>
              <a:path w="906145" h="293370">
                <a:moveTo>
                  <a:pt x="296163" y="242315"/>
                </a:moveTo>
                <a:lnTo>
                  <a:pt x="76200" y="242315"/>
                </a:lnTo>
                <a:lnTo>
                  <a:pt x="76200" y="258952"/>
                </a:lnTo>
                <a:lnTo>
                  <a:pt x="296163" y="258952"/>
                </a:lnTo>
                <a:lnTo>
                  <a:pt x="296163" y="242315"/>
                </a:lnTo>
                <a:close/>
              </a:path>
              <a:path w="906145" h="293370">
                <a:moveTo>
                  <a:pt x="195834" y="219075"/>
                </a:moveTo>
                <a:lnTo>
                  <a:pt x="174625" y="219075"/>
                </a:lnTo>
                <a:lnTo>
                  <a:pt x="174625" y="242315"/>
                </a:lnTo>
                <a:lnTo>
                  <a:pt x="195834" y="242315"/>
                </a:lnTo>
                <a:lnTo>
                  <a:pt x="195834" y="219075"/>
                </a:lnTo>
                <a:close/>
              </a:path>
              <a:path w="906145" h="293370">
                <a:moveTo>
                  <a:pt x="83057" y="206247"/>
                </a:moveTo>
                <a:lnTo>
                  <a:pt x="74435" y="215128"/>
                </a:lnTo>
                <a:lnTo>
                  <a:pt x="66849" y="222710"/>
                </a:lnTo>
                <a:lnTo>
                  <a:pt x="60287" y="228982"/>
                </a:lnTo>
                <a:lnTo>
                  <a:pt x="54737" y="233933"/>
                </a:lnTo>
                <a:lnTo>
                  <a:pt x="84055" y="233933"/>
                </a:lnTo>
                <a:lnTo>
                  <a:pt x="87502" y="230758"/>
                </a:lnTo>
                <a:lnTo>
                  <a:pt x="85471" y="223392"/>
                </a:lnTo>
                <a:lnTo>
                  <a:pt x="83933" y="215128"/>
                </a:lnTo>
                <a:lnTo>
                  <a:pt x="83057" y="206247"/>
                </a:lnTo>
                <a:close/>
              </a:path>
              <a:path w="906145" h="293370">
                <a:moveTo>
                  <a:pt x="269366" y="132841"/>
                </a:moveTo>
                <a:lnTo>
                  <a:pt x="101218" y="132841"/>
                </a:lnTo>
                <a:lnTo>
                  <a:pt x="101218" y="228091"/>
                </a:lnTo>
                <a:lnTo>
                  <a:pt x="122047" y="228091"/>
                </a:lnTo>
                <a:lnTo>
                  <a:pt x="122047" y="219075"/>
                </a:lnTo>
                <a:lnTo>
                  <a:pt x="269366" y="219075"/>
                </a:lnTo>
                <a:lnTo>
                  <a:pt x="269366" y="203581"/>
                </a:lnTo>
                <a:lnTo>
                  <a:pt x="122047" y="203581"/>
                </a:lnTo>
                <a:lnTo>
                  <a:pt x="122047" y="183387"/>
                </a:lnTo>
                <a:lnTo>
                  <a:pt x="269366" y="183387"/>
                </a:lnTo>
                <a:lnTo>
                  <a:pt x="269366" y="168528"/>
                </a:lnTo>
                <a:lnTo>
                  <a:pt x="122047" y="168528"/>
                </a:lnTo>
                <a:lnTo>
                  <a:pt x="122047" y="148208"/>
                </a:lnTo>
                <a:lnTo>
                  <a:pt x="269366" y="148208"/>
                </a:lnTo>
                <a:lnTo>
                  <a:pt x="269366" y="132841"/>
                </a:lnTo>
                <a:close/>
              </a:path>
              <a:path w="906145" h="293370">
                <a:moveTo>
                  <a:pt x="269366" y="219075"/>
                </a:moveTo>
                <a:lnTo>
                  <a:pt x="248538" y="219075"/>
                </a:lnTo>
                <a:lnTo>
                  <a:pt x="248538" y="228091"/>
                </a:lnTo>
                <a:lnTo>
                  <a:pt x="269366" y="228091"/>
                </a:lnTo>
                <a:lnTo>
                  <a:pt x="269366" y="219075"/>
                </a:lnTo>
                <a:close/>
              </a:path>
              <a:path w="906145" h="293370">
                <a:moveTo>
                  <a:pt x="269366" y="183387"/>
                </a:moveTo>
                <a:lnTo>
                  <a:pt x="248538" y="183387"/>
                </a:lnTo>
                <a:lnTo>
                  <a:pt x="248538" y="203581"/>
                </a:lnTo>
                <a:lnTo>
                  <a:pt x="269366" y="203581"/>
                </a:lnTo>
                <a:lnTo>
                  <a:pt x="269366" y="183387"/>
                </a:lnTo>
                <a:close/>
              </a:path>
              <a:path w="906145" h="293370">
                <a:moveTo>
                  <a:pt x="269366" y="148208"/>
                </a:moveTo>
                <a:lnTo>
                  <a:pt x="248538" y="148208"/>
                </a:lnTo>
                <a:lnTo>
                  <a:pt x="248538" y="168528"/>
                </a:lnTo>
                <a:lnTo>
                  <a:pt x="269366" y="168528"/>
                </a:lnTo>
                <a:lnTo>
                  <a:pt x="269366" y="148208"/>
                </a:lnTo>
                <a:close/>
              </a:path>
              <a:path w="906145" h="293370">
                <a:moveTo>
                  <a:pt x="285114" y="53339"/>
                </a:moveTo>
                <a:lnTo>
                  <a:pt x="85725" y="53339"/>
                </a:lnTo>
                <a:lnTo>
                  <a:pt x="85725" y="122681"/>
                </a:lnTo>
                <a:lnTo>
                  <a:pt x="105028" y="122681"/>
                </a:lnTo>
                <a:lnTo>
                  <a:pt x="105028" y="114045"/>
                </a:lnTo>
                <a:lnTo>
                  <a:pt x="285114" y="114045"/>
                </a:lnTo>
                <a:lnTo>
                  <a:pt x="285114" y="98551"/>
                </a:lnTo>
                <a:lnTo>
                  <a:pt x="105028" y="98551"/>
                </a:lnTo>
                <a:lnTo>
                  <a:pt x="105028" y="68833"/>
                </a:lnTo>
                <a:lnTo>
                  <a:pt x="285114" y="68833"/>
                </a:lnTo>
                <a:lnTo>
                  <a:pt x="285114" y="53339"/>
                </a:lnTo>
                <a:close/>
              </a:path>
              <a:path w="906145" h="293370">
                <a:moveTo>
                  <a:pt x="285114" y="114045"/>
                </a:moveTo>
                <a:lnTo>
                  <a:pt x="265429" y="114045"/>
                </a:lnTo>
                <a:lnTo>
                  <a:pt x="265429" y="122681"/>
                </a:lnTo>
                <a:lnTo>
                  <a:pt x="285114" y="122681"/>
                </a:lnTo>
                <a:lnTo>
                  <a:pt x="285114" y="114045"/>
                </a:lnTo>
                <a:close/>
              </a:path>
              <a:path w="906145" h="293370">
                <a:moveTo>
                  <a:pt x="164591" y="68833"/>
                </a:moveTo>
                <a:lnTo>
                  <a:pt x="145796" y="68833"/>
                </a:lnTo>
                <a:lnTo>
                  <a:pt x="145796" y="98551"/>
                </a:lnTo>
                <a:lnTo>
                  <a:pt x="164591" y="98551"/>
                </a:lnTo>
                <a:lnTo>
                  <a:pt x="164591" y="68833"/>
                </a:lnTo>
                <a:close/>
              </a:path>
              <a:path w="906145" h="293370">
                <a:moveTo>
                  <a:pt x="224027" y="68833"/>
                </a:moveTo>
                <a:lnTo>
                  <a:pt x="205359" y="68833"/>
                </a:lnTo>
                <a:lnTo>
                  <a:pt x="205359" y="98551"/>
                </a:lnTo>
                <a:lnTo>
                  <a:pt x="224027" y="98551"/>
                </a:lnTo>
                <a:lnTo>
                  <a:pt x="224027" y="68833"/>
                </a:lnTo>
                <a:close/>
              </a:path>
              <a:path w="906145" h="293370">
                <a:moveTo>
                  <a:pt x="285114" y="68833"/>
                </a:moveTo>
                <a:lnTo>
                  <a:pt x="265429" y="68833"/>
                </a:lnTo>
                <a:lnTo>
                  <a:pt x="265429" y="98551"/>
                </a:lnTo>
                <a:lnTo>
                  <a:pt x="285114" y="98551"/>
                </a:lnTo>
                <a:lnTo>
                  <a:pt x="285114" y="68833"/>
                </a:lnTo>
                <a:close/>
              </a:path>
              <a:path w="906145" h="293370">
                <a:moveTo>
                  <a:pt x="26415" y="3556"/>
                </a:moveTo>
                <a:lnTo>
                  <a:pt x="10032" y="17652"/>
                </a:lnTo>
                <a:lnTo>
                  <a:pt x="20603" y="28795"/>
                </a:lnTo>
                <a:lnTo>
                  <a:pt x="30781" y="40306"/>
                </a:lnTo>
                <a:lnTo>
                  <a:pt x="40554" y="52175"/>
                </a:lnTo>
                <a:lnTo>
                  <a:pt x="49911" y="64388"/>
                </a:lnTo>
                <a:lnTo>
                  <a:pt x="68706" y="48259"/>
                </a:lnTo>
                <a:lnTo>
                  <a:pt x="58134" y="36542"/>
                </a:lnTo>
                <a:lnTo>
                  <a:pt x="47561" y="25193"/>
                </a:lnTo>
                <a:lnTo>
                  <a:pt x="36988" y="14202"/>
                </a:lnTo>
                <a:lnTo>
                  <a:pt x="26415" y="3556"/>
                </a:lnTo>
                <a:close/>
              </a:path>
              <a:path w="906145" h="293370">
                <a:moveTo>
                  <a:pt x="164591" y="30733"/>
                </a:moveTo>
                <a:lnTo>
                  <a:pt x="145796" y="30733"/>
                </a:lnTo>
                <a:lnTo>
                  <a:pt x="145796" y="53339"/>
                </a:lnTo>
                <a:lnTo>
                  <a:pt x="164591" y="53339"/>
                </a:lnTo>
                <a:lnTo>
                  <a:pt x="164591" y="30733"/>
                </a:lnTo>
                <a:close/>
              </a:path>
              <a:path w="906145" h="293370">
                <a:moveTo>
                  <a:pt x="224027" y="30733"/>
                </a:moveTo>
                <a:lnTo>
                  <a:pt x="205359" y="30733"/>
                </a:lnTo>
                <a:lnTo>
                  <a:pt x="205359" y="53339"/>
                </a:lnTo>
                <a:lnTo>
                  <a:pt x="224027" y="53339"/>
                </a:lnTo>
                <a:lnTo>
                  <a:pt x="224027" y="30733"/>
                </a:lnTo>
                <a:close/>
              </a:path>
              <a:path w="906145" h="293370">
                <a:moveTo>
                  <a:pt x="292862" y="13969"/>
                </a:moveTo>
                <a:lnTo>
                  <a:pt x="77977" y="13969"/>
                </a:lnTo>
                <a:lnTo>
                  <a:pt x="77977" y="30733"/>
                </a:lnTo>
                <a:lnTo>
                  <a:pt x="292862" y="30733"/>
                </a:lnTo>
                <a:lnTo>
                  <a:pt x="292862" y="13969"/>
                </a:lnTo>
                <a:close/>
              </a:path>
              <a:path w="906145" h="293370">
                <a:moveTo>
                  <a:pt x="464947" y="2158"/>
                </a:moveTo>
                <a:lnTo>
                  <a:pt x="439038" y="2158"/>
                </a:lnTo>
                <a:lnTo>
                  <a:pt x="438943" y="27328"/>
                </a:lnTo>
                <a:lnTo>
                  <a:pt x="438638" y="53990"/>
                </a:lnTo>
                <a:lnTo>
                  <a:pt x="437514" y="105409"/>
                </a:lnTo>
                <a:lnTo>
                  <a:pt x="431402" y="146099"/>
                </a:lnTo>
                <a:lnTo>
                  <a:pt x="415043" y="182668"/>
                </a:lnTo>
                <a:lnTo>
                  <a:pt x="388430" y="215110"/>
                </a:lnTo>
                <a:lnTo>
                  <a:pt x="351557" y="243419"/>
                </a:lnTo>
                <a:lnTo>
                  <a:pt x="304418" y="267588"/>
                </a:lnTo>
                <a:lnTo>
                  <a:pt x="310274" y="274371"/>
                </a:lnTo>
                <a:lnTo>
                  <a:pt x="315261" y="280415"/>
                </a:lnTo>
                <a:lnTo>
                  <a:pt x="319367" y="285698"/>
                </a:lnTo>
                <a:lnTo>
                  <a:pt x="322579" y="290194"/>
                </a:lnTo>
                <a:lnTo>
                  <a:pt x="371322" y="262806"/>
                </a:lnTo>
                <a:lnTo>
                  <a:pt x="409336" y="231679"/>
                </a:lnTo>
                <a:lnTo>
                  <a:pt x="436612" y="196790"/>
                </a:lnTo>
                <a:lnTo>
                  <a:pt x="453136" y="158114"/>
                </a:lnTo>
                <a:lnTo>
                  <a:pt x="477593" y="158114"/>
                </a:lnTo>
                <a:lnTo>
                  <a:pt x="462914" y="116966"/>
                </a:lnTo>
                <a:lnTo>
                  <a:pt x="463778" y="78954"/>
                </a:lnTo>
                <a:lnTo>
                  <a:pt x="464264" y="53990"/>
                </a:lnTo>
                <a:lnTo>
                  <a:pt x="464683" y="26687"/>
                </a:lnTo>
                <a:lnTo>
                  <a:pt x="464947" y="2158"/>
                </a:lnTo>
                <a:close/>
              </a:path>
              <a:path w="906145" h="293370">
                <a:moveTo>
                  <a:pt x="477593" y="158114"/>
                </a:moveTo>
                <a:lnTo>
                  <a:pt x="453136" y="158114"/>
                </a:lnTo>
                <a:lnTo>
                  <a:pt x="472733" y="199999"/>
                </a:lnTo>
                <a:lnTo>
                  <a:pt x="500475" y="235346"/>
                </a:lnTo>
                <a:lnTo>
                  <a:pt x="536360" y="264146"/>
                </a:lnTo>
                <a:lnTo>
                  <a:pt x="580389" y="286384"/>
                </a:lnTo>
                <a:lnTo>
                  <a:pt x="600963" y="261619"/>
                </a:lnTo>
                <a:lnTo>
                  <a:pt x="549979" y="239875"/>
                </a:lnTo>
                <a:lnTo>
                  <a:pt x="509984" y="208533"/>
                </a:lnTo>
                <a:lnTo>
                  <a:pt x="480966" y="167572"/>
                </a:lnTo>
                <a:lnTo>
                  <a:pt x="477593" y="158114"/>
                </a:lnTo>
                <a:close/>
              </a:path>
              <a:path w="906145" h="293370">
                <a:moveTo>
                  <a:pt x="554227" y="48894"/>
                </a:moveTo>
                <a:lnTo>
                  <a:pt x="538962" y="73586"/>
                </a:lnTo>
                <a:lnTo>
                  <a:pt x="523065" y="96789"/>
                </a:lnTo>
                <a:lnTo>
                  <a:pt x="506525" y="118492"/>
                </a:lnTo>
                <a:lnTo>
                  <a:pt x="489330" y="138683"/>
                </a:lnTo>
                <a:lnTo>
                  <a:pt x="509524" y="153923"/>
                </a:lnTo>
                <a:lnTo>
                  <a:pt x="526956" y="132113"/>
                </a:lnTo>
                <a:lnTo>
                  <a:pt x="544020" y="109553"/>
                </a:lnTo>
                <a:lnTo>
                  <a:pt x="560726" y="86254"/>
                </a:lnTo>
                <a:lnTo>
                  <a:pt x="577088" y="62229"/>
                </a:lnTo>
                <a:lnTo>
                  <a:pt x="554227" y="48894"/>
                </a:lnTo>
                <a:close/>
              </a:path>
              <a:path w="906145" h="293370">
                <a:moveTo>
                  <a:pt x="345566" y="48513"/>
                </a:moveTo>
                <a:lnTo>
                  <a:pt x="326136" y="62483"/>
                </a:lnTo>
                <a:lnTo>
                  <a:pt x="339895" y="80583"/>
                </a:lnTo>
                <a:lnTo>
                  <a:pt x="354679" y="101742"/>
                </a:lnTo>
                <a:lnTo>
                  <a:pt x="370462" y="125974"/>
                </a:lnTo>
                <a:lnTo>
                  <a:pt x="387223" y="153288"/>
                </a:lnTo>
                <a:lnTo>
                  <a:pt x="409575" y="137794"/>
                </a:lnTo>
                <a:lnTo>
                  <a:pt x="393144" y="113361"/>
                </a:lnTo>
                <a:lnTo>
                  <a:pt x="376999" y="90344"/>
                </a:lnTo>
                <a:lnTo>
                  <a:pt x="361140" y="68732"/>
                </a:lnTo>
                <a:lnTo>
                  <a:pt x="345566" y="48513"/>
                </a:lnTo>
                <a:close/>
              </a:path>
              <a:path w="906145" h="293370">
                <a:moveTo>
                  <a:pt x="700714" y="110997"/>
                </a:moveTo>
                <a:lnTo>
                  <a:pt x="660780" y="110997"/>
                </a:lnTo>
                <a:lnTo>
                  <a:pt x="660780" y="291083"/>
                </a:lnTo>
                <a:lnTo>
                  <a:pt x="680974" y="291083"/>
                </a:lnTo>
                <a:lnTo>
                  <a:pt x="680974" y="115569"/>
                </a:lnTo>
                <a:lnTo>
                  <a:pt x="703817" y="115569"/>
                </a:lnTo>
                <a:lnTo>
                  <a:pt x="700714" y="110997"/>
                </a:lnTo>
                <a:close/>
              </a:path>
              <a:path w="906145" h="293370">
                <a:moveTo>
                  <a:pt x="785360" y="112902"/>
                </a:moveTo>
                <a:lnTo>
                  <a:pt x="744727" y="112902"/>
                </a:lnTo>
                <a:lnTo>
                  <a:pt x="744727" y="291083"/>
                </a:lnTo>
                <a:lnTo>
                  <a:pt x="764921" y="291083"/>
                </a:lnTo>
                <a:lnTo>
                  <a:pt x="764921" y="117601"/>
                </a:lnTo>
                <a:lnTo>
                  <a:pt x="789516" y="117601"/>
                </a:lnTo>
                <a:lnTo>
                  <a:pt x="785360" y="112902"/>
                </a:lnTo>
                <a:close/>
              </a:path>
              <a:path w="906145" h="293370">
                <a:moveTo>
                  <a:pt x="889635" y="177419"/>
                </a:moveTo>
                <a:lnTo>
                  <a:pt x="863014" y="203041"/>
                </a:lnTo>
                <a:lnTo>
                  <a:pt x="835739" y="226377"/>
                </a:lnTo>
                <a:lnTo>
                  <a:pt x="807821" y="247427"/>
                </a:lnTo>
                <a:lnTo>
                  <a:pt x="779272" y="266191"/>
                </a:lnTo>
                <a:lnTo>
                  <a:pt x="783843" y="271271"/>
                </a:lnTo>
                <a:lnTo>
                  <a:pt x="788924" y="278002"/>
                </a:lnTo>
                <a:lnTo>
                  <a:pt x="794638" y="286384"/>
                </a:lnTo>
                <a:lnTo>
                  <a:pt x="824807" y="265050"/>
                </a:lnTo>
                <a:lnTo>
                  <a:pt x="853392" y="242395"/>
                </a:lnTo>
                <a:lnTo>
                  <a:pt x="880381" y="218430"/>
                </a:lnTo>
                <a:lnTo>
                  <a:pt x="905763" y="193166"/>
                </a:lnTo>
                <a:lnTo>
                  <a:pt x="889635" y="177419"/>
                </a:lnTo>
                <a:close/>
              </a:path>
              <a:path w="906145" h="293370">
                <a:moveTo>
                  <a:pt x="764921" y="80137"/>
                </a:moveTo>
                <a:lnTo>
                  <a:pt x="741172" y="80137"/>
                </a:lnTo>
                <a:lnTo>
                  <a:pt x="730690" y="113426"/>
                </a:lnTo>
                <a:lnTo>
                  <a:pt x="718661" y="143763"/>
                </a:lnTo>
                <a:lnTo>
                  <a:pt x="705060" y="171148"/>
                </a:lnTo>
                <a:lnTo>
                  <a:pt x="689863" y="195579"/>
                </a:lnTo>
                <a:lnTo>
                  <a:pt x="694689" y="200913"/>
                </a:lnTo>
                <a:lnTo>
                  <a:pt x="699989" y="207517"/>
                </a:lnTo>
                <a:lnTo>
                  <a:pt x="705357" y="214883"/>
                </a:lnTo>
                <a:lnTo>
                  <a:pt x="716974" y="192930"/>
                </a:lnTo>
                <a:lnTo>
                  <a:pt x="727424" y="168608"/>
                </a:lnTo>
                <a:lnTo>
                  <a:pt x="736683" y="141928"/>
                </a:lnTo>
                <a:lnTo>
                  <a:pt x="744727" y="112902"/>
                </a:lnTo>
                <a:lnTo>
                  <a:pt x="785360" y="112902"/>
                </a:lnTo>
                <a:lnTo>
                  <a:pt x="783081" y="110327"/>
                </a:lnTo>
                <a:lnTo>
                  <a:pt x="781107" y="108331"/>
                </a:lnTo>
                <a:lnTo>
                  <a:pt x="764921" y="108331"/>
                </a:lnTo>
                <a:lnTo>
                  <a:pt x="764921" y="80137"/>
                </a:lnTo>
                <a:close/>
              </a:path>
              <a:path w="906145" h="293370">
                <a:moveTo>
                  <a:pt x="680974" y="80137"/>
                </a:moveTo>
                <a:lnTo>
                  <a:pt x="657225" y="80137"/>
                </a:lnTo>
                <a:lnTo>
                  <a:pt x="646701" y="111736"/>
                </a:lnTo>
                <a:lnTo>
                  <a:pt x="635088" y="140926"/>
                </a:lnTo>
                <a:lnTo>
                  <a:pt x="622559" y="167362"/>
                </a:lnTo>
                <a:lnTo>
                  <a:pt x="608964" y="191388"/>
                </a:lnTo>
                <a:lnTo>
                  <a:pt x="613917" y="195960"/>
                </a:lnTo>
                <a:lnTo>
                  <a:pt x="619125" y="201294"/>
                </a:lnTo>
                <a:lnTo>
                  <a:pt x="624459" y="207517"/>
                </a:lnTo>
                <a:lnTo>
                  <a:pt x="634956" y="185489"/>
                </a:lnTo>
                <a:lnTo>
                  <a:pt x="644525" y="162067"/>
                </a:lnTo>
                <a:lnTo>
                  <a:pt x="653141" y="137241"/>
                </a:lnTo>
                <a:lnTo>
                  <a:pt x="660780" y="110997"/>
                </a:lnTo>
                <a:lnTo>
                  <a:pt x="700714" y="110997"/>
                </a:lnTo>
                <a:lnTo>
                  <a:pt x="699497" y="109219"/>
                </a:lnTo>
                <a:lnTo>
                  <a:pt x="680974" y="109219"/>
                </a:lnTo>
                <a:lnTo>
                  <a:pt x="680974" y="80137"/>
                </a:lnTo>
                <a:close/>
              </a:path>
              <a:path w="906145" h="293370">
                <a:moveTo>
                  <a:pt x="882268" y="86613"/>
                </a:moveTo>
                <a:lnTo>
                  <a:pt x="861101" y="109787"/>
                </a:lnTo>
                <a:lnTo>
                  <a:pt x="838755" y="131889"/>
                </a:lnTo>
                <a:lnTo>
                  <a:pt x="815242" y="152943"/>
                </a:lnTo>
                <a:lnTo>
                  <a:pt x="790575" y="172973"/>
                </a:lnTo>
                <a:lnTo>
                  <a:pt x="796036" y="179069"/>
                </a:lnTo>
                <a:lnTo>
                  <a:pt x="800862" y="185165"/>
                </a:lnTo>
                <a:lnTo>
                  <a:pt x="804799" y="191134"/>
                </a:lnTo>
                <a:lnTo>
                  <a:pt x="827494" y="172420"/>
                </a:lnTo>
                <a:lnTo>
                  <a:pt x="850630" y="151336"/>
                </a:lnTo>
                <a:lnTo>
                  <a:pt x="874218" y="127894"/>
                </a:lnTo>
                <a:lnTo>
                  <a:pt x="898271" y="102107"/>
                </a:lnTo>
                <a:lnTo>
                  <a:pt x="882268" y="86613"/>
                </a:lnTo>
                <a:close/>
              </a:path>
              <a:path w="906145" h="293370">
                <a:moveTo>
                  <a:pt x="789516" y="117601"/>
                </a:moveTo>
                <a:lnTo>
                  <a:pt x="764921" y="117601"/>
                </a:lnTo>
                <a:lnTo>
                  <a:pt x="770874" y="124837"/>
                </a:lnTo>
                <a:lnTo>
                  <a:pt x="776731" y="132619"/>
                </a:lnTo>
                <a:lnTo>
                  <a:pt x="782494" y="140926"/>
                </a:lnTo>
                <a:lnTo>
                  <a:pt x="788162" y="149732"/>
                </a:lnTo>
                <a:lnTo>
                  <a:pt x="804799" y="137794"/>
                </a:lnTo>
                <a:lnTo>
                  <a:pt x="798131" y="128321"/>
                </a:lnTo>
                <a:lnTo>
                  <a:pt x="790892" y="119157"/>
                </a:lnTo>
                <a:lnTo>
                  <a:pt x="789516" y="117601"/>
                </a:lnTo>
                <a:close/>
              </a:path>
              <a:path w="906145" h="293370">
                <a:moveTo>
                  <a:pt x="703817" y="115569"/>
                </a:moveTo>
                <a:lnTo>
                  <a:pt x="680974" y="115569"/>
                </a:lnTo>
                <a:lnTo>
                  <a:pt x="685736" y="122424"/>
                </a:lnTo>
                <a:lnTo>
                  <a:pt x="690499" y="130016"/>
                </a:lnTo>
                <a:lnTo>
                  <a:pt x="695261" y="138322"/>
                </a:lnTo>
                <a:lnTo>
                  <a:pt x="700024" y="147319"/>
                </a:lnTo>
                <a:lnTo>
                  <a:pt x="715772" y="134619"/>
                </a:lnTo>
                <a:lnTo>
                  <a:pt x="711007" y="126636"/>
                </a:lnTo>
                <a:lnTo>
                  <a:pt x="705659" y="118284"/>
                </a:lnTo>
                <a:lnTo>
                  <a:pt x="703817" y="115569"/>
                </a:lnTo>
                <a:close/>
              </a:path>
              <a:path w="906145" h="293370">
                <a:moveTo>
                  <a:pt x="693165" y="100329"/>
                </a:moveTo>
                <a:lnTo>
                  <a:pt x="680974" y="109219"/>
                </a:lnTo>
                <a:lnTo>
                  <a:pt x="699497" y="109219"/>
                </a:lnTo>
                <a:lnTo>
                  <a:pt x="693165" y="100329"/>
                </a:lnTo>
                <a:close/>
              </a:path>
              <a:path w="906145" h="293370">
                <a:moveTo>
                  <a:pt x="774700" y="101853"/>
                </a:moveTo>
                <a:lnTo>
                  <a:pt x="764921" y="108331"/>
                </a:lnTo>
                <a:lnTo>
                  <a:pt x="781107" y="108331"/>
                </a:lnTo>
                <a:lnTo>
                  <a:pt x="774700" y="101853"/>
                </a:lnTo>
                <a:close/>
              </a:path>
              <a:path w="906145" h="293370">
                <a:moveTo>
                  <a:pt x="705992" y="60451"/>
                </a:moveTo>
                <a:lnTo>
                  <a:pt x="617854" y="60451"/>
                </a:lnTo>
                <a:lnTo>
                  <a:pt x="617854" y="80137"/>
                </a:lnTo>
                <a:lnTo>
                  <a:pt x="705992" y="80137"/>
                </a:lnTo>
                <a:lnTo>
                  <a:pt x="705992" y="60451"/>
                </a:lnTo>
                <a:close/>
              </a:path>
              <a:path w="906145" h="293370">
                <a:moveTo>
                  <a:pt x="802386" y="60451"/>
                </a:moveTo>
                <a:lnTo>
                  <a:pt x="716661" y="60451"/>
                </a:lnTo>
                <a:lnTo>
                  <a:pt x="716661" y="80137"/>
                </a:lnTo>
                <a:lnTo>
                  <a:pt x="802386" y="80137"/>
                </a:lnTo>
                <a:lnTo>
                  <a:pt x="802386" y="60451"/>
                </a:lnTo>
                <a:close/>
              </a:path>
              <a:path w="906145" h="293370">
                <a:moveTo>
                  <a:pt x="879475" y="1777"/>
                </a:moveTo>
                <a:lnTo>
                  <a:pt x="862353" y="17522"/>
                </a:lnTo>
                <a:lnTo>
                  <a:pt x="845089" y="32194"/>
                </a:lnTo>
                <a:lnTo>
                  <a:pt x="827682" y="45819"/>
                </a:lnTo>
                <a:lnTo>
                  <a:pt x="810132" y="58419"/>
                </a:lnTo>
                <a:lnTo>
                  <a:pt x="815339" y="65912"/>
                </a:lnTo>
                <a:lnTo>
                  <a:pt x="819403" y="72516"/>
                </a:lnTo>
                <a:lnTo>
                  <a:pt x="822325" y="77977"/>
                </a:lnTo>
                <a:lnTo>
                  <a:pt x="841279" y="63734"/>
                </a:lnTo>
                <a:lnTo>
                  <a:pt x="859663" y="48990"/>
                </a:lnTo>
                <a:lnTo>
                  <a:pt x="877474" y="33722"/>
                </a:lnTo>
                <a:lnTo>
                  <a:pt x="894714" y="17906"/>
                </a:lnTo>
                <a:lnTo>
                  <a:pt x="879475" y="1777"/>
                </a:lnTo>
                <a:close/>
              </a:path>
              <a:path w="906145" h="293370">
                <a:moveTo>
                  <a:pt x="680974" y="0"/>
                </a:moveTo>
                <a:lnTo>
                  <a:pt x="660780" y="0"/>
                </a:lnTo>
                <a:lnTo>
                  <a:pt x="660780" y="60451"/>
                </a:lnTo>
                <a:lnTo>
                  <a:pt x="680974" y="60451"/>
                </a:lnTo>
                <a:lnTo>
                  <a:pt x="680974" y="0"/>
                </a:lnTo>
                <a:close/>
              </a:path>
              <a:path w="906145" h="293370">
                <a:moveTo>
                  <a:pt x="764921" y="0"/>
                </a:moveTo>
                <a:lnTo>
                  <a:pt x="744727" y="0"/>
                </a:lnTo>
                <a:lnTo>
                  <a:pt x="744727" y="60451"/>
                </a:lnTo>
                <a:lnTo>
                  <a:pt x="764921" y="60451"/>
                </a:lnTo>
                <a:lnTo>
                  <a:pt x="76492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7675" y="6546468"/>
            <a:ext cx="120764" cy="1203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380" y="6535902"/>
            <a:ext cx="3805999" cy="1545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530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3.2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/>
              <a:t>栈的顺序存储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2590" y="5529783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6003A"/>
                </a:solidFill>
                <a:latin typeface="Times New Roman"/>
                <a:cs typeface="Times New Roman"/>
              </a:rPr>
              <a:t>top</a:t>
            </a:r>
            <a:r>
              <a:rPr dirty="0" sz="1800" spc="-20" b="1">
                <a:solidFill>
                  <a:srgbClr val="76003A"/>
                </a:solidFill>
                <a:latin typeface="Times New Roman"/>
                <a:cs typeface="Times New Roman"/>
              </a:rPr>
              <a:t>=</a:t>
            </a:r>
            <a:r>
              <a:rPr dirty="0" sz="1800" spc="-5" b="1">
                <a:solidFill>
                  <a:srgbClr val="76003A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7276" y="5260847"/>
            <a:ext cx="76200" cy="311150"/>
          </a:xfrm>
          <a:custGeom>
            <a:avLst/>
            <a:gdLst/>
            <a:ahLst/>
            <a:cxnLst/>
            <a:rect l="l" t="t" r="r" b="b"/>
            <a:pathLst>
              <a:path w="76200" h="311150">
                <a:moveTo>
                  <a:pt x="44450" y="63499"/>
                </a:moveTo>
                <a:lnTo>
                  <a:pt x="31750" y="63499"/>
                </a:lnTo>
                <a:lnTo>
                  <a:pt x="31750" y="311149"/>
                </a:lnTo>
                <a:lnTo>
                  <a:pt x="44450" y="311149"/>
                </a:lnTo>
                <a:lnTo>
                  <a:pt x="44450" y="63499"/>
                </a:lnTo>
                <a:close/>
              </a:path>
              <a:path w="76200" h="31115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1115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66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200" y="2325116"/>
            <a:ext cx="10945495" cy="1217930"/>
          </a:xfrm>
          <a:custGeom>
            <a:avLst/>
            <a:gdLst/>
            <a:ahLst/>
            <a:cxnLst/>
            <a:rect l="l" t="t" r="r" b="b"/>
            <a:pathLst>
              <a:path w="10945495" h="1217929">
                <a:moveTo>
                  <a:pt x="0" y="1217676"/>
                </a:moveTo>
                <a:lnTo>
                  <a:pt x="10945368" y="1217676"/>
                </a:lnTo>
                <a:lnTo>
                  <a:pt x="10945368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" y="2185416"/>
            <a:ext cx="10945495" cy="1217930"/>
          </a:xfrm>
          <a:custGeom>
            <a:avLst/>
            <a:gdLst/>
            <a:ahLst/>
            <a:cxnLst/>
            <a:rect l="l" t="t" r="r" b="b"/>
            <a:pathLst>
              <a:path w="10945495" h="1217929">
                <a:moveTo>
                  <a:pt x="0" y="1217676"/>
                </a:moveTo>
                <a:lnTo>
                  <a:pt x="10945368" y="1217676"/>
                </a:lnTo>
                <a:lnTo>
                  <a:pt x="10945368" y="0"/>
                </a:lnTo>
                <a:lnTo>
                  <a:pt x="0" y="0"/>
                </a:lnTo>
                <a:lnTo>
                  <a:pt x="0" y="121767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716" y="1423924"/>
            <a:ext cx="2590800" cy="533400"/>
          </a:xfrm>
          <a:custGeom>
            <a:avLst/>
            <a:gdLst/>
            <a:ahLst/>
            <a:cxnLst/>
            <a:rect l="l" t="t" r="r" b="b"/>
            <a:pathLst>
              <a:path w="2590800" h="533400">
                <a:moveTo>
                  <a:pt x="0" y="533400"/>
                </a:moveTo>
                <a:lnTo>
                  <a:pt x="2590800" y="533400"/>
                </a:lnTo>
                <a:lnTo>
                  <a:pt x="2590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0916" y="1373124"/>
            <a:ext cx="2590800" cy="533400"/>
          </a:xfrm>
          <a:custGeom>
            <a:avLst/>
            <a:gdLst/>
            <a:ahLst/>
            <a:cxnLst/>
            <a:rect l="l" t="t" r="r" b="b"/>
            <a:pathLst>
              <a:path w="2590800" h="533400">
                <a:moveTo>
                  <a:pt x="0" y="533400"/>
                </a:moveTo>
                <a:lnTo>
                  <a:pt x="2590800" y="533400"/>
                </a:lnTo>
                <a:lnTo>
                  <a:pt x="2590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0732" y="1402207"/>
            <a:ext cx="10735310" cy="183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105" algn="l"/>
              </a:tabLst>
            </a:pPr>
            <a:r>
              <a:rPr dirty="0" sz="3000" spc="-5" b="1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3000" spc="-5" b="1">
                <a:solidFill>
                  <a:srgbClr val="000099"/>
                </a:solidFill>
                <a:latin typeface="宋体"/>
                <a:cs typeface="宋体"/>
              </a:rPr>
              <a:t>一</a:t>
            </a:r>
            <a:r>
              <a:rPr dirty="0" sz="3000" b="1">
                <a:solidFill>
                  <a:srgbClr val="000099"/>
                </a:solidFill>
                <a:latin typeface="Times New Roman"/>
                <a:cs typeface="Times New Roman"/>
              </a:rPr>
              <a:t>)	</a:t>
            </a:r>
            <a:r>
              <a:rPr dirty="0" sz="3000" spc="-5" b="1">
                <a:solidFill>
                  <a:srgbClr val="000099"/>
                </a:solidFill>
                <a:latin typeface="宋体"/>
                <a:cs typeface="宋体"/>
              </a:rPr>
              <a:t>构造原理</a:t>
            </a:r>
            <a:endParaRPr sz="3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dirty="0" sz="2700" spc="-5" b="1">
                <a:solidFill>
                  <a:srgbClr val="003399"/>
                </a:solidFill>
                <a:latin typeface="宋体"/>
                <a:cs typeface="宋体"/>
              </a:rPr>
              <a:t>描述栈的顺序存储结构最简单的方法是利用一维数</a:t>
            </a:r>
            <a:r>
              <a:rPr dirty="0" sz="2700" spc="635" b="1">
                <a:solidFill>
                  <a:srgbClr val="003399"/>
                </a:solidFill>
                <a:latin typeface="宋体"/>
                <a:cs typeface="宋体"/>
              </a:rPr>
              <a:t>组</a:t>
            </a:r>
            <a:r>
              <a:rPr dirty="0" sz="2700" spc="-40" b="1">
                <a:solidFill>
                  <a:srgbClr val="DC0081"/>
                </a:solidFill>
                <a:latin typeface="Times New Roman"/>
                <a:cs typeface="Times New Roman"/>
              </a:rPr>
              <a:t>STACK[</a:t>
            </a:r>
            <a:r>
              <a:rPr dirty="0" sz="2700" spc="20" b="1">
                <a:solidFill>
                  <a:srgbClr val="DC0081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DC0081"/>
                </a:solidFill>
                <a:latin typeface="Times New Roman"/>
                <a:cs typeface="Times New Roman"/>
              </a:rPr>
              <a:t>0..M–1</a:t>
            </a:r>
            <a:r>
              <a:rPr dirty="0" sz="2700" spc="5" b="1">
                <a:solidFill>
                  <a:srgbClr val="DC0081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DC0081"/>
                </a:solidFill>
                <a:latin typeface="Times New Roman"/>
                <a:cs typeface="Times New Roman"/>
              </a:rPr>
              <a:t>]</a:t>
            </a:r>
            <a:endParaRPr sz="27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dirty="0" sz="2700" spc="-5" b="1">
                <a:solidFill>
                  <a:srgbClr val="003399"/>
                </a:solidFill>
                <a:latin typeface="宋体"/>
                <a:cs typeface="宋体"/>
              </a:rPr>
              <a:t>来表</a:t>
            </a:r>
            <a:r>
              <a:rPr dirty="0" sz="2700" spc="-10" b="1">
                <a:solidFill>
                  <a:srgbClr val="003399"/>
                </a:solidFill>
                <a:latin typeface="宋体"/>
                <a:cs typeface="宋体"/>
              </a:rPr>
              <a:t>示</a:t>
            </a:r>
            <a:r>
              <a:rPr dirty="0" sz="2700" spc="-5" b="1">
                <a:solidFill>
                  <a:srgbClr val="003399"/>
                </a:solidFill>
                <a:latin typeface="Times New Roman"/>
                <a:cs typeface="Times New Roman"/>
              </a:rPr>
              <a:t>,</a:t>
            </a:r>
            <a:r>
              <a:rPr dirty="0" sz="2700" spc="-5" b="1">
                <a:solidFill>
                  <a:srgbClr val="003399"/>
                </a:solidFill>
                <a:latin typeface="宋体"/>
                <a:cs typeface="宋体"/>
              </a:rPr>
              <a:t>同时定义一个整型变</a:t>
            </a:r>
            <a:r>
              <a:rPr dirty="0" sz="2700" b="1">
                <a:solidFill>
                  <a:srgbClr val="003399"/>
                </a:solidFill>
                <a:latin typeface="宋体"/>
                <a:cs typeface="宋体"/>
              </a:rPr>
              <a:t>量</a:t>
            </a:r>
            <a:r>
              <a:rPr dirty="0" sz="2700" b="1">
                <a:solidFill>
                  <a:srgbClr val="003399"/>
                </a:solidFill>
                <a:latin typeface="Times New Roman"/>
                <a:cs typeface="Times New Roman"/>
              </a:rPr>
              <a:t>(</a:t>
            </a:r>
            <a:r>
              <a:rPr dirty="0" sz="2700" spc="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003399"/>
                </a:solidFill>
                <a:latin typeface="宋体"/>
                <a:cs typeface="宋体"/>
              </a:rPr>
              <a:t>不妨取名</a:t>
            </a:r>
            <a:r>
              <a:rPr dirty="0" sz="2700" spc="-15" b="1">
                <a:solidFill>
                  <a:srgbClr val="003399"/>
                </a:solidFill>
                <a:latin typeface="宋体"/>
                <a:cs typeface="宋体"/>
              </a:rPr>
              <a:t>为</a:t>
            </a:r>
            <a:r>
              <a:rPr dirty="0" sz="2700" b="1">
                <a:solidFill>
                  <a:srgbClr val="FF3300"/>
                </a:solidFill>
                <a:latin typeface="Times New Roman"/>
                <a:cs typeface="Times New Roman"/>
              </a:rPr>
              <a:t>top</a:t>
            </a:r>
            <a:r>
              <a:rPr dirty="0" sz="2700" b="1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r>
              <a:rPr dirty="0" sz="2700" spc="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003399"/>
                </a:solidFill>
                <a:latin typeface="宋体"/>
                <a:cs typeface="宋体"/>
              </a:rPr>
              <a:t>给出栈顶元素的位置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8290" y="5531358"/>
            <a:ext cx="762000" cy="363220"/>
          </a:xfrm>
          <a:custGeom>
            <a:avLst/>
            <a:gdLst/>
            <a:ahLst/>
            <a:cxnLst/>
            <a:rect l="l" t="t" r="r" b="b"/>
            <a:pathLst>
              <a:path w="762000" h="363220">
                <a:moveTo>
                  <a:pt x="0" y="181355"/>
                </a:moveTo>
                <a:lnTo>
                  <a:pt x="19421" y="124031"/>
                </a:lnTo>
                <a:lnTo>
                  <a:pt x="73505" y="74247"/>
                </a:lnTo>
                <a:lnTo>
                  <a:pt x="111585" y="53116"/>
                </a:lnTo>
                <a:lnTo>
                  <a:pt x="155978" y="34989"/>
                </a:lnTo>
                <a:lnTo>
                  <a:pt x="205900" y="20241"/>
                </a:lnTo>
                <a:lnTo>
                  <a:pt x="260567" y="9245"/>
                </a:lnTo>
                <a:lnTo>
                  <a:pt x="319195" y="2373"/>
                </a:lnTo>
                <a:lnTo>
                  <a:pt x="381000" y="0"/>
                </a:lnTo>
                <a:lnTo>
                  <a:pt x="442804" y="2373"/>
                </a:lnTo>
                <a:lnTo>
                  <a:pt x="501432" y="9245"/>
                </a:lnTo>
                <a:lnTo>
                  <a:pt x="556099" y="20241"/>
                </a:lnTo>
                <a:lnTo>
                  <a:pt x="606021" y="34989"/>
                </a:lnTo>
                <a:lnTo>
                  <a:pt x="650414" y="53116"/>
                </a:lnTo>
                <a:lnTo>
                  <a:pt x="688494" y="74247"/>
                </a:lnTo>
                <a:lnTo>
                  <a:pt x="719476" y="98010"/>
                </a:lnTo>
                <a:lnTo>
                  <a:pt x="757013" y="151937"/>
                </a:lnTo>
                <a:lnTo>
                  <a:pt x="762000" y="181355"/>
                </a:lnTo>
                <a:lnTo>
                  <a:pt x="757013" y="210774"/>
                </a:lnTo>
                <a:lnTo>
                  <a:pt x="719476" y="264701"/>
                </a:lnTo>
                <a:lnTo>
                  <a:pt x="688494" y="288464"/>
                </a:lnTo>
                <a:lnTo>
                  <a:pt x="650414" y="309595"/>
                </a:lnTo>
                <a:lnTo>
                  <a:pt x="606021" y="327722"/>
                </a:lnTo>
                <a:lnTo>
                  <a:pt x="556099" y="342470"/>
                </a:lnTo>
                <a:lnTo>
                  <a:pt x="501432" y="353466"/>
                </a:lnTo>
                <a:lnTo>
                  <a:pt x="442804" y="360338"/>
                </a:lnTo>
                <a:lnTo>
                  <a:pt x="381000" y="362711"/>
                </a:lnTo>
                <a:lnTo>
                  <a:pt x="319195" y="360338"/>
                </a:lnTo>
                <a:lnTo>
                  <a:pt x="260567" y="353466"/>
                </a:lnTo>
                <a:lnTo>
                  <a:pt x="205900" y="342470"/>
                </a:lnTo>
                <a:lnTo>
                  <a:pt x="155978" y="327722"/>
                </a:lnTo>
                <a:lnTo>
                  <a:pt x="111585" y="309595"/>
                </a:lnTo>
                <a:lnTo>
                  <a:pt x="73505" y="288464"/>
                </a:lnTo>
                <a:lnTo>
                  <a:pt x="42523" y="264701"/>
                </a:lnTo>
                <a:lnTo>
                  <a:pt x="4986" y="210774"/>
                </a:lnTo>
                <a:lnTo>
                  <a:pt x="0" y="181355"/>
                </a:lnTo>
                <a:close/>
              </a:path>
            </a:pathLst>
          </a:custGeom>
          <a:ln w="44196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40835" y="4872228"/>
          <a:ext cx="4906645" cy="40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1219200"/>
                <a:gridCol w="457200"/>
                <a:gridCol w="457200"/>
              </a:tblGrid>
              <a:tr h="380999">
                <a:tc>
                  <a:txBody>
                    <a:bodyPr/>
                    <a:lstStyle/>
                    <a:p>
                      <a:pPr marL="167640">
                        <a:lnSpc>
                          <a:spcPts val="2655"/>
                        </a:lnSpc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45"/>
                        </a:lnSpc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45"/>
                        </a:lnSpc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60033"/>
                      </a:solidFill>
                      <a:prstDash val="solid"/>
                    </a:lnL>
                    <a:lnR w="28575">
                      <a:solidFill>
                        <a:srgbClr val="660033"/>
                      </a:solidFill>
                      <a:prstDash val="solid"/>
                    </a:lnR>
                    <a:lnT w="28575">
                      <a:solidFill>
                        <a:srgbClr val="660033"/>
                      </a:solidFill>
                      <a:prstDash val="solid"/>
                    </a:lnT>
                    <a:lnB w="28575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6477380" y="4630928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……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3869" y="4630928"/>
            <a:ext cx="38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660033"/>
                </a:solidFill>
                <a:latin typeface="Times New Roman"/>
                <a:cs typeface="Times New Roman"/>
              </a:rPr>
              <a:t>M</a:t>
            </a:r>
            <a:r>
              <a:rPr dirty="0" sz="1600" spc="-10" b="1">
                <a:solidFill>
                  <a:srgbClr val="660033"/>
                </a:solidFill>
                <a:latin typeface="Times New Roman"/>
                <a:cs typeface="Times New Roman"/>
              </a:rPr>
              <a:t>-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7608" y="4038980"/>
            <a:ext cx="2772410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5" b="1">
                <a:solidFill>
                  <a:srgbClr val="D70000"/>
                </a:solidFill>
                <a:latin typeface="Times New Roman"/>
                <a:cs typeface="Times New Roman"/>
              </a:rPr>
              <a:t>STACK[0..M-1]</a:t>
            </a:r>
            <a:endParaRPr sz="2600">
              <a:latin typeface="Times New Roman"/>
              <a:cs typeface="Times New Roman"/>
            </a:endParaRPr>
          </a:p>
          <a:p>
            <a:pPr marL="880744">
              <a:lnSpc>
                <a:spcPct val="100000"/>
              </a:lnSpc>
              <a:spcBef>
                <a:spcPts val="1535"/>
              </a:spcBef>
              <a:tabLst>
                <a:tab pos="1337945" algn="l"/>
                <a:tab pos="1794510" algn="l"/>
                <a:tab pos="2200910" algn="l"/>
                <a:tab pos="2657475" algn="l"/>
              </a:tabLst>
            </a:pP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0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1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2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3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660033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140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利用数组实现顺序栈</a:t>
            </a:r>
          </a:p>
        </p:txBody>
      </p:sp>
      <p:sp>
        <p:nvSpPr>
          <p:cNvPr id="3" name="object 3"/>
          <p:cNvSpPr/>
          <p:nvPr/>
        </p:nvSpPr>
        <p:spPr>
          <a:xfrm>
            <a:off x="1973072" y="5056123"/>
            <a:ext cx="7848600" cy="1524000"/>
          </a:xfrm>
          <a:custGeom>
            <a:avLst/>
            <a:gdLst/>
            <a:ahLst/>
            <a:cxnLst/>
            <a:rect l="l" t="t" r="r" b="b"/>
            <a:pathLst>
              <a:path w="7848600" h="1524000">
                <a:moveTo>
                  <a:pt x="0" y="1524000"/>
                </a:moveTo>
                <a:lnTo>
                  <a:pt x="7848600" y="1524000"/>
                </a:lnTo>
                <a:lnTo>
                  <a:pt x="7848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3372" y="4916423"/>
            <a:ext cx="7848600" cy="1524000"/>
          </a:xfrm>
          <a:custGeom>
            <a:avLst/>
            <a:gdLst/>
            <a:ahLst/>
            <a:cxnLst/>
            <a:rect l="l" t="t" r="r" b="b"/>
            <a:pathLst>
              <a:path w="7848600" h="1524000">
                <a:moveTo>
                  <a:pt x="0" y="1524000"/>
                </a:moveTo>
                <a:lnTo>
                  <a:pt x="7848600" y="1524000"/>
                </a:lnTo>
                <a:lnTo>
                  <a:pt x="7848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E7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16785" y="5280533"/>
            <a:ext cx="683260" cy="316865"/>
          </a:xfrm>
          <a:custGeom>
            <a:avLst/>
            <a:gdLst/>
            <a:ahLst/>
            <a:cxnLst/>
            <a:rect l="l" t="t" r="r" b="b"/>
            <a:pathLst>
              <a:path w="683260" h="316864">
                <a:moveTo>
                  <a:pt x="291083" y="259968"/>
                </a:moveTo>
                <a:lnTo>
                  <a:pt x="267207" y="283082"/>
                </a:lnTo>
                <a:lnTo>
                  <a:pt x="0" y="283082"/>
                </a:lnTo>
                <a:lnTo>
                  <a:pt x="15112" y="302259"/>
                </a:lnTo>
                <a:lnTo>
                  <a:pt x="23518" y="300499"/>
                </a:lnTo>
                <a:lnTo>
                  <a:pt x="31972" y="299227"/>
                </a:lnTo>
                <a:lnTo>
                  <a:pt x="40473" y="298455"/>
                </a:lnTo>
                <a:lnTo>
                  <a:pt x="49021" y="298195"/>
                </a:lnTo>
                <a:lnTo>
                  <a:pt x="325246" y="298195"/>
                </a:lnTo>
                <a:lnTo>
                  <a:pt x="291083" y="259968"/>
                </a:lnTo>
                <a:close/>
              </a:path>
              <a:path w="683260" h="316864">
                <a:moveTo>
                  <a:pt x="131952" y="1396"/>
                </a:moveTo>
                <a:lnTo>
                  <a:pt x="132546" y="16754"/>
                </a:lnTo>
                <a:lnTo>
                  <a:pt x="132984" y="31194"/>
                </a:lnTo>
                <a:lnTo>
                  <a:pt x="133256" y="44705"/>
                </a:lnTo>
                <a:lnTo>
                  <a:pt x="133350" y="283082"/>
                </a:lnTo>
                <a:lnTo>
                  <a:pt x="162051" y="283082"/>
                </a:lnTo>
                <a:lnTo>
                  <a:pt x="162051" y="135889"/>
                </a:lnTo>
                <a:lnTo>
                  <a:pt x="291210" y="135889"/>
                </a:lnTo>
                <a:lnTo>
                  <a:pt x="277878" y="120903"/>
                </a:lnTo>
                <a:lnTo>
                  <a:pt x="162051" y="120903"/>
                </a:lnTo>
                <a:lnTo>
                  <a:pt x="162051" y="34797"/>
                </a:lnTo>
                <a:lnTo>
                  <a:pt x="176910" y="21716"/>
                </a:lnTo>
                <a:lnTo>
                  <a:pt x="131952" y="1396"/>
                </a:lnTo>
                <a:close/>
              </a:path>
              <a:path w="683260" h="316864">
                <a:moveTo>
                  <a:pt x="258444" y="99059"/>
                </a:moveTo>
                <a:lnTo>
                  <a:pt x="235965" y="120903"/>
                </a:lnTo>
                <a:lnTo>
                  <a:pt x="277878" y="120903"/>
                </a:lnTo>
                <a:lnTo>
                  <a:pt x="258444" y="99059"/>
                </a:lnTo>
                <a:close/>
              </a:path>
              <a:path w="683260" h="316864">
                <a:moveTo>
                  <a:pt x="356615" y="215391"/>
                </a:moveTo>
                <a:lnTo>
                  <a:pt x="356615" y="228218"/>
                </a:lnTo>
                <a:lnTo>
                  <a:pt x="366779" y="231151"/>
                </a:lnTo>
                <a:lnTo>
                  <a:pt x="374776" y="233870"/>
                </a:lnTo>
                <a:lnTo>
                  <a:pt x="380583" y="236398"/>
                </a:lnTo>
                <a:lnTo>
                  <a:pt x="384175" y="238759"/>
                </a:lnTo>
                <a:lnTo>
                  <a:pt x="387603" y="241807"/>
                </a:lnTo>
                <a:lnTo>
                  <a:pt x="389254" y="245363"/>
                </a:lnTo>
                <a:lnTo>
                  <a:pt x="389254" y="254761"/>
                </a:lnTo>
                <a:lnTo>
                  <a:pt x="387857" y="262127"/>
                </a:lnTo>
                <a:lnTo>
                  <a:pt x="385190" y="271779"/>
                </a:lnTo>
                <a:lnTo>
                  <a:pt x="382523" y="279399"/>
                </a:lnTo>
                <a:lnTo>
                  <a:pt x="381126" y="286130"/>
                </a:lnTo>
                <a:lnTo>
                  <a:pt x="381126" y="299592"/>
                </a:lnTo>
                <a:lnTo>
                  <a:pt x="384556" y="305688"/>
                </a:lnTo>
                <a:lnTo>
                  <a:pt x="398271" y="314134"/>
                </a:lnTo>
                <a:lnTo>
                  <a:pt x="403478" y="316242"/>
                </a:lnTo>
                <a:lnTo>
                  <a:pt x="414273" y="316242"/>
                </a:lnTo>
                <a:lnTo>
                  <a:pt x="417956" y="311467"/>
                </a:lnTo>
                <a:lnTo>
                  <a:pt x="418034" y="262127"/>
                </a:lnTo>
                <a:lnTo>
                  <a:pt x="418169" y="255438"/>
                </a:lnTo>
                <a:lnTo>
                  <a:pt x="418810" y="245363"/>
                </a:lnTo>
                <a:lnTo>
                  <a:pt x="419832" y="236059"/>
                </a:lnTo>
                <a:lnTo>
                  <a:pt x="421258" y="227202"/>
                </a:lnTo>
                <a:lnTo>
                  <a:pt x="423402" y="218439"/>
                </a:lnTo>
                <a:lnTo>
                  <a:pt x="392048" y="218439"/>
                </a:lnTo>
                <a:lnTo>
                  <a:pt x="389254" y="218312"/>
                </a:lnTo>
                <a:lnTo>
                  <a:pt x="385708" y="218070"/>
                </a:lnTo>
                <a:lnTo>
                  <a:pt x="356615" y="215391"/>
                </a:lnTo>
                <a:close/>
              </a:path>
              <a:path w="683260" h="316864">
                <a:moveTo>
                  <a:pt x="656082" y="262635"/>
                </a:moveTo>
                <a:lnTo>
                  <a:pt x="636015" y="281685"/>
                </a:lnTo>
                <a:lnTo>
                  <a:pt x="424688" y="281685"/>
                </a:lnTo>
                <a:lnTo>
                  <a:pt x="439673" y="300862"/>
                </a:lnTo>
                <a:lnTo>
                  <a:pt x="448153" y="299102"/>
                </a:lnTo>
                <a:lnTo>
                  <a:pt x="456644" y="297830"/>
                </a:lnTo>
                <a:lnTo>
                  <a:pt x="465159" y="297058"/>
                </a:lnTo>
                <a:lnTo>
                  <a:pt x="473709" y="296798"/>
                </a:lnTo>
                <a:lnTo>
                  <a:pt x="683259" y="296798"/>
                </a:lnTo>
                <a:lnTo>
                  <a:pt x="656082" y="262635"/>
                </a:lnTo>
                <a:close/>
              </a:path>
              <a:path w="683260" h="316864">
                <a:moveTo>
                  <a:pt x="474641" y="172610"/>
                </a:moveTo>
                <a:lnTo>
                  <a:pt x="471075" y="175043"/>
                </a:lnTo>
                <a:lnTo>
                  <a:pt x="471455" y="184784"/>
                </a:lnTo>
                <a:lnTo>
                  <a:pt x="471863" y="207771"/>
                </a:lnTo>
                <a:lnTo>
                  <a:pt x="472061" y="233870"/>
                </a:lnTo>
                <a:lnTo>
                  <a:pt x="472185" y="281685"/>
                </a:lnTo>
                <a:lnTo>
                  <a:pt x="498220" y="281685"/>
                </a:lnTo>
                <a:lnTo>
                  <a:pt x="498220" y="196976"/>
                </a:lnTo>
                <a:lnTo>
                  <a:pt x="635156" y="196976"/>
                </a:lnTo>
                <a:lnTo>
                  <a:pt x="643763" y="189356"/>
                </a:lnTo>
                <a:lnTo>
                  <a:pt x="635338" y="181863"/>
                </a:lnTo>
                <a:lnTo>
                  <a:pt x="495300" y="181863"/>
                </a:lnTo>
                <a:lnTo>
                  <a:pt x="474641" y="172610"/>
                </a:lnTo>
                <a:close/>
              </a:path>
              <a:path w="683260" h="316864">
                <a:moveTo>
                  <a:pt x="541782" y="196976"/>
                </a:moveTo>
                <a:lnTo>
                  <a:pt x="515746" y="196976"/>
                </a:lnTo>
                <a:lnTo>
                  <a:pt x="515746" y="281685"/>
                </a:lnTo>
                <a:lnTo>
                  <a:pt x="541782" y="281685"/>
                </a:lnTo>
                <a:lnTo>
                  <a:pt x="541782" y="196976"/>
                </a:lnTo>
                <a:close/>
              </a:path>
              <a:path w="683260" h="316864">
                <a:moveTo>
                  <a:pt x="588009" y="196976"/>
                </a:moveTo>
                <a:lnTo>
                  <a:pt x="561975" y="196976"/>
                </a:lnTo>
                <a:lnTo>
                  <a:pt x="561975" y="281685"/>
                </a:lnTo>
                <a:lnTo>
                  <a:pt x="588009" y="281685"/>
                </a:lnTo>
                <a:lnTo>
                  <a:pt x="588009" y="196976"/>
                </a:lnTo>
                <a:close/>
              </a:path>
              <a:path w="683260" h="316864">
                <a:moveTo>
                  <a:pt x="635156" y="196976"/>
                </a:moveTo>
                <a:lnTo>
                  <a:pt x="605535" y="196976"/>
                </a:lnTo>
                <a:lnTo>
                  <a:pt x="605535" y="281685"/>
                </a:lnTo>
                <a:lnTo>
                  <a:pt x="631570" y="281685"/>
                </a:lnTo>
                <a:lnTo>
                  <a:pt x="631570" y="200151"/>
                </a:lnTo>
                <a:lnTo>
                  <a:pt x="635156" y="196976"/>
                </a:lnTo>
                <a:close/>
              </a:path>
              <a:path w="683260" h="316864">
                <a:moveTo>
                  <a:pt x="453008" y="65912"/>
                </a:moveTo>
                <a:lnTo>
                  <a:pt x="433050" y="123940"/>
                </a:lnTo>
                <a:lnTo>
                  <a:pt x="417734" y="166941"/>
                </a:lnTo>
                <a:lnTo>
                  <a:pt x="400938" y="207771"/>
                </a:lnTo>
                <a:lnTo>
                  <a:pt x="392048" y="218439"/>
                </a:lnTo>
                <a:lnTo>
                  <a:pt x="423402" y="218439"/>
                </a:lnTo>
                <a:lnTo>
                  <a:pt x="425255" y="210865"/>
                </a:lnTo>
                <a:lnTo>
                  <a:pt x="433990" y="179181"/>
                </a:lnTo>
                <a:lnTo>
                  <a:pt x="447440" y="132137"/>
                </a:lnTo>
                <a:lnTo>
                  <a:pt x="460068" y="88690"/>
                </a:lnTo>
                <a:lnTo>
                  <a:pt x="455929" y="83438"/>
                </a:lnTo>
                <a:lnTo>
                  <a:pt x="461595" y="83438"/>
                </a:lnTo>
                <a:lnTo>
                  <a:pt x="465581" y="69722"/>
                </a:lnTo>
                <a:lnTo>
                  <a:pt x="453008" y="65912"/>
                </a:lnTo>
                <a:close/>
              </a:path>
              <a:path w="683260" h="316864">
                <a:moveTo>
                  <a:pt x="511682" y="95630"/>
                </a:moveTo>
                <a:lnTo>
                  <a:pt x="489698" y="129188"/>
                </a:lnTo>
                <a:lnTo>
                  <a:pt x="462597" y="160750"/>
                </a:lnTo>
                <a:lnTo>
                  <a:pt x="439546" y="183260"/>
                </a:lnTo>
                <a:lnTo>
                  <a:pt x="445262" y="191515"/>
                </a:lnTo>
                <a:lnTo>
                  <a:pt x="462426" y="180945"/>
                </a:lnTo>
                <a:lnTo>
                  <a:pt x="471075" y="175043"/>
                </a:lnTo>
                <a:lnTo>
                  <a:pt x="470915" y="170941"/>
                </a:lnTo>
                <a:lnTo>
                  <a:pt x="477086" y="170941"/>
                </a:lnTo>
                <a:lnTo>
                  <a:pt x="477900" y="170386"/>
                </a:lnTo>
                <a:lnTo>
                  <a:pt x="491660" y="159851"/>
                </a:lnTo>
                <a:lnTo>
                  <a:pt x="503681" y="149351"/>
                </a:lnTo>
                <a:lnTo>
                  <a:pt x="513417" y="140519"/>
                </a:lnTo>
                <a:lnTo>
                  <a:pt x="522795" y="132699"/>
                </a:lnTo>
                <a:lnTo>
                  <a:pt x="531798" y="125898"/>
                </a:lnTo>
                <a:lnTo>
                  <a:pt x="540384" y="120141"/>
                </a:lnTo>
                <a:lnTo>
                  <a:pt x="511682" y="95630"/>
                </a:lnTo>
                <a:close/>
              </a:path>
              <a:path w="683260" h="316864">
                <a:moveTo>
                  <a:pt x="573913" y="101091"/>
                </a:moveTo>
                <a:lnTo>
                  <a:pt x="568832" y="110489"/>
                </a:lnTo>
                <a:lnTo>
                  <a:pt x="587484" y="125902"/>
                </a:lnTo>
                <a:lnTo>
                  <a:pt x="603043" y="140319"/>
                </a:lnTo>
                <a:lnTo>
                  <a:pt x="615535" y="153763"/>
                </a:lnTo>
                <a:lnTo>
                  <a:pt x="624966" y="166242"/>
                </a:lnTo>
                <a:lnTo>
                  <a:pt x="630205" y="174337"/>
                </a:lnTo>
                <a:lnTo>
                  <a:pt x="635063" y="180133"/>
                </a:lnTo>
                <a:lnTo>
                  <a:pt x="639540" y="183620"/>
                </a:lnTo>
                <a:lnTo>
                  <a:pt x="643635" y="184784"/>
                </a:lnTo>
                <a:lnTo>
                  <a:pt x="647700" y="184784"/>
                </a:lnTo>
                <a:lnTo>
                  <a:pt x="650494" y="181355"/>
                </a:lnTo>
                <a:lnTo>
                  <a:pt x="652216" y="174337"/>
                </a:lnTo>
                <a:lnTo>
                  <a:pt x="653795" y="168020"/>
                </a:lnTo>
                <a:lnTo>
                  <a:pt x="654684" y="163067"/>
                </a:lnTo>
                <a:lnTo>
                  <a:pt x="654565" y="159130"/>
                </a:lnTo>
                <a:lnTo>
                  <a:pt x="653734" y="152923"/>
                </a:lnTo>
                <a:lnTo>
                  <a:pt x="615553" y="120697"/>
                </a:lnTo>
                <a:lnTo>
                  <a:pt x="596941" y="111615"/>
                </a:lnTo>
                <a:lnTo>
                  <a:pt x="573913" y="101091"/>
                </a:lnTo>
                <a:close/>
              </a:path>
              <a:path w="683260" h="316864">
                <a:moveTo>
                  <a:pt x="618489" y="166877"/>
                </a:moveTo>
                <a:lnTo>
                  <a:pt x="605916" y="181863"/>
                </a:lnTo>
                <a:lnTo>
                  <a:pt x="635338" y="181863"/>
                </a:lnTo>
                <a:lnTo>
                  <a:pt x="618489" y="166877"/>
                </a:lnTo>
                <a:close/>
              </a:path>
              <a:path w="683260" h="316864">
                <a:moveTo>
                  <a:pt x="470915" y="170941"/>
                </a:moveTo>
                <a:lnTo>
                  <a:pt x="471075" y="175043"/>
                </a:lnTo>
                <a:lnTo>
                  <a:pt x="474641" y="172610"/>
                </a:lnTo>
                <a:lnTo>
                  <a:pt x="470915" y="170941"/>
                </a:lnTo>
                <a:close/>
              </a:path>
              <a:path w="683260" h="316864">
                <a:moveTo>
                  <a:pt x="477086" y="170941"/>
                </a:moveTo>
                <a:lnTo>
                  <a:pt x="470915" y="170941"/>
                </a:lnTo>
                <a:lnTo>
                  <a:pt x="474641" y="172610"/>
                </a:lnTo>
                <a:lnTo>
                  <a:pt x="477086" y="170941"/>
                </a:lnTo>
                <a:close/>
              </a:path>
              <a:path w="683260" h="316864">
                <a:moveTo>
                  <a:pt x="361695" y="94233"/>
                </a:moveTo>
                <a:lnTo>
                  <a:pt x="356615" y="103250"/>
                </a:lnTo>
                <a:lnTo>
                  <a:pt x="366928" y="115843"/>
                </a:lnTo>
                <a:lnTo>
                  <a:pt x="375396" y="127317"/>
                </a:lnTo>
                <a:lnTo>
                  <a:pt x="382029" y="137648"/>
                </a:lnTo>
                <a:lnTo>
                  <a:pt x="386841" y="146811"/>
                </a:lnTo>
                <a:lnTo>
                  <a:pt x="390144" y="156717"/>
                </a:lnTo>
                <a:lnTo>
                  <a:pt x="394588" y="161670"/>
                </a:lnTo>
                <a:lnTo>
                  <a:pt x="402463" y="161670"/>
                </a:lnTo>
                <a:lnTo>
                  <a:pt x="405638" y="159130"/>
                </a:lnTo>
                <a:lnTo>
                  <a:pt x="409447" y="154050"/>
                </a:lnTo>
                <a:lnTo>
                  <a:pt x="413384" y="148970"/>
                </a:lnTo>
                <a:lnTo>
                  <a:pt x="415035" y="141858"/>
                </a:lnTo>
                <a:lnTo>
                  <a:pt x="414520" y="132699"/>
                </a:lnTo>
                <a:lnTo>
                  <a:pt x="410952" y="125166"/>
                </a:lnTo>
                <a:lnTo>
                  <a:pt x="400970" y="116236"/>
                </a:lnTo>
                <a:lnTo>
                  <a:pt x="384559" y="105925"/>
                </a:lnTo>
                <a:lnTo>
                  <a:pt x="361695" y="94233"/>
                </a:lnTo>
                <a:close/>
              </a:path>
              <a:path w="683260" h="316864">
                <a:moveTo>
                  <a:pt x="638175" y="61594"/>
                </a:moveTo>
                <a:lnTo>
                  <a:pt x="618235" y="83438"/>
                </a:lnTo>
                <a:lnTo>
                  <a:pt x="461595" y="83438"/>
                </a:lnTo>
                <a:lnTo>
                  <a:pt x="460068" y="88690"/>
                </a:lnTo>
                <a:lnTo>
                  <a:pt x="471042" y="102615"/>
                </a:lnTo>
                <a:lnTo>
                  <a:pt x="479448" y="100782"/>
                </a:lnTo>
                <a:lnTo>
                  <a:pt x="487902" y="99472"/>
                </a:lnTo>
                <a:lnTo>
                  <a:pt x="496403" y="98686"/>
                </a:lnTo>
                <a:lnTo>
                  <a:pt x="504951" y="98424"/>
                </a:lnTo>
                <a:lnTo>
                  <a:pt x="510024" y="98424"/>
                </a:lnTo>
                <a:lnTo>
                  <a:pt x="511682" y="95630"/>
                </a:lnTo>
                <a:lnTo>
                  <a:pt x="664699" y="95630"/>
                </a:lnTo>
                <a:lnTo>
                  <a:pt x="638175" y="61594"/>
                </a:lnTo>
                <a:close/>
              </a:path>
              <a:path w="683260" h="316864">
                <a:moveTo>
                  <a:pt x="664699" y="95630"/>
                </a:moveTo>
                <a:lnTo>
                  <a:pt x="511682" y="95630"/>
                </a:lnTo>
                <a:lnTo>
                  <a:pt x="514954" y="98424"/>
                </a:lnTo>
                <a:lnTo>
                  <a:pt x="666876" y="98424"/>
                </a:lnTo>
                <a:lnTo>
                  <a:pt x="664699" y="95630"/>
                </a:lnTo>
                <a:close/>
              </a:path>
              <a:path w="683260" h="316864">
                <a:moveTo>
                  <a:pt x="461595" y="83438"/>
                </a:moveTo>
                <a:lnTo>
                  <a:pt x="455929" y="83438"/>
                </a:lnTo>
                <a:lnTo>
                  <a:pt x="460068" y="88690"/>
                </a:lnTo>
                <a:lnTo>
                  <a:pt x="461595" y="83438"/>
                </a:lnTo>
                <a:close/>
              </a:path>
              <a:path w="683260" h="316864">
                <a:moveTo>
                  <a:pt x="591692" y="0"/>
                </a:moveTo>
                <a:lnTo>
                  <a:pt x="587642" y="14716"/>
                </a:lnTo>
                <a:lnTo>
                  <a:pt x="580628" y="33527"/>
                </a:lnTo>
                <a:lnTo>
                  <a:pt x="570636" y="56435"/>
                </a:lnTo>
                <a:lnTo>
                  <a:pt x="557657" y="83438"/>
                </a:lnTo>
                <a:lnTo>
                  <a:pt x="573023" y="83438"/>
                </a:lnTo>
                <a:lnTo>
                  <a:pt x="580951" y="74150"/>
                </a:lnTo>
                <a:lnTo>
                  <a:pt x="587962" y="65706"/>
                </a:lnTo>
                <a:lnTo>
                  <a:pt x="594044" y="58096"/>
                </a:lnTo>
                <a:lnTo>
                  <a:pt x="599185" y="51307"/>
                </a:lnTo>
                <a:lnTo>
                  <a:pt x="604357" y="44876"/>
                </a:lnTo>
                <a:lnTo>
                  <a:pt x="610552" y="38147"/>
                </a:lnTo>
                <a:lnTo>
                  <a:pt x="617795" y="31109"/>
                </a:lnTo>
                <a:lnTo>
                  <a:pt x="626109" y="23748"/>
                </a:lnTo>
                <a:lnTo>
                  <a:pt x="591692" y="0"/>
                </a:lnTo>
                <a:close/>
              </a:path>
              <a:path w="683260" h="316864">
                <a:moveTo>
                  <a:pt x="391667" y="10921"/>
                </a:moveTo>
                <a:lnTo>
                  <a:pt x="386588" y="19938"/>
                </a:lnTo>
                <a:lnTo>
                  <a:pt x="396232" y="31966"/>
                </a:lnTo>
                <a:lnTo>
                  <a:pt x="404209" y="43100"/>
                </a:lnTo>
                <a:lnTo>
                  <a:pt x="410519" y="53353"/>
                </a:lnTo>
                <a:lnTo>
                  <a:pt x="415163" y="62737"/>
                </a:lnTo>
                <a:lnTo>
                  <a:pt x="418591" y="73913"/>
                </a:lnTo>
                <a:lnTo>
                  <a:pt x="423037" y="79501"/>
                </a:lnTo>
                <a:lnTo>
                  <a:pt x="431291" y="79501"/>
                </a:lnTo>
                <a:lnTo>
                  <a:pt x="434339" y="76453"/>
                </a:lnTo>
                <a:lnTo>
                  <a:pt x="441959" y="64515"/>
                </a:lnTo>
                <a:lnTo>
                  <a:pt x="443864" y="59181"/>
                </a:lnTo>
                <a:lnTo>
                  <a:pt x="443864" y="51815"/>
                </a:lnTo>
                <a:lnTo>
                  <a:pt x="410934" y="20970"/>
                </a:lnTo>
                <a:lnTo>
                  <a:pt x="391667" y="10921"/>
                </a:lnTo>
                <a:close/>
              </a:path>
              <a:path w="683260" h="316864">
                <a:moveTo>
                  <a:pt x="484377" y="6857"/>
                </a:moveTo>
                <a:lnTo>
                  <a:pt x="476250" y="13461"/>
                </a:lnTo>
                <a:lnTo>
                  <a:pt x="486251" y="28701"/>
                </a:lnTo>
                <a:lnTo>
                  <a:pt x="494156" y="42227"/>
                </a:lnTo>
                <a:lnTo>
                  <a:pt x="499967" y="54038"/>
                </a:lnTo>
                <a:lnTo>
                  <a:pt x="503681" y="64134"/>
                </a:lnTo>
                <a:lnTo>
                  <a:pt x="506983" y="74294"/>
                </a:lnTo>
                <a:lnTo>
                  <a:pt x="511047" y="79501"/>
                </a:lnTo>
                <a:lnTo>
                  <a:pt x="518287" y="79501"/>
                </a:lnTo>
                <a:lnTo>
                  <a:pt x="521588" y="76199"/>
                </a:lnTo>
                <a:lnTo>
                  <a:pt x="525779" y="69722"/>
                </a:lnTo>
                <a:lnTo>
                  <a:pt x="530097" y="63372"/>
                </a:lnTo>
                <a:lnTo>
                  <a:pt x="532257" y="57403"/>
                </a:lnTo>
                <a:lnTo>
                  <a:pt x="532257" y="48005"/>
                </a:lnTo>
                <a:lnTo>
                  <a:pt x="499405" y="16287"/>
                </a:lnTo>
                <a:lnTo>
                  <a:pt x="484377" y="6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24913" y="5792584"/>
            <a:ext cx="675640" cy="325120"/>
          </a:xfrm>
          <a:custGeom>
            <a:avLst/>
            <a:gdLst/>
            <a:ahLst/>
            <a:cxnLst/>
            <a:rect l="l" t="t" r="r" b="b"/>
            <a:pathLst>
              <a:path w="675639" h="325120">
                <a:moveTo>
                  <a:pt x="160655" y="51320"/>
                </a:moveTo>
                <a:lnTo>
                  <a:pt x="131953" y="51320"/>
                </a:lnTo>
                <a:lnTo>
                  <a:pt x="131870" y="263309"/>
                </a:lnTo>
                <a:lnTo>
                  <a:pt x="131635" y="278976"/>
                </a:lnTo>
                <a:lnTo>
                  <a:pt x="131202" y="299563"/>
                </a:lnTo>
                <a:lnTo>
                  <a:pt x="130556" y="324586"/>
                </a:lnTo>
                <a:lnTo>
                  <a:pt x="162051" y="313677"/>
                </a:lnTo>
                <a:lnTo>
                  <a:pt x="161458" y="302628"/>
                </a:lnTo>
                <a:lnTo>
                  <a:pt x="161020" y="290550"/>
                </a:lnTo>
                <a:lnTo>
                  <a:pt x="160780" y="278976"/>
                </a:lnTo>
                <a:lnTo>
                  <a:pt x="160655" y="128803"/>
                </a:lnTo>
                <a:lnTo>
                  <a:pt x="199879" y="128803"/>
                </a:lnTo>
                <a:lnTo>
                  <a:pt x="196590" y="127571"/>
                </a:lnTo>
                <a:lnTo>
                  <a:pt x="160655" y="116103"/>
                </a:lnTo>
                <a:lnTo>
                  <a:pt x="160655" y="51320"/>
                </a:lnTo>
                <a:close/>
              </a:path>
              <a:path w="675639" h="325120">
                <a:moveTo>
                  <a:pt x="199879" y="128803"/>
                </a:moveTo>
                <a:lnTo>
                  <a:pt x="160655" y="128803"/>
                </a:lnTo>
                <a:lnTo>
                  <a:pt x="185037" y="144350"/>
                </a:lnTo>
                <a:lnTo>
                  <a:pt x="205216" y="159215"/>
                </a:lnTo>
                <a:lnTo>
                  <a:pt x="221180" y="173396"/>
                </a:lnTo>
                <a:lnTo>
                  <a:pt x="232918" y="186893"/>
                </a:lnTo>
                <a:lnTo>
                  <a:pt x="239541" y="194792"/>
                </a:lnTo>
                <a:lnTo>
                  <a:pt x="245332" y="200431"/>
                </a:lnTo>
                <a:lnTo>
                  <a:pt x="250313" y="203813"/>
                </a:lnTo>
                <a:lnTo>
                  <a:pt x="254507" y="204939"/>
                </a:lnTo>
                <a:lnTo>
                  <a:pt x="258063" y="204939"/>
                </a:lnTo>
                <a:lnTo>
                  <a:pt x="261238" y="201904"/>
                </a:lnTo>
                <a:lnTo>
                  <a:pt x="264032" y="195834"/>
                </a:lnTo>
                <a:lnTo>
                  <a:pt x="266700" y="189750"/>
                </a:lnTo>
                <a:lnTo>
                  <a:pt x="268097" y="185064"/>
                </a:lnTo>
                <a:lnTo>
                  <a:pt x="268097" y="181749"/>
                </a:lnTo>
                <a:lnTo>
                  <a:pt x="243504" y="147130"/>
                </a:lnTo>
                <a:lnTo>
                  <a:pt x="224202" y="137914"/>
                </a:lnTo>
                <a:lnTo>
                  <a:pt x="199879" y="128803"/>
                </a:lnTo>
                <a:close/>
              </a:path>
              <a:path w="675639" h="325120">
                <a:moveTo>
                  <a:pt x="276225" y="13881"/>
                </a:moveTo>
                <a:lnTo>
                  <a:pt x="253619" y="36245"/>
                </a:lnTo>
                <a:lnTo>
                  <a:pt x="0" y="36245"/>
                </a:lnTo>
                <a:lnTo>
                  <a:pt x="15112" y="55397"/>
                </a:lnTo>
                <a:lnTo>
                  <a:pt x="23590" y="53613"/>
                </a:lnTo>
                <a:lnTo>
                  <a:pt x="32067" y="52339"/>
                </a:lnTo>
                <a:lnTo>
                  <a:pt x="40544" y="51575"/>
                </a:lnTo>
                <a:lnTo>
                  <a:pt x="49022" y="51320"/>
                </a:lnTo>
                <a:lnTo>
                  <a:pt x="308863" y="51320"/>
                </a:lnTo>
                <a:lnTo>
                  <a:pt x="276225" y="13881"/>
                </a:lnTo>
                <a:close/>
              </a:path>
              <a:path w="675639" h="325120">
                <a:moveTo>
                  <a:pt x="348488" y="215455"/>
                </a:moveTo>
                <a:lnTo>
                  <a:pt x="348488" y="228269"/>
                </a:lnTo>
                <a:lnTo>
                  <a:pt x="358651" y="231177"/>
                </a:lnTo>
                <a:lnTo>
                  <a:pt x="366649" y="233897"/>
                </a:lnTo>
                <a:lnTo>
                  <a:pt x="372455" y="236429"/>
                </a:lnTo>
                <a:lnTo>
                  <a:pt x="376047" y="238772"/>
                </a:lnTo>
                <a:lnTo>
                  <a:pt x="379475" y="241782"/>
                </a:lnTo>
                <a:lnTo>
                  <a:pt x="381126" y="245376"/>
                </a:lnTo>
                <a:lnTo>
                  <a:pt x="381126" y="254736"/>
                </a:lnTo>
                <a:lnTo>
                  <a:pt x="379730" y="262166"/>
                </a:lnTo>
                <a:lnTo>
                  <a:pt x="377063" y="271830"/>
                </a:lnTo>
                <a:lnTo>
                  <a:pt x="374395" y="279450"/>
                </a:lnTo>
                <a:lnTo>
                  <a:pt x="372999" y="286080"/>
                </a:lnTo>
                <a:lnTo>
                  <a:pt x="372999" y="299631"/>
                </a:lnTo>
                <a:lnTo>
                  <a:pt x="376428" y="305714"/>
                </a:lnTo>
                <a:lnTo>
                  <a:pt x="390144" y="314147"/>
                </a:lnTo>
                <a:lnTo>
                  <a:pt x="395350" y="316255"/>
                </a:lnTo>
                <a:lnTo>
                  <a:pt x="406145" y="316255"/>
                </a:lnTo>
                <a:lnTo>
                  <a:pt x="409829" y="311480"/>
                </a:lnTo>
                <a:lnTo>
                  <a:pt x="409905" y="262166"/>
                </a:lnTo>
                <a:lnTo>
                  <a:pt x="410041" y="255429"/>
                </a:lnTo>
                <a:lnTo>
                  <a:pt x="410678" y="245376"/>
                </a:lnTo>
                <a:lnTo>
                  <a:pt x="411704" y="236025"/>
                </a:lnTo>
                <a:lnTo>
                  <a:pt x="413131" y="227164"/>
                </a:lnTo>
                <a:lnTo>
                  <a:pt x="415263" y="218478"/>
                </a:lnTo>
                <a:lnTo>
                  <a:pt x="383920" y="218478"/>
                </a:lnTo>
                <a:lnTo>
                  <a:pt x="381126" y="218363"/>
                </a:lnTo>
                <a:lnTo>
                  <a:pt x="377580" y="218116"/>
                </a:lnTo>
                <a:lnTo>
                  <a:pt x="348488" y="215455"/>
                </a:lnTo>
                <a:close/>
              </a:path>
              <a:path w="675639" h="325120">
                <a:moveTo>
                  <a:pt x="647954" y="262686"/>
                </a:moveTo>
                <a:lnTo>
                  <a:pt x="627888" y="281736"/>
                </a:lnTo>
                <a:lnTo>
                  <a:pt x="416560" y="281736"/>
                </a:lnTo>
                <a:lnTo>
                  <a:pt x="431545" y="300913"/>
                </a:lnTo>
                <a:lnTo>
                  <a:pt x="440025" y="299130"/>
                </a:lnTo>
                <a:lnTo>
                  <a:pt x="448516" y="297856"/>
                </a:lnTo>
                <a:lnTo>
                  <a:pt x="457031" y="297091"/>
                </a:lnTo>
                <a:lnTo>
                  <a:pt x="465581" y="296837"/>
                </a:lnTo>
                <a:lnTo>
                  <a:pt x="675132" y="296837"/>
                </a:lnTo>
                <a:lnTo>
                  <a:pt x="647954" y="262686"/>
                </a:lnTo>
                <a:close/>
              </a:path>
              <a:path w="675639" h="325120">
                <a:moveTo>
                  <a:pt x="466502" y="172641"/>
                </a:moveTo>
                <a:lnTo>
                  <a:pt x="462947" y="175066"/>
                </a:lnTo>
                <a:lnTo>
                  <a:pt x="463324" y="184746"/>
                </a:lnTo>
                <a:lnTo>
                  <a:pt x="463734" y="207797"/>
                </a:lnTo>
                <a:lnTo>
                  <a:pt x="463933" y="233897"/>
                </a:lnTo>
                <a:lnTo>
                  <a:pt x="464057" y="281736"/>
                </a:lnTo>
                <a:lnTo>
                  <a:pt x="490093" y="281736"/>
                </a:lnTo>
                <a:lnTo>
                  <a:pt x="490093" y="196964"/>
                </a:lnTo>
                <a:lnTo>
                  <a:pt x="627119" y="196964"/>
                </a:lnTo>
                <a:lnTo>
                  <a:pt x="635635" y="189433"/>
                </a:lnTo>
                <a:lnTo>
                  <a:pt x="627177" y="181889"/>
                </a:lnTo>
                <a:lnTo>
                  <a:pt x="487172" y="181889"/>
                </a:lnTo>
                <a:lnTo>
                  <a:pt x="466502" y="172641"/>
                </a:lnTo>
                <a:close/>
              </a:path>
              <a:path w="675639" h="325120">
                <a:moveTo>
                  <a:pt x="533654" y="196964"/>
                </a:moveTo>
                <a:lnTo>
                  <a:pt x="507619" y="196964"/>
                </a:lnTo>
                <a:lnTo>
                  <a:pt x="507619" y="281736"/>
                </a:lnTo>
                <a:lnTo>
                  <a:pt x="533654" y="281736"/>
                </a:lnTo>
                <a:lnTo>
                  <a:pt x="533654" y="196964"/>
                </a:lnTo>
                <a:close/>
              </a:path>
              <a:path w="675639" h="325120">
                <a:moveTo>
                  <a:pt x="579882" y="196964"/>
                </a:moveTo>
                <a:lnTo>
                  <a:pt x="553847" y="196964"/>
                </a:lnTo>
                <a:lnTo>
                  <a:pt x="553847" y="281736"/>
                </a:lnTo>
                <a:lnTo>
                  <a:pt x="579882" y="281736"/>
                </a:lnTo>
                <a:lnTo>
                  <a:pt x="579882" y="196964"/>
                </a:lnTo>
                <a:close/>
              </a:path>
              <a:path w="675639" h="325120">
                <a:moveTo>
                  <a:pt x="627119" y="196964"/>
                </a:moveTo>
                <a:lnTo>
                  <a:pt x="597407" y="196964"/>
                </a:lnTo>
                <a:lnTo>
                  <a:pt x="597407" y="281736"/>
                </a:lnTo>
                <a:lnTo>
                  <a:pt x="623443" y="281736"/>
                </a:lnTo>
                <a:lnTo>
                  <a:pt x="623443" y="200215"/>
                </a:lnTo>
                <a:lnTo>
                  <a:pt x="627119" y="196964"/>
                </a:lnTo>
                <a:close/>
              </a:path>
              <a:path w="675639" h="325120">
                <a:moveTo>
                  <a:pt x="444881" y="65874"/>
                </a:moveTo>
                <a:lnTo>
                  <a:pt x="424922" y="123936"/>
                </a:lnTo>
                <a:lnTo>
                  <a:pt x="409606" y="166944"/>
                </a:lnTo>
                <a:lnTo>
                  <a:pt x="392811" y="207797"/>
                </a:lnTo>
                <a:lnTo>
                  <a:pt x="383920" y="218478"/>
                </a:lnTo>
                <a:lnTo>
                  <a:pt x="415263" y="218478"/>
                </a:lnTo>
                <a:lnTo>
                  <a:pt x="417127" y="210884"/>
                </a:lnTo>
                <a:lnTo>
                  <a:pt x="425862" y="179209"/>
                </a:lnTo>
                <a:lnTo>
                  <a:pt x="439312" y="132142"/>
                </a:lnTo>
                <a:lnTo>
                  <a:pt x="451943" y="88656"/>
                </a:lnTo>
                <a:lnTo>
                  <a:pt x="447801" y="83400"/>
                </a:lnTo>
                <a:lnTo>
                  <a:pt x="453470" y="83400"/>
                </a:lnTo>
                <a:lnTo>
                  <a:pt x="457454" y="69684"/>
                </a:lnTo>
                <a:lnTo>
                  <a:pt x="444881" y="65874"/>
                </a:lnTo>
                <a:close/>
              </a:path>
              <a:path w="675639" h="325120">
                <a:moveTo>
                  <a:pt x="503555" y="95605"/>
                </a:moveTo>
                <a:lnTo>
                  <a:pt x="481570" y="129245"/>
                </a:lnTo>
                <a:lnTo>
                  <a:pt x="454469" y="160747"/>
                </a:lnTo>
                <a:lnTo>
                  <a:pt x="431419" y="183273"/>
                </a:lnTo>
                <a:lnTo>
                  <a:pt x="437134" y="191528"/>
                </a:lnTo>
                <a:lnTo>
                  <a:pt x="454298" y="180963"/>
                </a:lnTo>
                <a:lnTo>
                  <a:pt x="462947" y="175066"/>
                </a:lnTo>
                <a:lnTo>
                  <a:pt x="462788" y="170980"/>
                </a:lnTo>
                <a:lnTo>
                  <a:pt x="468939" y="170980"/>
                </a:lnTo>
                <a:lnTo>
                  <a:pt x="469773" y="170411"/>
                </a:lnTo>
                <a:lnTo>
                  <a:pt x="483532" y="159874"/>
                </a:lnTo>
                <a:lnTo>
                  <a:pt x="495554" y="149352"/>
                </a:lnTo>
                <a:lnTo>
                  <a:pt x="505289" y="140515"/>
                </a:lnTo>
                <a:lnTo>
                  <a:pt x="514667" y="132692"/>
                </a:lnTo>
                <a:lnTo>
                  <a:pt x="523664" y="125884"/>
                </a:lnTo>
                <a:lnTo>
                  <a:pt x="532257" y="120091"/>
                </a:lnTo>
                <a:lnTo>
                  <a:pt x="503555" y="95605"/>
                </a:lnTo>
                <a:close/>
              </a:path>
              <a:path w="675639" h="325120">
                <a:moveTo>
                  <a:pt x="565785" y="101041"/>
                </a:moveTo>
                <a:lnTo>
                  <a:pt x="560705" y="110540"/>
                </a:lnTo>
                <a:lnTo>
                  <a:pt x="579352" y="125923"/>
                </a:lnTo>
                <a:lnTo>
                  <a:pt x="594915" y="140331"/>
                </a:lnTo>
                <a:lnTo>
                  <a:pt x="607407" y="153764"/>
                </a:lnTo>
                <a:lnTo>
                  <a:pt x="616838" y="166217"/>
                </a:lnTo>
                <a:lnTo>
                  <a:pt x="622077" y="174325"/>
                </a:lnTo>
                <a:lnTo>
                  <a:pt x="626935" y="180116"/>
                </a:lnTo>
                <a:lnTo>
                  <a:pt x="631412" y="183589"/>
                </a:lnTo>
                <a:lnTo>
                  <a:pt x="635507" y="184746"/>
                </a:lnTo>
                <a:lnTo>
                  <a:pt x="639572" y="184746"/>
                </a:lnTo>
                <a:lnTo>
                  <a:pt x="642366" y="181394"/>
                </a:lnTo>
                <a:lnTo>
                  <a:pt x="645668" y="168008"/>
                </a:lnTo>
                <a:lnTo>
                  <a:pt x="646557" y="163106"/>
                </a:lnTo>
                <a:lnTo>
                  <a:pt x="646434" y="159105"/>
                </a:lnTo>
                <a:lnTo>
                  <a:pt x="621631" y="128330"/>
                </a:lnTo>
                <a:lnTo>
                  <a:pt x="588813" y="111604"/>
                </a:lnTo>
                <a:lnTo>
                  <a:pt x="565785" y="101041"/>
                </a:lnTo>
                <a:close/>
              </a:path>
              <a:path w="675639" h="325120">
                <a:moveTo>
                  <a:pt x="610362" y="166890"/>
                </a:moveTo>
                <a:lnTo>
                  <a:pt x="597788" y="181889"/>
                </a:lnTo>
                <a:lnTo>
                  <a:pt x="627177" y="181889"/>
                </a:lnTo>
                <a:lnTo>
                  <a:pt x="610362" y="166890"/>
                </a:lnTo>
                <a:close/>
              </a:path>
              <a:path w="675639" h="325120">
                <a:moveTo>
                  <a:pt x="462788" y="170980"/>
                </a:moveTo>
                <a:lnTo>
                  <a:pt x="462947" y="175066"/>
                </a:lnTo>
                <a:lnTo>
                  <a:pt x="466502" y="172641"/>
                </a:lnTo>
                <a:lnTo>
                  <a:pt x="462788" y="170980"/>
                </a:lnTo>
                <a:close/>
              </a:path>
              <a:path w="675639" h="325120">
                <a:moveTo>
                  <a:pt x="468939" y="170980"/>
                </a:moveTo>
                <a:lnTo>
                  <a:pt x="462788" y="170980"/>
                </a:lnTo>
                <a:lnTo>
                  <a:pt x="466502" y="172641"/>
                </a:lnTo>
                <a:lnTo>
                  <a:pt x="468939" y="170980"/>
                </a:lnTo>
                <a:close/>
              </a:path>
              <a:path w="675639" h="325120">
                <a:moveTo>
                  <a:pt x="353568" y="94259"/>
                </a:moveTo>
                <a:lnTo>
                  <a:pt x="348488" y="103276"/>
                </a:lnTo>
                <a:lnTo>
                  <a:pt x="358800" y="115880"/>
                </a:lnTo>
                <a:lnTo>
                  <a:pt x="367268" y="127346"/>
                </a:lnTo>
                <a:lnTo>
                  <a:pt x="373901" y="137673"/>
                </a:lnTo>
                <a:lnTo>
                  <a:pt x="378713" y="146862"/>
                </a:lnTo>
                <a:lnTo>
                  <a:pt x="382016" y="156705"/>
                </a:lnTo>
                <a:lnTo>
                  <a:pt x="386461" y="161620"/>
                </a:lnTo>
                <a:lnTo>
                  <a:pt x="394335" y="161620"/>
                </a:lnTo>
                <a:lnTo>
                  <a:pt x="397510" y="159105"/>
                </a:lnTo>
                <a:lnTo>
                  <a:pt x="401319" y="154051"/>
                </a:lnTo>
                <a:lnTo>
                  <a:pt x="405256" y="149009"/>
                </a:lnTo>
                <a:lnTo>
                  <a:pt x="406907" y="141909"/>
                </a:lnTo>
                <a:lnTo>
                  <a:pt x="406497" y="134493"/>
                </a:lnTo>
                <a:lnTo>
                  <a:pt x="406377" y="132692"/>
                </a:lnTo>
                <a:lnTo>
                  <a:pt x="402824" y="125177"/>
                </a:lnTo>
                <a:lnTo>
                  <a:pt x="392842" y="116243"/>
                </a:lnTo>
                <a:lnTo>
                  <a:pt x="376431" y="105937"/>
                </a:lnTo>
                <a:lnTo>
                  <a:pt x="353568" y="94259"/>
                </a:lnTo>
                <a:close/>
              </a:path>
              <a:path w="675639" h="325120">
                <a:moveTo>
                  <a:pt x="630047" y="61620"/>
                </a:moveTo>
                <a:lnTo>
                  <a:pt x="610107" y="83400"/>
                </a:lnTo>
                <a:lnTo>
                  <a:pt x="453470" y="83400"/>
                </a:lnTo>
                <a:lnTo>
                  <a:pt x="451943" y="88656"/>
                </a:lnTo>
                <a:lnTo>
                  <a:pt x="462914" y="102577"/>
                </a:lnTo>
                <a:lnTo>
                  <a:pt x="471320" y="100787"/>
                </a:lnTo>
                <a:lnTo>
                  <a:pt x="479774" y="99509"/>
                </a:lnTo>
                <a:lnTo>
                  <a:pt x="488275" y="98743"/>
                </a:lnTo>
                <a:lnTo>
                  <a:pt x="496824" y="98488"/>
                </a:lnTo>
                <a:lnTo>
                  <a:pt x="501846" y="98488"/>
                </a:lnTo>
                <a:lnTo>
                  <a:pt x="503555" y="95605"/>
                </a:lnTo>
                <a:lnTo>
                  <a:pt x="656504" y="95605"/>
                </a:lnTo>
                <a:lnTo>
                  <a:pt x="630047" y="61620"/>
                </a:lnTo>
                <a:close/>
              </a:path>
              <a:path w="675639" h="325120">
                <a:moveTo>
                  <a:pt x="656504" y="95605"/>
                </a:moveTo>
                <a:lnTo>
                  <a:pt x="503555" y="95605"/>
                </a:lnTo>
                <a:lnTo>
                  <a:pt x="506934" y="98488"/>
                </a:lnTo>
                <a:lnTo>
                  <a:pt x="658749" y="98488"/>
                </a:lnTo>
                <a:lnTo>
                  <a:pt x="656504" y="95605"/>
                </a:lnTo>
                <a:close/>
              </a:path>
              <a:path w="675639" h="325120">
                <a:moveTo>
                  <a:pt x="453470" y="83400"/>
                </a:moveTo>
                <a:lnTo>
                  <a:pt x="447801" y="83400"/>
                </a:lnTo>
                <a:lnTo>
                  <a:pt x="451943" y="88656"/>
                </a:lnTo>
                <a:lnTo>
                  <a:pt x="453470" y="83400"/>
                </a:lnTo>
                <a:close/>
              </a:path>
              <a:path w="675639" h="325120">
                <a:moveTo>
                  <a:pt x="583564" y="0"/>
                </a:moveTo>
                <a:lnTo>
                  <a:pt x="579514" y="14749"/>
                </a:lnTo>
                <a:lnTo>
                  <a:pt x="572500" y="33566"/>
                </a:lnTo>
                <a:lnTo>
                  <a:pt x="562508" y="56449"/>
                </a:lnTo>
                <a:lnTo>
                  <a:pt x="549529" y="83400"/>
                </a:lnTo>
                <a:lnTo>
                  <a:pt x="564895" y="83400"/>
                </a:lnTo>
                <a:lnTo>
                  <a:pt x="572823" y="74142"/>
                </a:lnTo>
                <a:lnTo>
                  <a:pt x="579834" y="65720"/>
                </a:lnTo>
                <a:lnTo>
                  <a:pt x="585916" y="58135"/>
                </a:lnTo>
                <a:lnTo>
                  <a:pt x="591057" y="51384"/>
                </a:lnTo>
                <a:lnTo>
                  <a:pt x="596229" y="44909"/>
                </a:lnTo>
                <a:lnTo>
                  <a:pt x="602424" y="38157"/>
                </a:lnTo>
                <a:lnTo>
                  <a:pt x="609667" y="31128"/>
                </a:lnTo>
                <a:lnTo>
                  <a:pt x="617982" y="23825"/>
                </a:lnTo>
                <a:lnTo>
                  <a:pt x="583564" y="0"/>
                </a:lnTo>
                <a:close/>
              </a:path>
              <a:path w="675639" h="325120">
                <a:moveTo>
                  <a:pt x="383539" y="10883"/>
                </a:moveTo>
                <a:lnTo>
                  <a:pt x="378460" y="19900"/>
                </a:lnTo>
                <a:lnTo>
                  <a:pt x="388104" y="31932"/>
                </a:lnTo>
                <a:lnTo>
                  <a:pt x="396081" y="43089"/>
                </a:lnTo>
                <a:lnTo>
                  <a:pt x="402391" y="53367"/>
                </a:lnTo>
                <a:lnTo>
                  <a:pt x="407035" y="62763"/>
                </a:lnTo>
                <a:lnTo>
                  <a:pt x="410463" y="73901"/>
                </a:lnTo>
                <a:lnTo>
                  <a:pt x="414909" y="79463"/>
                </a:lnTo>
                <a:lnTo>
                  <a:pt x="423163" y="79463"/>
                </a:lnTo>
                <a:lnTo>
                  <a:pt x="426212" y="76466"/>
                </a:lnTo>
                <a:lnTo>
                  <a:pt x="433831" y="64490"/>
                </a:lnTo>
                <a:lnTo>
                  <a:pt x="435737" y="59245"/>
                </a:lnTo>
                <a:lnTo>
                  <a:pt x="435737" y="51816"/>
                </a:lnTo>
                <a:lnTo>
                  <a:pt x="402806" y="20939"/>
                </a:lnTo>
                <a:lnTo>
                  <a:pt x="383539" y="10883"/>
                </a:lnTo>
                <a:close/>
              </a:path>
              <a:path w="675639" h="325120">
                <a:moveTo>
                  <a:pt x="476250" y="6807"/>
                </a:moveTo>
                <a:lnTo>
                  <a:pt x="468122" y="13423"/>
                </a:lnTo>
                <a:lnTo>
                  <a:pt x="478123" y="28675"/>
                </a:lnTo>
                <a:lnTo>
                  <a:pt x="486029" y="42216"/>
                </a:lnTo>
                <a:lnTo>
                  <a:pt x="491839" y="54045"/>
                </a:lnTo>
                <a:lnTo>
                  <a:pt x="495554" y="64160"/>
                </a:lnTo>
                <a:lnTo>
                  <a:pt x="498856" y="74358"/>
                </a:lnTo>
                <a:lnTo>
                  <a:pt x="502919" y="79463"/>
                </a:lnTo>
                <a:lnTo>
                  <a:pt x="510159" y="79463"/>
                </a:lnTo>
                <a:lnTo>
                  <a:pt x="513461" y="76238"/>
                </a:lnTo>
                <a:lnTo>
                  <a:pt x="517720" y="69684"/>
                </a:lnTo>
                <a:lnTo>
                  <a:pt x="521969" y="63347"/>
                </a:lnTo>
                <a:lnTo>
                  <a:pt x="524129" y="57429"/>
                </a:lnTo>
                <a:lnTo>
                  <a:pt x="524129" y="48069"/>
                </a:lnTo>
                <a:lnTo>
                  <a:pt x="491277" y="16253"/>
                </a:lnTo>
                <a:lnTo>
                  <a:pt x="476250" y="6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88210" y="5159309"/>
            <a:ext cx="5276215" cy="99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3799"/>
              </a:lnSpc>
              <a:spcBef>
                <a:spcPts val="100"/>
              </a:spcBef>
            </a:pPr>
            <a:r>
              <a:rPr dirty="0" baseline="3968" sz="4200" spc="-15" b="1">
                <a:solidFill>
                  <a:srgbClr val="FF3300"/>
                </a:solidFill>
                <a:latin typeface="宋体"/>
                <a:cs typeface="宋体"/>
              </a:rPr>
              <a:t>上</a:t>
            </a:r>
            <a:r>
              <a:rPr dirty="0" baseline="3968" sz="4200" spc="-22" b="1">
                <a:solidFill>
                  <a:srgbClr val="FF3300"/>
                </a:solidFill>
                <a:latin typeface="宋体"/>
                <a:cs typeface="宋体"/>
              </a:rPr>
              <a:t>溢</a:t>
            </a:r>
            <a:r>
              <a:rPr dirty="0" baseline="3968" sz="4200" spc="-75" b="1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600" b="1">
                <a:solidFill>
                  <a:srgbClr val="002C84"/>
                </a:solidFill>
                <a:latin typeface="Times New Roman"/>
                <a:cs typeface="Times New Roman"/>
              </a:rPr>
              <a:t>—</a:t>
            </a:r>
            <a:r>
              <a:rPr dirty="0" sz="2600" spc="-30" b="1">
                <a:solidFill>
                  <a:srgbClr val="002C84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2C84"/>
                </a:solidFill>
                <a:latin typeface="宋体"/>
                <a:cs typeface="宋体"/>
              </a:rPr>
              <a:t>当栈已满时做入栈操作。 </a:t>
            </a: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下</a:t>
            </a:r>
            <a:r>
              <a:rPr dirty="0" sz="2800" spc="-15" b="1">
                <a:solidFill>
                  <a:srgbClr val="FF3300"/>
                </a:solidFill>
                <a:latin typeface="宋体"/>
                <a:cs typeface="宋体"/>
              </a:rPr>
              <a:t>溢</a:t>
            </a:r>
            <a:r>
              <a:rPr dirty="0" sz="2800" spc="-45" b="1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baseline="1984" sz="4200" spc="-7" b="1">
                <a:solidFill>
                  <a:srgbClr val="002C84"/>
                </a:solidFill>
                <a:latin typeface="Times New Roman"/>
                <a:cs typeface="Times New Roman"/>
              </a:rPr>
              <a:t>—</a:t>
            </a:r>
            <a:r>
              <a:rPr dirty="0" baseline="1984" sz="4200" spc="-22" b="1">
                <a:solidFill>
                  <a:srgbClr val="002C84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spc="-7" b="1">
                <a:solidFill>
                  <a:srgbClr val="002C84"/>
                </a:solidFill>
                <a:latin typeface="宋体"/>
                <a:cs typeface="宋体"/>
              </a:rPr>
              <a:t>当栈为空时做出栈操作。</a:t>
            </a:r>
            <a:endParaRPr baseline="1984" sz="4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55595" y="4296155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800100" y="0"/>
                </a:moveTo>
                <a:lnTo>
                  <a:pt x="734486" y="1136"/>
                </a:lnTo>
                <a:lnTo>
                  <a:pt x="670331" y="4488"/>
                </a:lnTo>
                <a:lnTo>
                  <a:pt x="607842" y="9966"/>
                </a:lnTo>
                <a:lnTo>
                  <a:pt x="547225" y="17483"/>
                </a:lnTo>
                <a:lnTo>
                  <a:pt x="488686" y="26949"/>
                </a:lnTo>
                <a:lnTo>
                  <a:pt x="432430" y="38277"/>
                </a:lnTo>
                <a:lnTo>
                  <a:pt x="378663" y="51379"/>
                </a:lnTo>
                <a:lnTo>
                  <a:pt x="327592" y="66165"/>
                </a:lnTo>
                <a:lnTo>
                  <a:pt x="279423" y="82549"/>
                </a:lnTo>
                <a:lnTo>
                  <a:pt x="234362" y="100441"/>
                </a:lnTo>
                <a:lnTo>
                  <a:pt x="192615" y="119753"/>
                </a:lnTo>
                <a:lnTo>
                  <a:pt x="154387" y="140396"/>
                </a:lnTo>
                <a:lnTo>
                  <a:pt x="119885" y="162284"/>
                </a:lnTo>
                <a:lnTo>
                  <a:pt x="89315" y="185327"/>
                </a:lnTo>
                <a:lnTo>
                  <a:pt x="40794" y="234525"/>
                </a:lnTo>
                <a:lnTo>
                  <a:pt x="10473" y="287285"/>
                </a:lnTo>
                <a:lnTo>
                  <a:pt x="0" y="342900"/>
                </a:lnTo>
                <a:lnTo>
                  <a:pt x="2652" y="371020"/>
                </a:lnTo>
                <a:lnTo>
                  <a:pt x="23255" y="425295"/>
                </a:lnTo>
                <a:lnTo>
                  <a:pt x="62882" y="476363"/>
                </a:lnTo>
                <a:lnTo>
                  <a:pt x="119885" y="523515"/>
                </a:lnTo>
                <a:lnTo>
                  <a:pt x="154387" y="545403"/>
                </a:lnTo>
                <a:lnTo>
                  <a:pt x="192615" y="566046"/>
                </a:lnTo>
                <a:lnTo>
                  <a:pt x="234362" y="585358"/>
                </a:lnTo>
                <a:lnTo>
                  <a:pt x="279423" y="603250"/>
                </a:lnTo>
                <a:lnTo>
                  <a:pt x="327592" y="619634"/>
                </a:lnTo>
                <a:lnTo>
                  <a:pt x="378663" y="634420"/>
                </a:lnTo>
                <a:lnTo>
                  <a:pt x="432430" y="647522"/>
                </a:lnTo>
                <a:lnTo>
                  <a:pt x="488686" y="658850"/>
                </a:lnTo>
                <a:lnTo>
                  <a:pt x="547225" y="668316"/>
                </a:lnTo>
                <a:lnTo>
                  <a:pt x="607842" y="675833"/>
                </a:lnTo>
                <a:lnTo>
                  <a:pt x="670331" y="681311"/>
                </a:lnTo>
                <a:lnTo>
                  <a:pt x="734486" y="684663"/>
                </a:lnTo>
                <a:lnTo>
                  <a:pt x="800100" y="685800"/>
                </a:lnTo>
                <a:lnTo>
                  <a:pt x="865713" y="684663"/>
                </a:lnTo>
                <a:lnTo>
                  <a:pt x="929868" y="681311"/>
                </a:lnTo>
                <a:lnTo>
                  <a:pt x="992357" y="675833"/>
                </a:lnTo>
                <a:lnTo>
                  <a:pt x="1052974" y="668316"/>
                </a:lnTo>
                <a:lnTo>
                  <a:pt x="1111513" y="658850"/>
                </a:lnTo>
                <a:lnTo>
                  <a:pt x="1167769" y="647522"/>
                </a:lnTo>
                <a:lnTo>
                  <a:pt x="1221536" y="634420"/>
                </a:lnTo>
                <a:lnTo>
                  <a:pt x="1272607" y="619634"/>
                </a:lnTo>
                <a:lnTo>
                  <a:pt x="1320776" y="603250"/>
                </a:lnTo>
                <a:lnTo>
                  <a:pt x="1365837" y="585358"/>
                </a:lnTo>
                <a:lnTo>
                  <a:pt x="1407584" y="566046"/>
                </a:lnTo>
                <a:lnTo>
                  <a:pt x="1445812" y="545403"/>
                </a:lnTo>
                <a:lnTo>
                  <a:pt x="1480314" y="523515"/>
                </a:lnTo>
                <a:lnTo>
                  <a:pt x="1510884" y="500472"/>
                </a:lnTo>
                <a:lnTo>
                  <a:pt x="1559405" y="451274"/>
                </a:lnTo>
                <a:lnTo>
                  <a:pt x="1589726" y="398514"/>
                </a:lnTo>
                <a:lnTo>
                  <a:pt x="1600200" y="342900"/>
                </a:lnTo>
                <a:lnTo>
                  <a:pt x="1597547" y="314779"/>
                </a:lnTo>
                <a:lnTo>
                  <a:pt x="1576944" y="260504"/>
                </a:lnTo>
                <a:lnTo>
                  <a:pt x="1537317" y="209436"/>
                </a:lnTo>
                <a:lnTo>
                  <a:pt x="1480314" y="162284"/>
                </a:lnTo>
                <a:lnTo>
                  <a:pt x="1445812" y="140396"/>
                </a:lnTo>
                <a:lnTo>
                  <a:pt x="1407584" y="119753"/>
                </a:lnTo>
                <a:lnTo>
                  <a:pt x="1365837" y="100441"/>
                </a:lnTo>
                <a:lnTo>
                  <a:pt x="1320776" y="82549"/>
                </a:lnTo>
                <a:lnTo>
                  <a:pt x="1272607" y="66165"/>
                </a:lnTo>
                <a:lnTo>
                  <a:pt x="1221536" y="51379"/>
                </a:lnTo>
                <a:lnTo>
                  <a:pt x="1167769" y="38277"/>
                </a:lnTo>
                <a:lnTo>
                  <a:pt x="1111513" y="26949"/>
                </a:lnTo>
                <a:lnTo>
                  <a:pt x="1052974" y="17483"/>
                </a:lnTo>
                <a:lnTo>
                  <a:pt x="992357" y="9966"/>
                </a:lnTo>
                <a:lnTo>
                  <a:pt x="929868" y="4488"/>
                </a:lnTo>
                <a:lnTo>
                  <a:pt x="865713" y="1136"/>
                </a:lnTo>
                <a:lnTo>
                  <a:pt x="8001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2095" y="4258055"/>
            <a:ext cx="1600200" cy="685800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800100" y="0"/>
                </a:moveTo>
                <a:lnTo>
                  <a:pt x="734486" y="1136"/>
                </a:lnTo>
                <a:lnTo>
                  <a:pt x="670331" y="4488"/>
                </a:lnTo>
                <a:lnTo>
                  <a:pt x="607842" y="9966"/>
                </a:lnTo>
                <a:lnTo>
                  <a:pt x="547225" y="17483"/>
                </a:lnTo>
                <a:lnTo>
                  <a:pt x="488686" y="26949"/>
                </a:lnTo>
                <a:lnTo>
                  <a:pt x="432430" y="38277"/>
                </a:lnTo>
                <a:lnTo>
                  <a:pt x="378663" y="51379"/>
                </a:lnTo>
                <a:lnTo>
                  <a:pt x="327592" y="66165"/>
                </a:lnTo>
                <a:lnTo>
                  <a:pt x="279423" y="82549"/>
                </a:lnTo>
                <a:lnTo>
                  <a:pt x="234362" y="100441"/>
                </a:lnTo>
                <a:lnTo>
                  <a:pt x="192615" y="119753"/>
                </a:lnTo>
                <a:lnTo>
                  <a:pt x="154387" y="140396"/>
                </a:lnTo>
                <a:lnTo>
                  <a:pt x="119885" y="162284"/>
                </a:lnTo>
                <a:lnTo>
                  <a:pt x="89315" y="185327"/>
                </a:lnTo>
                <a:lnTo>
                  <a:pt x="40794" y="234525"/>
                </a:lnTo>
                <a:lnTo>
                  <a:pt x="10473" y="287285"/>
                </a:lnTo>
                <a:lnTo>
                  <a:pt x="0" y="342900"/>
                </a:lnTo>
                <a:lnTo>
                  <a:pt x="2652" y="371020"/>
                </a:lnTo>
                <a:lnTo>
                  <a:pt x="23255" y="425295"/>
                </a:lnTo>
                <a:lnTo>
                  <a:pt x="62882" y="476363"/>
                </a:lnTo>
                <a:lnTo>
                  <a:pt x="119885" y="523515"/>
                </a:lnTo>
                <a:lnTo>
                  <a:pt x="154387" y="545403"/>
                </a:lnTo>
                <a:lnTo>
                  <a:pt x="192615" y="566046"/>
                </a:lnTo>
                <a:lnTo>
                  <a:pt x="234362" y="585358"/>
                </a:lnTo>
                <a:lnTo>
                  <a:pt x="279423" y="603250"/>
                </a:lnTo>
                <a:lnTo>
                  <a:pt x="327592" y="619634"/>
                </a:lnTo>
                <a:lnTo>
                  <a:pt x="378663" y="634420"/>
                </a:lnTo>
                <a:lnTo>
                  <a:pt x="432430" y="647522"/>
                </a:lnTo>
                <a:lnTo>
                  <a:pt x="488686" y="658850"/>
                </a:lnTo>
                <a:lnTo>
                  <a:pt x="547225" y="668316"/>
                </a:lnTo>
                <a:lnTo>
                  <a:pt x="607842" y="675833"/>
                </a:lnTo>
                <a:lnTo>
                  <a:pt x="670331" y="681311"/>
                </a:lnTo>
                <a:lnTo>
                  <a:pt x="734486" y="684663"/>
                </a:lnTo>
                <a:lnTo>
                  <a:pt x="800100" y="685800"/>
                </a:lnTo>
                <a:lnTo>
                  <a:pt x="865713" y="684663"/>
                </a:lnTo>
                <a:lnTo>
                  <a:pt x="929868" y="681311"/>
                </a:lnTo>
                <a:lnTo>
                  <a:pt x="992357" y="675833"/>
                </a:lnTo>
                <a:lnTo>
                  <a:pt x="1052974" y="668316"/>
                </a:lnTo>
                <a:lnTo>
                  <a:pt x="1111513" y="658850"/>
                </a:lnTo>
                <a:lnTo>
                  <a:pt x="1167769" y="647522"/>
                </a:lnTo>
                <a:lnTo>
                  <a:pt x="1221536" y="634420"/>
                </a:lnTo>
                <a:lnTo>
                  <a:pt x="1272607" y="619634"/>
                </a:lnTo>
                <a:lnTo>
                  <a:pt x="1320776" y="603250"/>
                </a:lnTo>
                <a:lnTo>
                  <a:pt x="1365837" y="585358"/>
                </a:lnTo>
                <a:lnTo>
                  <a:pt x="1407584" y="566046"/>
                </a:lnTo>
                <a:lnTo>
                  <a:pt x="1445812" y="545403"/>
                </a:lnTo>
                <a:lnTo>
                  <a:pt x="1480314" y="523515"/>
                </a:lnTo>
                <a:lnTo>
                  <a:pt x="1510884" y="500472"/>
                </a:lnTo>
                <a:lnTo>
                  <a:pt x="1559405" y="451274"/>
                </a:lnTo>
                <a:lnTo>
                  <a:pt x="1589726" y="398514"/>
                </a:lnTo>
                <a:lnTo>
                  <a:pt x="1600200" y="342900"/>
                </a:lnTo>
                <a:lnTo>
                  <a:pt x="1597547" y="314779"/>
                </a:lnTo>
                <a:lnTo>
                  <a:pt x="1576944" y="260504"/>
                </a:lnTo>
                <a:lnTo>
                  <a:pt x="1537317" y="209436"/>
                </a:lnTo>
                <a:lnTo>
                  <a:pt x="1480314" y="162284"/>
                </a:lnTo>
                <a:lnTo>
                  <a:pt x="1445812" y="140396"/>
                </a:lnTo>
                <a:lnTo>
                  <a:pt x="1407584" y="119753"/>
                </a:lnTo>
                <a:lnTo>
                  <a:pt x="1365837" y="100441"/>
                </a:lnTo>
                <a:lnTo>
                  <a:pt x="1320776" y="82549"/>
                </a:lnTo>
                <a:lnTo>
                  <a:pt x="1272607" y="66165"/>
                </a:lnTo>
                <a:lnTo>
                  <a:pt x="1221536" y="51379"/>
                </a:lnTo>
                <a:lnTo>
                  <a:pt x="1167769" y="38277"/>
                </a:lnTo>
                <a:lnTo>
                  <a:pt x="1111513" y="26949"/>
                </a:lnTo>
                <a:lnTo>
                  <a:pt x="1052974" y="17483"/>
                </a:lnTo>
                <a:lnTo>
                  <a:pt x="992357" y="9966"/>
                </a:lnTo>
                <a:lnTo>
                  <a:pt x="929868" y="4488"/>
                </a:lnTo>
                <a:lnTo>
                  <a:pt x="865713" y="1136"/>
                </a:lnTo>
                <a:lnTo>
                  <a:pt x="8001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90545" y="4372102"/>
            <a:ext cx="935355" cy="458470"/>
          </a:xfrm>
          <a:custGeom>
            <a:avLst/>
            <a:gdLst/>
            <a:ahLst/>
            <a:cxnLst/>
            <a:rect l="l" t="t" r="r" b="b"/>
            <a:pathLst>
              <a:path w="935354" h="458470">
                <a:moveTo>
                  <a:pt x="0" y="307975"/>
                </a:moveTo>
                <a:lnTo>
                  <a:pt x="0" y="326263"/>
                </a:lnTo>
                <a:lnTo>
                  <a:pt x="14527" y="330408"/>
                </a:lnTo>
                <a:lnTo>
                  <a:pt x="25923" y="334279"/>
                </a:lnTo>
                <a:lnTo>
                  <a:pt x="34200" y="337889"/>
                </a:lnTo>
                <a:lnTo>
                  <a:pt x="39370" y="341249"/>
                </a:lnTo>
                <a:lnTo>
                  <a:pt x="44196" y="345567"/>
                </a:lnTo>
                <a:lnTo>
                  <a:pt x="46609" y="350647"/>
                </a:lnTo>
                <a:lnTo>
                  <a:pt x="46609" y="356616"/>
                </a:lnTo>
                <a:lnTo>
                  <a:pt x="38246" y="396402"/>
                </a:lnTo>
                <a:lnTo>
                  <a:pt x="36417" y="403764"/>
                </a:lnTo>
                <a:lnTo>
                  <a:pt x="35302" y="410602"/>
                </a:lnTo>
                <a:lnTo>
                  <a:pt x="34925" y="416941"/>
                </a:lnTo>
                <a:lnTo>
                  <a:pt x="35851" y="424920"/>
                </a:lnTo>
                <a:lnTo>
                  <a:pt x="66929" y="451993"/>
                </a:lnTo>
                <a:lnTo>
                  <a:pt x="72009" y="451993"/>
                </a:lnTo>
                <a:lnTo>
                  <a:pt x="87658" y="378725"/>
                </a:lnTo>
                <a:lnTo>
                  <a:pt x="87935" y="365063"/>
                </a:lnTo>
                <a:lnTo>
                  <a:pt x="88852" y="350647"/>
                </a:lnTo>
                <a:lnTo>
                  <a:pt x="90308" y="337302"/>
                </a:lnTo>
                <a:lnTo>
                  <a:pt x="92329" y="324612"/>
                </a:lnTo>
                <a:lnTo>
                  <a:pt x="95292" y="312293"/>
                </a:lnTo>
                <a:lnTo>
                  <a:pt x="50546" y="312293"/>
                </a:lnTo>
                <a:lnTo>
                  <a:pt x="41540" y="311707"/>
                </a:lnTo>
                <a:lnTo>
                  <a:pt x="0" y="307975"/>
                </a:lnTo>
                <a:close/>
              </a:path>
              <a:path w="935354" h="458470">
                <a:moveTo>
                  <a:pt x="427863" y="375412"/>
                </a:moveTo>
                <a:lnTo>
                  <a:pt x="399288" y="402590"/>
                </a:lnTo>
                <a:lnTo>
                  <a:pt x="97155" y="402590"/>
                </a:lnTo>
                <a:lnTo>
                  <a:pt x="118745" y="430022"/>
                </a:lnTo>
                <a:lnTo>
                  <a:pt x="130790" y="427501"/>
                </a:lnTo>
                <a:lnTo>
                  <a:pt x="142906" y="425672"/>
                </a:lnTo>
                <a:lnTo>
                  <a:pt x="155070" y="424557"/>
                </a:lnTo>
                <a:lnTo>
                  <a:pt x="167259" y="424180"/>
                </a:lnTo>
                <a:lnTo>
                  <a:pt x="466725" y="424180"/>
                </a:lnTo>
                <a:lnTo>
                  <a:pt x="427863" y="375412"/>
                </a:lnTo>
                <a:close/>
              </a:path>
              <a:path w="935354" h="458470">
                <a:moveTo>
                  <a:pt x="168577" y="246755"/>
                </a:moveTo>
                <a:lnTo>
                  <a:pt x="163449" y="250254"/>
                </a:lnTo>
                <a:lnTo>
                  <a:pt x="164101" y="265394"/>
                </a:lnTo>
                <a:lnTo>
                  <a:pt x="164699" y="296925"/>
                </a:lnTo>
                <a:lnTo>
                  <a:pt x="165105" y="344539"/>
                </a:lnTo>
                <a:lnTo>
                  <a:pt x="165227" y="402590"/>
                </a:lnTo>
                <a:lnTo>
                  <a:pt x="202311" y="402590"/>
                </a:lnTo>
                <a:lnTo>
                  <a:pt x="202311" y="281559"/>
                </a:lnTo>
                <a:lnTo>
                  <a:pt x="398025" y="281559"/>
                </a:lnTo>
                <a:lnTo>
                  <a:pt x="410337" y="270764"/>
                </a:lnTo>
                <a:lnTo>
                  <a:pt x="398266" y="259969"/>
                </a:lnTo>
                <a:lnTo>
                  <a:pt x="198120" y="259969"/>
                </a:lnTo>
                <a:lnTo>
                  <a:pt x="168577" y="246755"/>
                </a:lnTo>
                <a:close/>
              </a:path>
              <a:path w="935354" h="458470">
                <a:moveTo>
                  <a:pt x="264541" y="281559"/>
                </a:moveTo>
                <a:lnTo>
                  <a:pt x="227330" y="281559"/>
                </a:lnTo>
                <a:lnTo>
                  <a:pt x="227330" y="402590"/>
                </a:lnTo>
                <a:lnTo>
                  <a:pt x="264541" y="402590"/>
                </a:lnTo>
                <a:lnTo>
                  <a:pt x="264541" y="281559"/>
                </a:lnTo>
                <a:close/>
              </a:path>
              <a:path w="935354" h="458470">
                <a:moveTo>
                  <a:pt x="330581" y="281559"/>
                </a:moveTo>
                <a:lnTo>
                  <a:pt x="293497" y="281559"/>
                </a:lnTo>
                <a:lnTo>
                  <a:pt x="293497" y="402590"/>
                </a:lnTo>
                <a:lnTo>
                  <a:pt x="330581" y="402590"/>
                </a:lnTo>
                <a:lnTo>
                  <a:pt x="330581" y="281559"/>
                </a:lnTo>
                <a:close/>
              </a:path>
              <a:path w="935354" h="458470">
                <a:moveTo>
                  <a:pt x="398025" y="281559"/>
                </a:moveTo>
                <a:lnTo>
                  <a:pt x="355600" y="281559"/>
                </a:lnTo>
                <a:lnTo>
                  <a:pt x="355600" y="402590"/>
                </a:lnTo>
                <a:lnTo>
                  <a:pt x="392811" y="402590"/>
                </a:lnTo>
                <a:lnTo>
                  <a:pt x="392811" y="286131"/>
                </a:lnTo>
                <a:lnTo>
                  <a:pt x="398025" y="281559"/>
                </a:lnTo>
                <a:close/>
              </a:path>
              <a:path w="935354" h="458470">
                <a:moveTo>
                  <a:pt x="137668" y="94106"/>
                </a:moveTo>
                <a:lnTo>
                  <a:pt x="109162" y="177089"/>
                </a:lnTo>
                <a:lnTo>
                  <a:pt x="87264" y="238569"/>
                </a:lnTo>
                <a:lnTo>
                  <a:pt x="71963" y="278522"/>
                </a:lnTo>
                <a:lnTo>
                  <a:pt x="50546" y="312293"/>
                </a:lnTo>
                <a:lnTo>
                  <a:pt x="95292" y="312293"/>
                </a:lnTo>
                <a:lnTo>
                  <a:pt x="118375" y="228482"/>
                </a:lnTo>
                <a:lnTo>
                  <a:pt x="134478" y="172466"/>
                </a:lnTo>
                <a:lnTo>
                  <a:pt x="147807" y="126684"/>
                </a:lnTo>
                <a:lnTo>
                  <a:pt x="141859" y="119125"/>
                </a:lnTo>
                <a:lnTo>
                  <a:pt x="150007" y="119125"/>
                </a:lnTo>
                <a:lnTo>
                  <a:pt x="155702" y="99568"/>
                </a:lnTo>
                <a:lnTo>
                  <a:pt x="137668" y="94106"/>
                </a:lnTo>
                <a:close/>
              </a:path>
              <a:path w="935354" h="458470">
                <a:moveTo>
                  <a:pt x="221487" y="136652"/>
                </a:moveTo>
                <a:lnTo>
                  <a:pt x="201295" y="169227"/>
                </a:lnTo>
                <a:lnTo>
                  <a:pt x="165621" y="214350"/>
                </a:lnTo>
                <a:lnTo>
                  <a:pt x="135661" y="245540"/>
                </a:lnTo>
                <a:lnTo>
                  <a:pt x="118491" y="261874"/>
                </a:lnTo>
                <a:lnTo>
                  <a:pt x="126618" y="273685"/>
                </a:lnTo>
                <a:lnTo>
                  <a:pt x="151193" y="258617"/>
                </a:lnTo>
                <a:lnTo>
                  <a:pt x="163449" y="250254"/>
                </a:lnTo>
                <a:lnTo>
                  <a:pt x="163195" y="244348"/>
                </a:lnTo>
                <a:lnTo>
                  <a:pt x="172105" y="244348"/>
                </a:lnTo>
                <a:lnTo>
                  <a:pt x="173291" y="243538"/>
                </a:lnTo>
                <a:lnTo>
                  <a:pt x="192912" y="228482"/>
                </a:lnTo>
                <a:lnTo>
                  <a:pt x="210058" y="213487"/>
                </a:lnTo>
                <a:lnTo>
                  <a:pt x="224059" y="200866"/>
                </a:lnTo>
                <a:lnTo>
                  <a:pt x="237490" y="189674"/>
                </a:lnTo>
                <a:lnTo>
                  <a:pt x="250348" y="179911"/>
                </a:lnTo>
                <a:lnTo>
                  <a:pt x="262636" y="171577"/>
                </a:lnTo>
                <a:lnTo>
                  <a:pt x="221487" y="136652"/>
                </a:lnTo>
                <a:close/>
              </a:path>
              <a:path w="935354" h="458470">
                <a:moveTo>
                  <a:pt x="310515" y="144399"/>
                </a:moveTo>
                <a:lnTo>
                  <a:pt x="303149" y="157987"/>
                </a:lnTo>
                <a:lnTo>
                  <a:pt x="329819" y="179964"/>
                </a:lnTo>
                <a:lnTo>
                  <a:pt x="352107" y="200548"/>
                </a:lnTo>
                <a:lnTo>
                  <a:pt x="370014" y="219727"/>
                </a:lnTo>
                <a:lnTo>
                  <a:pt x="383540" y="237490"/>
                </a:lnTo>
                <a:lnTo>
                  <a:pt x="390993" y="249084"/>
                </a:lnTo>
                <a:lnTo>
                  <a:pt x="397922" y="257381"/>
                </a:lnTo>
                <a:lnTo>
                  <a:pt x="404328" y="262368"/>
                </a:lnTo>
                <a:lnTo>
                  <a:pt x="410210" y="264033"/>
                </a:lnTo>
                <a:lnTo>
                  <a:pt x="415925" y="264033"/>
                </a:lnTo>
                <a:lnTo>
                  <a:pt x="419989" y="259206"/>
                </a:lnTo>
                <a:lnTo>
                  <a:pt x="422275" y="249681"/>
                </a:lnTo>
                <a:lnTo>
                  <a:pt x="424688" y="240156"/>
                </a:lnTo>
                <a:lnTo>
                  <a:pt x="425831" y="233045"/>
                </a:lnTo>
                <a:lnTo>
                  <a:pt x="425798" y="228482"/>
                </a:lnTo>
                <a:lnTo>
                  <a:pt x="424493" y="218582"/>
                </a:lnTo>
                <a:lnTo>
                  <a:pt x="390310" y="183368"/>
                </a:lnTo>
                <a:lnTo>
                  <a:pt x="343447" y="159468"/>
                </a:lnTo>
                <a:lnTo>
                  <a:pt x="310515" y="144399"/>
                </a:lnTo>
                <a:close/>
              </a:path>
              <a:path w="935354" h="458470">
                <a:moveTo>
                  <a:pt x="374269" y="238506"/>
                </a:moveTo>
                <a:lnTo>
                  <a:pt x="356235" y="259969"/>
                </a:lnTo>
                <a:lnTo>
                  <a:pt x="398266" y="259969"/>
                </a:lnTo>
                <a:lnTo>
                  <a:pt x="374269" y="238506"/>
                </a:lnTo>
                <a:close/>
              </a:path>
              <a:path w="935354" h="458470">
                <a:moveTo>
                  <a:pt x="163195" y="244348"/>
                </a:moveTo>
                <a:lnTo>
                  <a:pt x="163449" y="250254"/>
                </a:lnTo>
                <a:lnTo>
                  <a:pt x="168577" y="246755"/>
                </a:lnTo>
                <a:lnTo>
                  <a:pt x="163195" y="244348"/>
                </a:lnTo>
                <a:close/>
              </a:path>
              <a:path w="935354" h="458470">
                <a:moveTo>
                  <a:pt x="172105" y="244348"/>
                </a:moveTo>
                <a:lnTo>
                  <a:pt x="163195" y="244348"/>
                </a:lnTo>
                <a:lnTo>
                  <a:pt x="168577" y="246755"/>
                </a:lnTo>
                <a:lnTo>
                  <a:pt x="172105" y="244348"/>
                </a:lnTo>
                <a:close/>
              </a:path>
              <a:path w="935354" h="458470">
                <a:moveTo>
                  <a:pt x="7239" y="134747"/>
                </a:moveTo>
                <a:lnTo>
                  <a:pt x="0" y="147574"/>
                </a:lnTo>
                <a:lnTo>
                  <a:pt x="14694" y="165604"/>
                </a:lnTo>
                <a:lnTo>
                  <a:pt x="26781" y="181991"/>
                </a:lnTo>
                <a:lnTo>
                  <a:pt x="36272" y="196758"/>
                </a:lnTo>
                <a:lnTo>
                  <a:pt x="43180" y="209931"/>
                </a:lnTo>
                <a:lnTo>
                  <a:pt x="47013" y="219118"/>
                </a:lnTo>
                <a:lnTo>
                  <a:pt x="51466" y="225710"/>
                </a:lnTo>
                <a:lnTo>
                  <a:pt x="56538" y="229683"/>
                </a:lnTo>
                <a:lnTo>
                  <a:pt x="62230" y="231012"/>
                </a:lnTo>
                <a:lnTo>
                  <a:pt x="65531" y="231012"/>
                </a:lnTo>
                <a:lnTo>
                  <a:pt x="82647" y="189674"/>
                </a:lnTo>
                <a:lnTo>
                  <a:pt x="77604" y="178931"/>
                </a:lnTo>
                <a:lnTo>
                  <a:pt x="63341" y="166147"/>
                </a:lnTo>
                <a:lnTo>
                  <a:pt x="39885" y="151411"/>
                </a:lnTo>
                <a:lnTo>
                  <a:pt x="7239" y="134747"/>
                </a:lnTo>
                <a:close/>
              </a:path>
              <a:path w="935354" h="458470">
                <a:moveTo>
                  <a:pt x="402336" y="88011"/>
                </a:moveTo>
                <a:lnTo>
                  <a:pt x="373888" y="119125"/>
                </a:lnTo>
                <a:lnTo>
                  <a:pt x="150007" y="119125"/>
                </a:lnTo>
                <a:lnTo>
                  <a:pt x="147807" y="126684"/>
                </a:lnTo>
                <a:lnTo>
                  <a:pt x="163449" y="146558"/>
                </a:lnTo>
                <a:lnTo>
                  <a:pt x="175494" y="144037"/>
                </a:lnTo>
                <a:lnTo>
                  <a:pt x="187610" y="142208"/>
                </a:lnTo>
                <a:lnTo>
                  <a:pt x="199774" y="141093"/>
                </a:lnTo>
                <a:lnTo>
                  <a:pt x="211962" y="140716"/>
                </a:lnTo>
                <a:lnTo>
                  <a:pt x="219093" y="140716"/>
                </a:lnTo>
                <a:lnTo>
                  <a:pt x="221487" y="136652"/>
                </a:lnTo>
                <a:lnTo>
                  <a:pt x="440193" y="136652"/>
                </a:lnTo>
                <a:lnTo>
                  <a:pt x="402336" y="88011"/>
                </a:lnTo>
                <a:close/>
              </a:path>
              <a:path w="935354" h="458470">
                <a:moveTo>
                  <a:pt x="440193" y="136652"/>
                </a:moveTo>
                <a:lnTo>
                  <a:pt x="221487" y="136652"/>
                </a:lnTo>
                <a:lnTo>
                  <a:pt x="226276" y="140716"/>
                </a:lnTo>
                <a:lnTo>
                  <a:pt x="443356" y="140716"/>
                </a:lnTo>
                <a:lnTo>
                  <a:pt x="440193" y="136652"/>
                </a:lnTo>
                <a:close/>
              </a:path>
              <a:path w="935354" h="458470">
                <a:moveTo>
                  <a:pt x="150007" y="119125"/>
                </a:moveTo>
                <a:lnTo>
                  <a:pt x="141859" y="119125"/>
                </a:lnTo>
                <a:lnTo>
                  <a:pt x="147807" y="126684"/>
                </a:lnTo>
                <a:lnTo>
                  <a:pt x="150007" y="119125"/>
                </a:lnTo>
                <a:close/>
              </a:path>
              <a:path w="935354" h="458470">
                <a:moveTo>
                  <a:pt x="335915" y="0"/>
                </a:moveTo>
                <a:lnTo>
                  <a:pt x="330102" y="21095"/>
                </a:lnTo>
                <a:lnTo>
                  <a:pt x="320087" y="47990"/>
                </a:lnTo>
                <a:lnTo>
                  <a:pt x="305857" y="80670"/>
                </a:lnTo>
                <a:lnTo>
                  <a:pt x="287401" y="119125"/>
                </a:lnTo>
                <a:lnTo>
                  <a:pt x="309245" y="119125"/>
                </a:lnTo>
                <a:lnTo>
                  <a:pt x="320579" y="105910"/>
                </a:lnTo>
                <a:lnTo>
                  <a:pt x="330581" y="93884"/>
                </a:lnTo>
                <a:lnTo>
                  <a:pt x="339248" y="83050"/>
                </a:lnTo>
                <a:lnTo>
                  <a:pt x="346583" y="73406"/>
                </a:lnTo>
                <a:lnTo>
                  <a:pt x="353988" y="64164"/>
                </a:lnTo>
                <a:lnTo>
                  <a:pt x="362870" y="54530"/>
                </a:lnTo>
                <a:lnTo>
                  <a:pt x="373262" y="44461"/>
                </a:lnTo>
                <a:lnTo>
                  <a:pt x="385064" y="34036"/>
                </a:lnTo>
                <a:lnTo>
                  <a:pt x="335915" y="0"/>
                </a:lnTo>
                <a:close/>
              </a:path>
              <a:path w="935354" h="458470">
                <a:moveTo>
                  <a:pt x="50165" y="15493"/>
                </a:moveTo>
                <a:lnTo>
                  <a:pt x="42799" y="28448"/>
                </a:lnTo>
                <a:lnTo>
                  <a:pt x="56582" y="45638"/>
                </a:lnTo>
                <a:lnTo>
                  <a:pt x="68008" y="61579"/>
                </a:lnTo>
                <a:lnTo>
                  <a:pt x="77053" y="76257"/>
                </a:lnTo>
                <a:lnTo>
                  <a:pt x="83693" y="89662"/>
                </a:lnTo>
                <a:lnTo>
                  <a:pt x="87550" y="100143"/>
                </a:lnTo>
                <a:lnTo>
                  <a:pt x="92075" y="107600"/>
                </a:lnTo>
                <a:lnTo>
                  <a:pt x="97266" y="112057"/>
                </a:lnTo>
                <a:lnTo>
                  <a:pt x="103124" y="113537"/>
                </a:lnTo>
                <a:lnTo>
                  <a:pt x="106553" y="113537"/>
                </a:lnTo>
                <a:lnTo>
                  <a:pt x="110998" y="109220"/>
                </a:lnTo>
                <a:lnTo>
                  <a:pt x="121920" y="92202"/>
                </a:lnTo>
                <a:lnTo>
                  <a:pt x="124587" y="84709"/>
                </a:lnTo>
                <a:lnTo>
                  <a:pt x="124587" y="74041"/>
                </a:lnTo>
                <a:lnTo>
                  <a:pt x="98075" y="41973"/>
                </a:lnTo>
                <a:lnTo>
                  <a:pt x="77573" y="29876"/>
                </a:lnTo>
                <a:lnTo>
                  <a:pt x="50165" y="15493"/>
                </a:lnTo>
                <a:close/>
              </a:path>
              <a:path w="935354" h="458470">
                <a:moveTo>
                  <a:pt x="182499" y="9779"/>
                </a:moveTo>
                <a:lnTo>
                  <a:pt x="171069" y="19177"/>
                </a:lnTo>
                <a:lnTo>
                  <a:pt x="185304" y="40991"/>
                </a:lnTo>
                <a:lnTo>
                  <a:pt x="196564" y="60340"/>
                </a:lnTo>
                <a:lnTo>
                  <a:pt x="204823" y="77237"/>
                </a:lnTo>
                <a:lnTo>
                  <a:pt x="210058" y="91693"/>
                </a:lnTo>
                <a:lnTo>
                  <a:pt x="213866" y="101268"/>
                </a:lnTo>
                <a:lnTo>
                  <a:pt x="218043" y="108092"/>
                </a:lnTo>
                <a:lnTo>
                  <a:pt x="222577" y="112178"/>
                </a:lnTo>
                <a:lnTo>
                  <a:pt x="227456" y="113537"/>
                </a:lnTo>
                <a:lnTo>
                  <a:pt x="230886" y="113537"/>
                </a:lnTo>
                <a:lnTo>
                  <a:pt x="250380" y="80246"/>
                </a:lnTo>
                <a:lnTo>
                  <a:pt x="250952" y="74295"/>
                </a:lnTo>
                <a:lnTo>
                  <a:pt x="250952" y="68706"/>
                </a:lnTo>
                <a:lnTo>
                  <a:pt x="220805" y="34797"/>
                </a:lnTo>
                <a:lnTo>
                  <a:pt x="203979" y="23229"/>
                </a:lnTo>
                <a:lnTo>
                  <a:pt x="182499" y="9779"/>
                </a:lnTo>
                <a:close/>
              </a:path>
              <a:path w="935354" h="458470">
                <a:moveTo>
                  <a:pt x="920387" y="426212"/>
                </a:moveTo>
                <a:lnTo>
                  <a:pt x="880237" y="426212"/>
                </a:lnTo>
                <a:lnTo>
                  <a:pt x="880237" y="457962"/>
                </a:lnTo>
                <a:lnTo>
                  <a:pt x="921257" y="446405"/>
                </a:lnTo>
                <a:lnTo>
                  <a:pt x="920424" y="427376"/>
                </a:lnTo>
                <a:lnTo>
                  <a:pt x="920387" y="426212"/>
                </a:lnTo>
                <a:close/>
              </a:path>
              <a:path w="935354" h="458470">
                <a:moveTo>
                  <a:pt x="559562" y="252984"/>
                </a:moveTo>
                <a:lnTo>
                  <a:pt x="560395" y="272867"/>
                </a:lnTo>
                <a:lnTo>
                  <a:pt x="560990" y="291179"/>
                </a:lnTo>
                <a:lnTo>
                  <a:pt x="561347" y="307919"/>
                </a:lnTo>
                <a:lnTo>
                  <a:pt x="561467" y="397764"/>
                </a:lnTo>
                <a:lnTo>
                  <a:pt x="547878" y="413639"/>
                </a:lnTo>
                <a:lnTo>
                  <a:pt x="581406" y="439800"/>
                </a:lnTo>
                <a:lnTo>
                  <a:pt x="597154" y="426212"/>
                </a:lnTo>
                <a:lnTo>
                  <a:pt x="920387" y="426212"/>
                </a:lnTo>
                <a:lnTo>
                  <a:pt x="919829" y="408574"/>
                </a:lnTo>
                <a:lnTo>
                  <a:pt x="919753" y="404622"/>
                </a:lnTo>
                <a:lnTo>
                  <a:pt x="600583" y="404622"/>
                </a:lnTo>
                <a:lnTo>
                  <a:pt x="600583" y="298577"/>
                </a:lnTo>
                <a:lnTo>
                  <a:pt x="616077" y="282194"/>
                </a:lnTo>
                <a:lnTo>
                  <a:pt x="559562" y="252984"/>
                </a:lnTo>
                <a:close/>
              </a:path>
              <a:path w="935354" h="458470">
                <a:moveTo>
                  <a:pt x="758063" y="225933"/>
                </a:moveTo>
                <a:lnTo>
                  <a:pt x="718946" y="225933"/>
                </a:lnTo>
                <a:lnTo>
                  <a:pt x="718946" y="404622"/>
                </a:lnTo>
                <a:lnTo>
                  <a:pt x="758063" y="404622"/>
                </a:lnTo>
                <a:lnTo>
                  <a:pt x="758063" y="225933"/>
                </a:lnTo>
                <a:close/>
              </a:path>
              <a:path w="935354" h="458470">
                <a:moveTo>
                  <a:pt x="878332" y="256921"/>
                </a:moveTo>
                <a:lnTo>
                  <a:pt x="879165" y="275778"/>
                </a:lnTo>
                <a:lnTo>
                  <a:pt x="879760" y="293100"/>
                </a:lnTo>
                <a:lnTo>
                  <a:pt x="880117" y="308873"/>
                </a:lnTo>
                <a:lnTo>
                  <a:pt x="880237" y="404622"/>
                </a:lnTo>
                <a:lnTo>
                  <a:pt x="919753" y="404622"/>
                </a:lnTo>
                <a:lnTo>
                  <a:pt x="919472" y="389987"/>
                </a:lnTo>
                <a:lnTo>
                  <a:pt x="919353" y="302768"/>
                </a:lnTo>
                <a:lnTo>
                  <a:pt x="934846" y="288417"/>
                </a:lnTo>
                <a:lnTo>
                  <a:pt x="878332" y="256921"/>
                </a:lnTo>
                <a:close/>
              </a:path>
              <a:path w="935354" h="458470">
                <a:moveTo>
                  <a:pt x="902833" y="225933"/>
                </a:moveTo>
                <a:lnTo>
                  <a:pt x="860806" y="225933"/>
                </a:lnTo>
                <a:lnTo>
                  <a:pt x="860806" y="249300"/>
                </a:lnTo>
                <a:lnTo>
                  <a:pt x="903732" y="235712"/>
                </a:lnTo>
                <a:lnTo>
                  <a:pt x="902833" y="225933"/>
                </a:lnTo>
                <a:close/>
              </a:path>
              <a:path w="935354" h="458470">
                <a:moveTo>
                  <a:pt x="575056" y="64516"/>
                </a:moveTo>
                <a:lnTo>
                  <a:pt x="575889" y="80613"/>
                </a:lnTo>
                <a:lnTo>
                  <a:pt x="576484" y="95377"/>
                </a:lnTo>
                <a:lnTo>
                  <a:pt x="576835" y="108567"/>
                </a:lnTo>
                <a:lnTo>
                  <a:pt x="576961" y="199390"/>
                </a:lnTo>
                <a:lnTo>
                  <a:pt x="563372" y="213233"/>
                </a:lnTo>
                <a:lnTo>
                  <a:pt x="596773" y="239649"/>
                </a:lnTo>
                <a:lnTo>
                  <a:pt x="614426" y="225933"/>
                </a:lnTo>
                <a:lnTo>
                  <a:pt x="902833" y="225933"/>
                </a:lnTo>
                <a:lnTo>
                  <a:pt x="902065" y="217564"/>
                </a:lnTo>
                <a:lnTo>
                  <a:pt x="901076" y="204470"/>
                </a:lnTo>
                <a:lnTo>
                  <a:pt x="616077" y="204470"/>
                </a:lnTo>
                <a:lnTo>
                  <a:pt x="616098" y="108567"/>
                </a:lnTo>
                <a:lnTo>
                  <a:pt x="633603" y="94106"/>
                </a:lnTo>
                <a:lnTo>
                  <a:pt x="575056" y="64516"/>
                </a:lnTo>
                <a:close/>
              </a:path>
              <a:path w="935354" h="458470">
                <a:moveTo>
                  <a:pt x="716915" y="5968"/>
                </a:moveTo>
                <a:lnTo>
                  <a:pt x="717821" y="25378"/>
                </a:lnTo>
                <a:lnTo>
                  <a:pt x="718454" y="44180"/>
                </a:lnTo>
                <a:lnTo>
                  <a:pt x="718825" y="62386"/>
                </a:lnTo>
                <a:lnTo>
                  <a:pt x="718946" y="204470"/>
                </a:lnTo>
                <a:lnTo>
                  <a:pt x="758063" y="204470"/>
                </a:lnTo>
                <a:lnTo>
                  <a:pt x="758063" y="53086"/>
                </a:lnTo>
                <a:lnTo>
                  <a:pt x="773557" y="32639"/>
                </a:lnTo>
                <a:lnTo>
                  <a:pt x="716915" y="5968"/>
                </a:lnTo>
                <a:close/>
              </a:path>
              <a:path w="935354" h="458470">
                <a:moveTo>
                  <a:pt x="858901" y="60579"/>
                </a:moveTo>
                <a:lnTo>
                  <a:pt x="859734" y="78416"/>
                </a:lnTo>
                <a:lnTo>
                  <a:pt x="860354" y="95377"/>
                </a:lnTo>
                <a:lnTo>
                  <a:pt x="860686" y="108567"/>
                </a:lnTo>
                <a:lnTo>
                  <a:pt x="860806" y="204470"/>
                </a:lnTo>
                <a:lnTo>
                  <a:pt x="901076" y="204470"/>
                </a:lnTo>
                <a:lnTo>
                  <a:pt x="900874" y="201787"/>
                </a:lnTo>
                <a:lnTo>
                  <a:pt x="900160" y="188366"/>
                </a:lnTo>
                <a:lnTo>
                  <a:pt x="899921" y="177292"/>
                </a:lnTo>
                <a:lnTo>
                  <a:pt x="899921" y="104267"/>
                </a:lnTo>
                <a:lnTo>
                  <a:pt x="915416" y="87630"/>
                </a:lnTo>
                <a:lnTo>
                  <a:pt x="858901" y="60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42158" y="4281932"/>
            <a:ext cx="10439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solidFill>
                  <a:srgbClr val="FF3300"/>
                </a:solidFill>
                <a:latin typeface="宋体"/>
                <a:cs typeface="宋体"/>
              </a:rPr>
              <a:t>溢出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6632" y="2858516"/>
            <a:ext cx="3251200" cy="1143000"/>
          </a:xfrm>
          <a:custGeom>
            <a:avLst/>
            <a:gdLst/>
            <a:ahLst/>
            <a:cxnLst/>
            <a:rect l="l" t="t" r="r" b="b"/>
            <a:pathLst>
              <a:path w="3251200" h="1143000">
                <a:moveTo>
                  <a:pt x="0" y="1142999"/>
                </a:moveTo>
                <a:lnTo>
                  <a:pt x="3250692" y="1142999"/>
                </a:lnTo>
                <a:lnTo>
                  <a:pt x="3250692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32332" y="2756916"/>
            <a:ext cx="3251200" cy="1143000"/>
          </a:xfrm>
          <a:custGeom>
            <a:avLst/>
            <a:gdLst/>
            <a:ahLst/>
            <a:cxnLst/>
            <a:rect l="l" t="t" r="r" b="b"/>
            <a:pathLst>
              <a:path w="3251200" h="1143000">
                <a:moveTo>
                  <a:pt x="0" y="1142999"/>
                </a:moveTo>
                <a:lnTo>
                  <a:pt x="3250692" y="1142999"/>
                </a:lnTo>
                <a:lnTo>
                  <a:pt x="3250692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D4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48613" y="2923413"/>
            <a:ext cx="734695" cy="353060"/>
          </a:xfrm>
          <a:custGeom>
            <a:avLst/>
            <a:gdLst/>
            <a:ahLst/>
            <a:cxnLst/>
            <a:rect l="l" t="t" r="r" b="b"/>
            <a:pathLst>
              <a:path w="734694" h="353060">
                <a:moveTo>
                  <a:pt x="182625" y="311605"/>
                </a:moveTo>
                <a:lnTo>
                  <a:pt x="160637" y="326141"/>
                </a:lnTo>
                <a:lnTo>
                  <a:pt x="128397" y="343026"/>
                </a:lnTo>
                <a:lnTo>
                  <a:pt x="133858" y="352678"/>
                </a:lnTo>
                <a:lnTo>
                  <a:pt x="167935" y="340058"/>
                </a:lnTo>
                <a:lnTo>
                  <a:pt x="198739" y="324485"/>
                </a:lnTo>
                <a:lnTo>
                  <a:pt x="210444" y="316611"/>
                </a:lnTo>
                <a:lnTo>
                  <a:pt x="179578" y="316611"/>
                </a:lnTo>
                <a:lnTo>
                  <a:pt x="182625" y="312420"/>
                </a:lnTo>
                <a:lnTo>
                  <a:pt x="182625" y="311605"/>
                </a:lnTo>
                <a:close/>
              </a:path>
              <a:path w="734694" h="353060">
                <a:moveTo>
                  <a:pt x="98933" y="226187"/>
                </a:moveTo>
                <a:lnTo>
                  <a:pt x="71500" y="226187"/>
                </a:lnTo>
                <a:lnTo>
                  <a:pt x="63617" y="239208"/>
                </a:lnTo>
                <a:lnTo>
                  <a:pt x="57102" y="250444"/>
                </a:lnTo>
                <a:lnTo>
                  <a:pt x="51887" y="259984"/>
                </a:lnTo>
                <a:lnTo>
                  <a:pt x="48133" y="267462"/>
                </a:lnTo>
                <a:lnTo>
                  <a:pt x="63327" y="270293"/>
                </a:lnTo>
                <a:lnTo>
                  <a:pt x="77866" y="273446"/>
                </a:lnTo>
                <a:lnTo>
                  <a:pt x="91763" y="276909"/>
                </a:lnTo>
                <a:lnTo>
                  <a:pt x="105028" y="280670"/>
                </a:lnTo>
                <a:lnTo>
                  <a:pt x="84814" y="295505"/>
                </a:lnTo>
                <a:lnTo>
                  <a:pt x="60563" y="309340"/>
                </a:lnTo>
                <a:lnTo>
                  <a:pt x="32287" y="322175"/>
                </a:lnTo>
                <a:lnTo>
                  <a:pt x="0" y="334010"/>
                </a:lnTo>
                <a:lnTo>
                  <a:pt x="2921" y="344424"/>
                </a:lnTo>
                <a:lnTo>
                  <a:pt x="38802" y="335990"/>
                </a:lnTo>
                <a:lnTo>
                  <a:pt x="71564" y="324199"/>
                </a:lnTo>
                <a:lnTo>
                  <a:pt x="101183" y="309026"/>
                </a:lnTo>
                <a:lnTo>
                  <a:pt x="127634" y="290449"/>
                </a:lnTo>
                <a:lnTo>
                  <a:pt x="180498" y="290449"/>
                </a:lnTo>
                <a:lnTo>
                  <a:pt x="143128" y="271399"/>
                </a:lnTo>
                <a:lnTo>
                  <a:pt x="148845" y="265275"/>
                </a:lnTo>
                <a:lnTo>
                  <a:pt x="149770" y="263906"/>
                </a:lnTo>
                <a:lnTo>
                  <a:pt x="117856" y="263906"/>
                </a:lnTo>
                <a:lnTo>
                  <a:pt x="87209" y="258208"/>
                </a:lnTo>
                <a:lnTo>
                  <a:pt x="78993" y="256539"/>
                </a:lnTo>
                <a:lnTo>
                  <a:pt x="83966" y="249279"/>
                </a:lnTo>
                <a:lnTo>
                  <a:pt x="88963" y="241792"/>
                </a:lnTo>
                <a:lnTo>
                  <a:pt x="93960" y="234090"/>
                </a:lnTo>
                <a:lnTo>
                  <a:pt x="98933" y="226187"/>
                </a:lnTo>
                <a:close/>
              </a:path>
              <a:path w="734694" h="353060">
                <a:moveTo>
                  <a:pt x="287808" y="284479"/>
                </a:moveTo>
                <a:lnTo>
                  <a:pt x="250571" y="284479"/>
                </a:lnTo>
                <a:lnTo>
                  <a:pt x="263026" y="300267"/>
                </a:lnTo>
                <a:lnTo>
                  <a:pt x="278304" y="315436"/>
                </a:lnTo>
                <a:lnTo>
                  <a:pt x="296416" y="329985"/>
                </a:lnTo>
                <a:lnTo>
                  <a:pt x="317373" y="343915"/>
                </a:lnTo>
                <a:lnTo>
                  <a:pt x="319968" y="337724"/>
                </a:lnTo>
                <a:lnTo>
                  <a:pt x="325850" y="332676"/>
                </a:lnTo>
                <a:lnTo>
                  <a:pt x="335018" y="328771"/>
                </a:lnTo>
                <a:lnTo>
                  <a:pt x="347472" y="326009"/>
                </a:lnTo>
                <a:lnTo>
                  <a:pt x="347472" y="314198"/>
                </a:lnTo>
                <a:lnTo>
                  <a:pt x="325042" y="307222"/>
                </a:lnTo>
                <a:lnTo>
                  <a:pt x="304434" y="296783"/>
                </a:lnTo>
                <a:lnTo>
                  <a:pt x="287808" y="284479"/>
                </a:lnTo>
                <a:close/>
              </a:path>
              <a:path w="734694" h="353060">
                <a:moveTo>
                  <a:pt x="180498" y="290449"/>
                </a:moveTo>
                <a:lnTo>
                  <a:pt x="127634" y="290449"/>
                </a:lnTo>
                <a:lnTo>
                  <a:pt x="136326" y="294713"/>
                </a:lnTo>
                <a:lnTo>
                  <a:pt x="144684" y="299323"/>
                </a:lnTo>
                <a:lnTo>
                  <a:pt x="152709" y="304290"/>
                </a:lnTo>
                <a:lnTo>
                  <a:pt x="160400" y="309625"/>
                </a:lnTo>
                <a:lnTo>
                  <a:pt x="165100" y="314325"/>
                </a:lnTo>
                <a:lnTo>
                  <a:pt x="169545" y="316611"/>
                </a:lnTo>
                <a:lnTo>
                  <a:pt x="175054" y="316611"/>
                </a:lnTo>
                <a:lnTo>
                  <a:pt x="182625" y="311605"/>
                </a:lnTo>
                <a:lnTo>
                  <a:pt x="182625" y="295148"/>
                </a:lnTo>
                <a:lnTo>
                  <a:pt x="180498" y="290449"/>
                </a:lnTo>
                <a:close/>
              </a:path>
              <a:path w="734694" h="353060">
                <a:moveTo>
                  <a:pt x="221440" y="118110"/>
                </a:moveTo>
                <a:lnTo>
                  <a:pt x="206121" y="118110"/>
                </a:lnTo>
                <a:lnTo>
                  <a:pt x="208357" y="156567"/>
                </a:lnTo>
                <a:lnTo>
                  <a:pt x="213915" y="193643"/>
                </a:lnTo>
                <a:lnTo>
                  <a:pt x="222783" y="229338"/>
                </a:lnTo>
                <a:lnTo>
                  <a:pt x="234950" y="263651"/>
                </a:lnTo>
                <a:lnTo>
                  <a:pt x="213925" y="286466"/>
                </a:lnTo>
                <a:lnTo>
                  <a:pt x="189150" y="307292"/>
                </a:lnTo>
                <a:lnTo>
                  <a:pt x="182625" y="311605"/>
                </a:lnTo>
                <a:lnTo>
                  <a:pt x="182625" y="312420"/>
                </a:lnTo>
                <a:lnTo>
                  <a:pt x="179578" y="316611"/>
                </a:lnTo>
                <a:lnTo>
                  <a:pt x="210444" y="316611"/>
                </a:lnTo>
                <a:lnTo>
                  <a:pt x="226280" y="305958"/>
                </a:lnTo>
                <a:lnTo>
                  <a:pt x="250571" y="284479"/>
                </a:lnTo>
                <a:lnTo>
                  <a:pt x="287808" y="284479"/>
                </a:lnTo>
                <a:lnTo>
                  <a:pt x="285660" y="282890"/>
                </a:lnTo>
                <a:lnTo>
                  <a:pt x="268731" y="265557"/>
                </a:lnTo>
                <a:lnTo>
                  <a:pt x="279196" y="242697"/>
                </a:lnTo>
                <a:lnTo>
                  <a:pt x="250952" y="242697"/>
                </a:lnTo>
                <a:lnTo>
                  <a:pt x="240331" y="214550"/>
                </a:lnTo>
                <a:lnTo>
                  <a:pt x="231711" y="183070"/>
                </a:lnTo>
                <a:lnTo>
                  <a:pt x="225091" y="148256"/>
                </a:lnTo>
                <a:lnTo>
                  <a:pt x="221440" y="118110"/>
                </a:lnTo>
                <a:close/>
              </a:path>
              <a:path w="734694" h="353060">
                <a:moveTo>
                  <a:pt x="173143" y="226187"/>
                </a:moveTo>
                <a:lnTo>
                  <a:pt x="141605" y="226187"/>
                </a:lnTo>
                <a:lnTo>
                  <a:pt x="135251" y="238545"/>
                </a:lnTo>
                <a:lnTo>
                  <a:pt x="129159" y="248951"/>
                </a:lnTo>
                <a:lnTo>
                  <a:pt x="123352" y="257405"/>
                </a:lnTo>
                <a:lnTo>
                  <a:pt x="117856" y="263906"/>
                </a:lnTo>
                <a:lnTo>
                  <a:pt x="149770" y="263906"/>
                </a:lnTo>
                <a:lnTo>
                  <a:pt x="154955" y="256222"/>
                </a:lnTo>
                <a:lnTo>
                  <a:pt x="161470" y="244217"/>
                </a:lnTo>
                <a:lnTo>
                  <a:pt x="168402" y="229235"/>
                </a:lnTo>
                <a:lnTo>
                  <a:pt x="173143" y="226187"/>
                </a:lnTo>
                <a:close/>
              </a:path>
              <a:path w="734694" h="353060">
                <a:moveTo>
                  <a:pt x="306197" y="110109"/>
                </a:moveTo>
                <a:lnTo>
                  <a:pt x="275844" y="110109"/>
                </a:lnTo>
                <a:lnTo>
                  <a:pt x="272079" y="151042"/>
                </a:lnTo>
                <a:lnTo>
                  <a:pt x="266684" y="186785"/>
                </a:lnTo>
                <a:lnTo>
                  <a:pt x="259645" y="217336"/>
                </a:lnTo>
                <a:lnTo>
                  <a:pt x="250952" y="242697"/>
                </a:lnTo>
                <a:lnTo>
                  <a:pt x="279196" y="242697"/>
                </a:lnTo>
                <a:lnTo>
                  <a:pt x="281943" y="236696"/>
                </a:lnTo>
                <a:lnTo>
                  <a:pt x="292607" y="201167"/>
                </a:lnTo>
                <a:lnTo>
                  <a:pt x="300700" y="158972"/>
                </a:lnTo>
                <a:lnTo>
                  <a:pt x="306197" y="110109"/>
                </a:lnTo>
                <a:close/>
              </a:path>
              <a:path w="734694" h="353060">
                <a:moveTo>
                  <a:pt x="155448" y="195325"/>
                </a:moveTo>
                <a:lnTo>
                  <a:pt x="143383" y="210058"/>
                </a:lnTo>
                <a:lnTo>
                  <a:pt x="4445" y="210058"/>
                </a:lnTo>
                <a:lnTo>
                  <a:pt x="20574" y="230504"/>
                </a:lnTo>
                <a:lnTo>
                  <a:pt x="29626" y="228598"/>
                </a:lnTo>
                <a:lnTo>
                  <a:pt x="38703" y="227250"/>
                </a:lnTo>
                <a:lnTo>
                  <a:pt x="47827" y="226450"/>
                </a:lnTo>
                <a:lnTo>
                  <a:pt x="57023" y="226187"/>
                </a:lnTo>
                <a:lnTo>
                  <a:pt x="173143" y="226187"/>
                </a:lnTo>
                <a:lnTo>
                  <a:pt x="182625" y="220090"/>
                </a:lnTo>
                <a:lnTo>
                  <a:pt x="155448" y="195325"/>
                </a:lnTo>
                <a:close/>
              </a:path>
              <a:path w="734694" h="353060">
                <a:moveTo>
                  <a:pt x="87375" y="173736"/>
                </a:moveTo>
                <a:lnTo>
                  <a:pt x="83992" y="185072"/>
                </a:lnTo>
                <a:lnTo>
                  <a:pt x="80736" y="195325"/>
                </a:lnTo>
                <a:lnTo>
                  <a:pt x="78035" y="203221"/>
                </a:lnTo>
                <a:lnTo>
                  <a:pt x="75437" y="210058"/>
                </a:lnTo>
                <a:lnTo>
                  <a:pt x="105283" y="210058"/>
                </a:lnTo>
                <a:lnTo>
                  <a:pt x="110257" y="204293"/>
                </a:lnTo>
                <a:lnTo>
                  <a:pt x="115077" y="199374"/>
                </a:lnTo>
                <a:lnTo>
                  <a:pt x="119731" y="195288"/>
                </a:lnTo>
                <a:lnTo>
                  <a:pt x="124206" y="192024"/>
                </a:lnTo>
                <a:lnTo>
                  <a:pt x="103759" y="182499"/>
                </a:lnTo>
                <a:lnTo>
                  <a:pt x="114956" y="176657"/>
                </a:lnTo>
                <a:lnTo>
                  <a:pt x="93345" y="176657"/>
                </a:lnTo>
                <a:lnTo>
                  <a:pt x="87375" y="173736"/>
                </a:lnTo>
                <a:close/>
              </a:path>
              <a:path w="734694" h="353060">
                <a:moveTo>
                  <a:pt x="121284" y="110109"/>
                </a:moveTo>
                <a:lnTo>
                  <a:pt x="81787" y="110109"/>
                </a:lnTo>
                <a:lnTo>
                  <a:pt x="66526" y="128948"/>
                </a:lnTo>
                <a:lnTo>
                  <a:pt x="47799" y="147954"/>
                </a:lnTo>
                <a:lnTo>
                  <a:pt x="25620" y="167151"/>
                </a:lnTo>
                <a:lnTo>
                  <a:pt x="0" y="186562"/>
                </a:lnTo>
                <a:lnTo>
                  <a:pt x="5842" y="195707"/>
                </a:lnTo>
                <a:lnTo>
                  <a:pt x="32105" y="181778"/>
                </a:lnTo>
                <a:lnTo>
                  <a:pt x="55451" y="165528"/>
                </a:lnTo>
                <a:lnTo>
                  <a:pt x="75868" y="146968"/>
                </a:lnTo>
                <a:lnTo>
                  <a:pt x="93345" y="126111"/>
                </a:lnTo>
                <a:lnTo>
                  <a:pt x="153456" y="126111"/>
                </a:lnTo>
                <a:lnTo>
                  <a:pt x="147224" y="123555"/>
                </a:lnTo>
                <a:lnTo>
                  <a:pt x="135671" y="120040"/>
                </a:lnTo>
                <a:lnTo>
                  <a:pt x="121284" y="116586"/>
                </a:lnTo>
                <a:lnTo>
                  <a:pt x="121284" y="110109"/>
                </a:lnTo>
                <a:close/>
              </a:path>
              <a:path w="734694" h="353060">
                <a:moveTo>
                  <a:pt x="193034" y="103668"/>
                </a:moveTo>
                <a:lnTo>
                  <a:pt x="191881" y="107600"/>
                </a:lnTo>
                <a:lnTo>
                  <a:pt x="176083" y="149625"/>
                </a:lnTo>
                <a:lnTo>
                  <a:pt x="168479" y="164939"/>
                </a:lnTo>
                <a:lnTo>
                  <a:pt x="167767" y="168148"/>
                </a:lnTo>
                <a:lnTo>
                  <a:pt x="165937" y="170060"/>
                </a:lnTo>
                <a:lnTo>
                  <a:pt x="159131" y="183769"/>
                </a:lnTo>
                <a:lnTo>
                  <a:pt x="168783" y="189484"/>
                </a:lnTo>
                <a:lnTo>
                  <a:pt x="182618" y="171670"/>
                </a:lnTo>
                <a:lnTo>
                  <a:pt x="193452" y="153844"/>
                </a:lnTo>
                <a:lnTo>
                  <a:pt x="201287" y="135995"/>
                </a:lnTo>
                <a:lnTo>
                  <a:pt x="206121" y="118110"/>
                </a:lnTo>
                <a:lnTo>
                  <a:pt x="221440" y="118110"/>
                </a:lnTo>
                <a:lnTo>
                  <a:pt x="220472" y="110109"/>
                </a:lnTo>
                <a:lnTo>
                  <a:pt x="198628" y="110109"/>
                </a:lnTo>
                <a:lnTo>
                  <a:pt x="193034" y="103668"/>
                </a:lnTo>
                <a:close/>
              </a:path>
              <a:path w="734694" h="353060">
                <a:moveTo>
                  <a:pt x="153456" y="126111"/>
                </a:moveTo>
                <a:lnTo>
                  <a:pt x="93345" y="126111"/>
                </a:lnTo>
                <a:lnTo>
                  <a:pt x="93345" y="176657"/>
                </a:lnTo>
                <a:lnTo>
                  <a:pt x="114956" y="176657"/>
                </a:lnTo>
                <a:lnTo>
                  <a:pt x="121284" y="173354"/>
                </a:lnTo>
                <a:lnTo>
                  <a:pt x="121284" y="130428"/>
                </a:lnTo>
                <a:lnTo>
                  <a:pt x="161306" y="130428"/>
                </a:lnTo>
                <a:lnTo>
                  <a:pt x="155967" y="127140"/>
                </a:lnTo>
                <a:lnTo>
                  <a:pt x="153456" y="126111"/>
                </a:lnTo>
                <a:close/>
              </a:path>
              <a:path w="734694" h="353060">
                <a:moveTo>
                  <a:pt x="161306" y="130428"/>
                </a:moveTo>
                <a:lnTo>
                  <a:pt x="121284" y="130428"/>
                </a:lnTo>
                <a:lnTo>
                  <a:pt x="128238" y="137215"/>
                </a:lnTo>
                <a:lnTo>
                  <a:pt x="134810" y="144240"/>
                </a:lnTo>
                <a:lnTo>
                  <a:pt x="141001" y="151503"/>
                </a:lnTo>
                <a:lnTo>
                  <a:pt x="146812" y="159003"/>
                </a:lnTo>
                <a:lnTo>
                  <a:pt x="152527" y="167004"/>
                </a:lnTo>
                <a:lnTo>
                  <a:pt x="157099" y="171069"/>
                </a:lnTo>
                <a:lnTo>
                  <a:pt x="164973" y="171069"/>
                </a:lnTo>
                <a:lnTo>
                  <a:pt x="165937" y="170060"/>
                </a:lnTo>
                <a:lnTo>
                  <a:pt x="168479" y="164939"/>
                </a:lnTo>
                <a:lnTo>
                  <a:pt x="170328" y="156567"/>
                </a:lnTo>
                <a:lnTo>
                  <a:pt x="170942" y="152273"/>
                </a:lnTo>
                <a:lnTo>
                  <a:pt x="170942" y="141732"/>
                </a:lnTo>
                <a:lnTo>
                  <a:pt x="167894" y="135636"/>
                </a:lnTo>
                <a:lnTo>
                  <a:pt x="161925" y="130810"/>
                </a:lnTo>
                <a:lnTo>
                  <a:pt x="161306" y="130428"/>
                </a:lnTo>
                <a:close/>
              </a:path>
              <a:path w="734694" h="353060">
                <a:moveTo>
                  <a:pt x="168479" y="164939"/>
                </a:moveTo>
                <a:lnTo>
                  <a:pt x="165937" y="170060"/>
                </a:lnTo>
                <a:lnTo>
                  <a:pt x="167767" y="168148"/>
                </a:lnTo>
                <a:lnTo>
                  <a:pt x="168479" y="164939"/>
                </a:lnTo>
                <a:close/>
              </a:path>
              <a:path w="734694" h="353060">
                <a:moveTo>
                  <a:pt x="169290" y="76326"/>
                </a:moveTo>
                <a:lnTo>
                  <a:pt x="151003" y="93979"/>
                </a:lnTo>
                <a:lnTo>
                  <a:pt x="7365" y="93979"/>
                </a:lnTo>
                <a:lnTo>
                  <a:pt x="23495" y="114426"/>
                </a:lnTo>
                <a:lnTo>
                  <a:pt x="32565" y="112520"/>
                </a:lnTo>
                <a:lnTo>
                  <a:pt x="41671" y="111172"/>
                </a:lnTo>
                <a:lnTo>
                  <a:pt x="50801" y="110372"/>
                </a:lnTo>
                <a:lnTo>
                  <a:pt x="59943" y="110109"/>
                </a:lnTo>
                <a:lnTo>
                  <a:pt x="190938" y="110109"/>
                </a:lnTo>
                <a:lnTo>
                  <a:pt x="191881" y="107600"/>
                </a:lnTo>
                <a:lnTo>
                  <a:pt x="193034" y="103668"/>
                </a:lnTo>
                <a:lnTo>
                  <a:pt x="169290" y="76326"/>
                </a:lnTo>
                <a:close/>
              </a:path>
              <a:path w="734694" h="353060">
                <a:moveTo>
                  <a:pt x="219964" y="0"/>
                </a:moveTo>
                <a:lnTo>
                  <a:pt x="206511" y="57717"/>
                </a:lnTo>
                <a:lnTo>
                  <a:pt x="193034" y="103668"/>
                </a:lnTo>
                <a:lnTo>
                  <a:pt x="198628" y="110109"/>
                </a:lnTo>
                <a:lnTo>
                  <a:pt x="348995" y="110109"/>
                </a:lnTo>
                <a:lnTo>
                  <a:pt x="334846" y="93979"/>
                </a:lnTo>
                <a:lnTo>
                  <a:pt x="221996" y="93979"/>
                </a:lnTo>
                <a:lnTo>
                  <a:pt x="229165" y="76711"/>
                </a:lnTo>
                <a:lnTo>
                  <a:pt x="246292" y="37982"/>
                </a:lnTo>
                <a:lnTo>
                  <a:pt x="261365" y="24891"/>
                </a:lnTo>
                <a:lnTo>
                  <a:pt x="219964" y="0"/>
                </a:lnTo>
                <a:close/>
              </a:path>
              <a:path w="734694" h="353060">
                <a:moveTo>
                  <a:pt x="91948" y="0"/>
                </a:moveTo>
                <a:lnTo>
                  <a:pt x="92537" y="20447"/>
                </a:lnTo>
                <a:lnTo>
                  <a:pt x="93014" y="44914"/>
                </a:lnTo>
                <a:lnTo>
                  <a:pt x="93223" y="64954"/>
                </a:lnTo>
                <a:lnTo>
                  <a:pt x="93345" y="93979"/>
                </a:lnTo>
                <a:lnTo>
                  <a:pt x="121284" y="93979"/>
                </a:lnTo>
                <a:lnTo>
                  <a:pt x="121284" y="31496"/>
                </a:lnTo>
                <a:lnTo>
                  <a:pt x="132969" y="18796"/>
                </a:lnTo>
                <a:lnTo>
                  <a:pt x="91948" y="0"/>
                </a:lnTo>
                <a:close/>
              </a:path>
              <a:path w="734694" h="353060">
                <a:moveTo>
                  <a:pt x="318135" y="74929"/>
                </a:moveTo>
                <a:lnTo>
                  <a:pt x="298323" y="93979"/>
                </a:lnTo>
                <a:lnTo>
                  <a:pt x="334846" y="93979"/>
                </a:lnTo>
                <a:lnTo>
                  <a:pt x="318135" y="74929"/>
                </a:lnTo>
                <a:close/>
              </a:path>
              <a:path w="734694" h="353060">
                <a:moveTo>
                  <a:pt x="158877" y="16001"/>
                </a:moveTo>
                <a:lnTo>
                  <a:pt x="154711" y="29573"/>
                </a:lnTo>
                <a:lnTo>
                  <a:pt x="147748" y="45894"/>
                </a:lnTo>
                <a:lnTo>
                  <a:pt x="137999" y="64954"/>
                </a:lnTo>
                <a:lnTo>
                  <a:pt x="125475" y="86740"/>
                </a:lnTo>
                <a:lnTo>
                  <a:pt x="134874" y="92583"/>
                </a:lnTo>
                <a:lnTo>
                  <a:pt x="165199" y="62418"/>
                </a:lnTo>
                <a:lnTo>
                  <a:pt x="175766" y="50583"/>
                </a:lnTo>
                <a:lnTo>
                  <a:pt x="180705" y="46497"/>
                </a:lnTo>
                <a:lnTo>
                  <a:pt x="186382" y="43102"/>
                </a:lnTo>
                <a:lnTo>
                  <a:pt x="192786" y="40386"/>
                </a:lnTo>
                <a:lnTo>
                  <a:pt x="158877" y="16001"/>
                </a:lnTo>
                <a:close/>
              </a:path>
              <a:path w="734694" h="353060">
                <a:moveTo>
                  <a:pt x="36449" y="20447"/>
                </a:moveTo>
                <a:lnTo>
                  <a:pt x="27686" y="27559"/>
                </a:lnTo>
                <a:lnTo>
                  <a:pt x="35210" y="40060"/>
                </a:lnTo>
                <a:lnTo>
                  <a:pt x="41402" y="51847"/>
                </a:lnTo>
                <a:lnTo>
                  <a:pt x="46259" y="62920"/>
                </a:lnTo>
                <a:lnTo>
                  <a:pt x="49784" y="73278"/>
                </a:lnTo>
                <a:lnTo>
                  <a:pt x="53340" y="85216"/>
                </a:lnTo>
                <a:lnTo>
                  <a:pt x="57658" y="91186"/>
                </a:lnTo>
                <a:lnTo>
                  <a:pt x="66293" y="91186"/>
                </a:lnTo>
                <a:lnTo>
                  <a:pt x="70103" y="88137"/>
                </a:lnTo>
                <a:lnTo>
                  <a:pt x="74295" y="82169"/>
                </a:lnTo>
                <a:lnTo>
                  <a:pt x="78359" y="76326"/>
                </a:lnTo>
                <a:lnTo>
                  <a:pt x="80390" y="70358"/>
                </a:lnTo>
                <a:lnTo>
                  <a:pt x="80390" y="61340"/>
                </a:lnTo>
                <a:lnTo>
                  <a:pt x="50665" y="29968"/>
                </a:lnTo>
                <a:lnTo>
                  <a:pt x="36449" y="20447"/>
                </a:lnTo>
                <a:close/>
              </a:path>
              <a:path w="734694" h="353060">
                <a:moveTo>
                  <a:pt x="705485" y="289306"/>
                </a:moveTo>
                <a:lnTo>
                  <a:pt x="681101" y="311150"/>
                </a:lnTo>
                <a:lnTo>
                  <a:pt x="481711" y="311150"/>
                </a:lnTo>
                <a:lnTo>
                  <a:pt x="497967" y="331724"/>
                </a:lnTo>
                <a:lnTo>
                  <a:pt x="507019" y="329817"/>
                </a:lnTo>
                <a:lnTo>
                  <a:pt x="516096" y="328469"/>
                </a:lnTo>
                <a:lnTo>
                  <a:pt x="525220" y="327669"/>
                </a:lnTo>
                <a:lnTo>
                  <a:pt x="534416" y="327406"/>
                </a:lnTo>
                <a:lnTo>
                  <a:pt x="734313" y="327406"/>
                </a:lnTo>
                <a:lnTo>
                  <a:pt x="705485" y="289306"/>
                </a:lnTo>
                <a:close/>
              </a:path>
              <a:path w="734694" h="353060">
                <a:moveTo>
                  <a:pt x="519684" y="258190"/>
                </a:moveTo>
                <a:lnTo>
                  <a:pt x="464391" y="275103"/>
                </a:lnTo>
                <a:lnTo>
                  <a:pt x="425838" y="285027"/>
                </a:lnTo>
                <a:lnTo>
                  <a:pt x="384048" y="294386"/>
                </a:lnTo>
                <a:lnTo>
                  <a:pt x="405003" y="328675"/>
                </a:lnTo>
                <a:lnTo>
                  <a:pt x="441882" y="308191"/>
                </a:lnTo>
                <a:lnTo>
                  <a:pt x="479643" y="291135"/>
                </a:lnTo>
                <a:lnTo>
                  <a:pt x="524256" y="272669"/>
                </a:lnTo>
                <a:lnTo>
                  <a:pt x="519684" y="258190"/>
                </a:lnTo>
                <a:close/>
              </a:path>
              <a:path w="734694" h="353060">
                <a:moveTo>
                  <a:pt x="534288" y="19812"/>
                </a:moveTo>
                <a:lnTo>
                  <a:pt x="535452" y="58487"/>
                </a:lnTo>
                <a:lnTo>
                  <a:pt x="535813" y="311150"/>
                </a:lnTo>
                <a:lnTo>
                  <a:pt x="563626" y="311150"/>
                </a:lnTo>
                <a:lnTo>
                  <a:pt x="563626" y="229108"/>
                </a:lnTo>
                <a:lnTo>
                  <a:pt x="677418" y="229108"/>
                </a:lnTo>
                <a:lnTo>
                  <a:pt x="677418" y="212978"/>
                </a:lnTo>
                <a:lnTo>
                  <a:pt x="563626" y="212978"/>
                </a:lnTo>
                <a:lnTo>
                  <a:pt x="563626" y="138429"/>
                </a:lnTo>
                <a:lnTo>
                  <a:pt x="677418" y="138429"/>
                </a:lnTo>
                <a:lnTo>
                  <a:pt x="677418" y="122174"/>
                </a:lnTo>
                <a:lnTo>
                  <a:pt x="563626" y="122174"/>
                </a:lnTo>
                <a:lnTo>
                  <a:pt x="563626" y="50546"/>
                </a:lnTo>
                <a:lnTo>
                  <a:pt x="680846" y="50546"/>
                </a:lnTo>
                <a:lnTo>
                  <a:pt x="690626" y="40766"/>
                </a:lnTo>
                <a:lnTo>
                  <a:pt x="682958" y="34416"/>
                </a:lnTo>
                <a:lnTo>
                  <a:pt x="560832" y="34416"/>
                </a:lnTo>
                <a:lnTo>
                  <a:pt x="534288" y="19812"/>
                </a:lnTo>
                <a:close/>
              </a:path>
              <a:path w="734694" h="353060">
                <a:moveTo>
                  <a:pt x="677418" y="229108"/>
                </a:moveTo>
                <a:lnTo>
                  <a:pt x="648081" y="229108"/>
                </a:lnTo>
                <a:lnTo>
                  <a:pt x="648081" y="311150"/>
                </a:lnTo>
                <a:lnTo>
                  <a:pt x="677418" y="311150"/>
                </a:lnTo>
                <a:lnTo>
                  <a:pt x="677418" y="229108"/>
                </a:lnTo>
                <a:close/>
              </a:path>
              <a:path w="734694" h="353060">
                <a:moveTo>
                  <a:pt x="492919" y="140335"/>
                </a:moveTo>
                <a:lnTo>
                  <a:pt x="467232" y="140335"/>
                </a:lnTo>
                <a:lnTo>
                  <a:pt x="453638" y="159482"/>
                </a:lnTo>
                <a:lnTo>
                  <a:pt x="441817" y="175783"/>
                </a:lnTo>
                <a:lnTo>
                  <a:pt x="416044" y="208232"/>
                </a:lnTo>
                <a:lnTo>
                  <a:pt x="392684" y="223520"/>
                </a:lnTo>
                <a:lnTo>
                  <a:pt x="411988" y="255524"/>
                </a:lnTo>
                <a:lnTo>
                  <a:pt x="460501" y="234187"/>
                </a:lnTo>
                <a:lnTo>
                  <a:pt x="511908" y="217424"/>
                </a:lnTo>
                <a:lnTo>
                  <a:pt x="432307" y="217424"/>
                </a:lnTo>
                <a:lnTo>
                  <a:pt x="452477" y="194065"/>
                </a:lnTo>
                <a:lnTo>
                  <a:pt x="470122" y="172196"/>
                </a:lnTo>
                <a:lnTo>
                  <a:pt x="485243" y="151826"/>
                </a:lnTo>
                <a:lnTo>
                  <a:pt x="492919" y="140335"/>
                </a:lnTo>
                <a:close/>
              </a:path>
              <a:path w="734694" h="353060">
                <a:moveTo>
                  <a:pt x="513080" y="202946"/>
                </a:moveTo>
                <a:lnTo>
                  <a:pt x="496530" y="206583"/>
                </a:lnTo>
                <a:lnTo>
                  <a:pt x="477551" y="210232"/>
                </a:lnTo>
                <a:lnTo>
                  <a:pt x="456144" y="213858"/>
                </a:lnTo>
                <a:lnTo>
                  <a:pt x="432307" y="217424"/>
                </a:lnTo>
                <a:lnTo>
                  <a:pt x="511908" y="217424"/>
                </a:lnTo>
                <a:lnTo>
                  <a:pt x="515493" y="216281"/>
                </a:lnTo>
                <a:lnTo>
                  <a:pt x="513080" y="202946"/>
                </a:lnTo>
                <a:close/>
              </a:path>
              <a:path w="734694" h="353060">
                <a:moveTo>
                  <a:pt x="677418" y="138429"/>
                </a:moveTo>
                <a:lnTo>
                  <a:pt x="648081" y="138429"/>
                </a:lnTo>
                <a:lnTo>
                  <a:pt x="648081" y="212978"/>
                </a:lnTo>
                <a:lnTo>
                  <a:pt x="677418" y="212978"/>
                </a:lnTo>
                <a:lnTo>
                  <a:pt x="677418" y="138429"/>
                </a:lnTo>
                <a:close/>
              </a:path>
              <a:path w="734694" h="353060">
                <a:moveTo>
                  <a:pt x="452119" y="4445"/>
                </a:moveTo>
                <a:lnTo>
                  <a:pt x="435010" y="58487"/>
                </a:lnTo>
                <a:lnTo>
                  <a:pt x="414940" y="102421"/>
                </a:lnTo>
                <a:lnTo>
                  <a:pt x="388366" y="132461"/>
                </a:lnTo>
                <a:lnTo>
                  <a:pt x="404113" y="163702"/>
                </a:lnTo>
                <a:lnTo>
                  <a:pt x="442837" y="147907"/>
                </a:lnTo>
                <a:lnTo>
                  <a:pt x="467232" y="140335"/>
                </a:lnTo>
                <a:lnTo>
                  <a:pt x="492919" y="140335"/>
                </a:lnTo>
                <a:lnTo>
                  <a:pt x="499857" y="129921"/>
                </a:lnTo>
                <a:lnTo>
                  <a:pt x="419226" y="129921"/>
                </a:lnTo>
                <a:lnTo>
                  <a:pt x="431336" y="112710"/>
                </a:lnTo>
                <a:lnTo>
                  <a:pt x="442087" y="96599"/>
                </a:lnTo>
                <a:lnTo>
                  <a:pt x="451516" y="81539"/>
                </a:lnTo>
                <a:lnTo>
                  <a:pt x="459613" y="67563"/>
                </a:lnTo>
                <a:lnTo>
                  <a:pt x="466066" y="55493"/>
                </a:lnTo>
                <a:lnTo>
                  <a:pt x="472662" y="44624"/>
                </a:lnTo>
                <a:lnTo>
                  <a:pt x="479401" y="34970"/>
                </a:lnTo>
                <a:lnTo>
                  <a:pt x="486282" y="26542"/>
                </a:lnTo>
                <a:lnTo>
                  <a:pt x="452119" y="4445"/>
                </a:lnTo>
                <a:close/>
              </a:path>
              <a:path w="734694" h="353060">
                <a:moveTo>
                  <a:pt x="495173" y="68579"/>
                </a:moveTo>
                <a:lnTo>
                  <a:pt x="477786" y="112730"/>
                </a:lnTo>
                <a:lnTo>
                  <a:pt x="419226" y="129921"/>
                </a:lnTo>
                <a:lnTo>
                  <a:pt x="499857" y="129921"/>
                </a:lnTo>
                <a:lnTo>
                  <a:pt x="507531" y="118326"/>
                </a:lnTo>
                <a:lnTo>
                  <a:pt x="515651" y="106410"/>
                </a:lnTo>
                <a:lnTo>
                  <a:pt x="522200" y="97232"/>
                </a:lnTo>
                <a:lnTo>
                  <a:pt x="527176" y="90804"/>
                </a:lnTo>
                <a:lnTo>
                  <a:pt x="495173" y="68579"/>
                </a:lnTo>
                <a:close/>
              </a:path>
              <a:path w="734694" h="353060">
                <a:moveTo>
                  <a:pt x="680846" y="50546"/>
                </a:moveTo>
                <a:lnTo>
                  <a:pt x="648081" y="50546"/>
                </a:lnTo>
                <a:lnTo>
                  <a:pt x="648081" y="122174"/>
                </a:lnTo>
                <a:lnTo>
                  <a:pt x="677418" y="122174"/>
                </a:lnTo>
                <a:lnTo>
                  <a:pt x="677418" y="53975"/>
                </a:lnTo>
                <a:lnTo>
                  <a:pt x="680846" y="50546"/>
                </a:lnTo>
                <a:close/>
              </a:path>
              <a:path w="734694" h="353060">
                <a:moveTo>
                  <a:pt x="661797" y="16890"/>
                </a:moveTo>
                <a:lnTo>
                  <a:pt x="648462" y="34416"/>
                </a:lnTo>
                <a:lnTo>
                  <a:pt x="682958" y="34416"/>
                </a:lnTo>
                <a:lnTo>
                  <a:pt x="661797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28773" y="3059938"/>
            <a:ext cx="62230" cy="184150"/>
          </a:xfrm>
          <a:custGeom>
            <a:avLst/>
            <a:gdLst/>
            <a:ahLst/>
            <a:cxnLst/>
            <a:rect l="l" t="t" r="r" b="b"/>
            <a:pathLst>
              <a:path w="62230" h="184150">
                <a:moveTo>
                  <a:pt x="39624" y="0"/>
                </a:moveTo>
                <a:lnTo>
                  <a:pt x="22478" y="0"/>
                </a:lnTo>
                <a:lnTo>
                  <a:pt x="15112" y="3048"/>
                </a:lnTo>
                <a:lnTo>
                  <a:pt x="3175" y="14986"/>
                </a:lnTo>
                <a:lnTo>
                  <a:pt x="126" y="22351"/>
                </a:lnTo>
                <a:lnTo>
                  <a:pt x="126" y="39497"/>
                </a:lnTo>
                <a:lnTo>
                  <a:pt x="3175" y="46736"/>
                </a:lnTo>
                <a:lnTo>
                  <a:pt x="9143" y="52704"/>
                </a:lnTo>
                <a:lnTo>
                  <a:pt x="15112" y="58800"/>
                </a:lnTo>
                <a:lnTo>
                  <a:pt x="22478" y="61722"/>
                </a:lnTo>
                <a:lnTo>
                  <a:pt x="39624" y="61722"/>
                </a:lnTo>
                <a:lnTo>
                  <a:pt x="46862" y="58800"/>
                </a:lnTo>
                <a:lnTo>
                  <a:pt x="52831" y="52704"/>
                </a:lnTo>
                <a:lnTo>
                  <a:pt x="58927" y="46736"/>
                </a:lnTo>
                <a:lnTo>
                  <a:pt x="61849" y="39497"/>
                </a:lnTo>
                <a:lnTo>
                  <a:pt x="61849" y="22351"/>
                </a:lnTo>
                <a:lnTo>
                  <a:pt x="58927" y="14986"/>
                </a:lnTo>
                <a:lnTo>
                  <a:pt x="52831" y="9016"/>
                </a:lnTo>
                <a:lnTo>
                  <a:pt x="46862" y="3048"/>
                </a:lnTo>
                <a:lnTo>
                  <a:pt x="39624" y="0"/>
                </a:lnTo>
                <a:close/>
              </a:path>
              <a:path w="62230" h="184150">
                <a:moveTo>
                  <a:pt x="39496" y="121665"/>
                </a:moveTo>
                <a:lnTo>
                  <a:pt x="22225" y="121665"/>
                </a:lnTo>
                <a:lnTo>
                  <a:pt x="14986" y="124713"/>
                </a:lnTo>
                <a:lnTo>
                  <a:pt x="9017" y="130810"/>
                </a:lnTo>
                <a:lnTo>
                  <a:pt x="2920" y="136906"/>
                </a:lnTo>
                <a:lnTo>
                  <a:pt x="0" y="144145"/>
                </a:lnTo>
                <a:lnTo>
                  <a:pt x="0" y="161289"/>
                </a:lnTo>
                <a:lnTo>
                  <a:pt x="2920" y="168528"/>
                </a:lnTo>
                <a:lnTo>
                  <a:pt x="14986" y="180594"/>
                </a:lnTo>
                <a:lnTo>
                  <a:pt x="22225" y="183641"/>
                </a:lnTo>
                <a:lnTo>
                  <a:pt x="39369" y="183641"/>
                </a:lnTo>
                <a:lnTo>
                  <a:pt x="46736" y="180594"/>
                </a:lnTo>
                <a:lnTo>
                  <a:pt x="52831" y="174625"/>
                </a:lnTo>
                <a:lnTo>
                  <a:pt x="58800" y="168528"/>
                </a:lnTo>
                <a:lnTo>
                  <a:pt x="61849" y="161289"/>
                </a:lnTo>
                <a:lnTo>
                  <a:pt x="61849" y="144145"/>
                </a:lnTo>
                <a:lnTo>
                  <a:pt x="58927" y="136906"/>
                </a:lnTo>
                <a:lnTo>
                  <a:pt x="52831" y="130810"/>
                </a:lnTo>
                <a:lnTo>
                  <a:pt x="46862" y="124713"/>
                </a:lnTo>
                <a:lnTo>
                  <a:pt x="39496" y="121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36191" y="3356228"/>
            <a:ext cx="346075" cy="354330"/>
          </a:xfrm>
          <a:custGeom>
            <a:avLst/>
            <a:gdLst/>
            <a:ahLst/>
            <a:cxnLst/>
            <a:rect l="l" t="t" r="r" b="b"/>
            <a:pathLst>
              <a:path w="346075" h="354329">
                <a:moveTo>
                  <a:pt x="93630" y="181863"/>
                </a:moveTo>
                <a:lnTo>
                  <a:pt x="64262" y="181863"/>
                </a:lnTo>
                <a:lnTo>
                  <a:pt x="64189" y="217741"/>
                </a:lnTo>
                <a:lnTo>
                  <a:pt x="64066" y="244348"/>
                </a:lnTo>
                <a:lnTo>
                  <a:pt x="63839" y="276733"/>
                </a:lnTo>
                <a:lnTo>
                  <a:pt x="63445" y="311324"/>
                </a:lnTo>
                <a:lnTo>
                  <a:pt x="62738" y="354203"/>
                </a:lnTo>
                <a:lnTo>
                  <a:pt x="94996" y="344043"/>
                </a:lnTo>
                <a:lnTo>
                  <a:pt x="94435" y="322101"/>
                </a:lnTo>
                <a:lnTo>
                  <a:pt x="94002" y="285511"/>
                </a:lnTo>
                <a:lnTo>
                  <a:pt x="93766" y="242855"/>
                </a:lnTo>
                <a:lnTo>
                  <a:pt x="93630" y="181863"/>
                </a:lnTo>
                <a:close/>
              </a:path>
              <a:path w="346075" h="354329">
                <a:moveTo>
                  <a:pt x="268732" y="283972"/>
                </a:moveTo>
                <a:lnTo>
                  <a:pt x="232790" y="283972"/>
                </a:lnTo>
                <a:lnTo>
                  <a:pt x="243574" y="298618"/>
                </a:lnTo>
                <a:lnTo>
                  <a:pt x="279400" y="330962"/>
                </a:lnTo>
                <a:lnTo>
                  <a:pt x="316065" y="348232"/>
                </a:lnTo>
                <a:lnTo>
                  <a:pt x="337204" y="352159"/>
                </a:lnTo>
                <a:lnTo>
                  <a:pt x="343153" y="350615"/>
                </a:lnTo>
                <a:lnTo>
                  <a:pt x="345483" y="346547"/>
                </a:lnTo>
                <a:lnTo>
                  <a:pt x="344170" y="339979"/>
                </a:lnTo>
                <a:lnTo>
                  <a:pt x="341002" y="333716"/>
                </a:lnTo>
                <a:lnTo>
                  <a:pt x="338550" y="326167"/>
                </a:lnTo>
                <a:lnTo>
                  <a:pt x="336811" y="317333"/>
                </a:lnTo>
                <a:lnTo>
                  <a:pt x="336533" y="314579"/>
                </a:lnTo>
                <a:lnTo>
                  <a:pt x="310260" y="314579"/>
                </a:lnTo>
                <a:lnTo>
                  <a:pt x="295685" y="306554"/>
                </a:lnTo>
                <a:lnTo>
                  <a:pt x="281479" y="296005"/>
                </a:lnTo>
                <a:lnTo>
                  <a:pt x="268732" y="283972"/>
                </a:lnTo>
                <a:close/>
              </a:path>
              <a:path w="346075" h="354329">
                <a:moveTo>
                  <a:pt x="229869" y="188849"/>
                </a:moveTo>
                <a:lnTo>
                  <a:pt x="200787" y="188849"/>
                </a:lnTo>
                <a:lnTo>
                  <a:pt x="205021" y="210421"/>
                </a:lnTo>
                <a:lnTo>
                  <a:pt x="209708" y="229981"/>
                </a:lnTo>
                <a:lnTo>
                  <a:pt x="214824" y="247517"/>
                </a:lnTo>
                <a:lnTo>
                  <a:pt x="220345" y="263017"/>
                </a:lnTo>
                <a:lnTo>
                  <a:pt x="198173" y="282829"/>
                </a:lnTo>
                <a:lnTo>
                  <a:pt x="172799" y="301498"/>
                </a:lnTo>
                <a:lnTo>
                  <a:pt x="144210" y="319024"/>
                </a:lnTo>
                <a:lnTo>
                  <a:pt x="112395" y="335407"/>
                </a:lnTo>
                <a:lnTo>
                  <a:pt x="115443" y="345440"/>
                </a:lnTo>
                <a:lnTo>
                  <a:pt x="149845" y="333716"/>
                </a:lnTo>
                <a:lnTo>
                  <a:pt x="180784" y="319611"/>
                </a:lnTo>
                <a:lnTo>
                  <a:pt x="208454" y="303023"/>
                </a:lnTo>
                <a:lnTo>
                  <a:pt x="232790" y="283972"/>
                </a:lnTo>
                <a:lnTo>
                  <a:pt x="268732" y="283972"/>
                </a:lnTo>
                <a:lnTo>
                  <a:pt x="267541" y="282829"/>
                </a:lnTo>
                <a:lnTo>
                  <a:pt x="254127" y="267335"/>
                </a:lnTo>
                <a:lnTo>
                  <a:pt x="267892" y="255547"/>
                </a:lnTo>
                <a:lnTo>
                  <a:pt x="279798" y="244348"/>
                </a:lnTo>
                <a:lnTo>
                  <a:pt x="243966" y="244348"/>
                </a:lnTo>
                <a:lnTo>
                  <a:pt x="239700" y="231747"/>
                </a:lnTo>
                <a:lnTo>
                  <a:pt x="235838" y="217741"/>
                </a:lnTo>
                <a:lnTo>
                  <a:pt x="232358" y="202307"/>
                </a:lnTo>
                <a:lnTo>
                  <a:pt x="229869" y="188849"/>
                </a:lnTo>
                <a:close/>
              </a:path>
              <a:path w="346075" h="354329">
                <a:moveTo>
                  <a:pt x="323341" y="253111"/>
                </a:moveTo>
                <a:lnTo>
                  <a:pt x="319249" y="271018"/>
                </a:lnTo>
                <a:lnTo>
                  <a:pt x="316087" y="285511"/>
                </a:lnTo>
                <a:lnTo>
                  <a:pt x="313001" y="300456"/>
                </a:lnTo>
                <a:lnTo>
                  <a:pt x="310260" y="314579"/>
                </a:lnTo>
                <a:lnTo>
                  <a:pt x="336533" y="314579"/>
                </a:lnTo>
                <a:lnTo>
                  <a:pt x="335788" y="307213"/>
                </a:lnTo>
                <a:lnTo>
                  <a:pt x="335422" y="298618"/>
                </a:lnTo>
                <a:lnTo>
                  <a:pt x="335499" y="282130"/>
                </a:lnTo>
                <a:lnTo>
                  <a:pt x="336073" y="270958"/>
                </a:lnTo>
                <a:lnTo>
                  <a:pt x="337312" y="257048"/>
                </a:lnTo>
                <a:lnTo>
                  <a:pt x="323341" y="253111"/>
                </a:lnTo>
                <a:close/>
              </a:path>
              <a:path w="346075" h="354329">
                <a:moveTo>
                  <a:pt x="93599" y="114554"/>
                </a:moveTo>
                <a:lnTo>
                  <a:pt x="64262" y="114554"/>
                </a:lnTo>
                <a:lnTo>
                  <a:pt x="53685" y="154771"/>
                </a:lnTo>
                <a:lnTo>
                  <a:pt x="39465" y="194262"/>
                </a:lnTo>
                <a:lnTo>
                  <a:pt x="21578" y="233015"/>
                </a:lnTo>
                <a:lnTo>
                  <a:pt x="0" y="271018"/>
                </a:lnTo>
                <a:lnTo>
                  <a:pt x="9525" y="276733"/>
                </a:lnTo>
                <a:lnTo>
                  <a:pt x="26668" y="256426"/>
                </a:lnTo>
                <a:lnTo>
                  <a:pt x="41513" y="233822"/>
                </a:lnTo>
                <a:lnTo>
                  <a:pt x="54005" y="209042"/>
                </a:lnTo>
                <a:lnTo>
                  <a:pt x="64262" y="181863"/>
                </a:lnTo>
                <a:lnTo>
                  <a:pt x="93630" y="181863"/>
                </a:lnTo>
                <a:lnTo>
                  <a:pt x="93599" y="158496"/>
                </a:lnTo>
                <a:lnTo>
                  <a:pt x="119483" y="158496"/>
                </a:lnTo>
                <a:lnTo>
                  <a:pt x="116966" y="156908"/>
                </a:lnTo>
                <a:lnTo>
                  <a:pt x="106390" y="151237"/>
                </a:lnTo>
                <a:lnTo>
                  <a:pt x="93599" y="145161"/>
                </a:lnTo>
                <a:lnTo>
                  <a:pt x="93599" y="114554"/>
                </a:lnTo>
                <a:close/>
              </a:path>
              <a:path w="346075" h="354329">
                <a:moveTo>
                  <a:pt x="292451" y="177634"/>
                </a:moveTo>
                <a:lnTo>
                  <a:pt x="291443" y="177758"/>
                </a:lnTo>
                <a:lnTo>
                  <a:pt x="282989" y="192877"/>
                </a:lnTo>
                <a:lnTo>
                  <a:pt x="272049" y="209359"/>
                </a:lnTo>
                <a:lnTo>
                  <a:pt x="259038" y="226508"/>
                </a:lnTo>
                <a:lnTo>
                  <a:pt x="243966" y="244348"/>
                </a:lnTo>
                <a:lnTo>
                  <a:pt x="279798" y="244348"/>
                </a:lnTo>
                <a:lnTo>
                  <a:pt x="281384" y="242855"/>
                </a:lnTo>
                <a:lnTo>
                  <a:pt x="294614" y="229258"/>
                </a:lnTo>
                <a:lnTo>
                  <a:pt x="307594" y="214757"/>
                </a:lnTo>
                <a:lnTo>
                  <a:pt x="324103" y="208787"/>
                </a:lnTo>
                <a:lnTo>
                  <a:pt x="292451" y="177634"/>
                </a:lnTo>
                <a:close/>
              </a:path>
              <a:path w="346075" h="354329">
                <a:moveTo>
                  <a:pt x="119483" y="158496"/>
                </a:moveTo>
                <a:lnTo>
                  <a:pt x="93599" y="158496"/>
                </a:lnTo>
                <a:lnTo>
                  <a:pt x="99290" y="169564"/>
                </a:lnTo>
                <a:lnTo>
                  <a:pt x="104430" y="180237"/>
                </a:lnTo>
                <a:lnTo>
                  <a:pt x="108815" y="190035"/>
                </a:lnTo>
                <a:lnTo>
                  <a:pt x="112649" y="199390"/>
                </a:lnTo>
                <a:lnTo>
                  <a:pt x="116332" y="209042"/>
                </a:lnTo>
                <a:lnTo>
                  <a:pt x="120650" y="213995"/>
                </a:lnTo>
                <a:lnTo>
                  <a:pt x="128397" y="213995"/>
                </a:lnTo>
                <a:lnTo>
                  <a:pt x="131699" y="210185"/>
                </a:lnTo>
                <a:lnTo>
                  <a:pt x="135763" y="202819"/>
                </a:lnTo>
                <a:lnTo>
                  <a:pt x="139700" y="195325"/>
                </a:lnTo>
                <a:lnTo>
                  <a:pt x="141623" y="190035"/>
                </a:lnTo>
                <a:lnTo>
                  <a:pt x="141732" y="187490"/>
                </a:lnTo>
                <a:lnTo>
                  <a:pt x="135763" y="180975"/>
                </a:lnTo>
                <a:lnTo>
                  <a:pt x="141732" y="180237"/>
                </a:lnTo>
                <a:lnTo>
                  <a:pt x="141732" y="179705"/>
                </a:lnTo>
                <a:lnTo>
                  <a:pt x="138303" y="173355"/>
                </a:lnTo>
                <a:lnTo>
                  <a:pt x="131572" y="167132"/>
                </a:lnTo>
                <a:lnTo>
                  <a:pt x="125352" y="162198"/>
                </a:lnTo>
                <a:lnTo>
                  <a:pt x="119483" y="158496"/>
                </a:lnTo>
                <a:close/>
              </a:path>
              <a:path w="346075" h="354329">
                <a:moveTo>
                  <a:pt x="222164" y="124460"/>
                </a:moveTo>
                <a:lnTo>
                  <a:pt x="193040" y="124460"/>
                </a:lnTo>
                <a:lnTo>
                  <a:pt x="194321" y="140563"/>
                </a:lnTo>
                <a:lnTo>
                  <a:pt x="195675" y="154035"/>
                </a:lnTo>
                <a:lnTo>
                  <a:pt x="197076" y="164911"/>
                </a:lnTo>
                <a:lnTo>
                  <a:pt x="198501" y="173228"/>
                </a:lnTo>
                <a:lnTo>
                  <a:pt x="141732" y="180237"/>
                </a:lnTo>
                <a:lnTo>
                  <a:pt x="141732" y="187490"/>
                </a:lnTo>
                <a:lnTo>
                  <a:pt x="152400" y="199136"/>
                </a:lnTo>
                <a:lnTo>
                  <a:pt x="164591" y="194691"/>
                </a:lnTo>
                <a:lnTo>
                  <a:pt x="200787" y="188849"/>
                </a:lnTo>
                <a:lnTo>
                  <a:pt x="229869" y="188849"/>
                </a:lnTo>
                <a:lnTo>
                  <a:pt x="229234" y="185420"/>
                </a:lnTo>
                <a:lnTo>
                  <a:pt x="291443" y="177758"/>
                </a:lnTo>
                <a:lnTo>
                  <a:pt x="291846" y="177037"/>
                </a:lnTo>
                <a:lnTo>
                  <a:pt x="297290" y="177037"/>
                </a:lnTo>
                <a:lnTo>
                  <a:pt x="341630" y="171576"/>
                </a:lnTo>
                <a:lnTo>
                  <a:pt x="337633" y="168275"/>
                </a:lnTo>
                <a:lnTo>
                  <a:pt x="227203" y="168275"/>
                </a:lnTo>
                <a:lnTo>
                  <a:pt x="226014" y="160222"/>
                </a:lnTo>
                <a:lnTo>
                  <a:pt x="224742" y="149955"/>
                </a:lnTo>
                <a:lnTo>
                  <a:pt x="223398" y="137449"/>
                </a:lnTo>
                <a:lnTo>
                  <a:pt x="222164" y="124460"/>
                </a:lnTo>
                <a:close/>
              </a:path>
              <a:path w="346075" h="354329">
                <a:moveTo>
                  <a:pt x="141732" y="180237"/>
                </a:moveTo>
                <a:lnTo>
                  <a:pt x="135763" y="180975"/>
                </a:lnTo>
                <a:lnTo>
                  <a:pt x="141732" y="187490"/>
                </a:lnTo>
                <a:lnTo>
                  <a:pt x="141732" y="180237"/>
                </a:lnTo>
                <a:close/>
              </a:path>
              <a:path w="346075" h="354329">
                <a:moveTo>
                  <a:pt x="291846" y="177037"/>
                </a:moveTo>
                <a:lnTo>
                  <a:pt x="291443" y="177758"/>
                </a:lnTo>
                <a:lnTo>
                  <a:pt x="292451" y="177634"/>
                </a:lnTo>
                <a:lnTo>
                  <a:pt x="291846" y="177037"/>
                </a:lnTo>
                <a:close/>
              </a:path>
              <a:path w="346075" h="354329">
                <a:moveTo>
                  <a:pt x="297290" y="177037"/>
                </a:moveTo>
                <a:lnTo>
                  <a:pt x="291846" y="177037"/>
                </a:lnTo>
                <a:lnTo>
                  <a:pt x="292451" y="177634"/>
                </a:lnTo>
                <a:lnTo>
                  <a:pt x="297290" y="177037"/>
                </a:lnTo>
                <a:close/>
              </a:path>
              <a:path w="346075" h="354329">
                <a:moveTo>
                  <a:pt x="305816" y="141986"/>
                </a:moveTo>
                <a:lnTo>
                  <a:pt x="287782" y="161290"/>
                </a:lnTo>
                <a:lnTo>
                  <a:pt x="227203" y="168275"/>
                </a:lnTo>
                <a:lnTo>
                  <a:pt x="337633" y="168275"/>
                </a:lnTo>
                <a:lnTo>
                  <a:pt x="305816" y="141986"/>
                </a:lnTo>
                <a:close/>
              </a:path>
              <a:path w="346075" h="354329">
                <a:moveTo>
                  <a:pt x="151272" y="112094"/>
                </a:moveTo>
                <a:lnTo>
                  <a:pt x="135763" y="113411"/>
                </a:lnTo>
                <a:lnTo>
                  <a:pt x="154178" y="131825"/>
                </a:lnTo>
                <a:lnTo>
                  <a:pt x="164846" y="127381"/>
                </a:lnTo>
                <a:lnTo>
                  <a:pt x="193040" y="124460"/>
                </a:lnTo>
                <a:lnTo>
                  <a:pt x="222164" y="124460"/>
                </a:lnTo>
                <a:lnTo>
                  <a:pt x="221996" y="122682"/>
                </a:lnTo>
                <a:lnTo>
                  <a:pt x="309874" y="114554"/>
                </a:lnTo>
                <a:lnTo>
                  <a:pt x="153415" y="114554"/>
                </a:lnTo>
                <a:lnTo>
                  <a:pt x="151272" y="112094"/>
                </a:lnTo>
                <a:close/>
              </a:path>
              <a:path w="346075" h="354329">
                <a:moveTo>
                  <a:pt x="124078" y="80899"/>
                </a:moveTo>
                <a:lnTo>
                  <a:pt x="105790" y="98425"/>
                </a:lnTo>
                <a:lnTo>
                  <a:pt x="2921" y="98425"/>
                </a:lnTo>
                <a:lnTo>
                  <a:pt x="17526" y="117475"/>
                </a:lnTo>
                <a:lnTo>
                  <a:pt x="32766" y="114554"/>
                </a:lnTo>
                <a:lnTo>
                  <a:pt x="136906" y="114554"/>
                </a:lnTo>
                <a:lnTo>
                  <a:pt x="135763" y="113411"/>
                </a:lnTo>
                <a:lnTo>
                  <a:pt x="151272" y="112094"/>
                </a:lnTo>
                <a:lnTo>
                  <a:pt x="124078" y="80899"/>
                </a:lnTo>
                <a:close/>
              </a:path>
              <a:path w="346075" h="354329">
                <a:moveTo>
                  <a:pt x="186816" y="4318"/>
                </a:moveTo>
                <a:lnTo>
                  <a:pt x="187671" y="35813"/>
                </a:lnTo>
                <a:lnTo>
                  <a:pt x="188642" y="62991"/>
                </a:lnTo>
                <a:lnTo>
                  <a:pt x="189799" y="87471"/>
                </a:lnTo>
                <a:lnTo>
                  <a:pt x="191134" y="108712"/>
                </a:lnTo>
                <a:lnTo>
                  <a:pt x="151272" y="112094"/>
                </a:lnTo>
                <a:lnTo>
                  <a:pt x="153415" y="114554"/>
                </a:lnTo>
                <a:lnTo>
                  <a:pt x="309874" y="114554"/>
                </a:lnTo>
                <a:lnTo>
                  <a:pt x="338709" y="111887"/>
                </a:lnTo>
                <a:lnTo>
                  <a:pt x="331314" y="105410"/>
                </a:lnTo>
                <a:lnTo>
                  <a:pt x="220218" y="105410"/>
                </a:lnTo>
                <a:lnTo>
                  <a:pt x="219144" y="84816"/>
                </a:lnTo>
                <a:lnTo>
                  <a:pt x="218692" y="70358"/>
                </a:lnTo>
                <a:lnTo>
                  <a:pt x="218567" y="62991"/>
                </a:lnTo>
                <a:lnTo>
                  <a:pt x="218521" y="51581"/>
                </a:lnTo>
                <a:lnTo>
                  <a:pt x="218947" y="38988"/>
                </a:lnTo>
                <a:lnTo>
                  <a:pt x="232156" y="26416"/>
                </a:lnTo>
                <a:lnTo>
                  <a:pt x="186816" y="4318"/>
                </a:lnTo>
                <a:close/>
              </a:path>
              <a:path w="346075" h="354329">
                <a:moveTo>
                  <a:pt x="302895" y="80518"/>
                </a:moveTo>
                <a:lnTo>
                  <a:pt x="283464" y="101219"/>
                </a:lnTo>
                <a:lnTo>
                  <a:pt x="220218" y="105410"/>
                </a:lnTo>
                <a:lnTo>
                  <a:pt x="331314" y="105410"/>
                </a:lnTo>
                <a:lnTo>
                  <a:pt x="302895" y="80518"/>
                </a:lnTo>
                <a:close/>
              </a:path>
              <a:path w="346075" h="354329">
                <a:moveTo>
                  <a:pt x="62738" y="0"/>
                </a:moveTo>
                <a:lnTo>
                  <a:pt x="63380" y="21971"/>
                </a:lnTo>
                <a:lnTo>
                  <a:pt x="63850" y="45241"/>
                </a:lnTo>
                <a:lnTo>
                  <a:pt x="64148" y="70358"/>
                </a:lnTo>
                <a:lnTo>
                  <a:pt x="64262" y="98425"/>
                </a:lnTo>
                <a:lnTo>
                  <a:pt x="93599" y="98425"/>
                </a:lnTo>
                <a:lnTo>
                  <a:pt x="93599" y="35813"/>
                </a:lnTo>
                <a:lnTo>
                  <a:pt x="106680" y="21971"/>
                </a:lnTo>
                <a:lnTo>
                  <a:pt x="62738" y="0"/>
                </a:lnTo>
                <a:close/>
              </a:path>
              <a:path w="346075" h="354329">
                <a:moveTo>
                  <a:pt x="239140" y="23368"/>
                </a:moveTo>
                <a:lnTo>
                  <a:pt x="236347" y="33909"/>
                </a:lnTo>
                <a:lnTo>
                  <a:pt x="249541" y="45241"/>
                </a:lnTo>
                <a:lnTo>
                  <a:pt x="260365" y="55800"/>
                </a:lnTo>
                <a:lnTo>
                  <a:pt x="268833" y="65573"/>
                </a:lnTo>
                <a:lnTo>
                  <a:pt x="274955" y="74549"/>
                </a:lnTo>
                <a:lnTo>
                  <a:pt x="278510" y="82804"/>
                </a:lnTo>
                <a:lnTo>
                  <a:pt x="282702" y="86868"/>
                </a:lnTo>
                <a:lnTo>
                  <a:pt x="291465" y="86868"/>
                </a:lnTo>
                <a:lnTo>
                  <a:pt x="294894" y="83566"/>
                </a:lnTo>
                <a:lnTo>
                  <a:pt x="300735" y="70358"/>
                </a:lnTo>
                <a:lnTo>
                  <a:pt x="302171" y="65573"/>
                </a:lnTo>
                <a:lnTo>
                  <a:pt x="302259" y="57531"/>
                </a:lnTo>
                <a:lnTo>
                  <a:pt x="300355" y="52324"/>
                </a:lnTo>
                <a:lnTo>
                  <a:pt x="296545" y="46355"/>
                </a:lnTo>
                <a:lnTo>
                  <a:pt x="290879" y="41548"/>
                </a:lnTo>
                <a:lnTo>
                  <a:pt x="279415" y="36099"/>
                </a:lnTo>
                <a:lnTo>
                  <a:pt x="262165" y="30031"/>
                </a:lnTo>
                <a:lnTo>
                  <a:pt x="239140" y="23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6750" y="3494278"/>
            <a:ext cx="62230" cy="184150"/>
          </a:xfrm>
          <a:custGeom>
            <a:avLst/>
            <a:gdLst/>
            <a:ahLst/>
            <a:cxnLst/>
            <a:rect l="l" t="t" r="r" b="b"/>
            <a:pathLst>
              <a:path w="62230" h="184150">
                <a:moveTo>
                  <a:pt x="39624" y="0"/>
                </a:moveTo>
                <a:lnTo>
                  <a:pt x="22479" y="0"/>
                </a:lnTo>
                <a:lnTo>
                  <a:pt x="15112" y="3048"/>
                </a:lnTo>
                <a:lnTo>
                  <a:pt x="3175" y="14986"/>
                </a:lnTo>
                <a:lnTo>
                  <a:pt x="126" y="22351"/>
                </a:lnTo>
                <a:lnTo>
                  <a:pt x="126" y="39497"/>
                </a:lnTo>
                <a:lnTo>
                  <a:pt x="3175" y="46736"/>
                </a:lnTo>
                <a:lnTo>
                  <a:pt x="9143" y="52705"/>
                </a:lnTo>
                <a:lnTo>
                  <a:pt x="15112" y="58800"/>
                </a:lnTo>
                <a:lnTo>
                  <a:pt x="22479" y="61722"/>
                </a:lnTo>
                <a:lnTo>
                  <a:pt x="39624" y="61722"/>
                </a:lnTo>
                <a:lnTo>
                  <a:pt x="46862" y="58800"/>
                </a:lnTo>
                <a:lnTo>
                  <a:pt x="52831" y="52705"/>
                </a:lnTo>
                <a:lnTo>
                  <a:pt x="58927" y="46736"/>
                </a:lnTo>
                <a:lnTo>
                  <a:pt x="61849" y="39497"/>
                </a:lnTo>
                <a:lnTo>
                  <a:pt x="61849" y="22351"/>
                </a:lnTo>
                <a:lnTo>
                  <a:pt x="58927" y="14986"/>
                </a:lnTo>
                <a:lnTo>
                  <a:pt x="52831" y="9017"/>
                </a:lnTo>
                <a:lnTo>
                  <a:pt x="46862" y="3048"/>
                </a:lnTo>
                <a:lnTo>
                  <a:pt x="39624" y="0"/>
                </a:lnTo>
                <a:close/>
              </a:path>
              <a:path w="62230" h="184150">
                <a:moveTo>
                  <a:pt x="39497" y="121666"/>
                </a:moveTo>
                <a:lnTo>
                  <a:pt x="22225" y="121666"/>
                </a:lnTo>
                <a:lnTo>
                  <a:pt x="14986" y="124714"/>
                </a:lnTo>
                <a:lnTo>
                  <a:pt x="9017" y="130810"/>
                </a:lnTo>
                <a:lnTo>
                  <a:pt x="2920" y="136906"/>
                </a:lnTo>
                <a:lnTo>
                  <a:pt x="0" y="144145"/>
                </a:lnTo>
                <a:lnTo>
                  <a:pt x="0" y="161290"/>
                </a:lnTo>
                <a:lnTo>
                  <a:pt x="2920" y="168529"/>
                </a:lnTo>
                <a:lnTo>
                  <a:pt x="14986" y="180594"/>
                </a:lnTo>
                <a:lnTo>
                  <a:pt x="22225" y="183642"/>
                </a:lnTo>
                <a:lnTo>
                  <a:pt x="39369" y="183642"/>
                </a:lnTo>
                <a:lnTo>
                  <a:pt x="46736" y="180594"/>
                </a:lnTo>
                <a:lnTo>
                  <a:pt x="52831" y="174625"/>
                </a:lnTo>
                <a:lnTo>
                  <a:pt x="58800" y="168529"/>
                </a:lnTo>
                <a:lnTo>
                  <a:pt x="61849" y="161290"/>
                </a:lnTo>
                <a:lnTo>
                  <a:pt x="61849" y="144145"/>
                </a:lnTo>
                <a:lnTo>
                  <a:pt x="58927" y="136906"/>
                </a:lnTo>
                <a:lnTo>
                  <a:pt x="52831" y="130810"/>
                </a:lnTo>
                <a:lnTo>
                  <a:pt x="46862" y="124714"/>
                </a:lnTo>
                <a:lnTo>
                  <a:pt x="39497" y="121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18513" y="2834766"/>
            <a:ext cx="2744470" cy="91757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90500" marR="5080" indent="-190500">
              <a:lnSpc>
                <a:spcPts val="3420"/>
              </a:lnSpc>
              <a:spcBef>
                <a:spcPts val="360"/>
              </a:spcBef>
              <a:tabLst>
                <a:tab pos="1200785" algn="l"/>
              </a:tabLst>
            </a:pP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数组</a:t>
            </a:r>
            <a:r>
              <a:rPr dirty="0" sz="3000" b="1">
                <a:solidFill>
                  <a:srgbClr val="FF3300"/>
                </a:solidFill>
                <a:latin typeface="Times New Roman"/>
                <a:cs typeface="Times New Roman"/>
              </a:rPr>
              <a:t>:	</a:t>
            </a:r>
            <a:r>
              <a:rPr dirty="0" sz="3000" spc="-5" b="1">
                <a:solidFill>
                  <a:srgbClr val="002C84"/>
                </a:solidFill>
                <a:latin typeface="宋体"/>
                <a:cs typeface="宋体"/>
              </a:rPr>
              <a:t>静态结构 </a:t>
            </a: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栈</a:t>
            </a:r>
            <a:r>
              <a:rPr dirty="0" sz="3000" b="1">
                <a:solidFill>
                  <a:srgbClr val="FF3300"/>
                </a:solidFill>
                <a:latin typeface="Times New Roman"/>
                <a:cs typeface="Times New Roman"/>
              </a:rPr>
              <a:t>:	</a:t>
            </a:r>
            <a:r>
              <a:rPr dirty="0" sz="3000" spc="-5" b="1">
                <a:solidFill>
                  <a:srgbClr val="002C84"/>
                </a:solidFill>
                <a:latin typeface="宋体"/>
                <a:cs typeface="宋体"/>
              </a:rPr>
              <a:t>动态结构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18170" y="5090881"/>
            <a:ext cx="1526540" cy="105473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85"/>
              </a:spcBef>
            </a:pPr>
            <a:r>
              <a:rPr dirty="0" sz="2600" b="1">
                <a:solidFill>
                  <a:srgbClr val="DC0081"/>
                </a:solidFill>
                <a:latin typeface="Times New Roman"/>
                <a:cs typeface="Times New Roman"/>
              </a:rPr>
              <a:t>(top=M–1)</a:t>
            </a:r>
            <a:endParaRPr sz="2600">
              <a:latin typeface="Times New Roman"/>
              <a:cs typeface="Times New Roman"/>
            </a:endParaRPr>
          </a:p>
          <a:p>
            <a:pPr marL="7620">
              <a:lnSpc>
                <a:spcPct val="100000"/>
              </a:lnSpc>
              <a:spcBef>
                <a:spcPts val="835"/>
              </a:spcBef>
            </a:pPr>
            <a:r>
              <a:rPr dirty="0" sz="2800" b="1">
                <a:solidFill>
                  <a:srgbClr val="DC0081"/>
                </a:solidFill>
                <a:latin typeface="Times New Roman"/>
                <a:cs typeface="Times New Roman"/>
              </a:rPr>
              <a:t>(top=</a:t>
            </a:r>
            <a:r>
              <a:rPr dirty="0" sz="2600" b="1">
                <a:solidFill>
                  <a:srgbClr val="DC0081"/>
                </a:solidFill>
                <a:latin typeface="Times New Roman"/>
                <a:cs typeface="Times New Roman"/>
              </a:rPr>
              <a:t>–</a:t>
            </a:r>
            <a:r>
              <a:rPr dirty="0" sz="2800" b="1">
                <a:solidFill>
                  <a:srgbClr val="DC0081"/>
                </a:solidFill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167628" y="1956816"/>
          <a:ext cx="3012440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407034"/>
                <a:gridCol w="408305"/>
                <a:gridCol w="393065"/>
                <a:gridCol w="990600"/>
                <a:gridCol w="376555"/>
              </a:tblGrid>
              <a:tr h="516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1295"/>
                        </a:lnSpc>
                      </a:pPr>
                      <a:r>
                        <a:rPr dirty="0" sz="1800" b="1">
                          <a:solidFill>
                            <a:srgbClr val="CECECE"/>
                          </a:solidFill>
                          <a:latin typeface="Symbol"/>
                          <a:cs typeface="Symbol"/>
                        </a:rPr>
                        <a:t>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294246" y="1634744"/>
            <a:ext cx="1337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811530" algn="l"/>
                <a:tab pos="1210310" algn="l"/>
              </a:tabLst>
            </a:pPr>
            <a:r>
              <a:rPr dirty="0" sz="1800" b="1">
                <a:latin typeface="Times New Roman"/>
                <a:cs typeface="Times New Roman"/>
              </a:rPr>
              <a:t>0	1	2	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90661" y="1634744"/>
            <a:ext cx="436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 b="1">
                <a:latin typeface="Times New Roman"/>
                <a:cs typeface="Times New Roman"/>
              </a:rPr>
              <a:t>M</a:t>
            </a:r>
            <a:r>
              <a:rPr dirty="0" sz="1800" b="1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40751" y="141401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ECECE"/>
                </a:solidFill>
                <a:latin typeface="Symbol"/>
                <a:cs typeface="Symbol"/>
              </a:rPr>
              <a:t>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40322" y="1212596"/>
            <a:ext cx="19284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D70000"/>
                </a:solidFill>
                <a:latin typeface="Times New Roman"/>
                <a:cs typeface="Times New Roman"/>
              </a:rPr>
              <a:t>S</a:t>
            </a:r>
            <a:r>
              <a:rPr dirty="0" sz="2200" spc="-170" b="1">
                <a:solidFill>
                  <a:srgbClr val="D70000"/>
                </a:solidFill>
                <a:latin typeface="Times New Roman"/>
                <a:cs typeface="Times New Roman"/>
              </a:rPr>
              <a:t>T</a:t>
            </a:r>
            <a:r>
              <a:rPr dirty="0" sz="2200" spc="-5" b="1">
                <a:solidFill>
                  <a:srgbClr val="D70000"/>
                </a:solidFill>
                <a:latin typeface="Times New Roman"/>
                <a:cs typeface="Times New Roman"/>
              </a:rPr>
              <a:t>AC</a:t>
            </a:r>
            <a:r>
              <a:rPr dirty="0" sz="2200" spc="-15" b="1">
                <a:solidFill>
                  <a:srgbClr val="D70000"/>
                </a:solidFill>
                <a:latin typeface="Times New Roman"/>
                <a:cs typeface="Times New Roman"/>
              </a:rPr>
              <a:t>K</a:t>
            </a:r>
            <a:r>
              <a:rPr dirty="0" sz="2200" spc="-5" b="1">
                <a:solidFill>
                  <a:srgbClr val="D70000"/>
                </a:solidFill>
                <a:latin typeface="Times New Roman"/>
                <a:cs typeface="Times New Roman"/>
              </a:rPr>
              <a:t>[0..</a:t>
            </a:r>
            <a:r>
              <a:rPr dirty="0" sz="2200" spc="5" b="1">
                <a:solidFill>
                  <a:srgbClr val="D70000"/>
                </a:solidFill>
                <a:latin typeface="Times New Roman"/>
                <a:cs typeface="Times New Roman"/>
              </a:rPr>
              <a:t>M</a:t>
            </a:r>
            <a:r>
              <a:rPr dirty="0" sz="2200" spc="-5" b="1">
                <a:solidFill>
                  <a:srgbClr val="D70000"/>
                </a:solidFill>
                <a:latin typeface="Times New Roman"/>
                <a:cs typeface="Times New Roman"/>
              </a:rPr>
              <a:t>-</a:t>
            </a:r>
            <a:r>
              <a:rPr dirty="0" sz="2200" b="1">
                <a:solidFill>
                  <a:srgbClr val="D70000"/>
                </a:solidFill>
                <a:latin typeface="Times New Roman"/>
                <a:cs typeface="Times New Roman"/>
              </a:rPr>
              <a:t>1]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887968" y="2535173"/>
            <a:ext cx="77724" cy="229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190488" y="3473196"/>
          <a:ext cx="3011170" cy="542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407034"/>
                <a:gridCol w="407034"/>
                <a:gridCol w="394970"/>
                <a:gridCol w="990600"/>
                <a:gridCol w="374650"/>
              </a:tblGrid>
              <a:tr h="516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ts val="1295"/>
                        </a:lnSpc>
                      </a:pPr>
                      <a:r>
                        <a:rPr dirty="0" sz="1800" b="1">
                          <a:solidFill>
                            <a:srgbClr val="CECECE"/>
                          </a:solidFill>
                          <a:latin typeface="Symbol"/>
                          <a:cs typeface="Symbol"/>
                        </a:rPr>
                        <a:t>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316471" y="3151123"/>
            <a:ext cx="1337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480" algn="l"/>
                <a:tab pos="811530" algn="l"/>
                <a:tab pos="1210310" algn="l"/>
              </a:tabLst>
            </a:pPr>
            <a:r>
              <a:rPr dirty="0" sz="1800" b="1">
                <a:latin typeface="Times New Roman"/>
                <a:cs typeface="Times New Roman"/>
              </a:rPr>
              <a:t>0	1	2	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12886" y="2652776"/>
            <a:ext cx="436880" cy="798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800" spc="35" b="1">
                <a:latin typeface="Times New Roman"/>
                <a:cs typeface="Times New Roman"/>
              </a:rPr>
              <a:t>M</a:t>
            </a:r>
            <a:r>
              <a:rPr dirty="0" sz="1800" b="1">
                <a:latin typeface="Times New Roman"/>
                <a:cs typeface="Times New Roman"/>
              </a:rPr>
              <a:t>-1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62976" y="2930397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ECECE"/>
                </a:solidFill>
                <a:latin typeface="Symbol"/>
                <a:cs typeface="Symbol"/>
              </a:rPr>
              <a:t>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9800" y="3996690"/>
            <a:ext cx="77724" cy="229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849873" y="4114622"/>
            <a:ext cx="3810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32" name="object 32"/>
          <p:cNvSpPr txBox="1"/>
          <p:nvPr/>
        </p:nvSpPr>
        <p:spPr>
          <a:xfrm>
            <a:off x="1200099" y="1419809"/>
            <a:ext cx="3781425" cy="9372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415"/>
              </a:lnSpc>
              <a:spcBef>
                <a:spcPts val="135"/>
              </a:spcBef>
              <a:tabLst>
                <a:tab pos="2527300" algn="l"/>
              </a:tabLst>
            </a:pPr>
            <a:r>
              <a:rPr dirty="0" sz="2100" spc="10" b="1">
                <a:solidFill>
                  <a:srgbClr val="808080"/>
                </a:solidFill>
                <a:latin typeface="Times New Roman"/>
                <a:cs typeface="Times New Roman"/>
              </a:rPr>
              <a:t>#define</a:t>
            </a:r>
            <a:r>
              <a:rPr dirty="0" sz="2100" spc="20" b="1">
                <a:solidFill>
                  <a:srgbClr val="808080"/>
                </a:solidFill>
                <a:latin typeface="Times New Roman"/>
                <a:cs typeface="Times New Roman"/>
              </a:rPr>
              <a:t> MAXSIZE	</a:t>
            </a:r>
            <a:r>
              <a:rPr dirty="0" sz="2100" spc="15" b="1">
                <a:solidFill>
                  <a:srgbClr val="808080"/>
                </a:solidFill>
                <a:latin typeface="Times New Roman"/>
                <a:cs typeface="Times New Roman"/>
              </a:rPr>
              <a:t>1000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  <a:tabLst>
                <a:tab pos="1318260" algn="l"/>
              </a:tabLst>
            </a:pPr>
            <a:r>
              <a:rPr dirty="0" sz="2100" spc="-5" b="1">
                <a:solidFill>
                  <a:srgbClr val="000099"/>
                </a:solidFill>
                <a:latin typeface="Times New Roman"/>
                <a:cs typeface="Times New Roman"/>
              </a:rPr>
              <a:t>ElemType	</a:t>
            </a:r>
            <a:r>
              <a:rPr dirty="0" sz="2100" spc="5" b="1">
                <a:solidFill>
                  <a:srgbClr val="000099"/>
                </a:solidFill>
                <a:latin typeface="Times New Roman"/>
                <a:cs typeface="Times New Roman"/>
              </a:rPr>
              <a:t>STACK[MAXSIZE];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410"/>
              </a:lnSpc>
              <a:tabLst>
                <a:tab pos="460375" algn="l"/>
              </a:tabLst>
            </a:pPr>
            <a:r>
              <a:rPr dirty="0" sz="2100" spc="10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2100" spc="-45" b="1">
                <a:solidFill>
                  <a:srgbClr val="000099"/>
                </a:solidFill>
                <a:latin typeface="Times New Roman"/>
                <a:cs typeface="Times New Roman"/>
              </a:rPr>
              <a:t>Top </a:t>
            </a:r>
            <a:r>
              <a:rPr dirty="0" sz="2100" spc="20" b="1">
                <a:solidFill>
                  <a:srgbClr val="000099"/>
                </a:solidFill>
                <a:latin typeface="Times New Roman"/>
                <a:cs typeface="Times New Roman"/>
              </a:rPr>
              <a:t>=</a:t>
            </a:r>
            <a:r>
              <a:rPr dirty="0" sz="2100" spc="3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100" spc="10" b="1">
                <a:solidFill>
                  <a:srgbClr val="000099"/>
                </a:solidFill>
                <a:latin typeface="Times New Roman"/>
                <a:cs typeface="Times New Roman"/>
              </a:rPr>
              <a:t>-1;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顺序栈的基本算法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643127" y="1362455"/>
            <a:ext cx="3095752" cy="64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3424" y="1422019"/>
            <a:ext cx="24155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584" algn="l"/>
              </a:tabLst>
            </a:pPr>
            <a:r>
              <a:rPr dirty="0" sz="3000" b="1">
                <a:solidFill>
                  <a:srgbClr val="FF3300"/>
                </a:solidFill>
                <a:latin typeface="Times New Roman"/>
                <a:cs typeface="Times New Roman"/>
              </a:rPr>
              <a:t>1.	</a:t>
            </a: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初始化堆栈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1591" y="2184400"/>
            <a:ext cx="2833370" cy="1388745"/>
          </a:xfrm>
          <a:custGeom>
            <a:avLst/>
            <a:gdLst/>
            <a:ahLst/>
            <a:cxnLst/>
            <a:rect l="l" t="t" r="r" b="b"/>
            <a:pathLst>
              <a:path w="2833370" h="1388745">
                <a:moveTo>
                  <a:pt x="0" y="1388364"/>
                </a:moveTo>
                <a:lnTo>
                  <a:pt x="2833116" y="1388364"/>
                </a:lnTo>
                <a:lnTo>
                  <a:pt x="2833116" y="0"/>
                </a:lnTo>
                <a:lnTo>
                  <a:pt x="0" y="0"/>
                </a:lnTo>
                <a:lnTo>
                  <a:pt x="0" y="138836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1891" y="2057400"/>
            <a:ext cx="2833370" cy="1388745"/>
          </a:xfrm>
          <a:custGeom>
            <a:avLst/>
            <a:gdLst/>
            <a:ahLst/>
            <a:cxnLst/>
            <a:rect l="l" t="t" r="r" b="b"/>
            <a:pathLst>
              <a:path w="2833370" h="1388745">
                <a:moveTo>
                  <a:pt x="0" y="1388364"/>
                </a:moveTo>
                <a:lnTo>
                  <a:pt x="2833116" y="1388364"/>
                </a:lnTo>
                <a:lnTo>
                  <a:pt x="2833116" y="0"/>
                </a:lnTo>
                <a:lnTo>
                  <a:pt x="0" y="0"/>
                </a:lnTo>
                <a:lnTo>
                  <a:pt x="0" y="1388364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61591" y="2184400"/>
            <a:ext cx="2693670" cy="126174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1795"/>
              </a:lnSpc>
              <a:tabLst>
                <a:tab pos="758190" algn="l"/>
              </a:tabLst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void	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initStack(</a:t>
            </a:r>
            <a:r>
              <a:rPr dirty="0" sz="2400" spc="-4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">
              <a:lnSpc>
                <a:spcPts val="2450"/>
              </a:lnSpc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50240">
              <a:lnSpc>
                <a:spcPts val="2450"/>
              </a:lnSpc>
            </a:pPr>
            <a:r>
              <a:rPr dirty="0" sz="2400" spc="-60" b="1">
                <a:solidFill>
                  <a:srgbClr val="000099"/>
                </a:solidFill>
                <a:latin typeface="Times New Roman"/>
                <a:cs typeface="Times New Roman"/>
              </a:rPr>
              <a:t>Top=</a:t>
            </a:r>
            <a:r>
              <a:rPr dirty="0" sz="2400" spc="-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–1;</a:t>
            </a:r>
            <a:endParaRPr sz="2400">
              <a:latin typeface="Times New Roman"/>
              <a:cs typeface="Times New Roman"/>
            </a:endParaRPr>
          </a:p>
          <a:p>
            <a:pPr marL="46990">
              <a:lnSpc>
                <a:spcPts val="2665"/>
              </a:lnSpc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6467" y="1309116"/>
            <a:ext cx="42037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99253" y="1372870"/>
            <a:ext cx="35629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584" algn="l"/>
              </a:tabLst>
            </a:pPr>
            <a:r>
              <a:rPr dirty="0" sz="3000" b="1">
                <a:solidFill>
                  <a:srgbClr val="FF3300"/>
                </a:solidFill>
                <a:latin typeface="Times New Roman"/>
                <a:cs typeface="Times New Roman"/>
              </a:rPr>
              <a:t>2.	</a:t>
            </a: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测试堆栈是否为空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25288" y="2133092"/>
            <a:ext cx="3721735" cy="1511935"/>
          </a:xfrm>
          <a:custGeom>
            <a:avLst/>
            <a:gdLst/>
            <a:ahLst/>
            <a:cxnLst/>
            <a:rect l="l" t="t" r="r" b="b"/>
            <a:pathLst>
              <a:path w="3721734" h="1511935">
                <a:moveTo>
                  <a:pt x="0" y="1511808"/>
                </a:moveTo>
                <a:lnTo>
                  <a:pt x="3721608" y="1511808"/>
                </a:lnTo>
                <a:lnTo>
                  <a:pt x="3721608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85588" y="1993392"/>
            <a:ext cx="3721735" cy="1511935"/>
          </a:xfrm>
          <a:custGeom>
            <a:avLst/>
            <a:gdLst/>
            <a:ahLst/>
            <a:cxnLst/>
            <a:rect l="l" t="t" r="r" b="b"/>
            <a:pathLst>
              <a:path w="3721734" h="1511935">
                <a:moveTo>
                  <a:pt x="0" y="1511808"/>
                </a:moveTo>
                <a:lnTo>
                  <a:pt x="3721608" y="1511808"/>
                </a:lnTo>
                <a:lnTo>
                  <a:pt x="3721608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E6C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25288" y="2049017"/>
            <a:ext cx="358203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880">
              <a:lnSpc>
                <a:spcPts val="2590"/>
              </a:lnSpc>
              <a:spcBef>
                <a:spcPts val="100"/>
              </a:spcBef>
              <a:tabLst>
                <a:tab pos="817244" algn="l"/>
              </a:tabLst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int	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isEmpty(</a:t>
            </a:r>
            <a:r>
              <a:rPr dirty="0" sz="2400" spc="-1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ts val="2305"/>
              </a:lnSpc>
            </a:pP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43280">
              <a:lnSpc>
                <a:spcPts val="2305"/>
              </a:lnSpc>
            </a:pPr>
            <a:r>
              <a:rPr dirty="0" sz="2400" spc="-10" b="1">
                <a:solidFill>
                  <a:srgbClr val="000099"/>
                </a:solidFill>
                <a:latin typeface="Times New Roman"/>
                <a:cs typeface="Times New Roman"/>
              </a:rPr>
              <a:t>return </a:t>
            </a:r>
            <a:r>
              <a:rPr dirty="0" sz="2400" spc="-45" b="1">
                <a:solidFill>
                  <a:srgbClr val="000099"/>
                </a:solidFill>
                <a:latin typeface="Times New Roman"/>
                <a:cs typeface="Times New Roman"/>
              </a:rPr>
              <a:t>Top==</a:t>
            </a:r>
            <a:r>
              <a:rPr dirty="0" sz="2400" spc="-7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–1;</a:t>
            </a:r>
            <a:endParaRPr sz="2400">
              <a:latin typeface="Times New Roman"/>
              <a:cs typeface="Times New Roman"/>
            </a:endParaRPr>
          </a:p>
          <a:p>
            <a:pPr marL="309880">
              <a:lnSpc>
                <a:spcPts val="2590"/>
              </a:lnSpc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10803" y="2098548"/>
            <a:ext cx="3283585" cy="867410"/>
          </a:xfrm>
          <a:custGeom>
            <a:avLst/>
            <a:gdLst/>
            <a:ahLst/>
            <a:cxnLst/>
            <a:rect l="l" t="t" r="r" b="b"/>
            <a:pathLst>
              <a:path w="3283584" h="867410">
                <a:moveTo>
                  <a:pt x="105537" y="0"/>
                </a:moveTo>
                <a:lnTo>
                  <a:pt x="635126" y="0"/>
                </a:lnTo>
                <a:lnTo>
                  <a:pt x="1429512" y="0"/>
                </a:lnTo>
                <a:lnTo>
                  <a:pt x="3283077" y="0"/>
                </a:lnTo>
                <a:lnTo>
                  <a:pt x="3283077" y="355600"/>
                </a:lnTo>
                <a:lnTo>
                  <a:pt x="3283077" y="508000"/>
                </a:lnTo>
                <a:lnTo>
                  <a:pt x="3283077" y="609600"/>
                </a:lnTo>
                <a:lnTo>
                  <a:pt x="1429512" y="609600"/>
                </a:lnTo>
                <a:lnTo>
                  <a:pt x="0" y="867155"/>
                </a:lnTo>
                <a:lnTo>
                  <a:pt x="635126" y="609600"/>
                </a:lnTo>
                <a:lnTo>
                  <a:pt x="105537" y="609600"/>
                </a:lnTo>
                <a:lnTo>
                  <a:pt x="105537" y="508000"/>
                </a:lnTo>
                <a:lnTo>
                  <a:pt x="105537" y="355600"/>
                </a:lnTo>
                <a:lnTo>
                  <a:pt x="105537" y="0"/>
                </a:lnTo>
                <a:close/>
              </a:path>
            </a:pathLst>
          </a:custGeom>
          <a:ln w="57912">
            <a:solidFill>
              <a:srgbClr val="00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57868" y="2238882"/>
            <a:ext cx="31286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DC0081"/>
                </a:solidFill>
                <a:latin typeface="宋体"/>
                <a:cs typeface="宋体"/>
              </a:rPr>
              <a:t>栈空</a:t>
            </a:r>
            <a:r>
              <a:rPr dirty="0" sz="2500" spc="-5" b="1">
                <a:solidFill>
                  <a:srgbClr val="DC0081"/>
                </a:solidFill>
                <a:latin typeface="Times New Roman"/>
                <a:cs typeface="Times New Roman"/>
              </a:rPr>
              <a:t>,</a:t>
            </a:r>
            <a:r>
              <a:rPr dirty="0" sz="2500" spc="-5" b="1">
                <a:solidFill>
                  <a:srgbClr val="DC0081"/>
                </a:solidFill>
                <a:latin typeface="宋体"/>
                <a:cs typeface="宋体"/>
              </a:rPr>
              <a:t>返回</a:t>
            </a:r>
            <a:r>
              <a:rPr dirty="0" sz="2500" spc="-5" b="1">
                <a:solidFill>
                  <a:srgbClr val="DC0081"/>
                </a:solidFill>
                <a:latin typeface="Times New Roman"/>
                <a:cs typeface="Times New Roman"/>
              </a:rPr>
              <a:t>1,</a:t>
            </a:r>
            <a:r>
              <a:rPr dirty="0" sz="2500" spc="-5" b="1">
                <a:solidFill>
                  <a:srgbClr val="DC0081"/>
                </a:solidFill>
                <a:latin typeface="宋体"/>
                <a:cs typeface="宋体"/>
              </a:rPr>
              <a:t>否</a:t>
            </a:r>
            <a:r>
              <a:rPr dirty="0" sz="2500" b="1">
                <a:solidFill>
                  <a:srgbClr val="DC0081"/>
                </a:solidFill>
                <a:latin typeface="宋体"/>
                <a:cs typeface="宋体"/>
              </a:rPr>
              <a:t>则</a:t>
            </a:r>
            <a:r>
              <a:rPr dirty="0" sz="2500" spc="-5" b="1">
                <a:solidFill>
                  <a:srgbClr val="DC0081"/>
                </a:solidFill>
                <a:latin typeface="Times New Roman"/>
                <a:cs typeface="Times New Roman"/>
              </a:rPr>
              <a:t>,</a:t>
            </a:r>
            <a:r>
              <a:rPr dirty="0" sz="2500" spc="-5" b="1">
                <a:solidFill>
                  <a:srgbClr val="DC0081"/>
                </a:solidFill>
                <a:latin typeface="宋体"/>
                <a:cs typeface="宋体"/>
              </a:rPr>
              <a:t>返回</a:t>
            </a:r>
            <a:r>
              <a:rPr dirty="0" sz="2500" spc="-5" b="1">
                <a:solidFill>
                  <a:srgbClr val="DC0081"/>
                </a:solidFill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041892" y="740663"/>
          <a:ext cx="3012440" cy="54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407034"/>
                <a:gridCol w="408305"/>
                <a:gridCol w="393065"/>
                <a:gridCol w="990600"/>
                <a:gridCol w="376555"/>
              </a:tblGrid>
              <a:tr h="515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168765" y="417398"/>
            <a:ext cx="13404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812165" algn="l"/>
                <a:tab pos="1212215" algn="l"/>
              </a:tabLst>
            </a:pP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b="1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69289" y="417398"/>
            <a:ext cx="4330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spc="-5" b="1">
                <a:latin typeface="Times New Roman"/>
                <a:cs typeface="Times New Roman"/>
              </a:rPr>
              <a:t>-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15268" y="38362"/>
            <a:ext cx="257810" cy="89217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 spc="-5" b="1">
                <a:solidFill>
                  <a:srgbClr val="CECECE"/>
                </a:solidFill>
                <a:latin typeface="Symbol"/>
                <a:cs typeface="Symbol"/>
              </a:rPr>
              <a:t></a:t>
            </a:r>
            <a:endParaRPr sz="1800">
              <a:latin typeface="Symbol"/>
              <a:cs typeface="Symbol"/>
            </a:endParaRPr>
          </a:p>
          <a:p>
            <a:pPr marL="15240">
              <a:lnSpc>
                <a:spcPct val="100000"/>
              </a:lnSpc>
              <a:spcBef>
                <a:spcPts val="1255"/>
              </a:spcBef>
            </a:pPr>
            <a:r>
              <a:rPr dirty="0" sz="1800" b="1">
                <a:solidFill>
                  <a:srgbClr val="CECECE"/>
                </a:solidFill>
                <a:latin typeface="Symbol"/>
                <a:cs typeface="Symbol"/>
              </a:rPr>
              <a:t>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71204" y="1264158"/>
            <a:ext cx="77724" cy="22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01785" y="1381759"/>
            <a:ext cx="380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6416" y="4882388"/>
            <a:ext cx="4727575" cy="1577340"/>
          </a:xfrm>
          <a:custGeom>
            <a:avLst/>
            <a:gdLst/>
            <a:ahLst/>
            <a:cxnLst/>
            <a:rect l="l" t="t" r="r" b="b"/>
            <a:pathLst>
              <a:path w="4727575" h="1577339">
                <a:moveTo>
                  <a:pt x="0" y="1577340"/>
                </a:moveTo>
                <a:lnTo>
                  <a:pt x="4727448" y="1577340"/>
                </a:lnTo>
                <a:lnTo>
                  <a:pt x="4727448" y="0"/>
                </a:lnTo>
                <a:lnTo>
                  <a:pt x="0" y="0"/>
                </a:lnTo>
                <a:lnTo>
                  <a:pt x="0" y="157734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6716" y="4742688"/>
            <a:ext cx="4727575" cy="1577340"/>
          </a:xfrm>
          <a:custGeom>
            <a:avLst/>
            <a:gdLst/>
            <a:ahLst/>
            <a:cxnLst/>
            <a:rect l="l" t="t" r="r" b="b"/>
            <a:pathLst>
              <a:path w="4727575" h="1577339">
                <a:moveTo>
                  <a:pt x="0" y="1577340"/>
                </a:moveTo>
                <a:lnTo>
                  <a:pt x="4727448" y="1577340"/>
                </a:lnTo>
                <a:lnTo>
                  <a:pt x="4727448" y="0"/>
                </a:lnTo>
                <a:lnTo>
                  <a:pt x="0" y="0"/>
                </a:lnTo>
                <a:lnTo>
                  <a:pt x="0" y="1577340"/>
                </a:lnTo>
                <a:close/>
              </a:path>
            </a:pathLst>
          </a:custGeom>
          <a:solidFill>
            <a:srgbClr val="FFD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96416" y="4882388"/>
            <a:ext cx="4587875" cy="1437640"/>
          </a:xfrm>
          <a:prstGeom prst="rect">
            <a:avLst/>
          </a:prstGeom>
          <a:solidFill>
            <a:srgbClr val="FFDEBC"/>
          </a:solidFill>
        </p:spPr>
        <p:txBody>
          <a:bodyPr wrap="square" lIns="0" tIns="0" rIns="0" bIns="0" rtlCol="0" vert="horz">
            <a:spAutoFit/>
          </a:bodyPr>
          <a:lstStyle/>
          <a:p>
            <a:pPr marL="177800">
              <a:lnSpc>
                <a:spcPts val="1900"/>
              </a:lnSpc>
              <a:tabLst>
                <a:tab pos="1710689" algn="l"/>
              </a:tabLst>
            </a:pP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int</a:t>
            </a:r>
            <a:r>
              <a:rPr dirty="0" sz="2600" spc="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99"/>
                </a:solidFill>
                <a:latin typeface="Times New Roman"/>
                <a:cs typeface="Times New Roman"/>
              </a:rPr>
              <a:t>isFull(	</a:t>
            </a: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77800">
              <a:lnSpc>
                <a:spcPts val="2495"/>
              </a:lnSpc>
            </a:pP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algn="ctr" marL="643890">
              <a:lnSpc>
                <a:spcPts val="2495"/>
              </a:lnSpc>
            </a:pPr>
            <a:r>
              <a:rPr dirty="0" sz="2600" spc="-10" b="1">
                <a:solidFill>
                  <a:srgbClr val="000099"/>
                </a:solidFill>
                <a:latin typeface="Times New Roman"/>
                <a:cs typeface="Times New Roman"/>
              </a:rPr>
              <a:t>return</a:t>
            </a:r>
            <a:r>
              <a:rPr dirty="0" sz="2600" spc="-7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000099"/>
                </a:solidFill>
                <a:latin typeface="Times New Roman"/>
                <a:cs typeface="Times New Roman"/>
              </a:rPr>
              <a:t>Top==MAXSIZE–1;</a:t>
            </a:r>
            <a:endParaRPr sz="2600">
              <a:latin typeface="Times New Roman"/>
              <a:cs typeface="Times New Roman"/>
            </a:endParaRPr>
          </a:p>
          <a:p>
            <a:pPr marL="177800">
              <a:lnSpc>
                <a:spcPts val="2810"/>
              </a:lnSpc>
            </a:pP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22567" y="5694527"/>
            <a:ext cx="3855085" cy="750570"/>
          </a:xfrm>
          <a:custGeom>
            <a:avLst/>
            <a:gdLst/>
            <a:ahLst/>
            <a:cxnLst/>
            <a:rect l="l" t="t" r="r" b="b"/>
            <a:pathLst>
              <a:path w="3855084" h="750570">
                <a:moveTo>
                  <a:pt x="425704" y="217068"/>
                </a:moveTo>
                <a:lnTo>
                  <a:pt x="997204" y="217068"/>
                </a:lnTo>
                <a:lnTo>
                  <a:pt x="0" y="0"/>
                </a:lnTo>
                <a:lnTo>
                  <a:pt x="1854454" y="217068"/>
                </a:lnTo>
                <a:lnTo>
                  <a:pt x="3854704" y="217068"/>
                </a:lnTo>
                <a:lnTo>
                  <a:pt x="3854704" y="305968"/>
                </a:lnTo>
                <a:lnTo>
                  <a:pt x="3854704" y="439318"/>
                </a:lnTo>
                <a:lnTo>
                  <a:pt x="3854704" y="750468"/>
                </a:lnTo>
                <a:lnTo>
                  <a:pt x="1854454" y="750468"/>
                </a:lnTo>
                <a:lnTo>
                  <a:pt x="997204" y="750468"/>
                </a:lnTo>
                <a:lnTo>
                  <a:pt x="425704" y="750468"/>
                </a:lnTo>
                <a:lnTo>
                  <a:pt x="425704" y="439318"/>
                </a:lnTo>
                <a:lnTo>
                  <a:pt x="425704" y="305968"/>
                </a:lnTo>
                <a:lnTo>
                  <a:pt x="425704" y="217068"/>
                </a:lnTo>
                <a:close/>
              </a:path>
            </a:pathLst>
          </a:custGeom>
          <a:ln w="57912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827901" y="5984849"/>
            <a:ext cx="34461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FF3300"/>
                </a:solidFill>
                <a:latin typeface="宋体"/>
                <a:cs typeface="宋体"/>
              </a:rPr>
              <a:t>栈</a:t>
            </a:r>
            <a:r>
              <a:rPr dirty="0" sz="2500" b="1">
                <a:solidFill>
                  <a:srgbClr val="FF3300"/>
                </a:solidFill>
                <a:latin typeface="宋体"/>
                <a:cs typeface="宋体"/>
              </a:rPr>
              <a:t>满</a:t>
            </a:r>
            <a:r>
              <a:rPr dirty="0" sz="2500" spc="-5" b="1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dirty="0" sz="2500" spc="-5" b="1">
                <a:solidFill>
                  <a:srgbClr val="FF3300"/>
                </a:solidFill>
                <a:latin typeface="宋体"/>
                <a:cs typeface="宋体"/>
              </a:rPr>
              <a:t>返回</a:t>
            </a:r>
            <a:r>
              <a:rPr dirty="0" sz="2500" spc="-5" b="1">
                <a:solidFill>
                  <a:srgbClr val="FF3300"/>
                </a:solidFill>
                <a:latin typeface="Times New Roman"/>
                <a:cs typeface="Times New Roman"/>
              </a:rPr>
              <a:t>1,</a:t>
            </a:r>
            <a:r>
              <a:rPr dirty="0" sz="2500" spc="-5" b="1">
                <a:solidFill>
                  <a:srgbClr val="FF3300"/>
                </a:solidFill>
                <a:latin typeface="宋体"/>
                <a:cs typeface="宋体"/>
              </a:rPr>
              <a:t>否则</a:t>
            </a:r>
            <a:r>
              <a:rPr dirty="0" sz="2500" spc="-5" b="1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dirty="0" sz="2500" spc="-5" b="1">
                <a:solidFill>
                  <a:srgbClr val="FF3300"/>
                </a:solidFill>
                <a:latin typeface="宋体"/>
                <a:cs typeface="宋体"/>
              </a:rPr>
              <a:t>返回</a:t>
            </a:r>
            <a:r>
              <a:rPr dirty="0" sz="2500" spc="-5" b="1">
                <a:solidFill>
                  <a:srgbClr val="FF3300"/>
                </a:solidFill>
                <a:latin typeface="Times New Roman"/>
                <a:cs typeface="Times New Roman"/>
              </a:rPr>
              <a:t>0</a:t>
            </a:r>
            <a:r>
              <a:rPr dirty="0" sz="2500" spc="-15" b="1">
                <a:solidFill>
                  <a:srgbClr val="FF3300"/>
                </a:solidFill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5008" y="3902964"/>
            <a:ext cx="4584700" cy="647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5863" y="3968622"/>
            <a:ext cx="35629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584" algn="l"/>
              </a:tabLst>
            </a:pPr>
            <a:r>
              <a:rPr dirty="0" sz="3000" b="1">
                <a:solidFill>
                  <a:srgbClr val="FF3300"/>
                </a:solidFill>
                <a:latin typeface="Times New Roman"/>
                <a:cs typeface="Times New Roman"/>
              </a:rPr>
              <a:t>3.	</a:t>
            </a: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测试堆栈是否已满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29571" y="4568190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 h="0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535923" y="456819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 h="0">
                <a:moveTo>
                  <a:pt x="0" y="0"/>
                </a:moveTo>
                <a:lnTo>
                  <a:pt x="54864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36635" y="4568190"/>
            <a:ext cx="58419" cy="0"/>
          </a:xfrm>
          <a:custGeom>
            <a:avLst/>
            <a:gdLst/>
            <a:ahLst/>
            <a:cxnLst/>
            <a:rect l="l" t="t" r="r" b="b"/>
            <a:pathLst>
              <a:path w="58420" h="0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726680" y="456819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 h="0">
                <a:moveTo>
                  <a:pt x="0" y="0"/>
                </a:moveTo>
                <a:lnTo>
                  <a:pt x="68579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24343" y="456819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69430" y="4568190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5" h="0">
                <a:moveTo>
                  <a:pt x="0" y="0"/>
                </a:moveTo>
                <a:lnTo>
                  <a:pt x="113538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69430" y="5083302"/>
            <a:ext cx="2954020" cy="0"/>
          </a:xfrm>
          <a:custGeom>
            <a:avLst/>
            <a:gdLst/>
            <a:ahLst/>
            <a:cxnLst/>
            <a:rect l="l" t="t" r="r" b="b"/>
            <a:pathLst>
              <a:path w="2954020" h="0">
                <a:moveTo>
                  <a:pt x="0" y="0"/>
                </a:moveTo>
                <a:lnTo>
                  <a:pt x="2953512" y="0"/>
                </a:lnTo>
              </a:path>
            </a:pathLst>
          </a:custGeom>
          <a:ln w="25908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69430" y="456819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6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64145" y="4902708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0"/>
                </a:moveTo>
                <a:lnTo>
                  <a:pt x="0" y="168402"/>
                </a:lnTo>
              </a:path>
            </a:pathLst>
          </a:custGeom>
          <a:ln w="2895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69530" y="4899659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95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77961" y="4899659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2895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471154" y="489051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93"/>
                </a:lnTo>
              </a:path>
            </a:pathLst>
          </a:custGeom>
          <a:ln w="2895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38181" y="4899659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95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61754" y="4899659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28955">
            <a:solidFill>
              <a:srgbClr val="0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710318" y="4234433"/>
            <a:ext cx="295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latin typeface="Arial"/>
                <a:cs typeface="Arial"/>
              </a:rPr>
              <a:t>M</a:t>
            </a:r>
            <a:r>
              <a:rPr dirty="0" sz="1800" b="1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94906" y="4543108"/>
            <a:ext cx="1276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5" b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44457" y="4458631"/>
            <a:ext cx="228600" cy="2806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solidFill>
                  <a:srgbClr val="944F71"/>
                </a:solidFill>
                <a:latin typeface="Symbol"/>
                <a:cs typeface="Symbol"/>
              </a:rPr>
              <a:t>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90181" y="3712329"/>
            <a:ext cx="2230755" cy="82232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5"/>
              </a:spcBef>
            </a:pPr>
            <a:r>
              <a:rPr dirty="0" sz="2200" spc="-55" b="1">
                <a:solidFill>
                  <a:srgbClr val="D70000"/>
                </a:solidFill>
                <a:latin typeface="Arial"/>
                <a:cs typeface="Arial"/>
              </a:rPr>
              <a:t>STACK[0..M</a:t>
            </a:r>
            <a:r>
              <a:rPr dirty="0" sz="2200" spc="-55" b="1">
                <a:solidFill>
                  <a:srgbClr val="D70000"/>
                </a:solidFill>
                <a:latin typeface="宋体"/>
                <a:cs typeface="宋体"/>
              </a:rPr>
              <a:t>-</a:t>
            </a:r>
            <a:r>
              <a:rPr dirty="0" sz="2200" spc="-55" b="1">
                <a:solidFill>
                  <a:srgbClr val="D70000"/>
                </a:solidFill>
                <a:latin typeface="Arial"/>
                <a:cs typeface="Arial"/>
              </a:rPr>
              <a:t>1]</a:t>
            </a:r>
            <a:r>
              <a:rPr dirty="0" baseline="-35493" sz="2700" spc="-82" b="1">
                <a:solidFill>
                  <a:srgbClr val="944F71"/>
                </a:solidFill>
                <a:latin typeface="Symbol"/>
                <a:cs typeface="Symbol"/>
              </a:rPr>
              <a:t></a:t>
            </a:r>
            <a:endParaRPr baseline="-35493" sz="2700">
              <a:latin typeface="Symbol"/>
              <a:cs typeface="Symbol"/>
            </a:endParaRPr>
          </a:p>
          <a:p>
            <a:pPr marL="204470">
              <a:lnSpc>
                <a:spcPct val="100000"/>
              </a:lnSpc>
              <a:spcBef>
                <a:spcPts val="665"/>
              </a:spcBef>
              <a:tabLst>
                <a:tab pos="648970" algn="l"/>
                <a:tab pos="1092200" algn="l"/>
                <a:tab pos="1536700" algn="l"/>
              </a:tabLst>
            </a:pPr>
            <a:r>
              <a:rPr dirty="0" sz="1800" spc="-5" b="1">
                <a:latin typeface="Arial"/>
                <a:cs typeface="Arial"/>
              </a:rPr>
              <a:t>0	1	2	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82968" y="4448555"/>
            <a:ext cx="341630" cy="454659"/>
          </a:xfrm>
          <a:custGeom>
            <a:avLst/>
            <a:gdLst/>
            <a:ahLst/>
            <a:cxnLst/>
            <a:rect l="l" t="t" r="r" b="b"/>
            <a:pathLst>
              <a:path w="341629" h="454660">
                <a:moveTo>
                  <a:pt x="0" y="454152"/>
                </a:moveTo>
                <a:lnTo>
                  <a:pt x="341375" y="454152"/>
                </a:lnTo>
                <a:lnTo>
                  <a:pt x="341375" y="0"/>
                </a:lnTo>
                <a:lnTo>
                  <a:pt x="0" y="0"/>
                </a:lnTo>
                <a:lnTo>
                  <a:pt x="0" y="45415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85304" y="4445508"/>
            <a:ext cx="341630" cy="454659"/>
          </a:xfrm>
          <a:custGeom>
            <a:avLst/>
            <a:gdLst/>
            <a:ahLst/>
            <a:cxnLst/>
            <a:rect l="l" t="t" r="r" b="b"/>
            <a:pathLst>
              <a:path w="341629" h="454660">
                <a:moveTo>
                  <a:pt x="0" y="454151"/>
                </a:moveTo>
                <a:lnTo>
                  <a:pt x="341375" y="454151"/>
                </a:lnTo>
                <a:lnTo>
                  <a:pt x="34137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795259" y="4445508"/>
            <a:ext cx="341630" cy="454659"/>
          </a:xfrm>
          <a:custGeom>
            <a:avLst/>
            <a:gdLst/>
            <a:ahLst/>
            <a:cxnLst/>
            <a:rect l="l" t="t" r="r" b="b"/>
            <a:pathLst>
              <a:path w="341629" h="454660">
                <a:moveTo>
                  <a:pt x="0" y="454151"/>
                </a:moveTo>
                <a:lnTo>
                  <a:pt x="341375" y="454151"/>
                </a:lnTo>
                <a:lnTo>
                  <a:pt x="34137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94547" y="4436364"/>
            <a:ext cx="341630" cy="454659"/>
          </a:xfrm>
          <a:custGeom>
            <a:avLst/>
            <a:gdLst/>
            <a:ahLst/>
            <a:cxnLst/>
            <a:rect l="l" t="t" r="r" b="b"/>
            <a:pathLst>
              <a:path w="341629" h="454660">
                <a:moveTo>
                  <a:pt x="0" y="454151"/>
                </a:moveTo>
                <a:lnTo>
                  <a:pt x="341375" y="454151"/>
                </a:lnTo>
                <a:lnTo>
                  <a:pt x="34137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569195" y="4445508"/>
            <a:ext cx="341630" cy="454659"/>
          </a:xfrm>
          <a:custGeom>
            <a:avLst/>
            <a:gdLst/>
            <a:ahLst/>
            <a:cxnLst/>
            <a:rect l="l" t="t" r="r" b="b"/>
            <a:pathLst>
              <a:path w="341629" h="454660">
                <a:moveTo>
                  <a:pt x="0" y="454151"/>
                </a:moveTo>
                <a:lnTo>
                  <a:pt x="341375" y="454151"/>
                </a:lnTo>
                <a:lnTo>
                  <a:pt x="341375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590788" y="4445508"/>
            <a:ext cx="939165" cy="454659"/>
          </a:xfrm>
          <a:custGeom>
            <a:avLst/>
            <a:gdLst/>
            <a:ahLst/>
            <a:cxnLst/>
            <a:rect l="l" t="t" r="r" b="b"/>
            <a:pathLst>
              <a:path w="939165" h="454660">
                <a:moveTo>
                  <a:pt x="0" y="454151"/>
                </a:moveTo>
                <a:lnTo>
                  <a:pt x="938783" y="454151"/>
                </a:lnTo>
                <a:lnTo>
                  <a:pt x="938783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9533001" y="5097602"/>
            <a:ext cx="4743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0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2000" b="1">
                <a:solidFill>
                  <a:srgbClr val="FF0000"/>
                </a:solidFill>
                <a:latin typeface="Arial"/>
                <a:cs typeface="Arial"/>
              </a:rPr>
              <a:t>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663683" y="4978146"/>
            <a:ext cx="77724" cy="229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054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顺序栈的基本算法：进栈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8551" y="1171447"/>
            <a:ext cx="22637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5065" algn="l"/>
                <a:tab pos="1631314" algn="l"/>
                <a:tab pos="2155190" algn="l"/>
              </a:tabLst>
            </a:pP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0	1	2	3	</a:t>
            </a:r>
            <a:r>
              <a:rPr dirty="0" sz="1500" b="1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8930" y="1171447"/>
            <a:ext cx="3644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M-1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0582" y="2159254"/>
            <a:ext cx="380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DC0081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DC0081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DC0081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2195" y="1963673"/>
            <a:ext cx="100837" cy="244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09188" y="1956816"/>
            <a:ext cx="419100" cy="248920"/>
          </a:xfrm>
          <a:custGeom>
            <a:avLst/>
            <a:gdLst/>
            <a:ahLst/>
            <a:cxnLst/>
            <a:rect l="l" t="t" r="r" b="b"/>
            <a:pathLst>
              <a:path w="419100" h="248919">
                <a:moveTo>
                  <a:pt x="0" y="248412"/>
                </a:moveTo>
                <a:lnTo>
                  <a:pt x="419100" y="248412"/>
                </a:lnTo>
                <a:lnTo>
                  <a:pt x="419100" y="0"/>
                </a:lnTo>
                <a:lnTo>
                  <a:pt x="0" y="0"/>
                </a:lnTo>
                <a:lnTo>
                  <a:pt x="0" y="248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51275" y="1977389"/>
            <a:ext cx="168275" cy="24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44395" y="1437132"/>
          <a:ext cx="5525770" cy="48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1752600"/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3215"/>
                        </a:lnSpc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800" b="1">
                          <a:solidFill>
                            <a:srgbClr val="DC0081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2235">
                        <a:lnSpc>
                          <a:spcPts val="2550"/>
                        </a:lnSpc>
                      </a:pPr>
                      <a:r>
                        <a:rPr dirty="0" sz="24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464055" y="2961639"/>
            <a:ext cx="6932930" cy="3429000"/>
          </a:xfrm>
          <a:custGeom>
            <a:avLst/>
            <a:gdLst/>
            <a:ahLst/>
            <a:cxnLst/>
            <a:rect l="l" t="t" r="r" b="b"/>
            <a:pathLst>
              <a:path w="6932930" h="3429000">
                <a:moveTo>
                  <a:pt x="0" y="3429000"/>
                </a:moveTo>
                <a:lnTo>
                  <a:pt x="6932676" y="3429000"/>
                </a:lnTo>
                <a:lnTo>
                  <a:pt x="6932676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4355" y="2834639"/>
            <a:ext cx="6932930" cy="3429000"/>
          </a:xfrm>
          <a:custGeom>
            <a:avLst/>
            <a:gdLst/>
            <a:ahLst/>
            <a:cxnLst/>
            <a:rect l="l" t="t" r="r" b="b"/>
            <a:pathLst>
              <a:path w="6932930" h="3429000">
                <a:moveTo>
                  <a:pt x="0" y="3429000"/>
                </a:moveTo>
                <a:lnTo>
                  <a:pt x="6932676" y="3429000"/>
                </a:lnTo>
                <a:lnTo>
                  <a:pt x="6932676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solidFill>
            <a:srgbClr val="DDE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85366" y="3202889"/>
            <a:ext cx="6179185" cy="2131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5"/>
              </a:spcBef>
              <a:tabLst>
                <a:tab pos="783590" algn="l"/>
                <a:tab pos="3842385" algn="l"/>
              </a:tabLst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void	push( </a:t>
            </a:r>
            <a:r>
              <a:rPr dirty="0" sz="26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</a:t>
            </a:r>
            <a:r>
              <a:rPr dirty="0" sz="2600" spc="-1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s[</a:t>
            </a:r>
            <a:r>
              <a:rPr dirty="0" sz="2600" spc="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],	</a:t>
            </a:r>
            <a:r>
              <a:rPr dirty="0" sz="2600" spc="-25" b="1">
                <a:solidFill>
                  <a:srgbClr val="003399"/>
                </a:solidFill>
                <a:latin typeface="Times New Roman"/>
                <a:cs typeface="Times New Roman"/>
              </a:rPr>
              <a:t>ElmeType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item</a:t>
            </a:r>
            <a:r>
              <a:rPr dirty="0" sz="2600" spc="-7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672465">
              <a:lnSpc>
                <a:spcPts val="2340"/>
              </a:lnSpc>
            </a:pPr>
            <a:r>
              <a:rPr dirty="0" sz="2600" spc="-5" b="1">
                <a:solidFill>
                  <a:srgbClr val="003399"/>
                </a:solidFill>
                <a:latin typeface="Times New Roman"/>
                <a:cs typeface="Times New Roman"/>
              </a:rPr>
              <a:t>if( isFull()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49680">
              <a:lnSpc>
                <a:spcPts val="2340"/>
              </a:lnSpc>
            </a:pPr>
            <a:r>
              <a:rPr dirty="0" sz="2600" spc="-5" b="1">
                <a:solidFill>
                  <a:srgbClr val="003399"/>
                </a:solidFill>
                <a:latin typeface="Times New Roman"/>
                <a:cs typeface="Times New Roman"/>
              </a:rPr>
              <a:t>Error(“Full</a:t>
            </a:r>
            <a:r>
              <a:rPr dirty="0" sz="2600" spc="-2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3399"/>
                </a:solidFill>
                <a:latin typeface="Times New Roman"/>
                <a:cs typeface="Times New Roman"/>
              </a:rPr>
              <a:t>Stack!”);</a:t>
            </a:r>
            <a:endParaRPr sz="2600">
              <a:latin typeface="Times New Roman"/>
              <a:cs typeface="Times New Roman"/>
            </a:endParaRPr>
          </a:p>
          <a:p>
            <a:pPr marL="672465">
              <a:lnSpc>
                <a:spcPts val="2730"/>
              </a:lnSpc>
            </a:pPr>
            <a:r>
              <a:rPr dirty="0" sz="2600" spc="-5" b="1">
                <a:solidFill>
                  <a:srgbClr val="003399"/>
                </a:solidFill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1200150">
              <a:lnSpc>
                <a:spcPct val="100000"/>
              </a:lnSpc>
              <a:spcBef>
                <a:spcPts val="969"/>
              </a:spcBef>
            </a:pPr>
            <a:r>
              <a:rPr dirty="0" sz="2600" spc="-20" b="1">
                <a:solidFill>
                  <a:srgbClr val="DC0081"/>
                </a:solidFill>
                <a:latin typeface="Times New Roman"/>
                <a:cs typeface="Times New Roman"/>
              </a:rPr>
              <a:t>s[++Top]=item</a:t>
            </a:r>
            <a:r>
              <a:rPr dirty="0" sz="2600" spc="-20" b="1">
                <a:solidFill>
                  <a:srgbClr val="DC0081"/>
                </a:solidFill>
                <a:latin typeface="宋体"/>
                <a:cs typeface="宋体"/>
              </a:rPr>
              <a:t>；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5366" y="5547766"/>
            <a:ext cx="15621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15686" y="5406135"/>
            <a:ext cx="2236470" cy="735965"/>
          </a:xfrm>
          <a:custGeom>
            <a:avLst/>
            <a:gdLst/>
            <a:ahLst/>
            <a:cxnLst/>
            <a:rect l="l" t="t" r="r" b="b"/>
            <a:pathLst>
              <a:path w="2236470" h="735964">
                <a:moveTo>
                  <a:pt x="616076" y="173227"/>
                </a:moveTo>
                <a:lnTo>
                  <a:pt x="886078" y="173227"/>
                </a:lnTo>
                <a:lnTo>
                  <a:pt x="1291082" y="173227"/>
                </a:lnTo>
                <a:lnTo>
                  <a:pt x="2236089" y="173227"/>
                </a:lnTo>
                <a:lnTo>
                  <a:pt x="2236089" y="266953"/>
                </a:lnTo>
                <a:lnTo>
                  <a:pt x="2236089" y="407542"/>
                </a:lnTo>
                <a:lnTo>
                  <a:pt x="2236089" y="735583"/>
                </a:lnTo>
                <a:lnTo>
                  <a:pt x="1291082" y="735583"/>
                </a:lnTo>
                <a:lnTo>
                  <a:pt x="886078" y="735583"/>
                </a:lnTo>
                <a:lnTo>
                  <a:pt x="616076" y="735583"/>
                </a:lnTo>
                <a:lnTo>
                  <a:pt x="616076" y="407542"/>
                </a:lnTo>
                <a:lnTo>
                  <a:pt x="0" y="0"/>
                </a:lnTo>
                <a:lnTo>
                  <a:pt x="616076" y="266953"/>
                </a:lnTo>
                <a:lnTo>
                  <a:pt x="616076" y="173227"/>
                </a:lnTo>
                <a:close/>
              </a:path>
            </a:pathLst>
          </a:custGeom>
          <a:ln w="57912">
            <a:solidFill>
              <a:srgbClr val="2CB3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33364" y="5776137"/>
            <a:ext cx="1194562" cy="283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10758" y="5700776"/>
            <a:ext cx="1250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入栈成功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8639556" y="4840223"/>
            <a:ext cx="3131820" cy="147828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void </a:t>
            </a:r>
            <a:r>
              <a:rPr dirty="0" sz="1800" spc="-5" b="1">
                <a:latin typeface="Times New Roman"/>
                <a:cs typeface="Times New Roman"/>
              </a:rPr>
              <a:t>Error(char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s[])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49275" marR="83566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printf(“%s\n”,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s);  </a:t>
            </a:r>
            <a:r>
              <a:rPr dirty="0" sz="1800" b="1">
                <a:latin typeface="Times New Roman"/>
                <a:cs typeface="Times New Roman"/>
              </a:rPr>
              <a:t>exit(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-1);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054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顺序栈的基本算法：出栈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1005" y="1247089"/>
            <a:ext cx="231013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154430" algn="l"/>
                <a:tab pos="1630680" algn="l"/>
                <a:tab pos="2201545" algn="l"/>
              </a:tabLst>
            </a:pP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0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3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1384" y="1247089"/>
            <a:ext cx="36512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dirty="0" sz="1500" b="1">
                <a:solidFill>
                  <a:srgbClr val="000099"/>
                </a:solidFill>
                <a:latin typeface="Times New Roman"/>
                <a:cs typeface="Times New Roman"/>
              </a:rPr>
              <a:t>-1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35707" y="1513332"/>
          <a:ext cx="5525770" cy="48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1752600"/>
                <a:gridCol w="533400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3215"/>
                        </a:lnSpc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8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9695">
                        <a:lnSpc>
                          <a:spcPts val="2550"/>
                        </a:lnSpc>
                      </a:pPr>
                      <a:r>
                        <a:rPr dirty="0" sz="2400" b="1">
                          <a:solidFill>
                            <a:srgbClr val="000099"/>
                          </a:solidFill>
                          <a:latin typeface="Times New Roman"/>
                          <a:cs typeface="Times New Roman"/>
                        </a:rPr>
                        <a:t>…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32909" y="2235200"/>
            <a:ext cx="380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DC0081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DC0081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DC0081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8885" y="1559616"/>
            <a:ext cx="15811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2140" y="2039873"/>
            <a:ext cx="189230" cy="266700"/>
          </a:xfrm>
          <a:custGeom>
            <a:avLst/>
            <a:gdLst/>
            <a:ahLst/>
            <a:cxnLst/>
            <a:rect l="l" t="t" r="r" b="b"/>
            <a:pathLst>
              <a:path w="189229" h="266700">
                <a:moveTo>
                  <a:pt x="104703" y="99407"/>
                </a:moveTo>
                <a:lnTo>
                  <a:pt x="0" y="251713"/>
                </a:lnTo>
                <a:lnTo>
                  <a:pt x="21336" y="266446"/>
                </a:lnTo>
                <a:lnTo>
                  <a:pt x="126017" y="114052"/>
                </a:lnTo>
                <a:lnTo>
                  <a:pt x="104703" y="99407"/>
                </a:lnTo>
                <a:close/>
              </a:path>
              <a:path w="189229" h="266700">
                <a:moveTo>
                  <a:pt x="160269" y="88773"/>
                </a:moveTo>
                <a:lnTo>
                  <a:pt x="112013" y="88773"/>
                </a:lnTo>
                <a:lnTo>
                  <a:pt x="133350" y="103377"/>
                </a:lnTo>
                <a:lnTo>
                  <a:pt x="126017" y="114052"/>
                </a:lnTo>
                <a:lnTo>
                  <a:pt x="147447" y="128777"/>
                </a:lnTo>
                <a:lnTo>
                  <a:pt x="160269" y="88773"/>
                </a:lnTo>
                <a:close/>
              </a:path>
              <a:path w="189229" h="266700">
                <a:moveTo>
                  <a:pt x="112013" y="88773"/>
                </a:moveTo>
                <a:lnTo>
                  <a:pt x="104703" y="99407"/>
                </a:lnTo>
                <a:lnTo>
                  <a:pt x="126017" y="114052"/>
                </a:lnTo>
                <a:lnTo>
                  <a:pt x="133350" y="103377"/>
                </a:lnTo>
                <a:lnTo>
                  <a:pt x="112013" y="88773"/>
                </a:lnTo>
                <a:close/>
              </a:path>
              <a:path w="189229" h="266700">
                <a:moveTo>
                  <a:pt x="188722" y="0"/>
                </a:moveTo>
                <a:lnTo>
                  <a:pt x="83312" y="84709"/>
                </a:lnTo>
                <a:lnTo>
                  <a:pt x="104703" y="99407"/>
                </a:lnTo>
                <a:lnTo>
                  <a:pt x="112013" y="88773"/>
                </a:lnTo>
                <a:lnTo>
                  <a:pt x="160269" y="88773"/>
                </a:lnTo>
                <a:lnTo>
                  <a:pt x="188722" y="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81500" y="2020823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7461" y="1983485"/>
            <a:ext cx="245110" cy="321310"/>
          </a:xfrm>
          <a:custGeom>
            <a:avLst/>
            <a:gdLst/>
            <a:ahLst/>
            <a:cxnLst/>
            <a:rect l="l" t="t" r="r" b="b"/>
            <a:pathLst>
              <a:path w="245110" h="321310">
                <a:moveTo>
                  <a:pt x="85344" y="94741"/>
                </a:moveTo>
                <a:lnTo>
                  <a:pt x="67055" y="108458"/>
                </a:lnTo>
                <a:lnTo>
                  <a:pt x="226313" y="320801"/>
                </a:lnTo>
                <a:lnTo>
                  <a:pt x="244601" y="307086"/>
                </a:lnTo>
                <a:lnTo>
                  <a:pt x="85344" y="94741"/>
                </a:lnTo>
                <a:close/>
              </a:path>
              <a:path w="245110" h="321310">
                <a:moveTo>
                  <a:pt x="0" y="0"/>
                </a:moveTo>
                <a:lnTo>
                  <a:pt x="55879" y="116839"/>
                </a:lnTo>
                <a:lnTo>
                  <a:pt x="67055" y="108458"/>
                </a:lnTo>
                <a:lnTo>
                  <a:pt x="59436" y="98298"/>
                </a:lnTo>
                <a:lnTo>
                  <a:pt x="77724" y="84581"/>
                </a:lnTo>
                <a:lnTo>
                  <a:pt x="94532" y="84581"/>
                </a:lnTo>
                <a:lnTo>
                  <a:pt x="0" y="0"/>
                </a:lnTo>
                <a:close/>
              </a:path>
              <a:path w="245110" h="321310">
                <a:moveTo>
                  <a:pt x="77724" y="84581"/>
                </a:moveTo>
                <a:lnTo>
                  <a:pt x="59436" y="98298"/>
                </a:lnTo>
                <a:lnTo>
                  <a:pt x="67055" y="108458"/>
                </a:lnTo>
                <a:lnTo>
                  <a:pt x="85344" y="94741"/>
                </a:lnTo>
                <a:lnTo>
                  <a:pt x="77724" y="84581"/>
                </a:lnTo>
                <a:close/>
              </a:path>
              <a:path w="245110" h="321310">
                <a:moveTo>
                  <a:pt x="94532" y="84581"/>
                </a:moveTo>
                <a:lnTo>
                  <a:pt x="77724" y="84581"/>
                </a:lnTo>
                <a:lnTo>
                  <a:pt x="85344" y="94741"/>
                </a:lnTo>
                <a:lnTo>
                  <a:pt x="96520" y="86360"/>
                </a:lnTo>
                <a:lnTo>
                  <a:pt x="94532" y="84581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57700" y="165963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11527" y="2958592"/>
            <a:ext cx="7696200" cy="3200400"/>
          </a:xfrm>
          <a:custGeom>
            <a:avLst/>
            <a:gdLst/>
            <a:ahLst/>
            <a:cxnLst/>
            <a:rect l="l" t="t" r="r" b="b"/>
            <a:pathLst>
              <a:path w="7696200" h="3200400">
                <a:moveTo>
                  <a:pt x="0" y="3200400"/>
                </a:moveTo>
                <a:lnTo>
                  <a:pt x="7696200" y="3200400"/>
                </a:lnTo>
                <a:lnTo>
                  <a:pt x="76962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1827" y="2831592"/>
            <a:ext cx="7696200" cy="3200400"/>
          </a:xfrm>
          <a:custGeom>
            <a:avLst/>
            <a:gdLst/>
            <a:ahLst/>
            <a:cxnLst/>
            <a:rect l="l" t="t" r="r" b="b"/>
            <a:pathLst>
              <a:path w="7696200" h="3200400">
                <a:moveTo>
                  <a:pt x="0" y="3200400"/>
                </a:moveTo>
                <a:lnTo>
                  <a:pt x="7696200" y="3200400"/>
                </a:lnTo>
                <a:lnTo>
                  <a:pt x="76962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88740" y="4795011"/>
            <a:ext cx="1780539" cy="289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92267" y="493807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107" y="0"/>
                </a:lnTo>
              </a:path>
            </a:pathLst>
          </a:custGeom>
          <a:ln w="33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01996" y="493807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106" y="0"/>
                </a:lnTo>
              </a:path>
            </a:pathLst>
          </a:custGeom>
          <a:ln w="33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14390" y="4795011"/>
            <a:ext cx="184785" cy="279400"/>
          </a:xfrm>
          <a:custGeom>
            <a:avLst/>
            <a:gdLst/>
            <a:ahLst/>
            <a:cxnLst/>
            <a:rect l="l" t="t" r="r" b="b"/>
            <a:pathLst>
              <a:path w="184785" h="279400">
                <a:moveTo>
                  <a:pt x="64897" y="0"/>
                </a:moveTo>
                <a:lnTo>
                  <a:pt x="0" y="0"/>
                </a:lnTo>
                <a:lnTo>
                  <a:pt x="0" y="6476"/>
                </a:lnTo>
                <a:lnTo>
                  <a:pt x="15112" y="6476"/>
                </a:lnTo>
                <a:lnTo>
                  <a:pt x="20193" y="7493"/>
                </a:lnTo>
                <a:lnTo>
                  <a:pt x="28956" y="25273"/>
                </a:lnTo>
                <a:lnTo>
                  <a:pt x="28956" y="255015"/>
                </a:lnTo>
                <a:lnTo>
                  <a:pt x="28321" y="261746"/>
                </a:lnTo>
                <a:lnTo>
                  <a:pt x="27050" y="264668"/>
                </a:lnTo>
                <a:lnTo>
                  <a:pt x="25908" y="267588"/>
                </a:lnTo>
                <a:lnTo>
                  <a:pt x="24003" y="269748"/>
                </a:lnTo>
                <a:lnTo>
                  <a:pt x="19176" y="272542"/>
                </a:lnTo>
                <a:lnTo>
                  <a:pt x="14350" y="273304"/>
                </a:lnTo>
                <a:lnTo>
                  <a:pt x="0" y="273304"/>
                </a:lnTo>
                <a:lnTo>
                  <a:pt x="0" y="279400"/>
                </a:lnTo>
                <a:lnTo>
                  <a:pt x="64897" y="279400"/>
                </a:lnTo>
                <a:lnTo>
                  <a:pt x="64897" y="0"/>
                </a:lnTo>
                <a:close/>
              </a:path>
              <a:path w="184785" h="279400">
                <a:moveTo>
                  <a:pt x="161417" y="63626"/>
                </a:moveTo>
                <a:lnTo>
                  <a:pt x="146431" y="63626"/>
                </a:lnTo>
                <a:lnTo>
                  <a:pt x="140081" y="66293"/>
                </a:lnTo>
                <a:lnTo>
                  <a:pt x="129794" y="76581"/>
                </a:lnTo>
                <a:lnTo>
                  <a:pt x="127254" y="82931"/>
                </a:lnTo>
                <a:lnTo>
                  <a:pt x="127254" y="97789"/>
                </a:lnTo>
                <a:lnTo>
                  <a:pt x="129794" y="104012"/>
                </a:lnTo>
                <a:lnTo>
                  <a:pt x="135000" y="109219"/>
                </a:lnTo>
                <a:lnTo>
                  <a:pt x="140208" y="114554"/>
                </a:lnTo>
                <a:lnTo>
                  <a:pt x="146558" y="117093"/>
                </a:lnTo>
                <a:lnTo>
                  <a:pt x="161289" y="117093"/>
                </a:lnTo>
                <a:lnTo>
                  <a:pt x="167639" y="114554"/>
                </a:lnTo>
                <a:lnTo>
                  <a:pt x="172847" y="109219"/>
                </a:lnTo>
                <a:lnTo>
                  <a:pt x="178054" y="104012"/>
                </a:lnTo>
                <a:lnTo>
                  <a:pt x="180594" y="97789"/>
                </a:lnTo>
                <a:lnTo>
                  <a:pt x="180594" y="82931"/>
                </a:lnTo>
                <a:lnTo>
                  <a:pt x="178054" y="76581"/>
                </a:lnTo>
                <a:lnTo>
                  <a:pt x="167767" y="66293"/>
                </a:lnTo>
                <a:lnTo>
                  <a:pt x="161417" y="63626"/>
                </a:lnTo>
                <a:close/>
              </a:path>
              <a:path w="184785" h="279400">
                <a:moveTo>
                  <a:pt x="184082" y="217169"/>
                </a:moveTo>
                <a:lnTo>
                  <a:pt x="162306" y="217169"/>
                </a:lnTo>
                <a:lnTo>
                  <a:pt x="163068" y="217677"/>
                </a:lnTo>
                <a:lnTo>
                  <a:pt x="164592" y="219456"/>
                </a:lnTo>
                <a:lnTo>
                  <a:pt x="164973" y="220852"/>
                </a:lnTo>
                <a:lnTo>
                  <a:pt x="164973" y="222757"/>
                </a:lnTo>
                <a:lnTo>
                  <a:pt x="145446" y="260635"/>
                </a:lnTo>
                <a:lnTo>
                  <a:pt x="129286" y="269875"/>
                </a:lnTo>
                <a:lnTo>
                  <a:pt x="129286" y="276987"/>
                </a:lnTo>
                <a:lnTo>
                  <a:pt x="170687" y="250698"/>
                </a:lnTo>
                <a:lnTo>
                  <a:pt x="183848" y="220218"/>
                </a:lnTo>
                <a:lnTo>
                  <a:pt x="184082" y="217169"/>
                </a:lnTo>
                <a:close/>
              </a:path>
              <a:path w="184785" h="279400">
                <a:moveTo>
                  <a:pt x="151130" y="169418"/>
                </a:moveTo>
                <a:lnTo>
                  <a:pt x="143510" y="169418"/>
                </a:lnTo>
                <a:lnTo>
                  <a:pt x="136890" y="172100"/>
                </a:lnTo>
                <a:lnTo>
                  <a:pt x="131572" y="177545"/>
                </a:lnTo>
                <a:lnTo>
                  <a:pt x="126237" y="182880"/>
                </a:lnTo>
                <a:lnTo>
                  <a:pt x="123444" y="189102"/>
                </a:lnTo>
                <a:lnTo>
                  <a:pt x="123444" y="202945"/>
                </a:lnTo>
                <a:lnTo>
                  <a:pt x="125857" y="208661"/>
                </a:lnTo>
                <a:lnTo>
                  <a:pt x="135255" y="218567"/>
                </a:lnTo>
                <a:lnTo>
                  <a:pt x="140716" y="221106"/>
                </a:lnTo>
                <a:lnTo>
                  <a:pt x="151637" y="221106"/>
                </a:lnTo>
                <a:lnTo>
                  <a:pt x="155575" y="220218"/>
                </a:lnTo>
                <a:lnTo>
                  <a:pt x="160020" y="217550"/>
                </a:lnTo>
                <a:lnTo>
                  <a:pt x="160909" y="217169"/>
                </a:lnTo>
                <a:lnTo>
                  <a:pt x="184082" y="217169"/>
                </a:lnTo>
                <a:lnTo>
                  <a:pt x="184658" y="209676"/>
                </a:lnTo>
                <a:lnTo>
                  <a:pt x="163955" y="172085"/>
                </a:lnTo>
                <a:lnTo>
                  <a:pt x="157823" y="170086"/>
                </a:lnTo>
                <a:lnTo>
                  <a:pt x="151130" y="16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99377" y="3954779"/>
            <a:ext cx="2428240" cy="764540"/>
          </a:xfrm>
          <a:custGeom>
            <a:avLst/>
            <a:gdLst/>
            <a:ahLst/>
            <a:cxnLst/>
            <a:rect l="l" t="t" r="r" b="b"/>
            <a:pathLst>
              <a:path w="2428240" h="764539">
                <a:moveTo>
                  <a:pt x="599058" y="0"/>
                </a:moveTo>
                <a:lnTo>
                  <a:pt x="903858" y="0"/>
                </a:lnTo>
                <a:lnTo>
                  <a:pt x="1361058" y="0"/>
                </a:lnTo>
                <a:lnTo>
                  <a:pt x="2427858" y="0"/>
                </a:lnTo>
                <a:lnTo>
                  <a:pt x="2427858" y="381381"/>
                </a:lnTo>
                <a:lnTo>
                  <a:pt x="2427858" y="544830"/>
                </a:lnTo>
                <a:lnTo>
                  <a:pt x="2427858" y="653796"/>
                </a:lnTo>
                <a:lnTo>
                  <a:pt x="1361058" y="653796"/>
                </a:lnTo>
                <a:lnTo>
                  <a:pt x="903858" y="653796"/>
                </a:lnTo>
                <a:lnTo>
                  <a:pt x="599058" y="653796"/>
                </a:lnTo>
                <a:lnTo>
                  <a:pt x="599058" y="544830"/>
                </a:lnTo>
                <a:lnTo>
                  <a:pt x="0" y="764032"/>
                </a:lnTo>
                <a:lnTo>
                  <a:pt x="599058" y="381381"/>
                </a:lnTo>
                <a:lnTo>
                  <a:pt x="599058" y="0"/>
                </a:lnTo>
                <a:close/>
              </a:path>
            </a:pathLst>
          </a:custGeom>
          <a:ln w="6096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6805" y="4082415"/>
            <a:ext cx="1214247" cy="294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18831" y="4004564"/>
            <a:ext cx="12871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FF3300"/>
                </a:solidFill>
                <a:latin typeface="宋体"/>
                <a:cs typeface="宋体"/>
              </a:rPr>
              <a:t>出栈成功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0007" y="2798826"/>
            <a:ext cx="4498975" cy="2800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600" spc="-25" b="1">
                <a:solidFill>
                  <a:srgbClr val="000099"/>
                </a:solidFill>
                <a:latin typeface="Times New Roman"/>
                <a:cs typeface="Times New Roman"/>
              </a:rPr>
              <a:t>ElemType </a:t>
            </a: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pop( </a:t>
            </a:r>
            <a:r>
              <a:rPr dirty="0" sz="2600" spc="-25" b="1">
                <a:solidFill>
                  <a:srgbClr val="000099"/>
                </a:solidFill>
                <a:latin typeface="Times New Roman"/>
                <a:cs typeface="Times New Roman"/>
              </a:rPr>
              <a:t>ElemType </a:t>
            </a: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s[</a:t>
            </a:r>
            <a:r>
              <a:rPr dirty="0" sz="2600" spc="-5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])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dirty="0" sz="2600" spc="-5" b="1">
                <a:solidFill>
                  <a:srgbClr val="000099"/>
                </a:solidFill>
                <a:latin typeface="Times New Roman"/>
                <a:cs typeface="Times New Roman"/>
              </a:rPr>
              <a:t>if(isEmpty())</a:t>
            </a:r>
            <a:endParaRPr sz="2600">
              <a:latin typeface="Times New Roman"/>
              <a:cs typeface="Times New Roman"/>
            </a:endParaRPr>
          </a:p>
          <a:p>
            <a:pPr marL="1072515">
              <a:lnSpc>
                <a:spcPct val="100000"/>
              </a:lnSpc>
            </a:pPr>
            <a:r>
              <a:rPr dirty="0" sz="2600" spc="-5" b="1">
                <a:solidFill>
                  <a:srgbClr val="000099"/>
                </a:solidFill>
                <a:latin typeface="Times New Roman"/>
                <a:cs typeface="Times New Roman"/>
              </a:rPr>
              <a:t>Error(“Empty</a:t>
            </a:r>
            <a:r>
              <a:rPr dirty="0" sz="2600" spc="-8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99"/>
                </a:solidFill>
                <a:latin typeface="Times New Roman"/>
                <a:cs typeface="Times New Roman"/>
              </a:rPr>
              <a:t>Stack!”);</a:t>
            </a:r>
            <a:endParaRPr sz="2600">
              <a:latin typeface="Times New Roman"/>
              <a:cs typeface="Times New Roman"/>
            </a:endParaRPr>
          </a:p>
          <a:p>
            <a:pPr marL="495300">
              <a:lnSpc>
                <a:spcPts val="2640"/>
              </a:lnSpc>
            </a:pPr>
            <a:r>
              <a:rPr dirty="0" sz="2600" spc="-5" b="1">
                <a:solidFill>
                  <a:srgbClr val="000099"/>
                </a:solidFill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1014094">
              <a:lnSpc>
                <a:spcPts val="2640"/>
              </a:lnSpc>
            </a:pPr>
            <a:r>
              <a:rPr dirty="0" sz="2600" b="1">
                <a:solidFill>
                  <a:srgbClr val="FF3300"/>
                </a:solidFill>
                <a:latin typeface="Times New Roman"/>
                <a:cs typeface="Times New Roman"/>
              </a:rPr>
              <a:t>return</a:t>
            </a:r>
            <a:r>
              <a:rPr dirty="0" sz="2600" spc="-2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3300"/>
                </a:solidFill>
                <a:latin typeface="Times New Roman"/>
                <a:cs typeface="Times New Roman"/>
              </a:rPr>
              <a:t>s[Top--];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6985" y="1191005"/>
            <a:ext cx="1871980" cy="0"/>
          </a:xfrm>
          <a:custGeom>
            <a:avLst/>
            <a:gdLst/>
            <a:ahLst/>
            <a:cxnLst/>
            <a:rect l="l" t="t" r="r" b="b"/>
            <a:pathLst>
              <a:path w="1871979" h="0">
                <a:moveTo>
                  <a:pt x="0" y="0"/>
                </a:moveTo>
                <a:lnTo>
                  <a:pt x="1871472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614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dirty="0">
                <a:latin typeface="Arial"/>
                <a:cs typeface="Arial"/>
              </a:rPr>
              <a:t>(</a:t>
            </a:r>
            <a:r>
              <a:rPr dirty="0" spc="-5"/>
              <a:t>三</a:t>
            </a:r>
            <a:r>
              <a:rPr dirty="0">
                <a:latin typeface="Arial"/>
                <a:cs typeface="Arial"/>
              </a:rPr>
              <a:t>)	</a:t>
            </a:r>
            <a:r>
              <a:rPr dirty="0" spc="-5"/>
              <a:t>多栈共享连续空间问题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2905505" y="2588514"/>
            <a:ext cx="76200" cy="227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16217" y="2617470"/>
            <a:ext cx="76200" cy="227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4583" y="1809283"/>
            <a:ext cx="6193790" cy="1217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20"/>
              </a:lnSpc>
              <a:tabLst>
                <a:tab pos="3384550" algn="l"/>
              </a:tabLst>
            </a:pPr>
            <a:r>
              <a:rPr dirty="0" sz="2400" spc="-15" b="1">
                <a:solidFill>
                  <a:srgbClr val="000099"/>
                </a:solidFill>
                <a:latin typeface="Times New Roman"/>
                <a:cs typeface="Times New Roman"/>
              </a:rPr>
              <a:t>STACK1[0..M1-1]	</a:t>
            </a:r>
            <a:r>
              <a:rPr dirty="0" baseline="-4629" sz="3600" spc="-22" b="1">
                <a:solidFill>
                  <a:srgbClr val="000099"/>
                </a:solidFill>
                <a:latin typeface="Times New Roman"/>
                <a:cs typeface="Times New Roman"/>
              </a:rPr>
              <a:t>STACK2[0..M2-1]</a:t>
            </a:r>
            <a:endParaRPr baseline="-4629" sz="36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1365"/>
              </a:spcBef>
              <a:tabLst>
                <a:tab pos="1538605" algn="l"/>
                <a:tab pos="3669029" algn="l"/>
                <a:tab pos="5288915" algn="l"/>
              </a:tabLst>
            </a:pPr>
            <a:r>
              <a:rPr dirty="0" sz="1600" spc="-5" b="1">
                <a:solidFill>
                  <a:srgbClr val="000099"/>
                </a:solidFill>
                <a:latin typeface="宋体"/>
                <a:cs typeface="宋体"/>
              </a:rPr>
              <a:t>已用空</a:t>
            </a:r>
            <a:r>
              <a:rPr dirty="0" sz="1600" spc="-15" b="1">
                <a:solidFill>
                  <a:srgbClr val="000099"/>
                </a:solidFill>
                <a:latin typeface="宋体"/>
                <a:cs typeface="宋体"/>
              </a:rPr>
              <a:t>间</a:t>
            </a:r>
            <a:r>
              <a:rPr dirty="0" sz="1600" b="1">
                <a:solidFill>
                  <a:srgbClr val="000099"/>
                </a:solidFill>
                <a:latin typeface="宋体"/>
                <a:cs typeface="宋体"/>
              </a:rPr>
              <a:t>	</a:t>
            </a:r>
            <a:r>
              <a:rPr dirty="0" sz="1600" spc="-5" b="1">
                <a:solidFill>
                  <a:srgbClr val="000099"/>
                </a:solidFill>
                <a:latin typeface="宋体"/>
                <a:cs typeface="宋体"/>
              </a:rPr>
              <a:t>可用空</a:t>
            </a:r>
            <a:r>
              <a:rPr dirty="0" sz="1600" spc="-15" b="1">
                <a:solidFill>
                  <a:srgbClr val="000099"/>
                </a:solidFill>
                <a:latin typeface="宋体"/>
                <a:cs typeface="宋体"/>
              </a:rPr>
              <a:t>间</a:t>
            </a:r>
            <a:r>
              <a:rPr dirty="0" sz="1600" b="1">
                <a:solidFill>
                  <a:srgbClr val="000099"/>
                </a:solidFill>
                <a:latin typeface="宋体"/>
                <a:cs typeface="宋体"/>
              </a:rPr>
              <a:t>	</a:t>
            </a:r>
            <a:r>
              <a:rPr dirty="0" baseline="3703" sz="2250" b="1">
                <a:solidFill>
                  <a:srgbClr val="000099"/>
                </a:solidFill>
                <a:latin typeface="宋体"/>
                <a:cs typeface="宋体"/>
              </a:rPr>
              <a:t>已用空</a:t>
            </a:r>
            <a:r>
              <a:rPr dirty="0" baseline="3703" sz="2250" spc="-15" b="1">
                <a:solidFill>
                  <a:srgbClr val="000099"/>
                </a:solidFill>
                <a:latin typeface="宋体"/>
                <a:cs typeface="宋体"/>
              </a:rPr>
              <a:t>间</a:t>
            </a:r>
            <a:r>
              <a:rPr dirty="0" baseline="3703" sz="2250" b="1">
                <a:solidFill>
                  <a:srgbClr val="000099"/>
                </a:solidFill>
                <a:latin typeface="宋体"/>
                <a:cs typeface="宋体"/>
              </a:rPr>
              <a:t>	</a:t>
            </a:r>
            <a:r>
              <a:rPr dirty="0" baseline="3703" sz="2250" spc="540" b="1">
                <a:solidFill>
                  <a:srgbClr val="000099"/>
                </a:solidFill>
                <a:latin typeface="宋体"/>
                <a:cs typeface="宋体"/>
              </a:rPr>
              <a:t>可用空</a:t>
            </a:r>
            <a:r>
              <a:rPr dirty="0" baseline="3703" sz="2250" spc="-15" b="1">
                <a:solidFill>
                  <a:srgbClr val="000099"/>
                </a:solidFill>
                <a:latin typeface="宋体"/>
                <a:cs typeface="宋体"/>
              </a:rPr>
              <a:t>间</a:t>
            </a:r>
            <a:endParaRPr baseline="3703" sz="22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algn="ctr" marR="100965">
              <a:lnSpc>
                <a:spcPct val="100000"/>
              </a:lnSpc>
              <a:tabLst>
                <a:tab pos="3434079" algn="l"/>
              </a:tabLst>
            </a:pPr>
            <a:r>
              <a:rPr dirty="0" baseline="-7407" sz="2250" b="1">
                <a:solidFill>
                  <a:srgbClr val="DC0081"/>
                </a:solidFill>
                <a:latin typeface="Times New Roman"/>
                <a:cs typeface="Times New Roman"/>
              </a:rPr>
              <a:t>top1	</a:t>
            </a:r>
            <a:r>
              <a:rPr dirty="0" sz="1500" b="1">
                <a:solidFill>
                  <a:srgbClr val="DC0081"/>
                </a:solidFill>
                <a:latin typeface="Times New Roman"/>
                <a:cs typeface="Times New Roman"/>
              </a:rPr>
              <a:t>top2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3355" y="1493519"/>
            <a:ext cx="7848600" cy="1727200"/>
          </a:xfrm>
          <a:custGeom>
            <a:avLst/>
            <a:gdLst/>
            <a:ahLst/>
            <a:cxnLst/>
            <a:rect l="l" t="t" r="r" b="b"/>
            <a:pathLst>
              <a:path w="7848600" h="1727200">
                <a:moveTo>
                  <a:pt x="0" y="1726691"/>
                </a:moveTo>
                <a:lnTo>
                  <a:pt x="7848600" y="1726691"/>
                </a:lnTo>
                <a:lnTo>
                  <a:pt x="7848600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37713" y="5118712"/>
            <a:ext cx="4664710" cy="936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</a:pPr>
            <a:r>
              <a:rPr dirty="0" sz="2600" b="1">
                <a:solidFill>
                  <a:srgbClr val="000092"/>
                </a:solidFill>
                <a:latin typeface="宋体"/>
                <a:cs typeface="宋体"/>
              </a:rPr>
              <a:t>当</a:t>
            </a:r>
            <a:r>
              <a:rPr dirty="0" sz="2600" b="1">
                <a:solidFill>
                  <a:srgbClr val="000092"/>
                </a:solidFill>
                <a:latin typeface="Times New Roman"/>
                <a:cs typeface="Times New Roman"/>
              </a:rPr>
              <a:t>i=1</a:t>
            </a:r>
            <a:r>
              <a:rPr dirty="0" sz="2600" b="1">
                <a:solidFill>
                  <a:srgbClr val="000092"/>
                </a:solidFill>
                <a:latin typeface="宋体"/>
                <a:cs typeface="宋体"/>
              </a:rPr>
              <a:t>时，</a:t>
            </a:r>
            <a:r>
              <a:rPr dirty="0" sz="2600" spc="5" b="1">
                <a:solidFill>
                  <a:srgbClr val="000092"/>
                </a:solidFill>
                <a:latin typeface="宋体"/>
                <a:cs typeface="宋体"/>
              </a:rPr>
              <a:t>将</a:t>
            </a:r>
            <a:r>
              <a:rPr dirty="0" sz="2600" spc="-5" b="1">
                <a:solidFill>
                  <a:srgbClr val="000092"/>
                </a:solidFill>
                <a:latin typeface="Times New Roman"/>
                <a:cs typeface="Times New Roman"/>
              </a:rPr>
              <a:t>item</a:t>
            </a:r>
            <a:r>
              <a:rPr dirty="0" sz="2600" spc="-65" b="1">
                <a:solidFill>
                  <a:srgbClr val="000092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92"/>
                </a:solidFill>
                <a:latin typeface="宋体"/>
                <a:cs typeface="宋体"/>
              </a:rPr>
              <a:t>插入第</a:t>
            </a:r>
            <a:r>
              <a:rPr dirty="0" sz="2600" spc="5" b="1">
                <a:solidFill>
                  <a:srgbClr val="000092"/>
                </a:solidFill>
                <a:latin typeface="Times New Roman"/>
                <a:cs typeface="Times New Roman"/>
              </a:rPr>
              <a:t>1</a:t>
            </a:r>
            <a:r>
              <a:rPr dirty="0" sz="2600" b="1">
                <a:solidFill>
                  <a:srgbClr val="000092"/>
                </a:solidFill>
                <a:latin typeface="宋体"/>
                <a:cs typeface="宋体"/>
              </a:rPr>
              <a:t>个栈，  当</a:t>
            </a:r>
            <a:r>
              <a:rPr dirty="0" sz="2600" b="1">
                <a:solidFill>
                  <a:srgbClr val="000092"/>
                </a:solidFill>
                <a:latin typeface="Times New Roman"/>
                <a:cs typeface="Times New Roman"/>
              </a:rPr>
              <a:t>i=2</a:t>
            </a:r>
            <a:r>
              <a:rPr dirty="0" sz="2600" b="1">
                <a:solidFill>
                  <a:srgbClr val="000092"/>
                </a:solidFill>
                <a:latin typeface="宋体"/>
                <a:cs typeface="宋体"/>
              </a:rPr>
              <a:t>时，</a:t>
            </a:r>
            <a:r>
              <a:rPr dirty="0" sz="2600" spc="5" b="1">
                <a:solidFill>
                  <a:srgbClr val="000092"/>
                </a:solidFill>
                <a:latin typeface="宋体"/>
                <a:cs typeface="宋体"/>
              </a:rPr>
              <a:t>将</a:t>
            </a:r>
            <a:r>
              <a:rPr dirty="0" sz="2600" b="1">
                <a:solidFill>
                  <a:srgbClr val="000092"/>
                </a:solidFill>
                <a:latin typeface="Times New Roman"/>
                <a:cs typeface="Times New Roman"/>
              </a:rPr>
              <a:t>item</a:t>
            </a:r>
            <a:r>
              <a:rPr dirty="0" sz="2600" spc="-105" b="1">
                <a:solidFill>
                  <a:srgbClr val="000092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92"/>
                </a:solidFill>
                <a:latin typeface="宋体"/>
                <a:cs typeface="宋体"/>
              </a:rPr>
              <a:t>插入第</a:t>
            </a:r>
            <a:r>
              <a:rPr dirty="0" sz="2600" b="1">
                <a:solidFill>
                  <a:srgbClr val="000092"/>
                </a:solidFill>
                <a:latin typeface="Times New Roman"/>
                <a:cs typeface="Times New Roman"/>
              </a:rPr>
              <a:t>2</a:t>
            </a:r>
            <a:r>
              <a:rPr dirty="0" sz="2600" spc="5" b="1">
                <a:solidFill>
                  <a:srgbClr val="000092"/>
                </a:solidFill>
                <a:latin typeface="宋体"/>
                <a:cs typeface="宋体"/>
              </a:rPr>
              <a:t>个栈。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5900" y="536854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609600" y="0"/>
                </a:moveTo>
                <a:lnTo>
                  <a:pt x="543176" y="1564"/>
                </a:lnTo>
                <a:lnTo>
                  <a:pt x="478825" y="6150"/>
                </a:lnTo>
                <a:lnTo>
                  <a:pt x="416917" y="13594"/>
                </a:lnTo>
                <a:lnTo>
                  <a:pt x="357825" y="23733"/>
                </a:lnTo>
                <a:lnTo>
                  <a:pt x="301921" y="36406"/>
                </a:lnTo>
                <a:lnTo>
                  <a:pt x="249576" y="51450"/>
                </a:lnTo>
                <a:lnTo>
                  <a:pt x="201162" y="68701"/>
                </a:lnTo>
                <a:lnTo>
                  <a:pt x="157051" y="87999"/>
                </a:lnTo>
                <a:lnTo>
                  <a:pt x="117616" y="109179"/>
                </a:lnTo>
                <a:lnTo>
                  <a:pt x="83227" y="132079"/>
                </a:lnTo>
                <a:lnTo>
                  <a:pt x="31077" y="182392"/>
                </a:lnTo>
                <a:lnTo>
                  <a:pt x="3576" y="237635"/>
                </a:lnTo>
                <a:lnTo>
                  <a:pt x="0" y="266699"/>
                </a:lnTo>
                <a:lnTo>
                  <a:pt x="3576" y="295759"/>
                </a:lnTo>
                <a:lnTo>
                  <a:pt x="31077" y="350997"/>
                </a:lnTo>
                <a:lnTo>
                  <a:pt x="83227" y="401308"/>
                </a:lnTo>
                <a:lnTo>
                  <a:pt x="117616" y="424209"/>
                </a:lnTo>
                <a:lnTo>
                  <a:pt x="157051" y="445390"/>
                </a:lnTo>
                <a:lnTo>
                  <a:pt x="201162" y="464689"/>
                </a:lnTo>
                <a:lnTo>
                  <a:pt x="249576" y="481942"/>
                </a:lnTo>
                <a:lnTo>
                  <a:pt x="301921" y="496987"/>
                </a:lnTo>
                <a:lnTo>
                  <a:pt x="357825" y="509662"/>
                </a:lnTo>
                <a:lnTo>
                  <a:pt x="416917" y="519803"/>
                </a:lnTo>
                <a:lnTo>
                  <a:pt x="478825" y="527248"/>
                </a:lnTo>
                <a:lnTo>
                  <a:pt x="543176" y="531835"/>
                </a:lnTo>
                <a:lnTo>
                  <a:pt x="609600" y="533399"/>
                </a:lnTo>
                <a:lnTo>
                  <a:pt x="676023" y="531835"/>
                </a:lnTo>
                <a:lnTo>
                  <a:pt x="740374" y="527248"/>
                </a:lnTo>
                <a:lnTo>
                  <a:pt x="802282" y="519803"/>
                </a:lnTo>
                <a:lnTo>
                  <a:pt x="861374" y="509662"/>
                </a:lnTo>
                <a:lnTo>
                  <a:pt x="917278" y="496987"/>
                </a:lnTo>
                <a:lnTo>
                  <a:pt x="969623" y="481942"/>
                </a:lnTo>
                <a:lnTo>
                  <a:pt x="1018037" y="464689"/>
                </a:lnTo>
                <a:lnTo>
                  <a:pt x="1062148" y="445390"/>
                </a:lnTo>
                <a:lnTo>
                  <a:pt x="1101583" y="424209"/>
                </a:lnTo>
                <a:lnTo>
                  <a:pt x="1135972" y="401308"/>
                </a:lnTo>
                <a:lnTo>
                  <a:pt x="1188122" y="350997"/>
                </a:lnTo>
                <a:lnTo>
                  <a:pt x="1215623" y="295759"/>
                </a:lnTo>
                <a:lnTo>
                  <a:pt x="1219200" y="266699"/>
                </a:lnTo>
                <a:lnTo>
                  <a:pt x="1215623" y="237635"/>
                </a:lnTo>
                <a:lnTo>
                  <a:pt x="1188122" y="182392"/>
                </a:lnTo>
                <a:lnTo>
                  <a:pt x="1135972" y="132079"/>
                </a:lnTo>
                <a:lnTo>
                  <a:pt x="1101583" y="109179"/>
                </a:lnTo>
                <a:lnTo>
                  <a:pt x="1062148" y="87999"/>
                </a:lnTo>
                <a:lnTo>
                  <a:pt x="1018037" y="68701"/>
                </a:lnTo>
                <a:lnTo>
                  <a:pt x="969623" y="51450"/>
                </a:lnTo>
                <a:lnTo>
                  <a:pt x="917278" y="36406"/>
                </a:lnTo>
                <a:lnTo>
                  <a:pt x="861374" y="23733"/>
                </a:lnTo>
                <a:lnTo>
                  <a:pt x="802282" y="13594"/>
                </a:lnTo>
                <a:lnTo>
                  <a:pt x="740374" y="6150"/>
                </a:lnTo>
                <a:lnTo>
                  <a:pt x="676023" y="1564"/>
                </a:lnTo>
                <a:lnTo>
                  <a:pt x="6096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7800" y="5343144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609600" y="0"/>
                </a:moveTo>
                <a:lnTo>
                  <a:pt x="543176" y="1564"/>
                </a:lnTo>
                <a:lnTo>
                  <a:pt x="478825" y="6150"/>
                </a:lnTo>
                <a:lnTo>
                  <a:pt x="416917" y="13594"/>
                </a:lnTo>
                <a:lnTo>
                  <a:pt x="357825" y="23733"/>
                </a:lnTo>
                <a:lnTo>
                  <a:pt x="301921" y="36406"/>
                </a:lnTo>
                <a:lnTo>
                  <a:pt x="249576" y="51450"/>
                </a:lnTo>
                <a:lnTo>
                  <a:pt x="201162" y="68701"/>
                </a:lnTo>
                <a:lnTo>
                  <a:pt x="157051" y="87999"/>
                </a:lnTo>
                <a:lnTo>
                  <a:pt x="117616" y="109179"/>
                </a:lnTo>
                <a:lnTo>
                  <a:pt x="83227" y="132079"/>
                </a:lnTo>
                <a:lnTo>
                  <a:pt x="31077" y="182392"/>
                </a:lnTo>
                <a:lnTo>
                  <a:pt x="3576" y="237635"/>
                </a:lnTo>
                <a:lnTo>
                  <a:pt x="0" y="266699"/>
                </a:lnTo>
                <a:lnTo>
                  <a:pt x="3576" y="295759"/>
                </a:lnTo>
                <a:lnTo>
                  <a:pt x="31077" y="350997"/>
                </a:lnTo>
                <a:lnTo>
                  <a:pt x="83227" y="401308"/>
                </a:lnTo>
                <a:lnTo>
                  <a:pt x="117616" y="424209"/>
                </a:lnTo>
                <a:lnTo>
                  <a:pt x="157051" y="445390"/>
                </a:lnTo>
                <a:lnTo>
                  <a:pt x="201162" y="464689"/>
                </a:lnTo>
                <a:lnTo>
                  <a:pt x="249576" y="481942"/>
                </a:lnTo>
                <a:lnTo>
                  <a:pt x="301921" y="496987"/>
                </a:lnTo>
                <a:lnTo>
                  <a:pt x="357825" y="509662"/>
                </a:lnTo>
                <a:lnTo>
                  <a:pt x="416917" y="519803"/>
                </a:lnTo>
                <a:lnTo>
                  <a:pt x="478825" y="527248"/>
                </a:lnTo>
                <a:lnTo>
                  <a:pt x="543176" y="531835"/>
                </a:lnTo>
                <a:lnTo>
                  <a:pt x="609600" y="533399"/>
                </a:lnTo>
                <a:lnTo>
                  <a:pt x="676023" y="531835"/>
                </a:lnTo>
                <a:lnTo>
                  <a:pt x="740374" y="527248"/>
                </a:lnTo>
                <a:lnTo>
                  <a:pt x="802282" y="519803"/>
                </a:lnTo>
                <a:lnTo>
                  <a:pt x="861374" y="509662"/>
                </a:lnTo>
                <a:lnTo>
                  <a:pt x="917278" y="496987"/>
                </a:lnTo>
                <a:lnTo>
                  <a:pt x="969623" y="481942"/>
                </a:lnTo>
                <a:lnTo>
                  <a:pt x="1018037" y="464689"/>
                </a:lnTo>
                <a:lnTo>
                  <a:pt x="1062148" y="445390"/>
                </a:lnTo>
                <a:lnTo>
                  <a:pt x="1101583" y="424209"/>
                </a:lnTo>
                <a:lnTo>
                  <a:pt x="1135972" y="401308"/>
                </a:lnTo>
                <a:lnTo>
                  <a:pt x="1188122" y="350997"/>
                </a:lnTo>
                <a:lnTo>
                  <a:pt x="1215623" y="295759"/>
                </a:lnTo>
                <a:lnTo>
                  <a:pt x="1219200" y="266699"/>
                </a:lnTo>
                <a:lnTo>
                  <a:pt x="1215623" y="237635"/>
                </a:lnTo>
                <a:lnTo>
                  <a:pt x="1188122" y="182392"/>
                </a:lnTo>
                <a:lnTo>
                  <a:pt x="1135972" y="132079"/>
                </a:lnTo>
                <a:lnTo>
                  <a:pt x="1101583" y="109179"/>
                </a:lnTo>
                <a:lnTo>
                  <a:pt x="1062148" y="87999"/>
                </a:lnTo>
                <a:lnTo>
                  <a:pt x="1018037" y="68701"/>
                </a:lnTo>
                <a:lnTo>
                  <a:pt x="969623" y="51450"/>
                </a:lnTo>
                <a:lnTo>
                  <a:pt x="917278" y="36406"/>
                </a:lnTo>
                <a:lnTo>
                  <a:pt x="861374" y="23733"/>
                </a:lnTo>
                <a:lnTo>
                  <a:pt x="802282" y="13594"/>
                </a:lnTo>
                <a:lnTo>
                  <a:pt x="740374" y="6150"/>
                </a:lnTo>
                <a:lnTo>
                  <a:pt x="676023" y="1564"/>
                </a:lnTo>
                <a:lnTo>
                  <a:pt x="609600" y="0"/>
                </a:lnTo>
                <a:close/>
              </a:path>
            </a:pathLst>
          </a:custGeom>
          <a:solidFill>
            <a:srgbClr val="3E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09039" y="5425566"/>
            <a:ext cx="731520" cy="354330"/>
          </a:xfrm>
          <a:custGeom>
            <a:avLst/>
            <a:gdLst/>
            <a:ahLst/>
            <a:cxnLst/>
            <a:rect l="l" t="t" r="r" b="b"/>
            <a:pathLst>
              <a:path w="731519" h="354329">
                <a:moveTo>
                  <a:pt x="104995" y="285673"/>
                </a:moveTo>
                <a:lnTo>
                  <a:pt x="74041" y="285673"/>
                </a:lnTo>
                <a:lnTo>
                  <a:pt x="75818" y="286092"/>
                </a:lnTo>
                <a:lnTo>
                  <a:pt x="78275" y="287502"/>
                </a:lnTo>
                <a:lnTo>
                  <a:pt x="82994" y="291101"/>
                </a:lnTo>
                <a:lnTo>
                  <a:pt x="89999" y="296888"/>
                </a:lnTo>
                <a:lnTo>
                  <a:pt x="110722" y="314535"/>
                </a:lnTo>
                <a:lnTo>
                  <a:pt x="122285" y="322518"/>
                </a:lnTo>
                <a:lnTo>
                  <a:pt x="158972" y="336774"/>
                </a:lnTo>
                <a:lnTo>
                  <a:pt x="211836" y="342366"/>
                </a:lnTo>
                <a:lnTo>
                  <a:pt x="261254" y="343469"/>
                </a:lnTo>
                <a:lnTo>
                  <a:pt x="325628" y="343839"/>
                </a:lnTo>
                <a:lnTo>
                  <a:pt x="326463" y="336400"/>
                </a:lnTo>
                <a:lnTo>
                  <a:pt x="331835" y="329858"/>
                </a:lnTo>
                <a:lnTo>
                  <a:pt x="341755" y="324214"/>
                </a:lnTo>
                <a:lnTo>
                  <a:pt x="356235" y="319468"/>
                </a:lnTo>
                <a:lnTo>
                  <a:pt x="356235" y="313658"/>
                </a:lnTo>
                <a:lnTo>
                  <a:pt x="234156" y="313658"/>
                </a:lnTo>
                <a:lnTo>
                  <a:pt x="213034" y="313257"/>
                </a:lnTo>
                <a:lnTo>
                  <a:pt x="170914" y="310711"/>
                </a:lnTo>
                <a:lnTo>
                  <a:pt x="130037" y="300075"/>
                </a:lnTo>
                <a:lnTo>
                  <a:pt x="116840" y="300075"/>
                </a:lnTo>
                <a:lnTo>
                  <a:pt x="110998" y="291020"/>
                </a:lnTo>
                <a:lnTo>
                  <a:pt x="112006" y="290126"/>
                </a:lnTo>
                <a:lnTo>
                  <a:pt x="105597" y="286092"/>
                </a:lnTo>
                <a:lnTo>
                  <a:pt x="104995" y="285673"/>
                </a:lnTo>
                <a:close/>
              </a:path>
              <a:path w="731519" h="354329">
                <a:moveTo>
                  <a:pt x="93305" y="154813"/>
                </a:moveTo>
                <a:lnTo>
                  <a:pt x="61341" y="154813"/>
                </a:lnTo>
                <a:lnTo>
                  <a:pt x="61341" y="272402"/>
                </a:lnTo>
                <a:lnTo>
                  <a:pt x="46146" y="283742"/>
                </a:lnTo>
                <a:lnTo>
                  <a:pt x="31607" y="295092"/>
                </a:lnTo>
                <a:lnTo>
                  <a:pt x="17710" y="306454"/>
                </a:lnTo>
                <a:lnTo>
                  <a:pt x="4444" y="317830"/>
                </a:lnTo>
                <a:lnTo>
                  <a:pt x="28702" y="339458"/>
                </a:lnTo>
                <a:lnTo>
                  <a:pt x="39445" y="324699"/>
                </a:lnTo>
                <a:lnTo>
                  <a:pt x="48641" y="312597"/>
                </a:lnTo>
                <a:lnTo>
                  <a:pt x="56312" y="303153"/>
                </a:lnTo>
                <a:lnTo>
                  <a:pt x="62484" y="296367"/>
                </a:lnTo>
                <a:lnTo>
                  <a:pt x="69596" y="289102"/>
                </a:lnTo>
                <a:lnTo>
                  <a:pt x="74041" y="285673"/>
                </a:lnTo>
                <a:lnTo>
                  <a:pt x="104995" y="285673"/>
                </a:lnTo>
                <a:lnTo>
                  <a:pt x="96994" y="280106"/>
                </a:lnTo>
                <a:lnTo>
                  <a:pt x="89281" y="274091"/>
                </a:lnTo>
                <a:lnTo>
                  <a:pt x="89281" y="158369"/>
                </a:lnTo>
                <a:lnTo>
                  <a:pt x="93305" y="154813"/>
                </a:lnTo>
                <a:close/>
              </a:path>
              <a:path w="731519" h="354329">
                <a:moveTo>
                  <a:pt x="356235" y="305714"/>
                </a:moveTo>
                <a:lnTo>
                  <a:pt x="315007" y="310545"/>
                </a:lnTo>
                <a:lnTo>
                  <a:pt x="274828" y="313118"/>
                </a:lnTo>
                <a:lnTo>
                  <a:pt x="234156" y="313658"/>
                </a:lnTo>
                <a:lnTo>
                  <a:pt x="356235" y="313658"/>
                </a:lnTo>
                <a:lnTo>
                  <a:pt x="356235" y="305714"/>
                </a:lnTo>
                <a:close/>
              </a:path>
              <a:path w="731519" h="354329">
                <a:moveTo>
                  <a:pt x="274574" y="195008"/>
                </a:moveTo>
                <a:lnTo>
                  <a:pt x="246634" y="195008"/>
                </a:lnTo>
                <a:lnTo>
                  <a:pt x="246543" y="231829"/>
                </a:lnTo>
                <a:lnTo>
                  <a:pt x="246297" y="261331"/>
                </a:lnTo>
                <a:lnTo>
                  <a:pt x="245904" y="286092"/>
                </a:lnTo>
                <a:lnTo>
                  <a:pt x="245779" y="292154"/>
                </a:lnTo>
                <a:lnTo>
                  <a:pt x="245237" y="310273"/>
                </a:lnTo>
                <a:lnTo>
                  <a:pt x="275971" y="298373"/>
                </a:lnTo>
                <a:lnTo>
                  <a:pt x="275377" y="283512"/>
                </a:lnTo>
                <a:lnTo>
                  <a:pt x="275004" y="264637"/>
                </a:lnTo>
                <a:lnTo>
                  <a:pt x="274878" y="254738"/>
                </a:lnTo>
                <a:lnTo>
                  <a:pt x="274676" y="232822"/>
                </a:lnTo>
                <a:lnTo>
                  <a:pt x="274574" y="195008"/>
                </a:lnTo>
                <a:close/>
              </a:path>
              <a:path w="731519" h="354329">
                <a:moveTo>
                  <a:pt x="112006" y="290126"/>
                </a:moveTo>
                <a:lnTo>
                  <a:pt x="110998" y="291020"/>
                </a:lnTo>
                <a:lnTo>
                  <a:pt x="116840" y="300075"/>
                </a:lnTo>
                <a:lnTo>
                  <a:pt x="122678" y="296431"/>
                </a:lnTo>
                <a:lnTo>
                  <a:pt x="115230" y="292154"/>
                </a:lnTo>
                <a:lnTo>
                  <a:pt x="112006" y="290126"/>
                </a:lnTo>
                <a:close/>
              </a:path>
              <a:path w="731519" h="354329">
                <a:moveTo>
                  <a:pt x="122678" y="296431"/>
                </a:moveTo>
                <a:lnTo>
                  <a:pt x="116840" y="300075"/>
                </a:lnTo>
                <a:lnTo>
                  <a:pt x="130037" y="300075"/>
                </a:lnTo>
                <a:lnTo>
                  <a:pt x="125730" y="298183"/>
                </a:lnTo>
                <a:lnTo>
                  <a:pt x="122678" y="296431"/>
                </a:lnTo>
                <a:close/>
              </a:path>
              <a:path w="731519" h="354329">
                <a:moveTo>
                  <a:pt x="196850" y="195008"/>
                </a:moveTo>
                <a:lnTo>
                  <a:pt x="169291" y="195008"/>
                </a:lnTo>
                <a:lnTo>
                  <a:pt x="164576" y="221368"/>
                </a:lnTo>
                <a:lnTo>
                  <a:pt x="153288" y="246157"/>
                </a:lnTo>
                <a:lnTo>
                  <a:pt x="135429" y="269374"/>
                </a:lnTo>
                <a:lnTo>
                  <a:pt x="112006" y="290126"/>
                </a:lnTo>
                <a:lnTo>
                  <a:pt x="115230" y="292154"/>
                </a:lnTo>
                <a:lnTo>
                  <a:pt x="122678" y="296431"/>
                </a:lnTo>
                <a:lnTo>
                  <a:pt x="150272" y="279206"/>
                </a:lnTo>
                <a:lnTo>
                  <a:pt x="174752" y="254738"/>
                </a:lnTo>
                <a:lnTo>
                  <a:pt x="190277" y="226671"/>
                </a:lnTo>
                <a:lnTo>
                  <a:pt x="196850" y="195008"/>
                </a:lnTo>
                <a:close/>
              </a:path>
              <a:path w="731519" h="354329">
                <a:moveTo>
                  <a:pt x="321183" y="159766"/>
                </a:moveTo>
                <a:lnTo>
                  <a:pt x="301371" y="178803"/>
                </a:lnTo>
                <a:lnTo>
                  <a:pt x="97790" y="178803"/>
                </a:lnTo>
                <a:lnTo>
                  <a:pt x="114046" y="199377"/>
                </a:lnTo>
                <a:lnTo>
                  <a:pt x="123043" y="197467"/>
                </a:lnTo>
                <a:lnTo>
                  <a:pt x="132111" y="196102"/>
                </a:lnTo>
                <a:lnTo>
                  <a:pt x="141227" y="195282"/>
                </a:lnTo>
                <a:lnTo>
                  <a:pt x="150368" y="195008"/>
                </a:lnTo>
                <a:lnTo>
                  <a:pt x="350393" y="195008"/>
                </a:lnTo>
                <a:lnTo>
                  <a:pt x="321183" y="159766"/>
                </a:lnTo>
                <a:close/>
              </a:path>
              <a:path w="731519" h="354329">
                <a:moveTo>
                  <a:pt x="197231" y="104267"/>
                </a:moveTo>
                <a:lnTo>
                  <a:pt x="169291" y="104267"/>
                </a:lnTo>
                <a:lnTo>
                  <a:pt x="169291" y="178803"/>
                </a:lnTo>
                <a:lnTo>
                  <a:pt x="197231" y="178803"/>
                </a:lnTo>
                <a:lnTo>
                  <a:pt x="197231" y="104267"/>
                </a:lnTo>
                <a:close/>
              </a:path>
              <a:path w="731519" h="354329">
                <a:moveTo>
                  <a:pt x="274574" y="104267"/>
                </a:moveTo>
                <a:lnTo>
                  <a:pt x="246634" y="104267"/>
                </a:lnTo>
                <a:lnTo>
                  <a:pt x="246634" y="178803"/>
                </a:lnTo>
                <a:lnTo>
                  <a:pt x="274574" y="178803"/>
                </a:lnTo>
                <a:lnTo>
                  <a:pt x="274574" y="104267"/>
                </a:lnTo>
                <a:close/>
              </a:path>
              <a:path w="731519" h="354329">
                <a:moveTo>
                  <a:pt x="77469" y="121031"/>
                </a:moveTo>
                <a:lnTo>
                  <a:pt x="59055" y="138557"/>
                </a:lnTo>
                <a:lnTo>
                  <a:pt x="0" y="138557"/>
                </a:lnTo>
                <a:lnTo>
                  <a:pt x="16256" y="159258"/>
                </a:lnTo>
                <a:lnTo>
                  <a:pt x="25308" y="157331"/>
                </a:lnTo>
                <a:lnTo>
                  <a:pt x="34385" y="155940"/>
                </a:lnTo>
                <a:lnTo>
                  <a:pt x="43509" y="155096"/>
                </a:lnTo>
                <a:lnTo>
                  <a:pt x="52705" y="154813"/>
                </a:lnTo>
                <a:lnTo>
                  <a:pt x="93305" y="154813"/>
                </a:lnTo>
                <a:lnTo>
                  <a:pt x="102362" y="146812"/>
                </a:lnTo>
                <a:lnTo>
                  <a:pt x="77469" y="121031"/>
                </a:lnTo>
                <a:close/>
              </a:path>
              <a:path w="731519" h="354329">
                <a:moveTo>
                  <a:pt x="311023" y="69088"/>
                </a:moveTo>
                <a:lnTo>
                  <a:pt x="291084" y="88011"/>
                </a:lnTo>
                <a:lnTo>
                  <a:pt x="106553" y="88011"/>
                </a:lnTo>
                <a:lnTo>
                  <a:pt x="122809" y="108585"/>
                </a:lnTo>
                <a:lnTo>
                  <a:pt x="131806" y="106678"/>
                </a:lnTo>
                <a:lnTo>
                  <a:pt x="140874" y="105330"/>
                </a:lnTo>
                <a:lnTo>
                  <a:pt x="149990" y="104530"/>
                </a:lnTo>
                <a:lnTo>
                  <a:pt x="159131" y="104267"/>
                </a:lnTo>
                <a:lnTo>
                  <a:pt x="340233" y="104267"/>
                </a:lnTo>
                <a:lnTo>
                  <a:pt x="311023" y="69088"/>
                </a:lnTo>
                <a:close/>
              </a:path>
              <a:path w="731519" h="354329">
                <a:moveTo>
                  <a:pt x="45719" y="19177"/>
                </a:moveTo>
                <a:lnTo>
                  <a:pt x="39369" y="26924"/>
                </a:lnTo>
                <a:lnTo>
                  <a:pt x="48873" y="39308"/>
                </a:lnTo>
                <a:lnTo>
                  <a:pt x="56435" y="51133"/>
                </a:lnTo>
                <a:lnTo>
                  <a:pt x="62069" y="62410"/>
                </a:lnTo>
                <a:lnTo>
                  <a:pt x="65786" y="73152"/>
                </a:lnTo>
                <a:lnTo>
                  <a:pt x="68639" y="82246"/>
                </a:lnTo>
                <a:lnTo>
                  <a:pt x="72040" y="88757"/>
                </a:lnTo>
                <a:lnTo>
                  <a:pt x="75965" y="92672"/>
                </a:lnTo>
                <a:lnTo>
                  <a:pt x="80391" y="93980"/>
                </a:lnTo>
                <a:lnTo>
                  <a:pt x="82423" y="93980"/>
                </a:lnTo>
                <a:lnTo>
                  <a:pt x="99313" y="71374"/>
                </a:lnTo>
                <a:lnTo>
                  <a:pt x="99266" y="65490"/>
                </a:lnTo>
                <a:lnTo>
                  <a:pt x="72707" y="34972"/>
                </a:lnTo>
                <a:lnTo>
                  <a:pt x="60511" y="27414"/>
                </a:lnTo>
                <a:lnTo>
                  <a:pt x="45719" y="19177"/>
                </a:lnTo>
                <a:close/>
              </a:path>
              <a:path w="731519" h="354329">
                <a:moveTo>
                  <a:pt x="167894" y="7493"/>
                </a:moveTo>
                <a:lnTo>
                  <a:pt x="168487" y="29092"/>
                </a:lnTo>
                <a:lnTo>
                  <a:pt x="168889" y="48006"/>
                </a:lnTo>
                <a:lnTo>
                  <a:pt x="169190" y="68822"/>
                </a:lnTo>
                <a:lnTo>
                  <a:pt x="169291" y="88011"/>
                </a:lnTo>
                <a:lnTo>
                  <a:pt x="197231" y="88011"/>
                </a:lnTo>
                <a:lnTo>
                  <a:pt x="197304" y="41840"/>
                </a:lnTo>
                <a:lnTo>
                  <a:pt x="210312" y="29591"/>
                </a:lnTo>
                <a:lnTo>
                  <a:pt x="167894" y="7493"/>
                </a:lnTo>
                <a:close/>
              </a:path>
              <a:path w="731519" h="354329">
                <a:moveTo>
                  <a:pt x="245237" y="7493"/>
                </a:moveTo>
                <a:lnTo>
                  <a:pt x="245842" y="29092"/>
                </a:lnTo>
                <a:lnTo>
                  <a:pt x="246247" y="48006"/>
                </a:lnTo>
                <a:lnTo>
                  <a:pt x="246540" y="68822"/>
                </a:lnTo>
                <a:lnTo>
                  <a:pt x="246634" y="88011"/>
                </a:lnTo>
                <a:lnTo>
                  <a:pt x="274574" y="88011"/>
                </a:lnTo>
                <a:lnTo>
                  <a:pt x="274574" y="41783"/>
                </a:lnTo>
                <a:lnTo>
                  <a:pt x="287655" y="27813"/>
                </a:lnTo>
                <a:lnTo>
                  <a:pt x="245237" y="7493"/>
                </a:lnTo>
                <a:close/>
              </a:path>
              <a:path w="731519" h="354329">
                <a:moveTo>
                  <a:pt x="479075" y="181838"/>
                </a:moveTo>
                <a:lnTo>
                  <a:pt x="449706" y="181838"/>
                </a:lnTo>
                <a:lnTo>
                  <a:pt x="449634" y="217770"/>
                </a:lnTo>
                <a:lnTo>
                  <a:pt x="449511" y="244373"/>
                </a:lnTo>
                <a:lnTo>
                  <a:pt x="449283" y="276809"/>
                </a:lnTo>
                <a:lnTo>
                  <a:pt x="448890" y="311338"/>
                </a:lnTo>
                <a:lnTo>
                  <a:pt x="448183" y="354253"/>
                </a:lnTo>
                <a:lnTo>
                  <a:pt x="480568" y="344068"/>
                </a:lnTo>
                <a:lnTo>
                  <a:pt x="479466" y="285545"/>
                </a:lnTo>
                <a:lnTo>
                  <a:pt x="479225" y="244373"/>
                </a:lnTo>
                <a:lnTo>
                  <a:pt x="479099" y="199174"/>
                </a:lnTo>
                <a:lnTo>
                  <a:pt x="479075" y="181838"/>
                </a:lnTo>
                <a:close/>
              </a:path>
              <a:path w="731519" h="354329">
                <a:moveTo>
                  <a:pt x="654212" y="284022"/>
                </a:moveTo>
                <a:lnTo>
                  <a:pt x="618236" y="284022"/>
                </a:lnTo>
                <a:lnTo>
                  <a:pt x="629072" y="298643"/>
                </a:lnTo>
                <a:lnTo>
                  <a:pt x="664844" y="330949"/>
                </a:lnTo>
                <a:lnTo>
                  <a:pt x="701510" y="348255"/>
                </a:lnTo>
                <a:lnTo>
                  <a:pt x="722649" y="352191"/>
                </a:lnTo>
                <a:lnTo>
                  <a:pt x="728599" y="350654"/>
                </a:lnTo>
                <a:lnTo>
                  <a:pt x="730928" y="346596"/>
                </a:lnTo>
                <a:lnTo>
                  <a:pt x="729615" y="340017"/>
                </a:lnTo>
                <a:lnTo>
                  <a:pt x="726447" y="333740"/>
                </a:lnTo>
                <a:lnTo>
                  <a:pt x="723995" y="326186"/>
                </a:lnTo>
                <a:lnTo>
                  <a:pt x="722256" y="317357"/>
                </a:lnTo>
                <a:lnTo>
                  <a:pt x="721978" y="314604"/>
                </a:lnTo>
                <a:lnTo>
                  <a:pt x="695833" y="314604"/>
                </a:lnTo>
                <a:lnTo>
                  <a:pt x="681237" y="306562"/>
                </a:lnTo>
                <a:lnTo>
                  <a:pt x="666988" y="296019"/>
                </a:lnTo>
                <a:lnTo>
                  <a:pt x="654212" y="284022"/>
                </a:lnTo>
                <a:close/>
              </a:path>
              <a:path w="731519" h="354329">
                <a:moveTo>
                  <a:pt x="615429" y="188912"/>
                </a:moveTo>
                <a:lnTo>
                  <a:pt x="586232" y="188912"/>
                </a:lnTo>
                <a:lnTo>
                  <a:pt x="590466" y="210474"/>
                </a:lnTo>
                <a:lnTo>
                  <a:pt x="595153" y="230027"/>
                </a:lnTo>
                <a:lnTo>
                  <a:pt x="600269" y="247568"/>
                </a:lnTo>
                <a:lnTo>
                  <a:pt x="605790" y="263093"/>
                </a:lnTo>
                <a:lnTo>
                  <a:pt x="583522" y="282973"/>
                </a:lnTo>
                <a:lnTo>
                  <a:pt x="558244" y="301566"/>
                </a:lnTo>
                <a:lnTo>
                  <a:pt x="529655" y="319084"/>
                </a:lnTo>
                <a:lnTo>
                  <a:pt x="497840" y="335457"/>
                </a:lnTo>
                <a:lnTo>
                  <a:pt x="500888" y="345490"/>
                </a:lnTo>
                <a:lnTo>
                  <a:pt x="535297" y="333812"/>
                </a:lnTo>
                <a:lnTo>
                  <a:pt x="566324" y="319676"/>
                </a:lnTo>
                <a:lnTo>
                  <a:pt x="593971" y="303080"/>
                </a:lnTo>
                <a:lnTo>
                  <a:pt x="618236" y="284022"/>
                </a:lnTo>
                <a:lnTo>
                  <a:pt x="654212" y="284022"/>
                </a:lnTo>
                <a:lnTo>
                  <a:pt x="653034" y="282903"/>
                </a:lnTo>
                <a:lnTo>
                  <a:pt x="639572" y="267423"/>
                </a:lnTo>
                <a:lnTo>
                  <a:pt x="653337" y="255617"/>
                </a:lnTo>
                <a:lnTo>
                  <a:pt x="665269" y="244373"/>
                </a:lnTo>
                <a:lnTo>
                  <a:pt x="629412" y="244373"/>
                </a:lnTo>
                <a:lnTo>
                  <a:pt x="625147" y="231783"/>
                </a:lnTo>
                <a:lnTo>
                  <a:pt x="621299" y="217770"/>
                </a:lnTo>
                <a:lnTo>
                  <a:pt x="617856" y="202332"/>
                </a:lnTo>
                <a:lnTo>
                  <a:pt x="615429" y="188912"/>
                </a:lnTo>
                <a:close/>
              </a:path>
              <a:path w="731519" h="354329">
                <a:moveTo>
                  <a:pt x="708787" y="253161"/>
                </a:moveTo>
                <a:lnTo>
                  <a:pt x="704761" y="271005"/>
                </a:lnTo>
                <a:lnTo>
                  <a:pt x="701595" y="285545"/>
                </a:lnTo>
                <a:lnTo>
                  <a:pt x="698517" y="300490"/>
                </a:lnTo>
                <a:lnTo>
                  <a:pt x="695833" y="314604"/>
                </a:lnTo>
                <a:lnTo>
                  <a:pt x="721978" y="314604"/>
                </a:lnTo>
                <a:lnTo>
                  <a:pt x="721233" y="307251"/>
                </a:lnTo>
                <a:lnTo>
                  <a:pt x="720866" y="298643"/>
                </a:lnTo>
                <a:lnTo>
                  <a:pt x="720945" y="282157"/>
                </a:lnTo>
                <a:lnTo>
                  <a:pt x="721518" y="270984"/>
                </a:lnTo>
                <a:lnTo>
                  <a:pt x="722757" y="257098"/>
                </a:lnTo>
                <a:lnTo>
                  <a:pt x="708787" y="253161"/>
                </a:lnTo>
                <a:close/>
              </a:path>
              <a:path w="731519" h="354329">
                <a:moveTo>
                  <a:pt x="479044" y="114681"/>
                </a:moveTo>
                <a:lnTo>
                  <a:pt x="449706" y="114681"/>
                </a:lnTo>
                <a:lnTo>
                  <a:pt x="439130" y="154856"/>
                </a:lnTo>
                <a:lnTo>
                  <a:pt x="424910" y="194305"/>
                </a:lnTo>
                <a:lnTo>
                  <a:pt x="407023" y="233022"/>
                </a:lnTo>
                <a:lnTo>
                  <a:pt x="385444" y="271005"/>
                </a:lnTo>
                <a:lnTo>
                  <a:pt x="394969" y="276809"/>
                </a:lnTo>
                <a:lnTo>
                  <a:pt x="412166" y="256471"/>
                </a:lnTo>
                <a:lnTo>
                  <a:pt x="427005" y="233862"/>
                </a:lnTo>
                <a:lnTo>
                  <a:pt x="439511" y="208984"/>
                </a:lnTo>
                <a:lnTo>
                  <a:pt x="449706" y="181838"/>
                </a:lnTo>
                <a:lnTo>
                  <a:pt x="479075" y="181838"/>
                </a:lnTo>
                <a:lnTo>
                  <a:pt x="479044" y="158496"/>
                </a:lnTo>
                <a:lnTo>
                  <a:pt x="504854" y="158496"/>
                </a:lnTo>
                <a:lnTo>
                  <a:pt x="502412" y="156954"/>
                </a:lnTo>
                <a:lnTo>
                  <a:pt x="491835" y="151254"/>
                </a:lnTo>
                <a:lnTo>
                  <a:pt x="479044" y="145161"/>
                </a:lnTo>
                <a:lnTo>
                  <a:pt x="479044" y="114681"/>
                </a:lnTo>
                <a:close/>
              </a:path>
              <a:path w="731519" h="354329">
                <a:moveTo>
                  <a:pt x="677921" y="177695"/>
                </a:moveTo>
                <a:lnTo>
                  <a:pt x="676872" y="177825"/>
                </a:lnTo>
                <a:lnTo>
                  <a:pt x="668434" y="192906"/>
                </a:lnTo>
                <a:lnTo>
                  <a:pt x="657494" y="209400"/>
                </a:lnTo>
                <a:lnTo>
                  <a:pt x="644483" y="226557"/>
                </a:lnTo>
                <a:lnTo>
                  <a:pt x="629412" y="244373"/>
                </a:lnTo>
                <a:lnTo>
                  <a:pt x="665269" y="244373"/>
                </a:lnTo>
                <a:lnTo>
                  <a:pt x="666829" y="242903"/>
                </a:lnTo>
                <a:lnTo>
                  <a:pt x="680059" y="229279"/>
                </a:lnTo>
                <a:lnTo>
                  <a:pt x="693038" y="214744"/>
                </a:lnTo>
                <a:lnTo>
                  <a:pt x="709549" y="208775"/>
                </a:lnTo>
                <a:lnTo>
                  <a:pt x="677921" y="177695"/>
                </a:lnTo>
                <a:close/>
              </a:path>
              <a:path w="731519" h="354329">
                <a:moveTo>
                  <a:pt x="504854" y="158496"/>
                </a:moveTo>
                <a:lnTo>
                  <a:pt x="479044" y="158496"/>
                </a:lnTo>
                <a:lnTo>
                  <a:pt x="484753" y="169580"/>
                </a:lnTo>
                <a:lnTo>
                  <a:pt x="489948" y="180312"/>
                </a:lnTo>
                <a:lnTo>
                  <a:pt x="494313" y="190062"/>
                </a:lnTo>
                <a:lnTo>
                  <a:pt x="498094" y="199453"/>
                </a:lnTo>
                <a:lnTo>
                  <a:pt x="501777" y="209143"/>
                </a:lnTo>
                <a:lnTo>
                  <a:pt x="506094" y="213982"/>
                </a:lnTo>
                <a:lnTo>
                  <a:pt x="513842" y="213982"/>
                </a:lnTo>
                <a:lnTo>
                  <a:pt x="517144" y="210261"/>
                </a:lnTo>
                <a:lnTo>
                  <a:pt x="521208" y="202819"/>
                </a:lnTo>
                <a:lnTo>
                  <a:pt x="525144" y="195376"/>
                </a:lnTo>
                <a:lnTo>
                  <a:pt x="527090" y="190062"/>
                </a:lnTo>
                <a:lnTo>
                  <a:pt x="527177" y="187504"/>
                </a:lnTo>
                <a:lnTo>
                  <a:pt x="521208" y="181051"/>
                </a:lnTo>
                <a:lnTo>
                  <a:pt x="527177" y="180312"/>
                </a:lnTo>
                <a:lnTo>
                  <a:pt x="527177" y="179743"/>
                </a:lnTo>
                <a:lnTo>
                  <a:pt x="523748" y="173405"/>
                </a:lnTo>
                <a:lnTo>
                  <a:pt x="517017" y="167119"/>
                </a:lnTo>
                <a:lnTo>
                  <a:pt x="510797" y="162247"/>
                </a:lnTo>
                <a:lnTo>
                  <a:pt x="504854" y="158496"/>
                </a:lnTo>
                <a:close/>
              </a:path>
              <a:path w="731519" h="354329">
                <a:moveTo>
                  <a:pt x="607621" y="124587"/>
                </a:moveTo>
                <a:lnTo>
                  <a:pt x="578485" y="124587"/>
                </a:lnTo>
                <a:lnTo>
                  <a:pt x="579820" y="140630"/>
                </a:lnTo>
                <a:lnTo>
                  <a:pt x="581167" y="154092"/>
                </a:lnTo>
                <a:lnTo>
                  <a:pt x="582539" y="164977"/>
                </a:lnTo>
                <a:lnTo>
                  <a:pt x="583946" y="173291"/>
                </a:lnTo>
                <a:lnTo>
                  <a:pt x="527177" y="180312"/>
                </a:lnTo>
                <a:lnTo>
                  <a:pt x="527177" y="187504"/>
                </a:lnTo>
                <a:lnTo>
                  <a:pt x="537972" y="199174"/>
                </a:lnTo>
                <a:lnTo>
                  <a:pt x="550037" y="194703"/>
                </a:lnTo>
                <a:lnTo>
                  <a:pt x="586232" y="188912"/>
                </a:lnTo>
                <a:lnTo>
                  <a:pt x="615429" y="188912"/>
                </a:lnTo>
                <a:lnTo>
                  <a:pt x="614807" y="185470"/>
                </a:lnTo>
                <a:lnTo>
                  <a:pt x="676872" y="177825"/>
                </a:lnTo>
                <a:lnTo>
                  <a:pt x="677291" y="177076"/>
                </a:lnTo>
                <a:lnTo>
                  <a:pt x="682951" y="177076"/>
                </a:lnTo>
                <a:lnTo>
                  <a:pt x="727075" y="171640"/>
                </a:lnTo>
                <a:lnTo>
                  <a:pt x="723025" y="168287"/>
                </a:lnTo>
                <a:lnTo>
                  <a:pt x="612648" y="168287"/>
                </a:lnTo>
                <a:lnTo>
                  <a:pt x="611459" y="160227"/>
                </a:lnTo>
                <a:lnTo>
                  <a:pt x="610187" y="149956"/>
                </a:lnTo>
                <a:lnTo>
                  <a:pt x="608843" y="137449"/>
                </a:lnTo>
                <a:lnTo>
                  <a:pt x="607621" y="124587"/>
                </a:lnTo>
                <a:close/>
              </a:path>
              <a:path w="731519" h="354329">
                <a:moveTo>
                  <a:pt x="527177" y="180312"/>
                </a:moveTo>
                <a:lnTo>
                  <a:pt x="521208" y="181051"/>
                </a:lnTo>
                <a:lnTo>
                  <a:pt x="527177" y="187504"/>
                </a:lnTo>
                <a:lnTo>
                  <a:pt x="527177" y="180312"/>
                </a:lnTo>
                <a:close/>
              </a:path>
              <a:path w="731519" h="354329">
                <a:moveTo>
                  <a:pt x="677291" y="177076"/>
                </a:moveTo>
                <a:lnTo>
                  <a:pt x="676872" y="177825"/>
                </a:lnTo>
                <a:lnTo>
                  <a:pt x="677921" y="177695"/>
                </a:lnTo>
                <a:lnTo>
                  <a:pt x="677291" y="177076"/>
                </a:lnTo>
                <a:close/>
              </a:path>
              <a:path w="731519" h="354329">
                <a:moveTo>
                  <a:pt x="682951" y="177076"/>
                </a:moveTo>
                <a:lnTo>
                  <a:pt x="677291" y="177076"/>
                </a:lnTo>
                <a:lnTo>
                  <a:pt x="677921" y="177695"/>
                </a:lnTo>
                <a:lnTo>
                  <a:pt x="682951" y="177076"/>
                </a:lnTo>
                <a:close/>
              </a:path>
              <a:path w="731519" h="354329">
                <a:moveTo>
                  <a:pt x="691261" y="141986"/>
                </a:moveTo>
                <a:lnTo>
                  <a:pt x="673227" y="161290"/>
                </a:lnTo>
                <a:lnTo>
                  <a:pt x="612648" y="168287"/>
                </a:lnTo>
                <a:lnTo>
                  <a:pt x="723025" y="168287"/>
                </a:lnTo>
                <a:lnTo>
                  <a:pt x="691261" y="141986"/>
                </a:lnTo>
                <a:close/>
              </a:path>
              <a:path w="731519" h="354329">
                <a:moveTo>
                  <a:pt x="536696" y="112188"/>
                </a:moveTo>
                <a:lnTo>
                  <a:pt x="521208" y="113538"/>
                </a:lnTo>
                <a:lnTo>
                  <a:pt x="539623" y="131826"/>
                </a:lnTo>
                <a:lnTo>
                  <a:pt x="550291" y="127381"/>
                </a:lnTo>
                <a:lnTo>
                  <a:pt x="578485" y="124587"/>
                </a:lnTo>
                <a:lnTo>
                  <a:pt x="607621" y="124587"/>
                </a:lnTo>
                <a:lnTo>
                  <a:pt x="607441" y="122682"/>
                </a:lnTo>
                <a:lnTo>
                  <a:pt x="694975" y="114681"/>
                </a:lnTo>
                <a:lnTo>
                  <a:pt x="538861" y="114681"/>
                </a:lnTo>
                <a:lnTo>
                  <a:pt x="536696" y="112188"/>
                </a:lnTo>
                <a:close/>
              </a:path>
              <a:path w="731519" h="354329">
                <a:moveTo>
                  <a:pt x="509524" y="80899"/>
                </a:moveTo>
                <a:lnTo>
                  <a:pt x="491236" y="98425"/>
                </a:lnTo>
                <a:lnTo>
                  <a:pt x="388366" y="98425"/>
                </a:lnTo>
                <a:lnTo>
                  <a:pt x="403098" y="117602"/>
                </a:lnTo>
                <a:lnTo>
                  <a:pt x="418211" y="114681"/>
                </a:lnTo>
                <a:lnTo>
                  <a:pt x="522358" y="114681"/>
                </a:lnTo>
                <a:lnTo>
                  <a:pt x="521208" y="113538"/>
                </a:lnTo>
                <a:lnTo>
                  <a:pt x="536696" y="112188"/>
                </a:lnTo>
                <a:lnTo>
                  <a:pt x="509524" y="80899"/>
                </a:lnTo>
                <a:close/>
              </a:path>
              <a:path w="731519" h="354329">
                <a:moveTo>
                  <a:pt x="572262" y="4445"/>
                </a:moveTo>
                <a:lnTo>
                  <a:pt x="573112" y="35814"/>
                </a:lnTo>
                <a:lnTo>
                  <a:pt x="574087" y="63055"/>
                </a:lnTo>
                <a:lnTo>
                  <a:pt x="575244" y="87491"/>
                </a:lnTo>
                <a:lnTo>
                  <a:pt x="576580" y="108712"/>
                </a:lnTo>
                <a:lnTo>
                  <a:pt x="536696" y="112188"/>
                </a:lnTo>
                <a:lnTo>
                  <a:pt x="538861" y="114681"/>
                </a:lnTo>
                <a:lnTo>
                  <a:pt x="694975" y="114681"/>
                </a:lnTo>
                <a:lnTo>
                  <a:pt x="724154" y="112014"/>
                </a:lnTo>
                <a:lnTo>
                  <a:pt x="716644" y="105410"/>
                </a:lnTo>
                <a:lnTo>
                  <a:pt x="605790" y="105410"/>
                </a:lnTo>
                <a:lnTo>
                  <a:pt x="604643" y="84834"/>
                </a:lnTo>
                <a:lnTo>
                  <a:pt x="604163" y="70485"/>
                </a:lnTo>
                <a:lnTo>
                  <a:pt x="604036" y="65405"/>
                </a:lnTo>
                <a:lnTo>
                  <a:pt x="603968" y="51635"/>
                </a:lnTo>
                <a:lnTo>
                  <a:pt x="604393" y="38989"/>
                </a:lnTo>
                <a:lnTo>
                  <a:pt x="617601" y="26416"/>
                </a:lnTo>
                <a:lnTo>
                  <a:pt x="572262" y="4445"/>
                </a:lnTo>
                <a:close/>
              </a:path>
              <a:path w="731519" h="354329">
                <a:moveTo>
                  <a:pt x="688340" y="80518"/>
                </a:moveTo>
                <a:lnTo>
                  <a:pt x="668909" y="101219"/>
                </a:lnTo>
                <a:lnTo>
                  <a:pt x="605790" y="105410"/>
                </a:lnTo>
                <a:lnTo>
                  <a:pt x="716644" y="105410"/>
                </a:lnTo>
                <a:lnTo>
                  <a:pt x="688340" y="80518"/>
                </a:lnTo>
                <a:close/>
              </a:path>
              <a:path w="731519" h="354329">
                <a:moveTo>
                  <a:pt x="448183" y="0"/>
                </a:moveTo>
                <a:lnTo>
                  <a:pt x="448825" y="21971"/>
                </a:lnTo>
                <a:lnTo>
                  <a:pt x="449295" y="45241"/>
                </a:lnTo>
                <a:lnTo>
                  <a:pt x="449594" y="70485"/>
                </a:lnTo>
                <a:lnTo>
                  <a:pt x="449706" y="98425"/>
                </a:lnTo>
                <a:lnTo>
                  <a:pt x="479044" y="98425"/>
                </a:lnTo>
                <a:lnTo>
                  <a:pt x="479044" y="35814"/>
                </a:lnTo>
                <a:lnTo>
                  <a:pt x="492125" y="21971"/>
                </a:lnTo>
                <a:lnTo>
                  <a:pt x="448183" y="0"/>
                </a:lnTo>
                <a:close/>
              </a:path>
              <a:path w="731519" h="354329">
                <a:moveTo>
                  <a:pt x="624586" y="23368"/>
                </a:moveTo>
                <a:lnTo>
                  <a:pt x="621919" y="33909"/>
                </a:lnTo>
                <a:lnTo>
                  <a:pt x="635041" y="45241"/>
                </a:lnTo>
                <a:lnTo>
                  <a:pt x="645842" y="55800"/>
                </a:lnTo>
                <a:lnTo>
                  <a:pt x="654333" y="65573"/>
                </a:lnTo>
                <a:lnTo>
                  <a:pt x="660527" y="74549"/>
                </a:lnTo>
                <a:lnTo>
                  <a:pt x="663956" y="82804"/>
                </a:lnTo>
                <a:lnTo>
                  <a:pt x="668147" y="86868"/>
                </a:lnTo>
                <a:lnTo>
                  <a:pt x="676910" y="86868"/>
                </a:lnTo>
                <a:lnTo>
                  <a:pt x="680338" y="83566"/>
                </a:lnTo>
                <a:lnTo>
                  <a:pt x="683260" y="76962"/>
                </a:lnTo>
                <a:lnTo>
                  <a:pt x="686181" y="70485"/>
                </a:lnTo>
                <a:lnTo>
                  <a:pt x="687654" y="65573"/>
                </a:lnTo>
                <a:lnTo>
                  <a:pt x="687705" y="57531"/>
                </a:lnTo>
                <a:lnTo>
                  <a:pt x="685800" y="52324"/>
                </a:lnTo>
                <a:lnTo>
                  <a:pt x="681990" y="46355"/>
                </a:lnTo>
                <a:lnTo>
                  <a:pt x="676324" y="41566"/>
                </a:lnTo>
                <a:lnTo>
                  <a:pt x="664860" y="36147"/>
                </a:lnTo>
                <a:lnTo>
                  <a:pt x="647610" y="30085"/>
                </a:lnTo>
                <a:lnTo>
                  <a:pt x="624586" y="233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208" y="5349646"/>
            <a:ext cx="7905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进栈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058" y="3104768"/>
            <a:ext cx="888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0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2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" b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8947" y="3104768"/>
            <a:ext cx="38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M</a:t>
            </a:r>
            <a:r>
              <a:rPr dirty="0" sz="1600" spc="-10" b="1">
                <a:latin typeface="Times New Roman"/>
                <a:cs typeface="Times New Roman"/>
              </a:rPr>
              <a:t>-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0638" y="4188078"/>
            <a:ext cx="507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7614" y="4188078"/>
            <a:ext cx="507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6378" y="3981450"/>
            <a:ext cx="76200" cy="298450"/>
          </a:xfrm>
          <a:custGeom>
            <a:avLst/>
            <a:gdLst/>
            <a:ahLst/>
            <a:cxnLst/>
            <a:rect l="l" t="t" r="r" b="b"/>
            <a:pathLst>
              <a:path w="76200" h="298450">
                <a:moveTo>
                  <a:pt x="49530" y="63500"/>
                </a:moveTo>
                <a:lnTo>
                  <a:pt x="26670" y="63500"/>
                </a:lnTo>
                <a:lnTo>
                  <a:pt x="26670" y="297942"/>
                </a:lnTo>
                <a:lnTo>
                  <a:pt x="49530" y="297942"/>
                </a:lnTo>
                <a:lnTo>
                  <a:pt x="49530" y="63500"/>
                </a:lnTo>
                <a:close/>
              </a:path>
              <a:path w="76200" h="298450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8450">
                <a:moveTo>
                  <a:pt x="69850" y="63500"/>
                </a:moveTo>
                <a:lnTo>
                  <a:pt x="49530" y="63500"/>
                </a:lnTo>
                <a:lnTo>
                  <a:pt x="4953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648967" y="3403091"/>
          <a:ext cx="6668770" cy="5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/>
                <a:gridCol w="271144"/>
                <a:gridCol w="2188210"/>
                <a:gridCol w="276860"/>
                <a:gridCol w="1870710"/>
              </a:tblGrid>
              <a:tr h="525779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200" spc="-5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5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9695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300" spc="5" b="1">
                          <a:solidFill>
                            <a:srgbClr val="000099"/>
                          </a:solidFill>
                          <a:latin typeface="宋体"/>
                          <a:cs typeface="宋体"/>
                        </a:rPr>
                        <a:t>可用空间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200" spc="-5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00" spc="-5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246114" y="3958590"/>
            <a:ext cx="76200" cy="299720"/>
          </a:xfrm>
          <a:custGeom>
            <a:avLst/>
            <a:gdLst/>
            <a:ahLst/>
            <a:cxnLst/>
            <a:rect l="l" t="t" r="r" b="b"/>
            <a:pathLst>
              <a:path w="76200" h="299720">
                <a:moveTo>
                  <a:pt x="49530" y="63500"/>
                </a:moveTo>
                <a:lnTo>
                  <a:pt x="26670" y="63500"/>
                </a:lnTo>
                <a:lnTo>
                  <a:pt x="26670" y="299466"/>
                </a:lnTo>
                <a:lnTo>
                  <a:pt x="49530" y="299466"/>
                </a:lnTo>
                <a:lnTo>
                  <a:pt x="49530" y="63500"/>
                </a:lnTo>
                <a:close/>
              </a:path>
              <a:path w="76200" h="299720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9720">
                <a:moveTo>
                  <a:pt x="69850" y="63500"/>
                </a:moveTo>
                <a:lnTo>
                  <a:pt x="49530" y="63500"/>
                </a:lnTo>
                <a:lnTo>
                  <a:pt x="4953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5967" y="1032154"/>
            <a:ext cx="8164830" cy="144462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300" spc="5" b="1">
                <a:solidFill>
                  <a:srgbClr val="DC0081"/>
                </a:solidFill>
                <a:latin typeface="宋体"/>
                <a:cs typeface="宋体"/>
              </a:rPr>
              <a:t>（以两个栈共享一个数组为</a:t>
            </a:r>
            <a:r>
              <a:rPr dirty="0" sz="2300" spc="-5" b="1">
                <a:solidFill>
                  <a:srgbClr val="DC0081"/>
                </a:solidFill>
                <a:latin typeface="宋体"/>
                <a:cs typeface="宋体"/>
              </a:rPr>
              <a:t>例）</a:t>
            </a:r>
            <a:endParaRPr sz="2300">
              <a:latin typeface="宋体"/>
              <a:cs typeface="宋体"/>
            </a:endParaRPr>
          </a:p>
          <a:p>
            <a:pPr marL="215265">
              <a:lnSpc>
                <a:spcPct val="100000"/>
              </a:lnSpc>
              <a:spcBef>
                <a:spcPts val="1250"/>
              </a:spcBef>
            </a:pPr>
            <a:r>
              <a:rPr dirty="0" sz="2500" spc="-20" b="1">
                <a:solidFill>
                  <a:srgbClr val="000099"/>
                </a:solidFill>
                <a:latin typeface="Times New Roman"/>
                <a:cs typeface="Times New Roman"/>
              </a:rPr>
              <a:t>STACK[0..M-1]</a:t>
            </a:r>
            <a:endParaRPr sz="2500">
              <a:latin typeface="Times New Roman"/>
              <a:cs typeface="Times New Roman"/>
            </a:endParaRPr>
          </a:p>
          <a:p>
            <a:pPr marL="343535">
              <a:lnSpc>
                <a:spcPct val="100000"/>
              </a:lnSpc>
              <a:spcBef>
                <a:spcPts val="125"/>
              </a:spcBef>
            </a:pPr>
            <a:r>
              <a:rPr dirty="0" sz="2400" spc="-60" b="1">
                <a:solidFill>
                  <a:srgbClr val="000099"/>
                </a:solidFill>
                <a:latin typeface="Times New Roman"/>
                <a:cs typeface="Times New Roman"/>
              </a:rPr>
              <a:t>Top1</a:t>
            </a:r>
            <a:r>
              <a:rPr dirty="0" sz="2400" b="1">
                <a:solidFill>
                  <a:srgbClr val="000099"/>
                </a:solidFill>
                <a:latin typeface="宋体"/>
                <a:cs typeface="宋体"/>
              </a:rPr>
              <a:t>、</a:t>
            </a:r>
            <a:r>
              <a:rPr dirty="0" sz="2400" spc="-60" b="1">
                <a:solidFill>
                  <a:srgbClr val="000099"/>
                </a:solidFill>
                <a:latin typeface="Times New Roman"/>
                <a:cs typeface="Times New Roman"/>
              </a:rPr>
              <a:t>Top2</a:t>
            </a:r>
            <a:r>
              <a:rPr dirty="0" sz="2400" spc="-4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宋体"/>
                <a:cs typeface="宋体"/>
              </a:rPr>
              <a:t>分别给出</a:t>
            </a:r>
            <a:r>
              <a:rPr dirty="0" sz="2400" spc="-5" b="1">
                <a:solidFill>
                  <a:srgbClr val="000099"/>
                </a:solidFill>
                <a:latin typeface="宋体"/>
                <a:cs typeface="宋体"/>
              </a:rPr>
              <a:t>第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000099"/>
                </a:solidFill>
                <a:latin typeface="宋体"/>
                <a:cs typeface="宋体"/>
              </a:rPr>
              <a:t>个与第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0099"/>
                </a:solidFill>
                <a:latin typeface="宋体"/>
                <a:cs typeface="宋体"/>
              </a:rPr>
              <a:t>个栈的栈顶元素的位置。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多栈共享连续空间：进栈</a:t>
            </a:r>
          </a:p>
        </p:txBody>
      </p:sp>
      <p:sp>
        <p:nvSpPr>
          <p:cNvPr id="3" name="object 3"/>
          <p:cNvSpPr/>
          <p:nvPr/>
        </p:nvSpPr>
        <p:spPr>
          <a:xfrm>
            <a:off x="1268341" y="2696513"/>
            <a:ext cx="3881120" cy="921385"/>
          </a:xfrm>
          <a:custGeom>
            <a:avLst/>
            <a:gdLst/>
            <a:ahLst/>
            <a:cxnLst/>
            <a:rect l="l" t="t" r="r" b="b"/>
            <a:pathLst>
              <a:path w="3881120" h="921385">
                <a:moveTo>
                  <a:pt x="0" y="333918"/>
                </a:moveTo>
                <a:lnTo>
                  <a:pt x="3590" y="347719"/>
                </a:lnTo>
                <a:lnTo>
                  <a:pt x="28517" y="378619"/>
                </a:lnTo>
                <a:lnTo>
                  <a:pt x="59290" y="400220"/>
                </a:lnTo>
                <a:lnTo>
                  <a:pt x="64904" y="396063"/>
                </a:lnTo>
                <a:lnTo>
                  <a:pt x="108465" y="373457"/>
                </a:lnTo>
                <a:lnTo>
                  <a:pt x="69476" y="362789"/>
                </a:lnTo>
                <a:lnTo>
                  <a:pt x="6127" y="337776"/>
                </a:lnTo>
                <a:lnTo>
                  <a:pt x="0" y="333918"/>
                </a:lnTo>
                <a:close/>
              </a:path>
              <a:path w="3881120" h="921385">
                <a:moveTo>
                  <a:pt x="110116" y="372568"/>
                </a:moveTo>
                <a:lnTo>
                  <a:pt x="108465" y="373457"/>
                </a:lnTo>
                <a:lnTo>
                  <a:pt x="112148" y="374346"/>
                </a:lnTo>
                <a:lnTo>
                  <a:pt x="110116" y="372568"/>
                </a:lnTo>
                <a:close/>
              </a:path>
              <a:path w="3881120" h="921385">
                <a:moveTo>
                  <a:pt x="1603257" y="812750"/>
                </a:moveTo>
                <a:lnTo>
                  <a:pt x="1476636" y="812750"/>
                </a:lnTo>
                <a:lnTo>
                  <a:pt x="1475620" y="813004"/>
                </a:lnTo>
                <a:lnTo>
                  <a:pt x="1511653" y="832486"/>
                </a:lnTo>
                <a:lnTo>
                  <a:pt x="1551909" y="850264"/>
                </a:lnTo>
                <a:lnTo>
                  <a:pt x="1596011" y="866255"/>
                </a:lnTo>
                <a:lnTo>
                  <a:pt x="1643579" y="880379"/>
                </a:lnTo>
                <a:lnTo>
                  <a:pt x="1694235" y="892554"/>
                </a:lnTo>
                <a:lnTo>
                  <a:pt x="1747599" y="902697"/>
                </a:lnTo>
                <a:lnTo>
                  <a:pt x="1803294" y="910729"/>
                </a:lnTo>
                <a:lnTo>
                  <a:pt x="1860940" y="916567"/>
                </a:lnTo>
                <a:lnTo>
                  <a:pt x="1920159" y="920129"/>
                </a:lnTo>
                <a:lnTo>
                  <a:pt x="1980572" y="921335"/>
                </a:lnTo>
                <a:lnTo>
                  <a:pt x="2041708" y="920078"/>
                </a:lnTo>
                <a:lnTo>
                  <a:pt x="2101384" y="916435"/>
                </a:lnTo>
                <a:lnTo>
                  <a:pt x="2159250" y="910507"/>
                </a:lnTo>
                <a:lnTo>
                  <a:pt x="2214961" y="902398"/>
                </a:lnTo>
                <a:lnTo>
                  <a:pt x="2268167" y="892209"/>
                </a:lnTo>
                <a:lnTo>
                  <a:pt x="2318522" y="880042"/>
                </a:lnTo>
                <a:lnTo>
                  <a:pt x="2365678" y="866001"/>
                </a:lnTo>
                <a:lnTo>
                  <a:pt x="2409288" y="850187"/>
                </a:lnTo>
                <a:lnTo>
                  <a:pt x="2420763" y="845135"/>
                </a:lnTo>
                <a:lnTo>
                  <a:pt x="1904372" y="845135"/>
                </a:lnTo>
                <a:lnTo>
                  <a:pt x="1845629" y="843995"/>
                </a:lnTo>
                <a:lnTo>
                  <a:pt x="1787999" y="840624"/>
                </a:lnTo>
                <a:lnTo>
                  <a:pt x="1731831" y="835097"/>
                </a:lnTo>
                <a:lnTo>
                  <a:pt x="1677475" y="827488"/>
                </a:lnTo>
                <a:lnTo>
                  <a:pt x="1625282" y="817871"/>
                </a:lnTo>
                <a:lnTo>
                  <a:pt x="1603257" y="812750"/>
                </a:lnTo>
                <a:close/>
              </a:path>
              <a:path w="3881120" h="921385">
                <a:moveTo>
                  <a:pt x="597275" y="711277"/>
                </a:moveTo>
                <a:lnTo>
                  <a:pt x="518421" y="711277"/>
                </a:lnTo>
                <a:lnTo>
                  <a:pt x="516262" y="712420"/>
                </a:lnTo>
                <a:lnTo>
                  <a:pt x="580625" y="750018"/>
                </a:lnTo>
                <a:lnTo>
                  <a:pt x="617861" y="766907"/>
                </a:lnTo>
                <a:lnTo>
                  <a:pt x="658151" y="782450"/>
                </a:lnTo>
                <a:lnTo>
                  <a:pt x="701256" y="796590"/>
                </a:lnTo>
                <a:lnTo>
                  <a:pt x="746940" y="809274"/>
                </a:lnTo>
                <a:lnTo>
                  <a:pt x="794965" y="820445"/>
                </a:lnTo>
                <a:lnTo>
                  <a:pt x="845095" y="830049"/>
                </a:lnTo>
                <a:lnTo>
                  <a:pt x="897092" y="838030"/>
                </a:lnTo>
                <a:lnTo>
                  <a:pt x="950718" y="844334"/>
                </a:lnTo>
                <a:lnTo>
                  <a:pt x="1005737" y="848905"/>
                </a:lnTo>
                <a:lnTo>
                  <a:pt x="1061911" y="851688"/>
                </a:lnTo>
                <a:lnTo>
                  <a:pt x="1119004" y="852628"/>
                </a:lnTo>
                <a:lnTo>
                  <a:pt x="1172818" y="851792"/>
                </a:lnTo>
                <a:lnTo>
                  <a:pt x="1226116" y="849299"/>
                </a:lnTo>
                <a:lnTo>
                  <a:pt x="1278664" y="845170"/>
                </a:lnTo>
                <a:lnTo>
                  <a:pt x="1330225" y="839429"/>
                </a:lnTo>
                <a:lnTo>
                  <a:pt x="1380565" y="832097"/>
                </a:lnTo>
                <a:lnTo>
                  <a:pt x="1429447" y="823197"/>
                </a:lnTo>
                <a:lnTo>
                  <a:pt x="1476636" y="812750"/>
                </a:lnTo>
                <a:lnTo>
                  <a:pt x="1603257" y="812750"/>
                </a:lnTo>
                <a:lnTo>
                  <a:pt x="1575602" y="806320"/>
                </a:lnTo>
                <a:lnTo>
                  <a:pt x="1528785" y="792910"/>
                </a:lnTo>
                <a:lnTo>
                  <a:pt x="1485181" y="777714"/>
                </a:lnTo>
                <a:lnTo>
                  <a:pt x="1482135" y="776428"/>
                </a:lnTo>
                <a:lnTo>
                  <a:pt x="1042804" y="776428"/>
                </a:lnTo>
                <a:lnTo>
                  <a:pt x="985711" y="775488"/>
                </a:lnTo>
                <a:lnTo>
                  <a:pt x="929537" y="772705"/>
                </a:lnTo>
                <a:lnTo>
                  <a:pt x="874518" y="768134"/>
                </a:lnTo>
                <a:lnTo>
                  <a:pt x="820892" y="761830"/>
                </a:lnTo>
                <a:lnTo>
                  <a:pt x="768895" y="753849"/>
                </a:lnTo>
                <a:lnTo>
                  <a:pt x="718765" y="744245"/>
                </a:lnTo>
                <a:lnTo>
                  <a:pt x="670740" y="733074"/>
                </a:lnTo>
                <a:lnTo>
                  <a:pt x="625056" y="720390"/>
                </a:lnTo>
                <a:lnTo>
                  <a:pt x="597275" y="711277"/>
                </a:lnTo>
                <a:close/>
              </a:path>
              <a:path w="3881120" h="921385">
                <a:moveTo>
                  <a:pt x="2485778" y="671907"/>
                </a:moveTo>
                <a:lnTo>
                  <a:pt x="2439164" y="716931"/>
                </a:lnTo>
                <a:lnTo>
                  <a:pt x="2372804" y="756502"/>
                </a:lnTo>
                <a:lnTo>
                  <a:pt x="2333088" y="773987"/>
                </a:lnTo>
                <a:lnTo>
                  <a:pt x="2289478" y="789801"/>
                </a:lnTo>
                <a:lnTo>
                  <a:pt x="2242322" y="803842"/>
                </a:lnTo>
                <a:lnTo>
                  <a:pt x="2191967" y="816009"/>
                </a:lnTo>
                <a:lnTo>
                  <a:pt x="2138761" y="826198"/>
                </a:lnTo>
                <a:lnTo>
                  <a:pt x="2083050" y="834307"/>
                </a:lnTo>
                <a:lnTo>
                  <a:pt x="2025184" y="840235"/>
                </a:lnTo>
                <a:lnTo>
                  <a:pt x="1965508" y="843878"/>
                </a:lnTo>
                <a:lnTo>
                  <a:pt x="1904372" y="845135"/>
                </a:lnTo>
                <a:lnTo>
                  <a:pt x="2420763" y="845135"/>
                </a:lnTo>
                <a:lnTo>
                  <a:pt x="2484479" y="813650"/>
                </a:lnTo>
                <a:lnTo>
                  <a:pt x="2541313" y="771250"/>
                </a:lnTo>
                <a:lnTo>
                  <a:pt x="2561978" y="748107"/>
                </a:lnTo>
                <a:lnTo>
                  <a:pt x="3117764" y="748107"/>
                </a:lnTo>
                <a:lnTo>
                  <a:pt x="3134050" y="744142"/>
                </a:lnTo>
                <a:lnTo>
                  <a:pt x="3182250" y="729046"/>
                </a:lnTo>
                <a:lnTo>
                  <a:pt x="3225759" y="711777"/>
                </a:lnTo>
                <a:lnTo>
                  <a:pt x="3239399" y="704927"/>
                </a:lnTo>
                <a:lnTo>
                  <a:pt x="2761876" y="704927"/>
                </a:lnTo>
                <a:lnTo>
                  <a:pt x="2703698" y="703613"/>
                </a:lnTo>
                <a:lnTo>
                  <a:pt x="2646544" y="699721"/>
                </a:lnTo>
                <a:lnTo>
                  <a:pt x="2590920" y="693323"/>
                </a:lnTo>
                <a:lnTo>
                  <a:pt x="2537332" y="684493"/>
                </a:lnTo>
                <a:lnTo>
                  <a:pt x="2486286" y="673304"/>
                </a:lnTo>
                <a:lnTo>
                  <a:pt x="2485778" y="671907"/>
                </a:lnTo>
                <a:close/>
              </a:path>
              <a:path w="3881120" h="921385">
                <a:moveTo>
                  <a:pt x="3117764" y="748107"/>
                </a:moveTo>
                <a:lnTo>
                  <a:pt x="2561978" y="748107"/>
                </a:lnTo>
                <a:lnTo>
                  <a:pt x="2562486" y="749504"/>
                </a:lnTo>
                <a:lnTo>
                  <a:pt x="2613532" y="760693"/>
                </a:lnTo>
                <a:lnTo>
                  <a:pt x="2667120" y="769523"/>
                </a:lnTo>
                <a:lnTo>
                  <a:pt x="2722744" y="775921"/>
                </a:lnTo>
                <a:lnTo>
                  <a:pt x="2779898" y="779813"/>
                </a:lnTo>
                <a:lnTo>
                  <a:pt x="2838076" y="781127"/>
                </a:lnTo>
                <a:lnTo>
                  <a:pt x="2902991" y="779497"/>
                </a:lnTo>
                <a:lnTo>
                  <a:pt x="2965529" y="774793"/>
                </a:lnTo>
                <a:lnTo>
                  <a:pt x="3025207" y="767206"/>
                </a:lnTo>
                <a:lnTo>
                  <a:pt x="3081542" y="756925"/>
                </a:lnTo>
                <a:lnTo>
                  <a:pt x="3117764" y="748107"/>
                </a:lnTo>
                <a:close/>
              </a:path>
              <a:path w="3881120" h="921385">
                <a:moveTo>
                  <a:pt x="1399420" y="736804"/>
                </a:moveTo>
                <a:lnTo>
                  <a:pt x="1316743" y="753822"/>
                </a:lnTo>
                <a:lnTo>
                  <a:pt x="1264211" y="761879"/>
                </a:lnTo>
                <a:lnTo>
                  <a:pt x="1210276" y="768198"/>
                </a:lnTo>
                <a:lnTo>
                  <a:pt x="1155214" y="772750"/>
                </a:lnTo>
                <a:lnTo>
                  <a:pt x="1099299" y="775503"/>
                </a:lnTo>
                <a:lnTo>
                  <a:pt x="1042804" y="776428"/>
                </a:lnTo>
                <a:lnTo>
                  <a:pt x="1482135" y="776428"/>
                </a:lnTo>
                <a:lnTo>
                  <a:pt x="1445140" y="760807"/>
                </a:lnTo>
                <a:lnTo>
                  <a:pt x="1399420" y="736804"/>
                </a:lnTo>
                <a:close/>
              </a:path>
              <a:path w="3881120" h="921385">
                <a:moveTo>
                  <a:pt x="84212" y="574067"/>
                </a:moveTo>
                <a:lnTo>
                  <a:pt x="124310" y="627793"/>
                </a:lnTo>
                <a:lnTo>
                  <a:pt x="195412" y="666557"/>
                </a:lnTo>
                <a:lnTo>
                  <a:pt x="241112" y="682208"/>
                </a:lnTo>
                <a:lnTo>
                  <a:pt x="292499" y="694942"/>
                </a:lnTo>
                <a:lnTo>
                  <a:pt x="348765" y="704437"/>
                </a:lnTo>
                <a:lnTo>
                  <a:pt x="409102" y="710371"/>
                </a:lnTo>
                <a:lnTo>
                  <a:pt x="472701" y="712420"/>
                </a:lnTo>
                <a:lnTo>
                  <a:pt x="484077" y="712348"/>
                </a:lnTo>
                <a:lnTo>
                  <a:pt x="495513" y="712134"/>
                </a:lnTo>
                <a:lnTo>
                  <a:pt x="506973" y="711777"/>
                </a:lnTo>
                <a:lnTo>
                  <a:pt x="518421" y="711277"/>
                </a:lnTo>
                <a:lnTo>
                  <a:pt x="597275" y="711277"/>
                </a:lnTo>
                <a:lnTo>
                  <a:pt x="541661" y="690707"/>
                </a:lnTo>
                <a:lnTo>
                  <a:pt x="504425" y="673818"/>
                </a:lnTo>
                <a:lnTo>
                  <a:pt x="470480" y="655637"/>
                </a:lnTo>
                <a:lnTo>
                  <a:pt x="440062" y="636220"/>
                </a:lnTo>
                <a:lnTo>
                  <a:pt x="396501" y="636220"/>
                </a:lnTo>
                <a:lnTo>
                  <a:pt x="332902" y="634171"/>
                </a:lnTo>
                <a:lnTo>
                  <a:pt x="272565" y="628237"/>
                </a:lnTo>
                <a:lnTo>
                  <a:pt x="216299" y="618742"/>
                </a:lnTo>
                <a:lnTo>
                  <a:pt x="164912" y="606008"/>
                </a:lnTo>
                <a:lnTo>
                  <a:pt x="119212" y="590357"/>
                </a:lnTo>
                <a:lnTo>
                  <a:pt x="84212" y="574067"/>
                </a:lnTo>
                <a:close/>
              </a:path>
              <a:path w="3881120" h="921385">
                <a:moveTo>
                  <a:pt x="3789533" y="205667"/>
                </a:moveTo>
                <a:lnTo>
                  <a:pt x="3796325" y="216483"/>
                </a:lnTo>
                <a:lnTo>
                  <a:pt x="3804546" y="256363"/>
                </a:lnTo>
                <a:lnTo>
                  <a:pt x="3800651" y="284021"/>
                </a:lnTo>
                <a:lnTo>
                  <a:pt x="3770693" y="336631"/>
                </a:lnTo>
                <a:lnTo>
                  <a:pt x="3713837" y="384410"/>
                </a:lnTo>
                <a:lnTo>
                  <a:pt x="3676320" y="406030"/>
                </a:lnTo>
                <a:lnTo>
                  <a:pt x="3633276" y="425893"/>
                </a:lnTo>
                <a:lnTo>
                  <a:pt x="3585105" y="443816"/>
                </a:lnTo>
                <a:lnTo>
                  <a:pt x="3532205" y="459615"/>
                </a:lnTo>
                <a:lnTo>
                  <a:pt x="3474976" y="473108"/>
                </a:lnTo>
                <a:lnTo>
                  <a:pt x="3413817" y="484111"/>
                </a:lnTo>
                <a:lnTo>
                  <a:pt x="3349127" y="492442"/>
                </a:lnTo>
                <a:lnTo>
                  <a:pt x="3281306" y="497917"/>
                </a:lnTo>
                <a:lnTo>
                  <a:pt x="3282195" y="498425"/>
                </a:lnTo>
                <a:lnTo>
                  <a:pt x="3265493" y="549347"/>
                </a:lnTo>
                <a:lnTo>
                  <a:pt x="3219959" y="595589"/>
                </a:lnTo>
                <a:lnTo>
                  <a:pt x="3187587" y="616479"/>
                </a:lnTo>
                <a:lnTo>
                  <a:pt x="3149456" y="635629"/>
                </a:lnTo>
                <a:lnTo>
                  <a:pt x="3106050" y="652846"/>
                </a:lnTo>
                <a:lnTo>
                  <a:pt x="3057850" y="667942"/>
                </a:lnTo>
                <a:lnTo>
                  <a:pt x="3005342" y="680725"/>
                </a:lnTo>
                <a:lnTo>
                  <a:pt x="2949007" y="691006"/>
                </a:lnTo>
                <a:lnTo>
                  <a:pt x="2889329" y="698593"/>
                </a:lnTo>
                <a:lnTo>
                  <a:pt x="2826791" y="703297"/>
                </a:lnTo>
                <a:lnTo>
                  <a:pt x="2761876" y="704927"/>
                </a:lnTo>
                <a:lnTo>
                  <a:pt x="3239399" y="704927"/>
                </a:lnTo>
                <a:lnTo>
                  <a:pt x="3296159" y="671789"/>
                </a:lnTo>
                <a:lnTo>
                  <a:pt x="3341693" y="625547"/>
                </a:lnTo>
                <a:lnTo>
                  <a:pt x="3358395" y="574625"/>
                </a:lnTo>
                <a:lnTo>
                  <a:pt x="3357506" y="574117"/>
                </a:lnTo>
                <a:lnTo>
                  <a:pt x="3425327" y="568642"/>
                </a:lnTo>
                <a:lnTo>
                  <a:pt x="3490017" y="560311"/>
                </a:lnTo>
                <a:lnTo>
                  <a:pt x="3551176" y="549308"/>
                </a:lnTo>
                <a:lnTo>
                  <a:pt x="3608405" y="535815"/>
                </a:lnTo>
                <a:lnTo>
                  <a:pt x="3661305" y="520016"/>
                </a:lnTo>
                <a:lnTo>
                  <a:pt x="3709476" y="502093"/>
                </a:lnTo>
                <a:lnTo>
                  <a:pt x="3752520" y="482230"/>
                </a:lnTo>
                <a:lnTo>
                  <a:pt x="3790037" y="460610"/>
                </a:lnTo>
                <a:lnTo>
                  <a:pt x="3821627" y="437416"/>
                </a:lnTo>
                <a:lnTo>
                  <a:pt x="3865434" y="387038"/>
                </a:lnTo>
                <a:lnTo>
                  <a:pt x="3880746" y="332563"/>
                </a:lnTo>
                <a:lnTo>
                  <a:pt x="3872525" y="292683"/>
                </a:lnTo>
                <a:lnTo>
                  <a:pt x="3848313" y="254125"/>
                </a:lnTo>
                <a:lnTo>
                  <a:pt x="3808791" y="217638"/>
                </a:lnTo>
                <a:lnTo>
                  <a:pt x="3789533" y="205667"/>
                </a:lnTo>
                <a:close/>
              </a:path>
              <a:path w="3881120" h="921385">
                <a:moveTo>
                  <a:pt x="442221" y="635077"/>
                </a:moveTo>
                <a:lnTo>
                  <a:pt x="430773" y="635577"/>
                </a:lnTo>
                <a:lnTo>
                  <a:pt x="419313" y="635934"/>
                </a:lnTo>
                <a:lnTo>
                  <a:pt x="407877" y="636148"/>
                </a:lnTo>
                <a:lnTo>
                  <a:pt x="396501" y="636220"/>
                </a:lnTo>
                <a:lnTo>
                  <a:pt x="440062" y="636220"/>
                </a:lnTo>
                <a:lnTo>
                  <a:pt x="442221" y="635077"/>
                </a:lnTo>
                <a:close/>
              </a:path>
              <a:path w="3881120" h="921385">
                <a:moveTo>
                  <a:pt x="3708880" y="0"/>
                </a:moveTo>
                <a:lnTo>
                  <a:pt x="3710767" y="3363"/>
                </a:lnTo>
                <a:lnTo>
                  <a:pt x="3716027" y="31827"/>
                </a:lnTo>
                <a:lnTo>
                  <a:pt x="3713544" y="51282"/>
                </a:lnTo>
                <a:lnTo>
                  <a:pt x="3706169" y="70498"/>
                </a:lnTo>
                <a:lnTo>
                  <a:pt x="3694006" y="89334"/>
                </a:lnTo>
                <a:lnTo>
                  <a:pt x="3677165" y="107646"/>
                </a:lnTo>
                <a:lnTo>
                  <a:pt x="3678435" y="107773"/>
                </a:lnTo>
                <a:lnTo>
                  <a:pt x="3732591" y="141438"/>
                </a:lnTo>
                <a:lnTo>
                  <a:pt x="3764919" y="171283"/>
                </a:lnTo>
                <a:lnTo>
                  <a:pt x="3770206" y="165534"/>
                </a:lnTo>
                <a:lnTo>
                  <a:pt x="3782369" y="146698"/>
                </a:lnTo>
                <a:lnTo>
                  <a:pt x="3789744" y="127482"/>
                </a:lnTo>
                <a:lnTo>
                  <a:pt x="3792227" y="108027"/>
                </a:lnTo>
                <a:lnTo>
                  <a:pt x="3786967" y="79563"/>
                </a:lnTo>
                <a:lnTo>
                  <a:pt x="3771634" y="52232"/>
                </a:lnTo>
                <a:lnTo>
                  <a:pt x="3746897" y="26389"/>
                </a:lnTo>
                <a:lnTo>
                  <a:pt x="3713428" y="2387"/>
                </a:lnTo>
                <a:lnTo>
                  <a:pt x="370888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0439" y="2541657"/>
            <a:ext cx="3893820" cy="1080770"/>
          </a:xfrm>
          <a:custGeom>
            <a:avLst/>
            <a:gdLst/>
            <a:ahLst/>
            <a:cxnLst/>
            <a:rect l="l" t="t" r="r" b="b"/>
            <a:pathLst>
              <a:path w="3893820" h="1080770">
                <a:moveTo>
                  <a:pt x="0" y="483799"/>
                </a:moveTo>
                <a:lnTo>
                  <a:pt x="20101" y="523233"/>
                </a:lnTo>
                <a:lnTo>
                  <a:pt x="51978" y="551681"/>
                </a:lnTo>
                <a:lnTo>
                  <a:pt x="62490" y="558558"/>
                </a:lnTo>
                <a:lnTo>
                  <a:pt x="70345" y="552741"/>
                </a:lnTo>
                <a:lnTo>
                  <a:pt x="57312" y="544188"/>
                </a:lnTo>
                <a:lnTo>
                  <a:pt x="45755" y="535425"/>
                </a:lnTo>
                <a:lnTo>
                  <a:pt x="14640" y="498595"/>
                </a:lnTo>
                <a:lnTo>
                  <a:pt x="11523" y="491054"/>
                </a:lnTo>
                <a:lnTo>
                  <a:pt x="0" y="483799"/>
                </a:lnTo>
                <a:close/>
              </a:path>
              <a:path w="3893820" h="1080770">
                <a:moveTo>
                  <a:pt x="1500337" y="972813"/>
                </a:moveTo>
                <a:lnTo>
                  <a:pt x="1482760" y="972813"/>
                </a:lnTo>
                <a:lnTo>
                  <a:pt x="1503334" y="985513"/>
                </a:lnTo>
                <a:lnTo>
                  <a:pt x="1527337" y="996943"/>
                </a:lnTo>
                <a:lnTo>
                  <a:pt x="1552864" y="1008373"/>
                </a:lnTo>
                <a:lnTo>
                  <a:pt x="1579915" y="1018533"/>
                </a:lnTo>
                <a:lnTo>
                  <a:pt x="1608363" y="1027423"/>
                </a:lnTo>
                <a:lnTo>
                  <a:pt x="1638081" y="1037583"/>
                </a:lnTo>
                <a:lnTo>
                  <a:pt x="1701200" y="1052823"/>
                </a:lnTo>
                <a:lnTo>
                  <a:pt x="1768510" y="1065523"/>
                </a:lnTo>
                <a:lnTo>
                  <a:pt x="1803689" y="1069333"/>
                </a:lnTo>
                <a:lnTo>
                  <a:pt x="1839376" y="1074413"/>
                </a:lnTo>
                <a:lnTo>
                  <a:pt x="1912909" y="1079493"/>
                </a:lnTo>
                <a:lnTo>
                  <a:pt x="1950501" y="1080763"/>
                </a:lnTo>
                <a:lnTo>
                  <a:pt x="2038512" y="1080763"/>
                </a:lnTo>
                <a:lnTo>
                  <a:pt x="2087407" y="1078223"/>
                </a:lnTo>
                <a:lnTo>
                  <a:pt x="2135413" y="1074413"/>
                </a:lnTo>
                <a:lnTo>
                  <a:pt x="2154006" y="1071873"/>
                </a:lnTo>
                <a:lnTo>
                  <a:pt x="1950755" y="1071873"/>
                </a:lnTo>
                <a:lnTo>
                  <a:pt x="1913417" y="1070603"/>
                </a:lnTo>
                <a:lnTo>
                  <a:pt x="1840265" y="1065523"/>
                </a:lnTo>
                <a:lnTo>
                  <a:pt x="1736125" y="1050283"/>
                </a:lnTo>
                <a:lnTo>
                  <a:pt x="1640621" y="1028693"/>
                </a:lnTo>
                <a:lnTo>
                  <a:pt x="1582963" y="1009643"/>
                </a:lnTo>
                <a:lnTo>
                  <a:pt x="1531147" y="988053"/>
                </a:lnTo>
                <a:lnTo>
                  <a:pt x="1507652" y="976623"/>
                </a:lnTo>
                <a:lnTo>
                  <a:pt x="1500337" y="972813"/>
                </a:lnTo>
                <a:close/>
              </a:path>
              <a:path w="3893820" h="1080770">
                <a:moveTo>
                  <a:pt x="2571150" y="894073"/>
                </a:moveTo>
                <a:lnTo>
                  <a:pt x="2540924" y="928363"/>
                </a:lnTo>
                <a:lnTo>
                  <a:pt x="2507777" y="953763"/>
                </a:lnTo>
                <a:lnTo>
                  <a:pt x="2495204" y="962653"/>
                </a:lnTo>
                <a:lnTo>
                  <a:pt x="2481742" y="970273"/>
                </a:lnTo>
                <a:lnTo>
                  <a:pt x="2467518" y="977893"/>
                </a:lnTo>
                <a:lnTo>
                  <a:pt x="2452659" y="985513"/>
                </a:lnTo>
                <a:lnTo>
                  <a:pt x="2436911" y="991863"/>
                </a:lnTo>
                <a:lnTo>
                  <a:pt x="2420655" y="999483"/>
                </a:lnTo>
                <a:lnTo>
                  <a:pt x="2367950" y="1018533"/>
                </a:lnTo>
                <a:lnTo>
                  <a:pt x="2309911" y="1035043"/>
                </a:lnTo>
                <a:lnTo>
                  <a:pt x="2268636" y="1045203"/>
                </a:lnTo>
                <a:lnTo>
                  <a:pt x="2225456" y="1052823"/>
                </a:lnTo>
                <a:lnTo>
                  <a:pt x="2134524" y="1065523"/>
                </a:lnTo>
                <a:lnTo>
                  <a:pt x="2086772" y="1069333"/>
                </a:lnTo>
                <a:lnTo>
                  <a:pt x="2038258" y="1071873"/>
                </a:lnTo>
                <a:lnTo>
                  <a:pt x="2154006" y="1071873"/>
                </a:lnTo>
                <a:lnTo>
                  <a:pt x="2227107" y="1061713"/>
                </a:lnTo>
                <a:lnTo>
                  <a:pt x="2270541" y="1054093"/>
                </a:lnTo>
                <a:lnTo>
                  <a:pt x="2312197" y="1043933"/>
                </a:lnTo>
                <a:lnTo>
                  <a:pt x="2351821" y="1033773"/>
                </a:lnTo>
                <a:lnTo>
                  <a:pt x="2389159" y="1021073"/>
                </a:lnTo>
                <a:lnTo>
                  <a:pt x="2440870" y="1000753"/>
                </a:lnTo>
                <a:lnTo>
                  <a:pt x="2486187" y="977893"/>
                </a:lnTo>
                <a:lnTo>
                  <a:pt x="2525176" y="952493"/>
                </a:lnTo>
                <a:lnTo>
                  <a:pt x="2556672" y="925823"/>
                </a:lnTo>
                <a:lnTo>
                  <a:pt x="2570769" y="909313"/>
                </a:lnTo>
                <a:lnTo>
                  <a:pt x="2609530" y="909313"/>
                </a:lnTo>
                <a:lnTo>
                  <a:pt x="2603027" y="908043"/>
                </a:lnTo>
                <a:lnTo>
                  <a:pt x="2573817" y="900423"/>
                </a:lnTo>
                <a:lnTo>
                  <a:pt x="2571150" y="894073"/>
                </a:lnTo>
                <a:close/>
              </a:path>
              <a:path w="3893820" h="1080770">
                <a:moveTo>
                  <a:pt x="536864" y="871213"/>
                </a:moveTo>
                <a:lnTo>
                  <a:pt x="521497" y="871213"/>
                </a:lnTo>
                <a:lnTo>
                  <a:pt x="533689" y="880103"/>
                </a:lnTo>
                <a:lnTo>
                  <a:pt x="573440" y="902963"/>
                </a:lnTo>
                <a:lnTo>
                  <a:pt x="633892" y="930903"/>
                </a:lnTo>
                <a:lnTo>
                  <a:pt x="702218" y="955033"/>
                </a:lnTo>
                <a:lnTo>
                  <a:pt x="739175" y="965193"/>
                </a:lnTo>
                <a:lnTo>
                  <a:pt x="777529" y="975353"/>
                </a:lnTo>
                <a:lnTo>
                  <a:pt x="817534" y="982973"/>
                </a:lnTo>
                <a:lnTo>
                  <a:pt x="858682" y="991863"/>
                </a:lnTo>
                <a:lnTo>
                  <a:pt x="901100" y="998213"/>
                </a:lnTo>
                <a:lnTo>
                  <a:pt x="944534" y="1003293"/>
                </a:lnTo>
                <a:lnTo>
                  <a:pt x="1034323" y="1010913"/>
                </a:lnTo>
                <a:lnTo>
                  <a:pt x="1080297" y="1012183"/>
                </a:lnTo>
                <a:lnTo>
                  <a:pt x="1174150" y="1012183"/>
                </a:lnTo>
                <a:lnTo>
                  <a:pt x="1267368" y="1007103"/>
                </a:lnTo>
                <a:lnTo>
                  <a:pt x="1301658" y="1003293"/>
                </a:lnTo>
                <a:lnTo>
                  <a:pt x="1080551" y="1003293"/>
                </a:lnTo>
                <a:lnTo>
                  <a:pt x="989873" y="998213"/>
                </a:lnTo>
                <a:lnTo>
                  <a:pt x="945550" y="994403"/>
                </a:lnTo>
                <a:lnTo>
                  <a:pt x="860206" y="981703"/>
                </a:lnTo>
                <a:lnTo>
                  <a:pt x="779561" y="966463"/>
                </a:lnTo>
                <a:lnTo>
                  <a:pt x="741588" y="956303"/>
                </a:lnTo>
                <a:lnTo>
                  <a:pt x="670214" y="934713"/>
                </a:lnTo>
                <a:lnTo>
                  <a:pt x="606333" y="909313"/>
                </a:lnTo>
                <a:lnTo>
                  <a:pt x="577631" y="894073"/>
                </a:lnTo>
                <a:lnTo>
                  <a:pt x="564042" y="887723"/>
                </a:lnTo>
                <a:lnTo>
                  <a:pt x="550961" y="880103"/>
                </a:lnTo>
                <a:lnTo>
                  <a:pt x="538642" y="872483"/>
                </a:lnTo>
                <a:lnTo>
                  <a:pt x="536864" y="871213"/>
                </a:lnTo>
                <a:close/>
              </a:path>
              <a:path w="3893820" h="1080770">
                <a:moveTo>
                  <a:pt x="1518955" y="956303"/>
                </a:moveTo>
                <a:lnTo>
                  <a:pt x="1442501" y="972813"/>
                </a:lnTo>
                <a:lnTo>
                  <a:pt x="1356522" y="988053"/>
                </a:lnTo>
                <a:lnTo>
                  <a:pt x="1266606" y="998213"/>
                </a:lnTo>
                <a:lnTo>
                  <a:pt x="1173896" y="1003293"/>
                </a:lnTo>
                <a:lnTo>
                  <a:pt x="1301658" y="1003293"/>
                </a:lnTo>
                <a:lnTo>
                  <a:pt x="1357919" y="996943"/>
                </a:lnTo>
                <a:lnTo>
                  <a:pt x="1444406" y="981703"/>
                </a:lnTo>
                <a:lnTo>
                  <a:pt x="1482760" y="972813"/>
                </a:lnTo>
                <a:lnTo>
                  <a:pt x="1500337" y="972813"/>
                </a:lnTo>
                <a:lnTo>
                  <a:pt x="1495460" y="970273"/>
                </a:lnTo>
                <a:lnTo>
                  <a:pt x="1520733" y="962653"/>
                </a:lnTo>
                <a:lnTo>
                  <a:pt x="1518955" y="956303"/>
                </a:lnTo>
                <a:close/>
              </a:path>
              <a:path w="3893820" h="1080770">
                <a:moveTo>
                  <a:pt x="2609530" y="909313"/>
                </a:moveTo>
                <a:lnTo>
                  <a:pt x="2570769" y="909313"/>
                </a:lnTo>
                <a:lnTo>
                  <a:pt x="2601122" y="916933"/>
                </a:lnTo>
                <a:lnTo>
                  <a:pt x="2633888" y="923283"/>
                </a:lnTo>
                <a:lnTo>
                  <a:pt x="2702214" y="933443"/>
                </a:lnTo>
                <a:lnTo>
                  <a:pt x="2809529" y="941063"/>
                </a:lnTo>
                <a:lnTo>
                  <a:pt x="2846105" y="941063"/>
                </a:lnTo>
                <a:lnTo>
                  <a:pt x="2899064" y="939793"/>
                </a:lnTo>
                <a:lnTo>
                  <a:pt x="2950753" y="937253"/>
                </a:lnTo>
                <a:lnTo>
                  <a:pt x="3000537" y="932173"/>
                </a:lnTo>
                <a:lnTo>
                  <a:pt x="2809656" y="932173"/>
                </a:lnTo>
                <a:lnTo>
                  <a:pt x="2703230" y="924553"/>
                </a:lnTo>
                <a:lnTo>
                  <a:pt x="2635539" y="914393"/>
                </a:lnTo>
                <a:lnTo>
                  <a:pt x="2609530" y="909313"/>
                </a:lnTo>
                <a:close/>
              </a:path>
              <a:path w="3893820" h="1080770">
                <a:moveTo>
                  <a:pt x="3817674" y="368293"/>
                </a:moveTo>
                <a:lnTo>
                  <a:pt x="3801922" y="368293"/>
                </a:lnTo>
                <a:lnTo>
                  <a:pt x="3813972" y="377183"/>
                </a:lnTo>
                <a:lnTo>
                  <a:pt x="3825148" y="386073"/>
                </a:lnTo>
                <a:lnTo>
                  <a:pt x="3852707" y="412743"/>
                </a:lnTo>
                <a:lnTo>
                  <a:pt x="3876202" y="449573"/>
                </a:lnTo>
                <a:lnTo>
                  <a:pt x="3884076" y="487673"/>
                </a:lnTo>
                <a:lnTo>
                  <a:pt x="3883441" y="499103"/>
                </a:lnTo>
                <a:lnTo>
                  <a:pt x="3868963" y="541013"/>
                </a:lnTo>
                <a:lnTo>
                  <a:pt x="3845849" y="571493"/>
                </a:lnTo>
                <a:lnTo>
                  <a:pt x="3824894" y="590543"/>
                </a:lnTo>
                <a:lnTo>
                  <a:pt x="3812829" y="600703"/>
                </a:lnTo>
                <a:lnTo>
                  <a:pt x="3770665" y="627373"/>
                </a:lnTo>
                <a:lnTo>
                  <a:pt x="3719865" y="651503"/>
                </a:lnTo>
                <a:lnTo>
                  <a:pt x="3681765" y="666743"/>
                </a:lnTo>
                <a:lnTo>
                  <a:pt x="3640363" y="679443"/>
                </a:lnTo>
                <a:lnTo>
                  <a:pt x="3596167" y="692143"/>
                </a:lnTo>
                <a:lnTo>
                  <a:pt x="3524412" y="707383"/>
                </a:lnTo>
                <a:lnTo>
                  <a:pt x="3473612" y="715003"/>
                </a:lnTo>
                <a:lnTo>
                  <a:pt x="3420399" y="721353"/>
                </a:lnTo>
                <a:lnTo>
                  <a:pt x="3351946" y="726433"/>
                </a:lnTo>
                <a:lnTo>
                  <a:pt x="3361598" y="732783"/>
                </a:lnTo>
                <a:lnTo>
                  <a:pt x="3351057" y="769613"/>
                </a:lnTo>
                <a:lnTo>
                  <a:pt x="3330356" y="797553"/>
                </a:lnTo>
                <a:lnTo>
                  <a:pt x="3321212" y="807713"/>
                </a:lnTo>
                <a:lnTo>
                  <a:pt x="3310925" y="816603"/>
                </a:lnTo>
                <a:lnTo>
                  <a:pt x="3299495" y="825493"/>
                </a:lnTo>
                <a:lnTo>
                  <a:pt x="3287176" y="833113"/>
                </a:lnTo>
                <a:lnTo>
                  <a:pt x="3273841" y="842003"/>
                </a:lnTo>
                <a:lnTo>
                  <a:pt x="3259363" y="849623"/>
                </a:lnTo>
                <a:lnTo>
                  <a:pt x="3244123" y="857243"/>
                </a:lnTo>
                <a:lnTo>
                  <a:pt x="3237677" y="859783"/>
                </a:lnTo>
                <a:lnTo>
                  <a:pt x="3227867" y="864863"/>
                </a:lnTo>
                <a:lnTo>
                  <a:pt x="3174146" y="885183"/>
                </a:lnTo>
                <a:lnTo>
                  <a:pt x="3134395" y="896613"/>
                </a:lnTo>
                <a:lnTo>
                  <a:pt x="3113567" y="902963"/>
                </a:lnTo>
                <a:lnTo>
                  <a:pt x="3091850" y="906773"/>
                </a:lnTo>
                <a:lnTo>
                  <a:pt x="3069752" y="911853"/>
                </a:lnTo>
                <a:lnTo>
                  <a:pt x="2999394" y="923283"/>
                </a:lnTo>
                <a:lnTo>
                  <a:pt x="2949991" y="928363"/>
                </a:lnTo>
                <a:lnTo>
                  <a:pt x="2898810" y="930903"/>
                </a:lnTo>
                <a:lnTo>
                  <a:pt x="2846105" y="932173"/>
                </a:lnTo>
                <a:lnTo>
                  <a:pt x="3000537" y="932173"/>
                </a:lnTo>
                <a:lnTo>
                  <a:pt x="3071403" y="920743"/>
                </a:lnTo>
                <a:lnTo>
                  <a:pt x="3136808" y="905503"/>
                </a:lnTo>
                <a:lnTo>
                  <a:pt x="3177067" y="894073"/>
                </a:lnTo>
                <a:lnTo>
                  <a:pt x="3214151" y="880103"/>
                </a:lnTo>
                <a:lnTo>
                  <a:pt x="3231550" y="873753"/>
                </a:lnTo>
                <a:lnTo>
                  <a:pt x="3248060" y="866133"/>
                </a:lnTo>
                <a:lnTo>
                  <a:pt x="3258642" y="859783"/>
                </a:lnTo>
                <a:lnTo>
                  <a:pt x="3263681" y="858513"/>
                </a:lnTo>
                <a:lnTo>
                  <a:pt x="3304956" y="831843"/>
                </a:lnTo>
                <a:lnTo>
                  <a:pt x="3345596" y="795013"/>
                </a:lnTo>
                <a:lnTo>
                  <a:pt x="3367694" y="751833"/>
                </a:lnTo>
                <a:lnTo>
                  <a:pt x="3370615" y="734053"/>
                </a:lnTo>
                <a:lnTo>
                  <a:pt x="3421288" y="730243"/>
                </a:lnTo>
                <a:lnTo>
                  <a:pt x="3474755" y="723893"/>
                </a:lnTo>
                <a:lnTo>
                  <a:pt x="3525936" y="716273"/>
                </a:lnTo>
                <a:lnTo>
                  <a:pt x="3598326" y="701033"/>
                </a:lnTo>
                <a:lnTo>
                  <a:pt x="3643030" y="688333"/>
                </a:lnTo>
                <a:lnTo>
                  <a:pt x="3684813" y="675633"/>
                </a:lnTo>
                <a:lnTo>
                  <a:pt x="3723548" y="660393"/>
                </a:lnTo>
                <a:lnTo>
                  <a:pt x="3758727" y="643883"/>
                </a:lnTo>
                <a:lnTo>
                  <a:pt x="3804828" y="617213"/>
                </a:lnTo>
                <a:lnTo>
                  <a:pt x="3842039" y="588003"/>
                </a:lnTo>
                <a:lnTo>
                  <a:pt x="3869852" y="556253"/>
                </a:lnTo>
                <a:lnTo>
                  <a:pt x="3890553" y="511803"/>
                </a:lnTo>
                <a:lnTo>
                  <a:pt x="3893220" y="487673"/>
                </a:lnTo>
                <a:lnTo>
                  <a:pt x="3892712" y="477513"/>
                </a:lnTo>
                <a:lnTo>
                  <a:pt x="3880012" y="436873"/>
                </a:lnTo>
                <a:lnTo>
                  <a:pt x="3851056" y="397503"/>
                </a:lnTo>
                <a:lnTo>
                  <a:pt x="3841531" y="387343"/>
                </a:lnTo>
                <a:lnTo>
                  <a:pt x="3830863" y="378453"/>
                </a:lnTo>
                <a:lnTo>
                  <a:pt x="3819433" y="369563"/>
                </a:lnTo>
                <a:lnTo>
                  <a:pt x="3817674" y="368293"/>
                </a:lnTo>
                <a:close/>
              </a:path>
              <a:path w="3893820" h="1080770">
                <a:moveTo>
                  <a:pt x="85545" y="726433"/>
                </a:moveTo>
                <a:lnTo>
                  <a:pt x="102524" y="760723"/>
                </a:lnTo>
                <a:lnTo>
                  <a:pt x="124241" y="782313"/>
                </a:lnTo>
                <a:lnTo>
                  <a:pt x="133131" y="789933"/>
                </a:lnTo>
                <a:lnTo>
                  <a:pt x="176057" y="815333"/>
                </a:lnTo>
                <a:lnTo>
                  <a:pt x="188503" y="820413"/>
                </a:lnTo>
                <a:lnTo>
                  <a:pt x="201711" y="826763"/>
                </a:lnTo>
                <a:lnTo>
                  <a:pt x="215427" y="831843"/>
                </a:lnTo>
                <a:lnTo>
                  <a:pt x="229778" y="836923"/>
                </a:lnTo>
                <a:lnTo>
                  <a:pt x="244764" y="840733"/>
                </a:lnTo>
                <a:lnTo>
                  <a:pt x="260258" y="845813"/>
                </a:lnTo>
                <a:lnTo>
                  <a:pt x="292643" y="853433"/>
                </a:lnTo>
                <a:lnTo>
                  <a:pt x="363509" y="866133"/>
                </a:lnTo>
                <a:lnTo>
                  <a:pt x="401228" y="869943"/>
                </a:lnTo>
                <a:lnTo>
                  <a:pt x="480603" y="872483"/>
                </a:lnTo>
                <a:lnTo>
                  <a:pt x="521497" y="871213"/>
                </a:lnTo>
                <a:lnTo>
                  <a:pt x="536864" y="871213"/>
                </a:lnTo>
                <a:lnTo>
                  <a:pt x="533308" y="868673"/>
                </a:lnTo>
                <a:lnTo>
                  <a:pt x="544078" y="863593"/>
                </a:lnTo>
                <a:lnTo>
                  <a:pt x="480603" y="863593"/>
                </a:lnTo>
                <a:lnTo>
                  <a:pt x="440725" y="862323"/>
                </a:lnTo>
                <a:lnTo>
                  <a:pt x="401990" y="859783"/>
                </a:lnTo>
                <a:lnTo>
                  <a:pt x="328711" y="850893"/>
                </a:lnTo>
                <a:lnTo>
                  <a:pt x="262544" y="836923"/>
                </a:lnTo>
                <a:lnTo>
                  <a:pt x="218602" y="822953"/>
                </a:lnTo>
                <a:lnTo>
                  <a:pt x="179994" y="806443"/>
                </a:lnTo>
                <a:lnTo>
                  <a:pt x="168564" y="801363"/>
                </a:lnTo>
                <a:lnTo>
                  <a:pt x="130083" y="775963"/>
                </a:lnTo>
                <a:lnTo>
                  <a:pt x="115732" y="761993"/>
                </a:lnTo>
                <a:lnTo>
                  <a:pt x="109763" y="755643"/>
                </a:lnTo>
                <a:lnTo>
                  <a:pt x="104683" y="748023"/>
                </a:lnTo>
                <a:lnTo>
                  <a:pt x="100619" y="740403"/>
                </a:lnTo>
                <a:lnTo>
                  <a:pt x="97190" y="734053"/>
                </a:lnTo>
                <a:lnTo>
                  <a:pt x="96622" y="731653"/>
                </a:lnTo>
                <a:lnTo>
                  <a:pt x="87911" y="727703"/>
                </a:lnTo>
                <a:lnTo>
                  <a:pt x="85545" y="726433"/>
                </a:lnTo>
                <a:close/>
              </a:path>
              <a:path w="3893820" h="1080770">
                <a:moveTo>
                  <a:pt x="546770" y="862323"/>
                </a:moveTo>
                <a:lnTo>
                  <a:pt x="480603" y="863593"/>
                </a:lnTo>
                <a:lnTo>
                  <a:pt x="544078" y="863593"/>
                </a:lnTo>
                <a:lnTo>
                  <a:pt x="546770" y="862323"/>
                </a:lnTo>
                <a:close/>
              </a:path>
              <a:path w="3893820" h="1080770">
                <a:moveTo>
                  <a:pt x="96589" y="731513"/>
                </a:moveTo>
                <a:lnTo>
                  <a:pt x="96622" y="731653"/>
                </a:lnTo>
                <a:lnTo>
                  <a:pt x="127115" y="745483"/>
                </a:lnTo>
                <a:lnTo>
                  <a:pt x="96589" y="731513"/>
                </a:lnTo>
                <a:close/>
              </a:path>
              <a:path w="3893820" h="1080770">
                <a:moveTo>
                  <a:pt x="3790417" y="350513"/>
                </a:moveTo>
                <a:lnTo>
                  <a:pt x="3804227" y="372103"/>
                </a:lnTo>
                <a:lnTo>
                  <a:pt x="3801922" y="368293"/>
                </a:lnTo>
                <a:lnTo>
                  <a:pt x="3817674" y="368293"/>
                </a:lnTo>
                <a:lnTo>
                  <a:pt x="3807114" y="360673"/>
                </a:lnTo>
                <a:lnTo>
                  <a:pt x="3793906" y="351783"/>
                </a:lnTo>
                <a:lnTo>
                  <a:pt x="3790417" y="350513"/>
                </a:lnTo>
                <a:close/>
              </a:path>
              <a:path w="3893820" h="1080770">
                <a:moveTo>
                  <a:pt x="3712236" y="146750"/>
                </a:moveTo>
                <a:lnTo>
                  <a:pt x="3718669" y="158218"/>
                </a:lnTo>
                <a:lnTo>
                  <a:pt x="3719264" y="161434"/>
                </a:lnTo>
                <a:lnTo>
                  <a:pt x="3721135" y="162553"/>
                </a:lnTo>
                <a:lnTo>
                  <a:pt x="3756949" y="189223"/>
                </a:lnTo>
                <a:lnTo>
                  <a:pt x="3785807" y="225354"/>
                </a:lnTo>
                <a:lnTo>
                  <a:pt x="3795557" y="262883"/>
                </a:lnTo>
                <a:lnTo>
                  <a:pt x="3794922" y="272154"/>
                </a:lnTo>
                <a:lnTo>
                  <a:pt x="3780952" y="308603"/>
                </a:lnTo>
                <a:lnTo>
                  <a:pt x="3769729" y="323284"/>
                </a:lnTo>
                <a:lnTo>
                  <a:pt x="3776504" y="329538"/>
                </a:lnTo>
                <a:lnTo>
                  <a:pt x="3798859" y="293617"/>
                </a:lnTo>
                <a:lnTo>
                  <a:pt x="3804701" y="262883"/>
                </a:lnTo>
                <a:lnTo>
                  <a:pt x="3804320" y="254247"/>
                </a:lnTo>
                <a:lnTo>
                  <a:pt x="3789207" y="212972"/>
                </a:lnTo>
                <a:lnTo>
                  <a:pt x="3763172" y="182619"/>
                </a:lnTo>
                <a:lnTo>
                  <a:pt x="3726088" y="154806"/>
                </a:lnTo>
                <a:lnTo>
                  <a:pt x="3715166" y="148329"/>
                </a:lnTo>
                <a:lnTo>
                  <a:pt x="3712236" y="146750"/>
                </a:lnTo>
                <a:close/>
              </a:path>
              <a:path w="3893820" h="1080770">
                <a:moveTo>
                  <a:pt x="3371359" y="0"/>
                </a:moveTo>
                <a:lnTo>
                  <a:pt x="3371758" y="628"/>
                </a:lnTo>
                <a:lnTo>
                  <a:pt x="3370234" y="1009"/>
                </a:lnTo>
                <a:lnTo>
                  <a:pt x="3374341" y="1590"/>
                </a:lnTo>
                <a:lnTo>
                  <a:pt x="337135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6508" y="3399124"/>
            <a:ext cx="74295" cy="13335"/>
          </a:xfrm>
          <a:custGeom>
            <a:avLst/>
            <a:gdLst/>
            <a:ahLst/>
            <a:cxnLst/>
            <a:rect l="l" t="t" r="r" b="b"/>
            <a:pathLst>
              <a:path w="74294" h="13335">
                <a:moveTo>
                  <a:pt x="54349" y="0"/>
                </a:moveTo>
                <a:lnTo>
                  <a:pt x="50546" y="411"/>
                </a:lnTo>
                <a:lnTo>
                  <a:pt x="25527" y="2697"/>
                </a:lnTo>
                <a:lnTo>
                  <a:pt x="0" y="4221"/>
                </a:lnTo>
                <a:lnTo>
                  <a:pt x="508" y="13238"/>
                </a:lnTo>
                <a:lnTo>
                  <a:pt x="26162" y="11714"/>
                </a:lnTo>
                <a:lnTo>
                  <a:pt x="51435" y="9555"/>
                </a:lnTo>
                <a:lnTo>
                  <a:pt x="74072" y="7014"/>
                </a:lnTo>
                <a:lnTo>
                  <a:pt x="63783" y="3639"/>
                </a:lnTo>
                <a:lnTo>
                  <a:pt x="5434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0716" y="3460115"/>
            <a:ext cx="66040" cy="53340"/>
          </a:xfrm>
          <a:custGeom>
            <a:avLst/>
            <a:gdLst/>
            <a:ahLst/>
            <a:cxnLst/>
            <a:rect l="l" t="t" r="r" b="b"/>
            <a:pathLst>
              <a:path w="66039" h="53339">
                <a:moveTo>
                  <a:pt x="6350" y="0"/>
                </a:moveTo>
                <a:lnTo>
                  <a:pt x="43306" y="42163"/>
                </a:lnTo>
                <a:lnTo>
                  <a:pt x="60832" y="53339"/>
                </a:lnTo>
                <a:lnTo>
                  <a:pt x="65658" y="45593"/>
                </a:lnTo>
                <a:lnTo>
                  <a:pt x="48513" y="34671"/>
                </a:lnTo>
                <a:lnTo>
                  <a:pt x="32892" y="23495"/>
                </a:lnTo>
                <a:lnTo>
                  <a:pt x="18795" y="11937"/>
                </a:lnTo>
                <a:lnTo>
                  <a:pt x="63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26509" y="3392932"/>
            <a:ext cx="32384" cy="54610"/>
          </a:xfrm>
          <a:custGeom>
            <a:avLst/>
            <a:gdLst/>
            <a:ahLst/>
            <a:cxnLst/>
            <a:rect l="l" t="t" r="r" b="b"/>
            <a:pathLst>
              <a:path w="32385" h="54610">
                <a:moveTo>
                  <a:pt x="23240" y="0"/>
                </a:moveTo>
                <a:lnTo>
                  <a:pt x="19938" y="12572"/>
                </a:lnTo>
                <a:lnTo>
                  <a:pt x="14986" y="24764"/>
                </a:lnTo>
                <a:lnTo>
                  <a:pt x="8381" y="36956"/>
                </a:lnTo>
                <a:lnTo>
                  <a:pt x="0" y="49148"/>
                </a:lnTo>
                <a:lnTo>
                  <a:pt x="7492" y="54228"/>
                </a:lnTo>
                <a:lnTo>
                  <a:pt x="16128" y="41655"/>
                </a:lnTo>
                <a:lnTo>
                  <a:pt x="23240" y="28701"/>
                </a:lnTo>
                <a:lnTo>
                  <a:pt x="28575" y="15493"/>
                </a:lnTo>
                <a:lnTo>
                  <a:pt x="32130" y="2412"/>
                </a:lnTo>
                <a:lnTo>
                  <a:pt x="2324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82599" y="3190792"/>
            <a:ext cx="49530" cy="81280"/>
          </a:xfrm>
          <a:custGeom>
            <a:avLst/>
            <a:gdLst/>
            <a:ahLst/>
            <a:cxnLst/>
            <a:rect l="l" t="t" r="r" b="b"/>
            <a:pathLst>
              <a:path w="49529" h="81279">
                <a:moveTo>
                  <a:pt x="12123" y="0"/>
                </a:moveTo>
                <a:lnTo>
                  <a:pt x="0" y="978"/>
                </a:lnTo>
                <a:lnTo>
                  <a:pt x="2735" y="3511"/>
                </a:lnTo>
                <a:lnTo>
                  <a:pt x="9212" y="10115"/>
                </a:lnTo>
                <a:lnTo>
                  <a:pt x="31945" y="43897"/>
                </a:lnTo>
                <a:lnTo>
                  <a:pt x="39819" y="78441"/>
                </a:lnTo>
                <a:lnTo>
                  <a:pt x="39565" y="79838"/>
                </a:lnTo>
                <a:lnTo>
                  <a:pt x="48709" y="80854"/>
                </a:lnTo>
                <a:lnTo>
                  <a:pt x="48836" y="79838"/>
                </a:lnTo>
                <a:lnTo>
                  <a:pt x="48945" y="78441"/>
                </a:lnTo>
                <a:lnTo>
                  <a:pt x="48582" y="70821"/>
                </a:lnTo>
                <a:lnTo>
                  <a:pt x="36644" y="32721"/>
                </a:lnTo>
                <a:lnTo>
                  <a:pt x="15943" y="3892"/>
                </a:lnTo>
                <a:lnTo>
                  <a:pt x="1212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87196" y="2398776"/>
            <a:ext cx="3885691" cy="1142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7196" y="2398776"/>
            <a:ext cx="3886200" cy="1143000"/>
          </a:xfrm>
          <a:custGeom>
            <a:avLst/>
            <a:gdLst/>
            <a:ahLst/>
            <a:cxnLst/>
            <a:rect l="l" t="t" r="r" b="b"/>
            <a:pathLst>
              <a:path w="3886200" h="1143000">
                <a:moveTo>
                  <a:pt x="350647" y="379984"/>
                </a:moveTo>
                <a:lnTo>
                  <a:pt x="286107" y="384868"/>
                </a:lnTo>
                <a:lnTo>
                  <a:pt x="225982" y="393766"/>
                </a:lnTo>
                <a:lnTo>
                  <a:pt x="171120" y="406296"/>
                </a:lnTo>
                <a:lnTo>
                  <a:pt x="122370" y="422078"/>
                </a:lnTo>
                <a:lnTo>
                  <a:pt x="80580" y="440731"/>
                </a:lnTo>
                <a:lnTo>
                  <a:pt x="46599" y="461875"/>
                </a:lnTo>
                <a:lnTo>
                  <a:pt x="5460" y="510114"/>
                </a:lnTo>
                <a:lnTo>
                  <a:pt x="0" y="536448"/>
                </a:lnTo>
                <a:lnTo>
                  <a:pt x="8541" y="569256"/>
                </a:lnTo>
                <a:lnTo>
                  <a:pt x="33478" y="600157"/>
                </a:lnTo>
                <a:lnTo>
                  <a:pt x="73461" y="628217"/>
                </a:lnTo>
                <a:lnTo>
                  <a:pt x="127140" y="652503"/>
                </a:lnTo>
                <a:lnTo>
                  <a:pt x="193166" y="672084"/>
                </a:lnTo>
                <a:lnTo>
                  <a:pt x="146014" y="693713"/>
                </a:lnTo>
                <a:lnTo>
                  <a:pt x="112839" y="719836"/>
                </a:lnTo>
                <a:lnTo>
                  <a:pt x="85470" y="777366"/>
                </a:lnTo>
                <a:lnTo>
                  <a:pt x="105469" y="826863"/>
                </a:lnTo>
                <a:lnTo>
                  <a:pt x="161154" y="869849"/>
                </a:lnTo>
                <a:lnTo>
                  <a:pt x="200358" y="888095"/>
                </a:lnTo>
                <a:lnTo>
                  <a:pt x="246057" y="903746"/>
                </a:lnTo>
                <a:lnTo>
                  <a:pt x="297445" y="916480"/>
                </a:lnTo>
                <a:lnTo>
                  <a:pt x="353711" y="925975"/>
                </a:lnTo>
                <a:lnTo>
                  <a:pt x="414048" y="931908"/>
                </a:lnTo>
                <a:lnTo>
                  <a:pt x="477647" y="933958"/>
                </a:lnTo>
                <a:lnTo>
                  <a:pt x="489023" y="933886"/>
                </a:lnTo>
                <a:lnTo>
                  <a:pt x="500459" y="933672"/>
                </a:lnTo>
                <a:lnTo>
                  <a:pt x="511919" y="933315"/>
                </a:lnTo>
                <a:lnTo>
                  <a:pt x="523366" y="932814"/>
                </a:lnTo>
                <a:lnTo>
                  <a:pt x="521208" y="933958"/>
                </a:lnTo>
                <a:lnTo>
                  <a:pt x="585571" y="971556"/>
                </a:lnTo>
                <a:lnTo>
                  <a:pt x="622807" y="988445"/>
                </a:lnTo>
                <a:lnTo>
                  <a:pt x="663096" y="1003987"/>
                </a:lnTo>
                <a:lnTo>
                  <a:pt x="706201" y="1018128"/>
                </a:lnTo>
                <a:lnTo>
                  <a:pt x="751885" y="1030811"/>
                </a:lnTo>
                <a:lnTo>
                  <a:pt x="799911" y="1041983"/>
                </a:lnTo>
                <a:lnTo>
                  <a:pt x="850041" y="1051586"/>
                </a:lnTo>
                <a:lnTo>
                  <a:pt x="902037" y="1059568"/>
                </a:lnTo>
                <a:lnTo>
                  <a:pt x="955664" y="1065872"/>
                </a:lnTo>
                <a:lnTo>
                  <a:pt x="1010683" y="1070443"/>
                </a:lnTo>
                <a:lnTo>
                  <a:pt x="1066857" y="1073226"/>
                </a:lnTo>
                <a:lnTo>
                  <a:pt x="1123949" y="1074165"/>
                </a:lnTo>
                <a:lnTo>
                  <a:pt x="1177763" y="1073329"/>
                </a:lnTo>
                <a:lnTo>
                  <a:pt x="1231062" y="1070836"/>
                </a:lnTo>
                <a:lnTo>
                  <a:pt x="1283610" y="1066708"/>
                </a:lnTo>
                <a:lnTo>
                  <a:pt x="1335171" y="1060966"/>
                </a:lnTo>
                <a:lnTo>
                  <a:pt x="1385510" y="1053634"/>
                </a:lnTo>
                <a:lnTo>
                  <a:pt x="1434392" y="1044734"/>
                </a:lnTo>
                <a:lnTo>
                  <a:pt x="1481581" y="1034288"/>
                </a:lnTo>
                <a:lnTo>
                  <a:pt x="1480566" y="1034541"/>
                </a:lnTo>
                <a:lnTo>
                  <a:pt x="1516598" y="1054024"/>
                </a:lnTo>
                <a:lnTo>
                  <a:pt x="1556855" y="1071801"/>
                </a:lnTo>
                <a:lnTo>
                  <a:pt x="1600957" y="1087793"/>
                </a:lnTo>
                <a:lnTo>
                  <a:pt x="1648525" y="1101917"/>
                </a:lnTo>
                <a:lnTo>
                  <a:pt x="1699180" y="1114091"/>
                </a:lnTo>
                <a:lnTo>
                  <a:pt x="1752545" y="1124235"/>
                </a:lnTo>
                <a:lnTo>
                  <a:pt x="1808239" y="1132267"/>
                </a:lnTo>
                <a:lnTo>
                  <a:pt x="1865886" y="1138104"/>
                </a:lnTo>
                <a:lnTo>
                  <a:pt x="1925104" y="1141667"/>
                </a:lnTo>
                <a:lnTo>
                  <a:pt x="1985517" y="1142873"/>
                </a:lnTo>
                <a:lnTo>
                  <a:pt x="2046654" y="1141616"/>
                </a:lnTo>
                <a:lnTo>
                  <a:pt x="2106329" y="1137973"/>
                </a:lnTo>
                <a:lnTo>
                  <a:pt x="2164196" y="1132045"/>
                </a:lnTo>
                <a:lnTo>
                  <a:pt x="2219906" y="1123935"/>
                </a:lnTo>
                <a:lnTo>
                  <a:pt x="2273113" y="1113746"/>
                </a:lnTo>
                <a:lnTo>
                  <a:pt x="2323468" y="1101580"/>
                </a:lnTo>
                <a:lnTo>
                  <a:pt x="2370624" y="1087538"/>
                </a:lnTo>
                <a:lnTo>
                  <a:pt x="2414234" y="1071724"/>
                </a:lnTo>
                <a:lnTo>
                  <a:pt x="2453950" y="1054240"/>
                </a:lnTo>
                <a:lnTo>
                  <a:pt x="2489424" y="1035187"/>
                </a:lnTo>
                <a:lnTo>
                  <a:pt x="2546259" y="992787"/>
                </a:lnTo>
                <a:lnTo>
                  <a:pt x="2566924" y="969645"/>
                </a:lnTo>
                <a:lnTo>
                  <a:pt x="2567431" y="971041"/>
                </a:lnTo>
                <a:lnTo>
                  <a:pt x="2618477" y="982231"/>
                </a:lnTo>
                <a:lnTo>
                  <a:pt x="2672065" y="991061"/>
                </a:lnTo>
                <a:lnTo>
                  <a:pt x="2727689" y="997459"/>
                </a:lnTo>
                <a:lnTo>
                  <a:pt x="2784843" y="1001351"/>
                </a:lnTo>
                <a:lnTo>
                  <a:pt x="2843021" y="1002664"/>
                </a:lnTo>
                <a:lnTo>
                  <a:pt x="2907936" y="1001035"/>
                </a:lnTo>
                <a:lnTo>
                  <a:pt x="2970474" y="996331"/>
                </a:lnTo>
                <a:lnTo>
                  <a:pt x="3030153" y="988744"/>
                </a:lnTo>
                <a:lnTo>
                  <a:pt x="3086487" y="978463"/>
                </a:lnTo>
                <a:lnTo>
                  <a:pt x="3138996" y="965680"/>
                </a:lnTo>
                <a:lnTo>
                  <a:pt x="3187195" y="950584"/>
                </a:lnTo>
                <a:lnTo>
                  <a:pt x="3230602" y="933366"/>
                </a:lnTo>
                <a:lnTo>
                  <a:pt x="3268732" y="914217"/>
                </a:lnTo>
                <a:lnTo>
                  <a:pt x="3301104" y="893327"/>
                </a:lnTo>
                <a:lnTo>
                  <a:pt x="3346639" y="847084"/>
                </a:lnTo>
                <a:lnTo>
                  <a:pt x="3363341" y="796163"/>
                </a:lnTo>
                <a:lnTo>
                  <a:pt x="3362452" y="795654"/>
                </a:lnTo>
                <a:lnTo>
                  <a:pt x="3430273" y="790180"/>
                </a:lnTo>
                <a:lnTo>
                  <a:pt x="3494963" y="781849"/>
                </a:lnTo>
                <a:lnTo>
                  <a:pt x="3556122" y="770846"/>
                </a:lnTo>
                <a:lnTo>
                  <a:pt x="3613351" y="757353"/>
                </a:lnTo>
                <a:lnTo>
                  <a:pt x="3666250" y="741553"/>
                </a:lnTo>
                <a:lnTo>
                  <a:pt x="3714422" y="723630"/>
                </a:lnTo>
                <a:lnTo>
                  <a:pt x="3757465" y="703767"/>
                </a:lnTo>
                <a:lnTo>
                  <a:pt x="3794982" y="682147"/>
                </a:lnTo>
                <a:lnTo>
                  <a:pt x="3826573" y="658953"/>
                </a:lnTo>
                <a:lnTo>
                  <a:pt x="3870380" y="608576"/>
                </a:lnTo>
                <a:lnTo>
                  <a:pt x="3885691" y="554101"/>
                </a:lnTo>
                <a:lnTo>
                  <a:pt x="3877470" y="514221"/>
                </a:lnTo>
                <a:lnTo>
                  <a:pt x="3853259" y="475662"/>
                </a:lnTo>
                <a:lnTo>
                  <a:pt x="3813736" y="439175"/>
                </a:lnTo>
                <a:lnTo>
                  <a:pt x="3759580" y="405511"/>
                </a:lnTo>
                <a:lnTo>
                  <a:pt x="3758311" y="405384"/>
                </a:lnTo>
                <a:lnTo>
                  <a:pt x="3775152" y="387072"/>
                </a:lnTo>
                <a:lnTo>
                  <a:pt x="3787314" y="368236"/>
                </a:lnTo>
                <a:lnTo>
                  <a:pt x="3794690" y="349019"/>
                </a:lnTo>
                <a:lnTo>
                  <a:pt x="3797173" y="329564"/>
                </a:lnTo>
                <a:lnTo>
                  <a:pt x="3791913" y="301100"/>
                </a:lnTo>
                <a:lnTo>
                  <a:pt x="3751843" y="247927"/>
                </a:lnTo>
                <a:lnTo>
                  <a:pt x="3718373" y="223925"/>
                </a:lnTo>
                <a:lnTo>
                  <a:pt x="3676840" y="202117"/>
                </a:lnTo>
                <a:lnTo>
                  <a:pt x="3627914" y="182856"/>
                </a:lnTo>
                <a:lnTo>
                  <a:pt x="3572265" y="166496"/>
                </a:lnTo>
                <a:lnTo>
                  <a:pt x="3510563" y="153390"/>
                </a:lnTo>
                <a:lnTo>
                  <a:pt x="3443478" y="143890"/>
                </a:lnTo>
                <a:lnTo>
                  <a:pt x="3445002" y="143510"/>
                </a:lnTo>
                <a:lnTo>
                  <a:pt x="3406241" y="96690"/>
                </a:lnTo>
                <a:lnTo>
                  <a:pt x="3338403" y="57113"/>
                </a:lnTo>
                <a:lnTo>
                  <a:pt x="3295284" y="40608"/>
                </a:lnTo>
                <a:lnTo>
                  <a:pt x="3246942" y="26594"/>
                </a:lnTo>
                <a:lnTo>
                  <a:pt x="3194059" y="15300"/>
                </a:lnTo>
                <a:lnTo>
                  <a:pt x="3137316" y="6951"/>
                </a:lnTo>
                <a:lnTo>
                  <a:pt x="3077396" y="1775"/>
                </a:lnTo>
                <a:lnTo>
                  <a:pt x="3014979" y="0"/>
                </a:lnTo>
                <a:lnTo>
                  <a:pt x="2960450" y="1359"/>
                </a:lnTo>
                <a:lnTo>
                  <a:pt x="2907289" y="5368"/>
                </a:lnTo>
                <a:lnTo>
                  <a:pt x="2856056" y="11926"/>
                </a:lnTo>
                <a:lnTo>
                  <a:pt x="2807311" y="20930"/>
                </a:lnTo>
                <a:lnTo>
                  <a:pt x="2761615" y="32277"/>
                </a:lnTo>
                <a:lnTo>
                  <a:pt x="2719526" y="45866"/>
                </a:lnTo>
                <a:lnTo>
                  <a:pt x="2681604" y="61595"/>
                </a:lnTo>
                <a:lnTo>
                  <a:pt x="2642001" y="43729"/>
                </a:lnTo>
                <a:lnTo>
                  <a:pt x="2595705" y="28485"/>
                </a:lnTo>
                <a:lnTo>
                  <a:pt x="2544429" y="16303"/>
                </a:lnTo>
                <a:lnTo>
                  <a:pt x="2489120" y="7370"/>
                </a:lnTo>
                <a:lnTo>
                  <a:pt x="2430727" y="1873"/>
                </a:lnTo>
                <a:lnTo>
                  <a:pt x="2370201" y="0"/>
                </a:lnTo>
                <a:lnTo>
                  <a:pt x="2307394" y="2019"/>
                </a:lnTo>
                <a:lnTo>
                  <a:pt x="2247116" y="7916"/>
                </a:lnTo>
                <a:lnTo>
                  <a:pt x="2190370" y="17444"/>
                </a:lnTo>
                <a:lnTo>
                  <a:pt x="2138160" y="30361"/>
                </a:lnTo>
                <a:lnTo>
                  <a:pt x="2091491" y="46421"/>
                </a:lnTo>
                <a:lnTo>
                  <a:pt x="2051367" y="65380"/>
                </a:lnTo>
                <a:lnTo>
                  <a:pt x="2018791" y="86995"/>
                </a:lnTo>
                <a:lnTo>
                  <a:pt x="2020315" y="89662"/>
                </a:lnTo>
                <a:lnTo>
                  <a:pt x="1980005" y="75445"/>
                </a:lnTo>
                <a:lnTo>
                  <a:pt x="1936341" y="63214"/>
                </a:lnTo>
                <a:lnTo>
                  <a:pt x="1889777" y="53042"/>
                </a:lnTo>
                <a:lnTo>
                  <a:pt x="1840769" y="45003"/>
                </a:lnTo>
                <a:lnTo>
                  <a:pt x="1789773" y="39171"/>
                </a:lnTo>
                <a:lnTo>
                  <a:pt x="1737245" y="35617"/>
                </a:lnTo>
                <a:lnTo>
                  <a:pt x="1683639" y="34416"/>
                </a:lnTo>
                <a:lnTo>
                  <a:pt x="1625124" y="35815"/>
                </a:lnTo>
                <a:lnTo>
                  <a:pt x="1568219" y="40006"/>
                </a:lnTo>
                <a:lnTo>
                  <a:pt x="1513459" y="46858"/>
                </a:lnTo>
                <a:lnTo>
                  <a:pt x="1461379" y="56237"/>
                </a:lnTo>
                <a:lnTo>
                  <a:pt x="1412517" y="68011"/>
                </a:lnTo>
                <a:lnTo>
                  <a:pt x="1367408" y="82046"/>
                </a:lnTo>
                <a:lnTo>
                  <a:pt x="1326590" y="98211"/>
                </a:lnTo>
                <a:lnTo>
                  <a:pt x="1290597" y="116372"/>
                </a:lnTo>
                <a:lnTo>
                  <a:pt x="1258570" y="137668"/>
                </a:lnTo>
                <a:lnTo>
                  <a:pt x="1210942" y="127618"/>
                </a:lnTo>
                <a:lnTo>
                  <a:pt x="1161480" y="119332"/>
                </a:lnTo>
                <a:lnTo>
                  <a:pt x="1110487" y="112839"/>
                </a:lnTo>
                <a:lnTo>
                  <a:pt x="1058267" y="108166"/>
                </a:lnTo>
                <a:lnTo>
                  <a:pt x="1005122" y="105341"/>
                </a:lnTo>
                <a:lnTo>
                  <a:pt x="951356" y="104394"/>
                </a:lnTo>
                <a:lnTo>
                  <a:pt x="885161" y="105820"/>
                </a:lnTo>
                <a:lnTo>
                  <a:pt x="821036" y="110000"/>
                </a:lnTo>
                <a:lnTo>
                  <a:pt x="759351" y="116787"/>
                </a:lnTo>
                <a:lnTo>
                  <a:pt x="700475" y="126030"/>
                </a:lnTo>
                <a:lnTo>
                  <a:pt x="644778" y="137583"/>
                </a:lnTo>
                <a:lnTo>
                  <a:pt x="592631" y="151296"/>
                </a:lnTo>
                <a:lnTo>
                  <a:pt x="544403" y="167022"/>
                </a:lnTo>
                <a:lnTo>
                  <a:pt x="500464" y="184611"/>
                </a:lnTo>
                <a:lnTo>
                  <a:pt x="461183" y="203917"/>
                </a:lnTo>
                <a:lnTo>
                  <a:pt x="426931" y="224790"/>
                </a:lnTo>
                <a:lnTo>
                  <a:pt x="374992" y="270644"/>
                </a:lnTo>
                <a:lnTo>
                  <a:pt x="347605" y="320987"/>
                </a:lnTo>
                <a:lnTo>
                  <a:pt x="344042" y="347472"/>
                </a:lnTo>
                <a:lnTo>
                  <a:pt x="344269" y="355681"/>
                </a:lnTo>
                <a:lnTo>
                  <a:pt x="345281" y="363902"/>
                </a:lnTo>
                <a:lnTo>
                  <a:pt x="347007" y="372100"/>
                </a:lnTo>
                <a:lnTo>
                  <a:pt x="349376" y="380238"/>
                </a:lnTo>
                <a:lnTo>
                  <a:pt x="350647" y="379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80363" y="3070860"/>
            <a:ext cx="227965" cy="21590"/>
          </a:xfrm>
          <a:custGeom>
            <a:avLst/>
            <a:gdLst/>
            <a:ahLst/>
            <a:cxnLst/>
            <a:rect l="l" t="t" r="r" b="b"/>
            <a:pathLst>
              <a:path w="227965" h="21589">
                <a:moveTo>
                  <a:pt x="0" y="0"/>
                </a:moveTo>
                <a:lnTo>
                  <a:pt x="46396" y="9374"/>
                </a:lnTo>
                <a:lnTo>
                  <a:pt x="95234" y="16129"/>
                </a:lnTo>
                <a:lnTo>
                  <a:pt x="145857" y="20216"/>
                </a:lnTo>
                <a:lnTo>
                  <a:pt x="197612" y="21589"/>
                </a:lnTo>
                <a:lnTo>
                  <a:pt x="205176" y="21566"/>
                </a:lnTo>
                <a:lnTo>
                  <a:pt x="212788" y="21494"/>
                </a:lnTo>
                <a:lnTo>
                  <a:pt x="220400" y="21375"/>
                </a:lnTo>
                <a:lnTo>
                  <a:pt x="227965" y="2120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10563" y="3321558"/>
            <a:ext cx="99695" cy="10160"/>
          </a:xfrm>
          <a:custGeom>
            <a:avLst/>
            <a:gdLst/>
            <a:ahLst/>
            <a:cxnLst/>
            <a:rect l="l" t="t" r="r" b="b"/>
            <a:pathLst>
              <a:path w="99694" h="10160">
                <a:moveTo>
                  <a:pt x="0" y="10032"/>
                </a:moveTo>
                <a:lnTo>
                  <a:pt x="25489" y="8536"/>
                </a:lnTo>
                <a:lnTo>
                  <a:pt x="50657" y="6349"/>
                </a:lnTo>
                <a:lnTo>
                  <a:pt x="75420" y="3496"/>
                </a:lnTo>
                <a:lnTo>
                  <a:pt x="9969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7691" y="3387216"/>
            <a:ext cx="60325" cy="46355"/>
          </a:xfrm>
          <a:custGeom>
            <a:avLst/>
            <a:gdLst/>
            <a:ahLst/>
            <a:cxnLst/>
            <a:rect l="l" t="t" r="r" b="b"/>
            <a:pathLst>
              <a:path w="60325" h="46354">
                <a:moveTo>
                  <a:pt x="0" y="0"/>
                </a:moveTo>
                <a:lnTo>
                  <a:pt x="12636" y="11971"/>
                </a:lnTo>
                <a:lnTo>
                  <a:pt x="26892" y="23669"/>
                </a:lnTo>
                <a:lnTo>
                  <a:pt x="42719" y="35057"/>
                </a:lnTo>
                <a:lnTo>
                  <a:pt x="60070" y="461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54120" y="3317875"/>
            <a:ext cx="24130" cy="50800"/>
          </a:xfrm>
          <a:custGeom>
            <a:avLst/>
            <a:gdLst/>
            <a:ahLst/>
            <a:cxnLst/>
            <a:rect l="l" t="t" r="r" b="b"/>
            <a:pathLst>
              <a:path w="24129" h="50800">
                <a:moveTo>
                  <a:pt x="0" y="50546"/>
                </a:moveTo>
                <a:lnTo>
                  <a:pt x="8427" y="38094"/>
                </a:lnTo>
                <a:lnTo>
                  <a:pt x="15224" y="25511"/>
                </a:lnTo>
                <a:lnTo>
                  <a:pt x="20377" y="12809"/>
                </a:lnTo>
                <a:lnTo>
                  <a:pt x="238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58183" y="3006089"/>
            <a:ext cx="292735" cy="189230"/>
          </a:xfrm>
          <a:custGeom>
            <a:avLst/>
            <a:gdLst/>
            <a:ahLst/>
            <a:cxnLst/>
            <a:rect l="l" t="t" r="r" b="b"/>
            <a:pathLst>
              <a:path w="292735" h="189230">
                <a:moveTo>
                  <a:pt x="292353" y="188849"/>
                </a:moveTo>
                <a:lnTo>
                  <a:pt x="292353" y="188213"/>
                </a:lnTo>
                <a:lnTo>
                  <a:pt x="292607" y="187706"/>
                </a:lnTo>
                <a:lnTo>
                  <a:pt x="292607" y="187071"/>
                </a:lnTo>
                <a:lnTo>
                  <a:pt x="272033" y="129159"/>
                </a:lnTo>
                <a:lnTo>
                  <a:pt x="213359" y="76771"/>
                </a:lnTo>
                <a:lnTo>
                  <a:pt x="171164" y="53542"/>
                </a:lnTo>
                <a:lnTo>
                  <a:pt x="121157" y="32765"/>
                </a:lnTo>
                <a:lnTo>
                  <a:pt x="63912" y="14799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15204" y="2804160"/>
            <a:ext cx="130810" cy="71120"/>
          </a:xfrm>
          <a:custGeom>
            <a:avLst/>
            <a:gdLst/>
            <a:ahLst/>
            <a:cxnLst/>
            <a:rect l="l" t="t" r="r" b="b"/>
            <a:pathLst>
              <a:path w="130810" h="71119">
                <a:moveTo>
                  <a:pt x="0" y="70865"/>
                </a:moveTo>
                <a:lnTo>
                  <a:pt x="40076" y="55489"/>
                </a:lnTo>
                <a:lnTo>
                  <a:pt x="75342" y="38433"/>
                </a:lnTo>
                <a:lnTo>
                  <a:pt x="105513" y="19877"/>
                </a:lnTo>
                <a:lnTo>
                  <a:pt x="13030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32197" y="2542285"/>
            <a:ext cx="7620" cy="33655"/>
          </a:xfrm>
          <a:custGeom>
            <a:avLst/>
            <a:gdLst/>
            <a:ahLst/>
            <a:cxnLst/>
            <a:rect l="l" t="t" r="r" b="b"/>
            <a:pathLst>
              <a:path w="7620" h="33655">
                <a:moveTo>
                  <a:pt x="6857" y="33400"/>
                </a:moveTo>
                <a:lnTo>
                  <a:pt x="6857" y="32638"/>
                </a:lnTo>
                <a:lnTo>
                  <a:pt x="7112" y="31750"/>
                </a:lnTo>
                <a:lnTo>
                  <a:pt x="7112" y="30987"/>
                </a:lnTo>
                <a:lnTo>
                  <a:pt x="6661" y="23181"/>
                </a:lnTo>
                <a:lnTo>
                  <a:pt x="5318" y="15398"/>
                </a:lnTo>
                <a:lnTo>
                  <a:pt x="3093" y="766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02253" y="2460370"/>
            <a:ext cx="66675" cy="43180"/>
          </a:xfrm>
          <a:custGeom>
            <a:avLst/>
            <a:gdLst/>
            <a:ahLst/>
            <a:cxnLst/>
            <a:rect l="l" t="t" r="r" b="b"/>
            <a:pathLst>
              <a:path w="66675" h="43180">
                <a:moveTo>
                  <a:pt x="66548" y="0"/>
                </a:moveTo>
                <a:lnTo>
                  <a:pt x="47113" y="9971"/>
                </a:lnTo>
                <a:lnTo>
                  <a:pt x="29464" y="20431"/>
                </a:lnTo>
                <a:lnTo>
                  <a:pt x="13719" y="31343"/>
                </a:lnTo>
                <a:lnTo>
                  <a:pt x="0" y="4267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3602" y="2485770"/>
            <a:ext cx="32384" cy="36830"/>
          </a:xfrm>
          <a:custGeom>
            <a:avLst/>
            <a:gdLst/>
            <a:ahLst/>
            <a:cxnLst/>
            <a:rect l="l" t="t" r="r" b="b"/>
            <a:pathLst>
              <a:path w="32385" h="36830">
                <a:moveTo>
                  <a:pt x="32385" y="0"/>
                </a:moveTo>
                <a:lnTo>
                  <a:pt x="22217" y="8897"/>
                </a:lnTo>
                <a:lnTo>
                  <a:pt x="13430" y="18034"/>
                </a:lnTo>
                <a:lnTo>
                  <a:pt x="6024" y="27360"/>
                </a:lnTo>
                <a:lnTo>
                  <a:pt x="0" y="3682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45766" y="2536444"/>
            <a:ext cx="116839" cy="36195"/>
          </a:xfrm>
          <a:custGeom>
            <a:avLst/>
            <a:gdLst/>
            <a:ahLst/>
            <a:cxnLst/>
            <a:rect l="l" t="t" r="r" b="b"/>
            <a:pathLst>
              <a:path w="116839" h="36194">
                <a:moveTo>
                  <a:pt x="116839" y="35686"/>
                </a:moveTo>
                <a:lnTo>
                  <a:pt x="89707" y="25717"/>
                </a:lnTo>
                <a:lnTo>
                  <a:pt x="61134" y="16414"/>
                </a:lnTo>
                <a:lnTo>
                  <a:pt x="31204" y="7826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36572" y="2779014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5" h="38100">
                <a:moveTo>
                  <a:pt x="0" y="0"/>
                </a:moveTo>
                <a:lnTo>
                  <a:pt x="3714" y="9499"/>
                </a:lnTo>
                <a:lnTo>
                  <a:pt x="8382" y="18938"/>
                </a:lnTo>
                <a:lnTo>
                  <a:pt x="14001" y="28307"/>
                </a:lnTo>
                <a:lnTo>
                  <a:pt x="20574" y="375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99970" y="2902965"/>
            <a:ext cx="25482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0033CC"/>
                </a:solidFill>
                <a:latin typeface="Times New Roman"/>
                <a:cs typeface="Times New Roman"/>
              </a:rPr>
              <a:t>STACK[top1]=item</a:t>
            </a:r>
            <a:r>
              <a:rPr dirty="0" sz="2100" spc="-5" b="1">
                <a:solidFill>
                  <a:srgbClr val="0033CC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55496" y="206857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1999" y="0"/>
                </a:moveTo>
                <a:lnTo>
                  <a:pt x="0" y="0"/>
                </a:lnTo>
                <a:lnTo>
                  <a:pt x="0" y="381000"/>
                </a:lnTo>
                <a:lnTo>
                  <a:pt x="678053" y="381000"/>
                </a:lnTo>
                <a:lnTo>
                  <a:pt x="761999" y="297052"/>
                </a:lnTo>
                <a:lnTo>
                  <a:pt x="761999" y="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33548" y="236562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3946" y="0"/>
                </a:moveTo>
                <a:lnTo>
                  <a:pt x="16763" y="16763"/>
                </a:lnTo>
                <a:lnTo>
                  <a:pt x="0" y="83947"/>
                </a:lnTo>
                <a:lnTo>
                  <a:pt x="83946" y="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91996" y="201777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1999" y="0"/>
                </a:moveTo>
                <a:lnTo>
                  <a:pt x="0" y="0"/>
                </a:lnTo>
                <a:lnTo>
                  <a:pt x="0" y="381000"/>
                </a:lnTo>
                <a:lnTo>
                  <a:pt x="678053" y="381000"/>
                </a:lnTo>
                <a:lnTo>
                  <a:pt x="761999" y="297052"/>
                </a:lnTo>
                <a:lnTo>
                  <a:pt x="76199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70048" y="231482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3946" y="0"/>
                </a:moveTo>
                <a:lnTo>
                  <a:pt x="16763" y="16763"/>
                </a:lnTo>
                <a:lnTo>
                  <a:pt x="0" y="83947"/>
                </a:lnTo>
                <a:lnTo>
                  <a:pt x="83946" y="0"/>
                </a:lnTo>
                <a:close/>
              </a:path>
            </a:pathLst>
          </a:custGeom>
          <a:solidFill>
            <a:srgbClr val="CD5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84654" y="2050033"/>
            <a:ext cx="322580" cy="330200"/>
          </a:xfrm>
          <a:custGeom>
            <a:avLst/>
            <a:gdLst/>
            <a:ahLst/>
            <a:cxnLst/>
            <a:rect l="l" t="t" r="r" b="b"/>
            <a:pathLst>
              <a:path w="322580" h="330200">
                <a:moveTo>
                  <a:pt x="87280" y="169417"/>
                </a:moveTo>
                <a:lnTo>
                  <a:pt x="59943" y="169417"/>
                </a:lnTo>
                <a:lnTo>
                  <a:pt x="59824" y="217070"/>
                </a:lnTo>
                <a:lnTo>
                  <a:pt x="59592" y="252450"/>
                </a:lnTo>
                <a:lnTo>
                  <a:pt x="59178" y="290083"/>
                </a:lnTo>
                <a:lnTo>
                  <a:pt x="58546" y="330073"/>
                </a:lnTo>
                <a:lnTo>
                  <a:pt x="88645" y="320548"/>
                </a:lnTo>
                <a:lnTo>
                  <a:pt x="88086" y="300118"/>
                </a:lnTo>
                <a:lnTo>
                  <a:pt x="87653" y="266049"/>
                </a:lnTo>
                <a:lnTo>
                  <a:pt x="87417" y="226313"/>
                </a:lnTo>
                <a:lnTo>
                  <a:pt x="87280" y="169417"/>
                </a:lnTo>
                <a:close/>
              </a:path>
              <a:path w="322580" h="330200">
                <a:moveTo>
                  <a:pt x="250564" y="264667"/>
                </a:moveTo>
                <a:lnTo>
                  <a:pt x="216915" y="264667"/>
                </a:lnTo>
                <a:lnTo>
                  <a:pt x="227060" y="278262"/>
                </a:lnTo>
                <a:lnTo>
                  <a:pt x="260350" y="308355"/>
                </a:lnTo>
                <a:lnTo>
                  <a:pt x="305307" y="327278"/>
                </a:lnTo>
                <a:lnTo>
                  <a:pt x="314283" y="328187"/>
                </a:lnTo>
                <a:lnTo>
                  <a:pt x="319865" y="326739"/>
                </a:lnTo>
                <a:lnTo>
                  <a:pt x="322042" y="322957"/>
                </a:lnTo>
                <a:lnTo>
                  <a:pt x="320801" y="316864"/>
                </a:lnTo>
                <a:lnTo>
                  <a:pt x="317875" y="310957"/>
                </a:lnTo>
                <a:lnTo>
                  <a:pt x="315579" y="303895"/>
                </a:lnTo>
                <a:lnTo>
                  <a:pt x="313926" y="295665"/>
                </a:lnTo>
                <a:lnTo>
                  <a:pt x="313655" y="293115"/>
                </a:lnTo>
                <a:lnTo>
                  <a:pt x="289306" y="293115"/>
                </a:lnTo>
                <a:lnTo>
                  <a:pt x="275681" y="285642"/>
                </a:lnTo>
                <a:lnTo>
                  <a:pt x="262413" y="275812"/>
                </a:lnTo>
                <a:lnTo>
                  <a:pt x="250564" y="264667"/>
                </a:lnTo>
                <a:close/>
              </a:path>
              <a:path w="322580" h="330200">
                <a:moveTo>
                  <a:pt x="214340" y="176021"/>
                </a:moveTo>
                <a:lnTo>
                  <a:pt x="187197" y="176021"/>
                </a:lnTo>
                <a:lnTo>
                  <a:pt x="191125" y="196068"/>
                </a:lnTo>
                <a:lnTo>
                  <a:pt x="195468" y="214280"/>
                </a:lnTo>
                <a:lnTo>
                  <a:pt x="200217" y="230635"/>
                </a:lnTo>
                <a:lnTo>
                  <a:pt x="205358" y="245110"/>
                </a:lnTo>
                <a:lnTo>
                  <a:pt x="184713" y="263540"/>
                </a:lnTo>
                <a:lnTo>
                  <a:pt x="161067" y="280924"/>
                </a:lnTo>
                <a:lnTo>
                  <a:pt x="134421" y="297259"/>
                </a:lnTo>
                <a:lnTo>
                  <a:pt x="104775" y="312546"/>
                </a:lnTo>
                <a:lnTo>
                  <a:pt x="107568" y="321944"/>
                </a:lnTo>
                <a:lnTo>
                  <a:pt x="139620" y="311013"/>
                </a:lnTo>
                <a:lnTo>
                  <a:pt x="168528" y="297830"/>
                </a:lnTo>
                <a:lnTo>
                  <a:pt x="194294" y="282386"/>
                </a:lnTo>
                <a:lnTo>
                  <a:pt x="216915" y="264667"/>
                </a:lnTo>
                <a:lnTo>
                  <a:pt x="250564" y="264667"/>
                </a:lnTo>
                <a:lnTo>
                  <a:pt x="249479" y="263648"/>
                </a:lnTo>
                <a:lnTo>
                  <a:pt x="236855" y="249174"/>
                </a:lnTo>
                <a:lnTo>
                  <a:pt x="249687" y="238172"/>
                </a:lnTo>
                <a:lnTo>
                  <a:pt x="260788" y="227711"/>
                </a:lnTo>
                <a:lnTo>
                  <a:pt x="227330" y="227711"/>
                </a:lnTo>
                <a:lnTo>
                  <a:pt x="223402" y="215921"/>
                </a:lnTo>
                <a:lnTo>
                  <a:pt x="219821" y="202834"/>
                </a:lnTo>
                <a:lnTo>
                  <a:pt x="216596" y="188438"/>
                </a:lnTo>
                <a:lnTo>
                  <a:pt x="214340" y="176021"/>
                </a:lnTo>
                <a:close/>
              </a:path>
              <a:path w="322580" h="330200">
                <a:moveTo>
                  <a:pt x="301370" y="235838"/>
                </a:moveTo>
                <a:lnTo>
                  <a:pt x="297578" y="252475"/>
                </a:lnTo>
                <a:lnTo>
                  <a:pt x="294624" y="266049"/>
                </a:lnTo>
                <a:lnTo>
                  <a:pt x="291780" y="279969"/>
                </a:lnTo>
                <a:lnTo>
                  <a:pt x="289306" y="293115"/>
                </a:lnTo>
                <a:lnTo>
                  <a:pt x="313655" y="293115"/>
                </a:lnTo>
                <a:lnTo>
                  <a:pt x="312927" y="286257"/>
                </a:lnTo>
                <a:lnTo>
                  <a:pt x="312616" y="278262"/>
                </a:lnTo>
                <a:lnTo>
                  <a:pt x="312712" y="262826"/>
                </a:lnTo>
                <a:lnTo>
                  <a:pt x="313231" y="252450"/>
                </a:lnTo>
                <a:lnTo>
                  <a:pt x="314325" y="239521"/>
                </a:lnTo>
                <a:lnTo>
                  <a:pt x="301370" y="235838"/>
                </a:lnTo>
                <a:close/>
              </a:path>
              <a:path w="322580" h="330200">
                <a:moveTo>
                  <a:pt x="87249" y="106806"/>
                </a:moveTo>
                <a:lnTo>
                  <a:pt x="59943" y="106806"/>
                </a:lnTo>
                <a:lnTo>
                  <a:pt x="50059" y="144212"/>
                </a:lnTo>
                <a:lnTo>
                  <a:pt x="36782" y="180974"/>
                </a:lnTo>
                <a:lnTo>
                  <a:pt x="20099" y="217070"/>
                </a:lnTo>
                <a:lnTo>
                  <a:pt x="0" y="252475"/>
                </a:lnTo>
                <a:lnTo>
                  <a:pt x="8889" y="257937"/>
                </a:lnTo>
                <a:lnTo>
                  <a:pt x="24868" y="238962"/>
                </a:lnTo>
                <a:lnTo>
                  <a:pt x="38703" y="217868"/>
                </a:lnTo>
                <a:lnTo>
                  <a:pt x="50395" y="194679"/>
                </a:lnTo>
                <a:lnTo>
                  <a:pt x="59943" y="169417"/>
                </a:lnTo>
                <a:lnTo>
                  <a:pt x="87280" y="169417"/>
                </a:lnTo>
                <a:lnTo>
                  <a:pt x="87249" y="147574"/>
                </a:lnTo>
                <a:lnTo>
                  <a:pt x="111251" y="147574"/>
                </a:lnTo>
                <a:lnTo>
                  <a:pt x="109061" y="146192"/>
                </a:lnTo>
                <a:lnTo>
                  <a:pt x="99179" y="140896"/>
                </a:lnTo>
                <a:lnTo>
                  <a:pt x="87249" y="135254"/>
                </a:lnTo>
                <a:lnTo>
                  <a:pt x="87249" y="106806"/>
                </a:lnTo>
                <a:close/>
              </a:path>
              <a:path w="322580" h="330200">
                <a:moveTo>
                  <a:pt x="272588" y="165515"/>
                </a:moveTo>
                <a:lnTo>
                  <a:pt x="271667" y="165628"/>
                </a:lnTo>
                <a:lnTo>
                  <a:pt x="263798" y="179687"/>
                </a:lnTo>
                <a:lnTo>
                  <a:pt x="253587" y="195056"/>
                </a:lnTo>
                <a:lnTo>
                  <a:pt x="241423" y="211068"/>
                </a:lnTo>
                <a:lnTo>
                  <a:pt x="227330" y="227711"/>
                </a:lnTo>
                <a:lnTo>
                  <a:pt x="260788" y="227711"/>
                </a:lnTo>
                <a:lnTo>
                  <a:pt x="262270" y="226313"/>
                </a:lnTo>
                <a:lnTo>
                  <a:pt x="274591" y="213598"/>
                </a:lnTo>
                <a:lnTo>
                  <a:pt x="286638" y="200025"/>
                </a:lnTo>
                <a:lnTo>
                  <a:pt x="302132" y="194437"/>
                </a:lnTo>
                <a:lnTo>
                  <a:pt x="272588" y="165515"/>
                </a:lnTo>
                <a:close/>
              </a:path>
              <a:path w="322580" h="330200">
                <a:moveTo>
                  <a:pt x="111251" y="147574"/>
                </a:moveTo>
                <a:lnTo>
                  <a:pt x="87249" y="147574"/>
                </a:lnTo>
                <a:lnTo>
                  <a:pt x="92581" y="157958"/>
                </a:lnTo>
                <a:lnTo>
                  <a:pt x="97411" y="167965"/>
                </a:lnTo>
                <a:lnTo>
                  <a:pt x="101482" y="177059"/>
                </a:lnTo>
                <a:lnTo>
                  <a:pt x="105028" y="185800"/>
                </a:lnTo>
                <a:lnTo>
                  <a:pt x="108457" y="194817"/>
                </a:lnTo>
                <a:lnTo>
                  <a:pt x="112394" y="199389"/>
                </a:lnTo>
                <a:lnTo>
                  <a:pt x="119633" y="199389"/>
                </a:lnTo>
                <a:lnTo>
                  <a:pt x="122808" y="195833"/>
                </a:lnTo>
                <a:lnTo>
                  <a:pt x="126492" y="188975"/>
                </a:lnTo>
                <a:lnTo>
                  <a:pt x="130301" y="181990"/>
                </a:lnTo>
                <a:lnTo>
                  <a:pt x="131985" y="177059"/>
                </a:lnTo>
                <a:lnTo>
                  <a:pt x="132080" y="174698"/>
                </a:lnTo>
                <a:lnTo>
                  <a:pt x="126492" y="168655"/>
                </a:lnTo>
                <a:lnTo>
                  <a:pt x="132080" y="167965"/>
                </a:lnTo>
                <a:lnTo>
                  <a:pt x="132080" y="167386"/>
                </a:lnTo>
                <a:lnTo>
                  <a:pt x="129031" y="161543"/>
                </a:lnTo>
                <a:lnTo>
                  <a:pt x="122681" y="155701"/>
                </a:lnTo>
                <a:lnTo>
                  <a:pt x="116895" y="151131"/>
                </a:lnTo>
                <a:lnTo>
                  <a:pt x="111251" y="147574"/>
                </a:lnTo>
                <a:close/>
              </a:path>
              <a:path w="322580" h="330200">
                <a:moveTo>
                  <a:pt x="207040" y="115950"/>
                </a:moveTo>
                <a:lnTo>
                  <a:pt x="179958" y="115950"/>
                </a:lnTo>
                <a:lnTo>
                  <a:pt x="181145" y="130931"/>
                </a:lnTo>
                <a:lnTo>
                  <a:pt x="182403" y="143494"/>
                </a:lnTo>
                <a:lnTo>
                  <a:pt x="183709" y="153652"/>
                </a:lnTo>
                <a:lnTo>
                  <a:pt x="185038" y="161416"/>
                </a:lnTo>
                <a:lnTo>
                  <a:pt x="132080" y="167965"/>
                </a:lnTo>
                <a:lnTo>
                  <a:pt x="132080" y="174698"/>
                </a:lnTo>
                <a:lnTo>
                  <a:pt x="142112" y="185546"/>
                </a:lnTo>
                <a:lnTo>
                  <a:pt x="153415" y="181355"/>
                </a:lnTo>
                <a:lnTo>
                  <a:pt x="187197" y="176021"/>
                </a:lnTo>
                <a:lnTo>
                  <a:pt x="214340" y="176021"/>
                </a:lnTo>
                <a:lnTo>
                  <a:pt x="213740" y="172719"/>
                </a:lnTo>
                <a:lnTo>
                  <a:pt x="271667" y="165628"/>
                </a:lnTo>
                <a:lnTo>
                  <a:pt x="272033" y="164973"/>
                </a:lnTo>
                <a:lnTo>
                  <a:pt x="277020" y="164973"/>
                </a:lnTo>
                <a:lnTo>
                  <a:pt x="318515" y="159892"/>
                </a:lnTo>
                <a:lnTo>
                  <a:pt x="314671" y="156717"/>
                </a:lnTo>
                <a:lnTo>
                  <a:pt x="211836" y="156717"/>
                </a:lnTo>
                <a:lnTo>
                  <a:pt x="210669" y="149268"/>
                </a:lnTo>
                <a:lnTo>
                  <a:pt x="209454" y="139700"/>
                </a:lnTo>
                <a:lnTo>
                  <a:pt x="208192" y="128035"/>
                </a:lnTo>
                <a:lnTo>
                  <a:pt x="207040" y="115950"/>
                </a:lnTo>
                <a:close/>
              </a:path>
              <a:path w="322580" h="330200">
                <a:moveTo>
                  <a:pt x="132080" y="167965"/>
                </a:moveTo>
                <a:lnTo>
                  <a:pt x="126492" y="168655"/>
                </a:lnTo>
                <a:lnTo>
                  <a:pt x="132080" y="174698"/>
                </a:lnTo>
                <a:lnTo>
                  <a:pt x="132080" y="167965"/>
                </a:lnTo>
                <a:close/>
              </a:path>
              <a:path w="322580" h="330200">
                <a:moveTo>
                  <a:pt x="272033" y="164973"/>
                </a:moveTo>
                <a:lnTo>
                  <a:pt x="271667" y="165628"/>
                </a:lnTo>
                <a:lnTo>
                  <a:pt x="272588" y="165515"/>
                </a:lnTo>
                <a:lnTo>
                  <a:pt x="272033" y="164973"/>
                </a:lnTo>
                <a:close/>
              </a:path>
              <a:path w="322580" h="330200">
                <a:moveTo>
                  <a:pt x="277020" y="164973"/>
                </a:moveTo>
                <a:lnTo>
                  <a:pt x="272033" y="164973"/>
                </a:lnTo>
                <a:lnTo>
                  <a:pt x="272588" y="165515"/>
                </a:lnTo>
                <a:lnTo>
                  <a:pt x="277020" y="164973"/>
                </a:lnTo>
                <a:close/>
              </a:path>
              <a:path w="322580" h="330200">
                <a:moveTo>
                  <a:pt x="284988" y="132206"/>
                </a:moveTo>
                <a:lnTo>
                  <a:pt x="268224" y="150240"/>
                </a:lnTo>
                <a:lnTo>
                  <a:pt x="211836" y="156717"/>
                </a:lnTo>
                <a:lnTo>
                  <a:pt x="314671" y="156717"/>
                </a:lnTo>
                <a:lnTo>
                  <a:pt x="284988" y="132206"/>
                </a:lnTo>
                <a:close/>
              </a:path>
              <a:path w="322580" h="330200">
                <a:moveTo>
                  <a:pt x="140934" y="104422"/>
                </a:moveTo>
                <a:lnTo>
                  <a:pt x="126492" y="105663"/>
                </a:lnTo>
                <a:lnTo>
                  <a:pt x="143763" y="122808"/>
                </a:lnTo>
                <a:lnTo>
                  <a:pt x="153669" y="118617"/>
                </a:lnTo>
                <a:lnTo>
                  <a:pt x="179958" y="115950"/>
                </a:lnTo>
                <a:lnTo>
                  <a:pt x="207040" y="115950"/>
                </a:lnTo>
                <a:lnTo>
                  <a:pt x="206882" y="114300"/>
                </a:lnTo>
                <a:lnTo>
                  <a:pt x="288167" y="106806"/>
                </a:lnTo>
                <a:lnTo>
                  <a:pt x="143001" y="106806"/>
                </a:lnTo>
                <a:lnTo>
                  <a:pt x="140934" y="104422"/>
                </a:lnTo>
                <a:close/>
              </a:path>
              <a:path w="322580" h="330200">
                <a:moveTo>
                  <a:pt x="115696" y="75311"/>
                </a:moveTo>
                <a:lnTo>
                  <a:pt x="98551" y="91693"/>
                </a:lnTo>
                <a:lnTo>
                  <a:pt x="2793" y="91693"/>
                </a:lnTo>
                <a:lnTo>
                  <a:pt x="16382" y="109474"/>
                </a:lnTo>
                <a:lnTo>
                  <a:pt x="30606" y="106806"/>
                </a:lnTo>
                <a:lnTo>
                  <a:pt x="127643" y="106806"/>
                </a:lnTo>
                <a:lnTo>
                  <a:pt x="126492" y="105663"/>
                </a:lnTo>
                <a:lnTo>
                  <a:pt x="140934" y="104422"/>
                </a:lnTo>
                <a:lnTo>
                  <a:pt x="115696" y="75311"/>
                </a:lnTo>
                <a:close/>
              </a:path>
              <a:path w="322580" h="330200">
                <a:moveTo>
                  <a:pt x="174117" y="4063"/>
                </a:moveTo>
                <a:lnTo>
                  <a:pt x="174877" y="32853"/>
                </a:lnTo>
                <a:lnTo>
                  <a:pt x="175815" y="58642"/>
                </a:lnTo>
                <a:lnTo>
                  <a:pt x="176920" y="81430"/>
                </a:lnTo>
                <a:lnTo>
                  <a:pt x="178181" y="101218"/>
                </a:lnTo>
                <a:lnTo>
                  <a:pt x="140934" y="104422"/>
                </a:lnTo>
                <a:lnTo>
                  <a:pt x="143001" y="106806"/>
                </a:lnTo>
                <a:lnTo>
                  <a:pt x="288167" y="106806"/>
                </a:lnTo>
                <a:lnTo>
                  <a:pt x="315721" y="104266"/>
                </a:lnTo>
                <a:lnTo>
                  <a:pt x="308781" y="98170"/>
                </a:lnTo>
                <a:lnTo>
                  <a:pt x="205358" y="98170"/>
                </a:lnTo>
                <a:lnTo>
                  <a:pt x="204339" y="78952"/>
                </a:lnTo>
                <a:lnTo>
                  <a:pt x="203883" y="65531"/>
                </a:lnTo>
                <a:lnTo>
                  <a:pt x="203762" y="60832"/>
                </a:lnTo>
                <a:lnTo>
                  <a:pt x="203680" y="48039"/>
                </a:lnTo>
                <a:lnTo>
                  <a:pt x="204088" y="36321"/>
                </a:lnTo>
                <a:lnTo>
                  <a:pt x="216407" y="24511"/>
                </a:lnTo>
                <a:lnTo>
                  <a:pt x="174117" y="4063"/>
                </a:lnTo>
                <a:close/>
              </a:path>
              <a:path w="322580" h="330200">
                <a:moveTo>
                  <a:pt x="282320" y="74929"/>
                </a:moveTo>
                <a:lnTo>
                  <a:pt x="264159" y="94233"/>
                </a:lnTo>
                <a:lnTo>
                  <a:pt x="205358" y="98170"/>
                </a:lnTo>
                <a:lnTo>
                  <a:pt x="308781" y="98170"/>
                </a:lnTo>
                <a:lnTo>
                  <a:pt x="282320" y="74929"/>
                </a:lnTo>
                <a:close/>
              </a:path>
              <a:path w="322580" h="330200">
                <a:moveTo>
                  <a:pt x="58546" y="0"/>
                </a:moveTo>
                <a:lnTo>
                  <a:pt x="59151" y="21716"/>
                </a:lnTo>
                <a:lnTo>
                  <a:pt x="59551" y="42124"/>
                </a:lnTo>
                <a:lnTo>
                  <a:pt x="59833" y="65531"/>
                </a:lnTo>
                <a:lnTo>
                  <a:pt x="59943" y="91693"/>
                </a:lnTo>
                <a:lnTo>
                  <a:pt x="87249" y="91693"/>
                </a:lnTo>
                <a:lnTo>
                  <a:pt x="87249" y="33274"/>
                </a:lnTo>
                <a:lnTo>
                  <a:pt x="99440" y="20319"/>
                </a:lnTo>
                <a:lnTo>
                  <a:pt x="58546" y="0"/>
                </a:lnTo>
                <a:close/>
              </a:path>
              <a:path w="322580" h="330200">
                <a:moveTo>
                  <a:pt x="222884" y="21716"/>
                </a:moveTo>
                <a:lnTo>
                  <a:pt x="220344" y="31623"/>
                </a:lnTo>
                <a:lnTo>
                  <a:pt x="232604" y="42124"/>
                </a:lnTo>
                <a:lnTo>
                  <a:pt x="242697" y="51911"/>
                </a:lnTo>
                <a:lnTo>
                  <a:pt x="250598" y="60983"/>
                </a:lnTo>
                <a:lnTo>
                  <a:pt x="256286" y="69341"/>
                </a:lnTo>
                <a:lnTo>
                  <a:pt x="259587" y="77088"/>
                </a:lnTo>
                <a:lnTo>
                  <a:pt x="263525" y="80899"/>
                </a:lnTo>
                <a:lnTo>
                  <a:pt x="271652" y="80899"/>
                </a:lnTo>
                <a:lnTo>
                  <a:pt x="274827" y="77850"/>
                </a:lnTo>
                <a:lnTo>
                  <a:pt x="277621" y="71754"/>
                </a:lnTo>
                <a:lnTo>
                  <a:pt x="280288" y="65531"/>
                </a:lnTo>
                <a:lnTo>
                  <a:pt x="281641" y="60983"/>
                </a:lnTo>
                <a:lnTo>
                  <a:pt x="281686" y="53466"/>
                </a:lnTo>
                <a:lnTo>
                  <a:pt x="279907" y="48767"/>
                </a:lnTo>
                <a:lnTo>
                  <a:pt x="276478" y="43179"/>
                </a:lnTo>
                <a:lnTo>
                  <a:pt x="271123" y="38683"/>
                </a:lnTo>
                <a:lnTo>
                  <a:pt x="260397" y="33591"/>
                </a:lnTo>
                <a:lnTo>
                  <a:pt x="244314" y="27928"/>
                </a:lnTo>
                <a:lnTo>
                  <a:pt x="222884" y="21716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51176" y="2105405"/>
            <a:ext cx="126873" cy="240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646047" y="1952624"/>
            <a:ext cx="1255395" cy="9759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宋体"/>
                <a:cs typeface="宋体"/>
              </a:rPr>
              <a:t>栈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  <a:spcBef>
                <a:spcPts val="1605"/>
              </a:spcBef>
            </a:pPr>
            <a:r>
              <a:rPr dirty="0" sz="2100" spc="-5" b="1">
                <a:solidFill>
                  <a:srgbClr val="0033CC"/>
                </a:solidFill>
                <a:latin typeface="Times New Roman"/>
                <a:cs typeface="Times New Roman"/>
              </a:rPr>
              <a:t>top1++</a:t>
            </a:r>
            <a:r>
              <a:rPr dirty="0" sz="2100" spc="-5" b="1">
                <a:solidFill>
                  <a:srgbClr val="0033CC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35557" y="2643173"/>
            <a:ext cx="3881120" cy="921385"/>
          </a:xfrm>
          <a:custGeom>
            <a:avLst/>
            <a:gdLst/>
            <a:ahLst/>
            <a:cxnLst/>
            <a:rect l="l" t="t" r="r" b="b"/>
            <a:pathLst>
              <a:path w="3881120" h="921385">
                <a:moveTo>
                  <a:pt x="0" y="333935"/>
                </a:moveTo>
                <a:lnTo>
                  <a:pt x="3594" y="347719"/>
                </a:lnTo>
                <a:lnTo>
                  <a:pt x="28523" y="378619"/>
                </a:lnTo>
                <a:lnTo>
                  <a:pt x="59283" y="400214"/>
                </a:lnTo>
                <a:lnTo>
                  <a:pt x="64888" y="396063"/>
                </a:lnTo>
                <a:lnTo>
                  <a:pt x="108449" y="373457"/>
                </a:lnTo>
                <a:lnTo>
                  <a:pt x="69460" y="362789"/>
                </a:lnTo>
                <a:lnTo>
                  <a:pt x="6099" y="337776"/>
                </a:lnTo>
                <a:lnTo>
                  <a:pt x="0" y="333935"/>
                </a:lnTo>
                <a:close/>
              </a:path>
              <a:path w="3881120" h="921385">
                <a:moveTo>
                  <a:pt x="110100" y="372568"/>
                </a:moveTo>
                <a:lnTo>
                  <a:pt x="108449" y="373457"/>
                </a:lnTo>
                <a:lnTo>
                  <a:pt x="112005" y="374346"/>
                </a:lnTo>
                <a:lnTo>
                  <a:pt x="110100" y="372568"/>
                </a:lnTo>
                <a:close/>
              </a:path>
              <a:path w="3881120" h="921385">
                <a:moveTo>
                  <a:pt x="1603241" y="812750"/>
                </a:moveTo>
                <a:lnTo>
                  <a:pt x="1476620" y="812750"/>
                </a:lnTo>
                <a:lnTo>
                  <a:pt x="1475604" y="813004"/>
                </a:lnTo>
                <a:lnTo>
                  <a:pt x="1511637" y="832486"/>
                </a:lnTo>
                <a:lnTo>
                  <a:pt x="1551894" y="850264"/>
                </a:lnTo>
                <a:lnTo>
                  <a:pt x="1595995" y="866255"/>
                </a:lnTo>
                <a:lnTo>
                  <a:pt x="1643563" y="880379"/>
                </a:lnTo>
                <a:lnTo>
                  <a:pt x="1694219" y="892554"/>
                </a:lnTo>
                <a:lnTo>
                  <a:pt x="1747583" y="902697"/>
                </a:lnTo>
                <a:lnTo>
                  <a:pt x="1803278" y="910729"/>
                </a:lnTo>
                <a:lnTo>
                  <a:pt x="1860924" y="916567"/>
                </a:lnTo>
                <a:lnTo>
                  <a:pt x="1920143" y="920129"/>
                </a:lnTo>
                <a:lnTo>
                  <a:pt x="1980556" y="921335"/>
                </a:lnTo>
                <a:lnTo>
                  <a:pt x="2041693" y="920078"/>
                </a:lnTo>
                <a:lnTo>
                  <a:pt x="2101368" y="916435"/>
                </a:lnTo>
                <a:lnTo>
                  <a:pt x="2159235" y="910507"/>
                </a:lnTo>
                <a:lnTo>
                  <a:pt x="2214945" y="902398"/>
                </a:lnTo>
                <a:lnTo>
                  <a:pt x="2268151" y="892209"/>
                </a:lnTo>
                <a:lnTo>
                  <a:pt x="2318506" y="880042"/>
                </a:lnTo>
                <a:lnTo>
                  <a:pt x="2365663" y="866001"/>
                </a:lnTo>
                <a:lnTo>
                  <a:pt x="2409273" y="850187"/>
                </a:lnTo>
                <a:lnTo>
                  <a:pt x="2420748" y="845135"/>
                </a:lnTo>
                <a:lnTo>
                  <a:pt x="1904356" y="845135"/>
                </a:lnTo>
                <a:lnTo>
                  <a:pt x="1845614" y="843995"/>
                </a:lnTo>
                <a:lnTo>
                  <a:pt x="1787983" y="840624"/>
                </a:lnTo>
                <a:lnTo>
                  <a:pt x="1731815" y="835097"/>
                </a:lnTo>
                <a:lnTo>
                  <a:pt x="1677459" y="827488"/>
                </a:lnTo>
                <a:lnTo>
                  <a:pt x="1625266" y="817871"/>
                </a:lnTo>
                <a:lnTo>
                  <a:pt x="1603241" y="812750"/>
                </a:lnTo>
                <a:close/>
              </a:path>
              <a:path w="3881120" h="921385">
                <a:moveTo>
                  <a:pt x="597260" y="711277"/>
                </a:moveTo>
                <a:lnTo>
                  <a:pt x="518405" y="711277"/>
                </a:lnTo>
                <a:lnTo>
                  <a:pt x="516246" y="712420"/>
                </a:lnTo>
                <a:lnTo>
                  <a:pt x="580610" y="750018"/>
                </a:lnTo>
                <a:lnTo>
                  <a:pt x="617846" y="766907"/>
                </a:lnTo>
                <a:lnTo>
                  <a:pt x="658135" y="782450"/>
                </a:lnTo>
                <a:lnTo>
                  <a:pt x="701240" y="796590"/>
                </a:lnTo>
                <a:lnTo>
                  <a:pt x="746924" y="809274"/>
                </a:lnTo>
                <a:lnTo>
                  <a:pt x="794949" y="820445"/>
                </a:lnTo>
                <a:lnTo>
                  <a:pt x="845079" y="830049"/>
                </a:lnTo>
                <a:lnTo>
                  <a:pt x="897076" y="838030"/>
                </a:lnTo>
                <a:lnTo>
                  <a:pt x="950702" y="844334"/>
                </a:lnTo>
                <a:lnTo>
                  <a:pt x="1005721" y="848905"/>
                </a:lnTo>
                <a:lnTo>
                  <a:pt x="1061896" y="851688"/>
                </a:lnTo>
                <a:lnTo>
                  <a:pt x="1118988" y="852628"/>
                </a:lnTo>
                <a:lnTo>
                  <a:pt x="1172802" y="851792"/>
                </a:lnTo>
                <a:lnTo>
                  <a:pt x="1226101" y="849299"/>
                </a:lnTo>
                <a:lnTo>
                  <a:pt x="1278648" y="845170"/>
                </a:lnTo>
                <a:lnTo>
                  <a:pt x="1330210" y="839429"/>
                </a:lnTo>
                <a:lnTo>
                  <a:pt x="1380549" y="832097"/>
                </a:lnTo>
                <a:lnTo>
                  <a:pt x="1429431" y="823197"/>
                </a:lnTo>
                <a:lnTo>
                  <a:pt x="1476620" y="812750"/>
                </a:lnTo>
                <a:lnTo>
                  <a:pt x="1603241" y="812750"/>
                </a:lnTo>
                <a:lnTo>
                  <a:pt x="1575586" y="806320"/>
                </a:lnTo>
                <a:lnTo>
                  <a:pt x="1528769" y="792910"/>
                </a:lnTo>
                <a:lnTo>
                  <a:pt x="1485165" y="777714"/>
                </a:lnTo>
                <a:lnTo>
                  <a:pt x="1482120" y="776428"/>
                </a:lnTo>
                <a:lnTo>
                  <a:pt x="1042788" y="776428"/>
                </a:lnTo>
                <a:lnTo>
                  <a:pt x="985696" y="775488"/>
                </a:lnTo>
                <a:lnTo>
                  <a:pt x="929521" y="772705"/>
                </a:lnTo>
                <a:lnTo>
                  <a:pt x="874502" y="768134"/>
                </a:lnTo>
                <a:lnTo>
                  <a:pt x="820876" y="761830"/>
                </a:lnTo>
                <a:lnTo>
                  <a:pt x="768879" y="753849"/>
                </a:lnTo>
                <a:lnTo>
                  <a:pt x="718749" y="744245"/>
                </a:lnTo>
                <a:lnTo>
                  <a:pt x="670724" y="733074"/>
                </a:lnTo>
                <a:lnTo>
                  <a:pt x="625040" y="720390"/>
                </a:lnTo>
                <a:lnTo>
                  <a:pt x="597260" y="711277"/>
                </a:lnTo>
                <a:close/>
              </a:path>
              <a:path w="3881120" h="921385">
                <a:moveTo>
                  <a:pt x="2485762" y="671907"/>
                </a:moveTo>
                <a:lnTo>
                  <a:pt x="2439148" y="716931"/>
                </a:lnTo>
                <a:lnTo>
                  <a:pt x="2372788" y="756502"/>
                </a:lnTo>
                <a:lnTo>
                  <a:pt x="2333073" y="773987"/>
                </a:lnTo>
                <a:lnTo>
                  <a:pt x="2289463" y="789801"/>
                </a:lnTo>
                <a:lnTo>
                  <a:pt x="2242306" y="803842"/>
                </a:lnTo>
                <a:lnTo>
                  <a:pt x="2191951" y="816009"/>
                </a:lnTo>
                <a:lnTo>
                  <a:pt x="2138745" y="826198"/>
                </a:lnTo>
                <a:lnTo>
                  <a:pt x="2083035" y="834307"/>
                </a:lnTo>
                <a:lnTo>
                  <a:pt x="2025168" y="840235"/>
                </a:lnTo>
                <a:lnTo>
                  <a:pt x="1965493" y="843878"/>
                </a:lnTo>
                <a:lnTo>
                  <a:pt x="1904356" y="845135"/>
                </a:lnTo>
                <a:lnTo>
                  <a:pt x="2420748" y="845135"/>
                </a:lnTo>
                <a:lnTo>
                  <a:pt x="2484463" y="813650"/>
                </a:lnTo>
                <a:lnTo>
                  <a:pt x="2541297" y="771250"/>
                </a:lnTo>
                <a:lnTo>
                  <a:pt x="2561962" y="748107"/>
                </a:lnTo>
                <a:lnTo>
                  <a:pt x="3117748" y="748107"/>
                </a:lnTo>
                <a:lnTo>
                  <a:pt x="3134035" y="744142"/>
                </a:lnTo>
                <a:lnTo>
                  <a:pt x="3182234" y="729046"/>
                </a:lnTo>
                <a:lnTo>
                  <a:pt x="3225743" y="711777"/>
                </a:lnTo>
                <a:lnTo>
                  <a:pt x="3239383" y="704927"/>
                </a:lnTo>
                <a:lnTo>
                  <a:pt x="2761860" y="704927"/>
                </a:lnTo>
                <a:lnTo>
                  <a:pt x="2703682" y="703613"/>
                </a:lnTo>
                <a:lnTo>
                  <a:pt x="2646528" y="699721"/>
                </a:lnTo>
                <a:lnTo>
                  <a:pt x="2590904" y="693323"/>
                </a:lnTo>
                <a:lnTo>
                  <a:pt x="2537316" y="684493"/>
                </a:lnTo>
                <a:lnTo>
                  <a:pt x="2486270" y="673304"/>
                </a:lnTo>
                <a:lnTo>
                  <a:pt x="2485762" y="671907"/>
                </a:lnTo>
                <a:close/>
              </a:path>
              <a:path w="3881120" h="921385">
                <a:moveTo>
                  <a:pt x="3117748" y="748107"/>
                </a:moveTo>
                <a:lnTo>
                  <a:pt x="2561962" y="748107"/>
                </a:lnTo>
                <a:lnTo>
                  <a:pt x="2562470" y="749504"/>
                </a:lnTo>
                <a:lnTo>
                  <a:pt x="2613516" y="760693"/>
                </a:lnTo>
                <a:lnTo>
                  <a:pt x="2667104" y="769523"/>
                </a:lnTo>
                <a:lnTo>
                  <a:pt x="2722728" y="775921"/>
                </a:lnTo>
                <a:lnTo>
                  <a:pt x="2779882" y="779813"/>
                </a:lnTo>
                <a:lnTo>
                  <a:pt x="2838060" y="781127"/>
                </a:lnTo>
                <a:lnTo>
                  <a:pt x="2902975" y="779497"/>
                </a:lnTo>
                <a:lnTo>
                  <a:pt x="2965513" y="774793"/>
                </a:lnTo>
                <a:lnTo>
                  <a:pt x="3025191" y="767206"/>
                </a:lnTo>
                <a:lnTo>
                  <a:pt x="3081526" y="756925"/>
                </a:lnTo>
                <a:lnTo>
                  <a:pt x="3117748" y="748107"/>
                </a:lnTo>
                <a:close/>
              </a:path>
              <a:path w="3881120" h="921385">
                <a:moveTo>
                  <a:pt x="1399404" y="736804"/>
                </a:moveTo>
                <a:lnTo>
                  <a:pt x="1316727" y="753822"/>
                </a:lnTo>
                <a:lnTo>
                  <a:pt x="1264195" y="761879"/>
                </a:lnTo>
                <a:lnTo>
                  <a:pt x="1210261" y="768198"/>
                </a:lnTo>
                <a:lnTo>
                  <a:pt x="1155198" y="772750"/>
                </a:lnTo>
                <a:lnTo>
                  <a:pt x="1099283" y="775503"/>
                </a:lnTo>
                <a:lnTo>
                  <a:pt x="1042788" y="776428"/>
                </a:lnTo>
                <a:lnTo>
                  <a:pt x="1482120" y="776428"/>
                </a:lnTo>
                <a:lnTo>
                  <a:pt x="1445124" y="760807"/>
                </a:lnTo>
                <a:lnTo>
                  <a:pt x="1399404" y="736804"/>
                </a:lnTo>
                <a:close/>
              </a:path>
              <a:path w="3881120" h="921385">
                <a:moveTo>
                  <a:pt x="84196" y="574067"/>
                </a:moveTo>
                <a:lnTo>
                  <a:pt x="124294" y="627793"/>
                </a:lnTo>
                <a:lnTo>
                  <a:pt x="195397" y="666557"/>
                </a:lnTo>
                <a:lnTo>
                  <a:pt x="241096" y="682208"/>
                </a:lnTo>
                <a:lnTo>
                  <a:pt x="292483" y="694942"/>
                </a:lnTo>
                <a:lnTo>
                  <a:pt x="348749" y="704437"/>
                </a:lnTo>
                <a:lnTo>
                  <a:pt x="409086" y="710371"/>
                </a:lnTo>
                <a:lnTo>
                  <a:pt x="472685" y="712420"/>
                </a:lnTo>
                <a:lnTo>
                  <a:pt x="484062" y="712348"/>
                </a:lnTo>
                <a:lnTo>
                  <a:pt x="495498" y="712134"/>
                </a:lnTo>
                <a:lnTo>
                  <a:pt x="506957" y="711777"/>
                </a:lnTo>
                <a:lnTo>
                  <a:pt x="518405" y="711277"/>
                </a:lnTo>
                <a:lnTo>
                  <a:pt x="597260" y="711277"/>
                </a:lnTo>
                <a:lnTo>
                  <a:pt x="541646" y="690707"/>
                </a:lnTo>
                <a:lnTo>
                  <a:pt x="504410" y="673818"/>
                </a:lnTo>
                <a:lnTo>
                  <a:pt x="470464" y="655637"/>
                </a:lnTo>
                <a:lnTo>
                  <a:pt x="440046" y="636220"/>
                </a:lnTo>
                <a:lnTo>
                  <a:pt x="396485" y="636220"/>
                </a:lnTo>
                <a:lnTo>
                  <a:pt x="332886" y="634171"/>
                </a:lnTo>
                <a:lnTo>
                  <a:pt x="272549" y="628237"/>
                </a:lnTo>
                <a:lnTo>
                  <a:pt x="216283" y="618742"/>
                </a:lnTo>
                <a:lnTo>
                  <a:pt x="164896" y="606008"/>
                </a:lnTo>
                <a:lnTo>
                  <a:pt x="119197" y="590357"/>
                </a:lnTo>
                <a:lnTo>
                  <a:pt x="84196" y="574067"/>
                </a:lnTo>
                <a:close/>
              </a:path>
              <a:path w="3881120" h="921385">
                <a:moveTo>
                  <a:pt x="3789517" y="205667"/>
                </a:moveTo>
                <a:lnTo>
                  <a:pt x="3796309" y="216483"/>
                </a:lnTo>
                <a:lnTo>
                  <a:pt x="3804530" y="256363"/>
                </a:lnTo>
                <a:lnTo>
                  <a:pt x="3800636" y="284021"/>
                </a:lnTo>
                <a:lnTo>
                  <a:pt x="3770677" y="336631"/>
                </a:lnTo>
                <a:lnTo>
                  <a:pt x="3713821" y="384410"/>
                </a:lnTo>
                <a:lnTo>
                  <a:pt x="3676304" y="406030"/>
                </a:lnTo>
                <a:lnTo>
                  <a:pt x="3633260" y="425893"/>
                </a:lnTo>
                <a:lnTo>
                  <a:pt x="3585089" y="443816"/>
                </a:lnTo>
                <a:lnTo>
                  <a:pt x="3532189" y="459615"/>
                </a:lnTo>
                <a:lnTo>
                  <a:pt x="3474960" y="473108"/>
                </a:lnTo>
                <a:lnTo>
                  <a:pt x="3413801" y="484111"/>
                </a:lnTo>
                <a:lnTo>
                  <a:pt x="3349111" y="492442"/>
                </a:lnTo>
                <a:lnTo>
                  <a:pt x="3281290" y="497917"/>
                </a:lnTo>
                <a:lnTo>
                  <a:pt x="3282179" y="498425"/>
                </a:lnTo>
                <a:lnTo>
                  <a:pt x="3265478" y="549347"/>
                </a:lnTo>
                <a:lnTo>
                  <a:pt x="3219943" y="595589"/>
                </a:lnTo>
                <a:lnTo>
                  <a:pt x="3187571" y="616479"/>
                </a:lnTo>
                <a:lnTo>
                  <a:pt x="3149440" y="635629"/>
                </a:lnTo>
                <a:lnTo>
                  <a:pt x="3106034" y="652846"/>
                </a:lnTo>
                <a:lnTo>
                  <a:pt x="3057835" y="667942"/>
                </a:lnTo>
                <a:lnTo>
                  <a:pt x="3005326" y="680725"/>
                </a:lnTo>
                <a:lnTo>
                  <a:pt x="2948991" y="691006"/>
                </a:lnTo>
                <a:lnTo>
                  <a:pt x="2889313" y="698593"/>
                </a:lnTo>
                <a:lnTo>
                  <a:pt x="2826775" y="703297"/>
                </a:lnTo>
                <a:lnTo>
                  <a:pt x="2761860" y="704927"/>
                </a:lnTo>
                <a:lnTo>
                  <a:pt x="3239383" y="704927"/>
                </a:lnTo>
                <a:lnTo>
                  <a:pt x="3296143" y="671789"/>
                </a:lnTo>
                <a:lnTo>
                  <a:pt x="3341678" y="625547"/>
                </a:lnTo>
                <a:lnTo>
                  <a:pt x="3358379" y="574625"/>
                </a:lnTo>
                <a:lnTo>
                  <a:pt x="3357490" y="574117"/>
                </a:lnTo>
                <a:lnTo>
                  <a:pt x="3425311" y="568642"/>
                </a:lnTo>
                <a:lnTo>
                  <a:pt x="3490001" y="560311"/>
                </a:lnTo>
                <a:lnTo>
                  <a:pt x="3551160" y="549308"/>
                </a:lnTo>
                <a:lnTo>
                  <a:pt x="3608389" y="535815"/>
                </a:lnTo>
                <a:lnTo>
                  <a:pt x="3661289" y="520016"/>
                </a:lnTo>
                <a:lnTo>
                  <a:pt x="3709460" y="502093"/>
                </a:lnTo>
                <a:lnTo>
                  <a:pt x="3752504" y="482230"/>
                </a:lnTo>
                <a:lnTo>
                  <a:pt x="3790021" y="460610"/>
                </a:lnTo>
                <a:lnTo>
                  <a:pt x="3821612" y="437416"/>
                </a:lnTo>
                <a:lnTo>
                  <a:pt x="3865418" y="387038"/>
                </a:lnTo>
                <a:lnTo>
                  <a:pt x="3880730" y="332563"/>
                </a:lnTo>
                <a:lnTo>
                  <a:pt x="3872509" y="292683"/>
                </a:lnTo>
                <a:lnTo>
                  <a:pt x="3848298" y="254125"/>
                </a:lnTo>
                <a:lnTo>
                  <a:pt x="3808775" y="217638"/>
                </a:lnTo>
                <a:lnTo>
                  <a:pt x="3789517" y="205667"/>
                </a:lnTo>
                <a:close/>
              </a:path>
              <a:path w="3881120" h="921385">
                <a:moveTo>
                  <a:pt x="442205" y="635077"/>
                </a:moveTo>
                <a:lnTo>
                  <a:pt x="430757" y="635577"/>
                </a:lnTo>
                <a:lnTo>
                  <a:pt x="419298" y="635934"/>
                </a:lnTo>
                <a:lnTo>
                  <a:pt x="407862" y="636148"/>
                </a:lnTo>
                <a:lnTo>
                  <a:pt x="396485" y="636220"/>
                </a:lnTo>
                <a:lnTo>
                  <a:pt x="440046" y="636220"/>
                </a:lnTo>
                <a:lnTo>
                  <a:pt x="442205" y="635077"/>
                </a:lnTo>
                <a:close/>
              </a:path>
              <a:path w="3881120" h="921385">
                <a:moveTo>
                  <a:pt x="3708864" y="0"/>
                </a:moveTo>
                <a:lnTo>
                  <a:pt x="3710751" y="3363"/>
                </a:lnTo>
                <a:lnTo>
                  <a:pt x="3716011" y="31827"/>
                </a:lnTo>
                <a:lnTo>
                  <a:pt x="3713529" y="51282"/>
                </a:lnTo>
                <a:lnTo>
                  <a:pt x="3706153" y="70498"/>
                </a:lnTo>
                <a:lnTo>
                  <a:pt x="3693991" y="89334"/>
                </a:lnTo>
                <a:lnTo>
                  <a:pt x="3677149" y="107646"/>
                </a:lnTo>
                <a:lnTo>
                  <a:pt x="3678419" y="107773"/>
                </a:lnTo>
                <a:lnTo>
                  <a:pt x="3732575" y="141438"/>
                </a:lnTo>
                <a:lnTo>
                  <a:pt x="3764903" y="171283"/>
                </a:lnTo>
                <a:lnTo>
                  <a:pt x="3770191" y="165534"/>
                </a:lnTo>
                <a:lnTo>
                  <a:pt x="3782353" y="146698"/>
                </a:lnTo>
                <a:lnTo>
                  <a:pt x="3789729" y="127482"/>
                </a:lnTo>
                <a:lnTo>
                  <a:pt x="3792211" y="108027"/>
                </a:lnTo>
                <a:lnTo>
                  <a:pt x="3786951" y="79563"/>
                </a:lnTo>
                <a:lnTo>
                  <a:pt x="3771618" y="52232"/>
                </a:lnTo>
                <a:lnTo>
                  <a:pt x="3746882" y="26389"/>
                </a:lnTo>
                <a:lnTo>
                  <a:pt x="3713412" y="2387"/>
                </a:lnTo>
                <a:lnTo>
                  <a:pt x="370886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27633" y="2488317"/>
            <a:ext cx="3893820" cy="1080770"/>
          </a:xfrm>
          <a:custGeom>
            <a:avLst/>
            <a:gdLst/>
            <a:ahLst/>
            <a:cxnLst/>
            <a:rect l="l" t="t" r="r" b="b"/>
            <a:pathLst>
              <a:path w="3893820" h="1080770">
                <a:moveTo>
                  <a:pt x="0" y="483802"/>
                </a:moveTo>
                <a:lnTo>
                  <a:pt x="20106" y="523233"/>
                </a:lnTo>
                <a:lnTo>
                  <a:pt x="51983" y="551681"/>
                </a:lnTo>
                <a:lnTo>
                  <a:pt x="62495" y="558558"/>
                </a:lnTo>
                <a:lnTo>
                  <a:pt x="70350" y="552741"/>
                </a:lnTo>
                <a:lnTo>
                  <a:pt x="57317" y="544188"/>
                </a:lnTo>
                <a:lnTo>
                  <a:pt x="45760" y="535425"/>
                </a:lnTo>
                <a:lnTo>
                  <a:pt x="14645" y="498595"/>
                </a:lnTo>
                <a:lnTo>
                  <a:pt x="11533" y="491064"/>
                </a:lnTo>
                <a:lnTo>
                  <a:pt x="0" y="483802"/>
                </a:lnTo>
                <a:close/>
              </a:path>
              <a:path w="3893820" h="1080770">
                <a:moveTo>
                  <a:pt x="1500342" y="972813"/>
                </a:moveTo>
                <a:lnTo>
                  <a:pt x="1482765" y="972813"/>
                </a:lnTo>
                <a:lnTo>
                  <a:pt x="1503339" y="985513"/>
                </a:lnTo>
                <a:lnTo>
                  <a:pt x="1552869" y="1008373"/>
                </a:lnTo>
                <a:lnTo>
                  <a:pt x="1608368" y="1027423"/>
                </a:lnTo>
                <a:lnTo>
                  <a:pt x="1669074" y="1045203"/>
                </a:lnTo>
                <a:lnTo>
                  <a:pt x="1768515" y="1065523"/>
                </a:lnTo>
                <a:lnTo>
                  <a:pt x="1803694" y="1069333"/>
                </a:lnTo>
                <a:lnTo>
                  <a:pt x="1839381" y="1074413"/>
                </a:lnTo>
                <a:lnTo>
                  <a:pt x="1912914" y="1079493"/>
                </a:lnTo>
                <a:lnTo>
                  <a:pt x="1950506" y="1080763"/>
                </a:lnTo>
                <a:lnTo>
                  <a:pt x="2038517" y="1080763"/>
                </a:lnTo>
                <a:lnTo>
                  <a:pt x="2087412" y="1078223"/>
                </a:lnTo>
                <a:lnTo>
                  <a:pt x="2135418" y="1074413"/>
                </a:lnTo>
                <a:lnTo>
                  <a:pt x="2154011" y="1071873"/>
                </a:lnTo>
                <a:lnTo>
                  <a:pt x="1950760" y="1071873"/>
                </a:lnTo>
                <a:lnTo>
                  <a:pt x="1913422" y="1070603"/>
                </a:lnTo>
                <a:lnTo>
                  <a:pt x="1840270" y="1065523"/>
                </a:lnTo>
                <a:lnTo>
                  <a:pt x="1736130" y="1050283"/>
                </a:lnTo>
                <a:lnTo>
                  <a:pt x="1640626" y="1028693"/>
                </a:lnTo>
                <a:lnTo>
                  <a:pt x="1582968" y="1009643"/>
                </a:lnTo>
                <a:lnTo>
                  <a:pt x="1531152" y="988053"/>
                </a:lnTo>
                <a:lnTo>
                  <a:pt x="1507657" y="976623"/>
                </a:lnTo>
                <a:lnTo>
                  <a:pt x="1500342" y="972813"/>
                </a:lnTo>
                <a:close/>
              </a:path>
              <a:path w="3893820" h="1080770">
                <a:moveTo>
                  <a:pt x="2571155" y="895343"/>
                </a:moveTo>
                <a:lnTo>
                  <a:pt x="2540929" y="928363"/>
                </a:lnTo>
                <a:lnTo>
                  <a:pt x="2507782" y="953763"/>
                </a:lnTo>
                <a:lnTo>
                  <a:pt x="2495209" y="962653"/>
                </a:lnTo>
                <a:lnTo>
                  <a:pt x="2481747" y="970273"/>
                </a:lnTo>
                <a:lnTo>
                  <a:pt x="2467523" y="977893"/>
                </a:lnTo>
                <a:lnTo>
                  <a:pt x="2452664" y="985513"/>
                </a:lnTo>
                <a:lnTo>
                  <a:pt x="2436916" y="991863"/>
                </a:lnTo>
                <a:lnTo>
                  <a:pt x="2420660" y="999483"/>
                </a:lnTo>
                <a:lnTo>
                  <a:pt x="2367955" y="1018533"/>
                </a:lnTo>
                <a:lnTo>
                  <a:pt x="2309916" y="1035043"/>
                </a:lnTo>
                <a:lnTo>
                  <a:pt x="2268641" y="1045203"/>
                </a:lnTo>
                <a:lnTo>
                  <a:pt x="2225461" y="1052823"/>
                </a:lnTo>
                <a:lnTo>
                  <a:pt x="2134529" y="1065523"/>
                </a:lnTo>
                <a:lnTo>
                  <a:pt x="2086777" y="1069333"/>
                </a:lnTo>
                <a:lnTo>
                  <a:pt x="2038263" y="1071873"/>
                </a:lnTo>
                <a:lnTo>
                  <a:pt x="2154011" y="1071873"/>
                </a:lnTo>
                <a:lnTo>
                  <a:pt x="2227112" y="1061713"/>
                </a:lnTo>
                <a:lnTo>
                  <a:pt x="2270546" y="1054093"/>
                </a:lnTo>
                <a:lnTo>
                  <a:pt x="2312202" y="1043933"/>
                </a:lnTo>
                <a:lnTo>
                  <a:pt x="2351826" y="1033773"/>
                </a:lnTo>
                <a:lnTo>
                  <a:pt x="2389164" y="1021073"/>
                </a:lnTo>
                <a:lnTo>
                  <a:pt x="2440875" y="1000753"/>
                </a:lnTo>
                <a:lnTo>
                  <a:pt x="2486192" y="977893"/>
                </a:lnTo>
                <a:lnTo>
                  <a:pt x="2525181" y="952493"/>
                </a:lnTo>
                <a:lnTo>
                  <a:pt x="2556677" y="925823"/>
                </a:lnTo>
                <a:lnTo>
                  <a:pt x="2570774" y="909313"/>
                </a:lnTo>
                <a:lnTo>
                  <a:pt x="2609535" y="909313"/>
                </a:lnTo>
                <a:lnTo>
                  <a:pt x="2603032" y="908043"/>
                </a:lnTo>
                <a:lnTo>
                  <a:pt x="2573822" y="901693"/>
                </a:lnTo>
                <a:lnTo>
                  <a:pt x="2571155" y="895343"/>
                </a:lnTo>
                <a:close/>
              </a:path>
              <a:path w="3893820" h="1080770">
                <a:moveTo>
                  <a:pt x="536869" y="871213"/>
                </a:moveTo>
                <a:lnTo>
                  <a:pt x="521502" y="871213"/>
                </a:lnTo>
                <a:lnTo>
                  <a:pt x="533694" y="880103"/>
                </a:lnTo>
                <a:lnTo>
                  <a:pt x="573445" y="902963"/>
                </a:lnTo>
                <a:lnTo>
                  <a:pt x="633897" y="930903"/>
                </a:lnTo>
                <a:lnTo>
                  <a:pt x="702223" y="955033"/>
                </a:lnTo>
                <a:lnTo>
                  <a:pt x="739180" y="965193"/>
                </a:lnTo>
                <a:lnTo>
                  <a:pt x="777534" y="975353"/>
                </a:lnTo>
                <a:lnTo>
                  <a:pt x="817539" y="984243"/>
                </a:lnTo>
                <a:lnTo>
                  <a:pt x="858687" y="991863"/>
                </a:lnTo>
                <a:lnTo>
                  <a:pt x="901105" y="998213"/>
                </a:lnTo>
                <a:lnTo>
                  <a:pt x="944539" y="1003293"/>
                </a:lnTo>
                <a:lnTo>
                  <a:pt x="1034328" y="1010913"/>
                </a:lnTo>
                <a:lnTo>
                  <a:pt x="1126911" y="1013453"/>
                </a:lnTo>
                <a:lnTo>
                  <a:pt x="1174155" y="1012183"/>
                </a:lnTo>
                <a:lnTo>
                  <a:pt x="1267373" y="1007103"/>
                </a:lnTo>
                <a:lnTo>
                  <a:pt x="1301663" y="1003293"/>
                </a:lnTo>
                <a:lnTo>
                  <a:pt x="1080556" y="1003293"/>
                </a:lnTo>
                <a:lnTo>
                  <a:pt x="989878" y="998213"/>
                </a:lnTo>
                <a:lnTo>
                  <a:pt x="945555" y="994403"/>
                </a:lnTo>
                <a:lnTo>
                  <a:pt x="860211" y="981703"/>
                </a:lnTo>
                <a:lnTo>
                  <a:pt x="779566" y="966463"/>
                </a:lnTo>
                <a:lnTo>
                  <a:pt x="741593" y="956303"/>
                </a:lnTo>
                <a:lnTo>
                  <a:pt x="670219" y="934713"/>
                </a:lnTo>
                <a:lnTo>
                  <a:pt x="606338" y="909313"/>
                </a:lnTo>
                <a:lnTo>
                  <a:pt x="564047" y="887723"/>
                </a:lnTo>
                <a:lnTo>
                  <a:pt x="538647" y="872483"/>
                </a:lnTo>
                <a:lnTo>
                  <a:pt x="536869" y="871213"/>
                </a:lnTo>
                <a:close/>
              </a:path>
              <a:path w="3893820" h="1080770">
                <a:moveTo>
                  <a:pt x="1518960" y="956303"/>
                </a:moveTo>
                <a:lnTo>
                  <a:pt x="1400088" y="981703"/>
                </a:lnTo>
                <a:lnTo>
                  <a:pt x="1356527" y="988053"/>
                </a:lnTo>
                <a:lnTo>
                  <a:pt x="1266611" y="998213"/>
                </a:lnTo>
                <a:lnTo>
                  <a:pt x="1173901" y="1003293"/>
                </a:lnTo>
                <a:lnTo>
                  <a:pt x="1301663" y="1003293"/>
                </a:lnTo>
                <a:lnTo>
                  <a:pt x="1357924" y="996943"/>
                </a:lnTo>
                <a:lnTo>
                  <a:pt x="1401612" y="990593"/>
                </a:lnTo>
                <a:lnTo>
                  <a:pt x="1444411" y="981703"/>
                </a:lnTo>
                <a:lnTo>
                  <a:pt x="1482765" y="972813"/>
                </a:lnTo>
                <a:lnTo>
                  <a:pt x="1500342" y="972813"/>
                </a:lnTo>
                <a:lnTo>
                  <a:pt x="1495465" y="970273"/>
                </a:lnTo>
                <a:lnTo>
                  <a:pt x="1520738" y="962653"/>
                </a:lnTo>
                <a:lnTo>
                  <a:pt x="1518960" y="956303"/>
                </a:lnTo>
                <a:close/>
              </a:path>
              <a:path w="3893820" h="1080770">
                <a:moveTo>
                  <a:pt x="2609535" y="909313"/>
                </a:moveTo>
                <a:lnTo>
                  <a:pt x="2570774" y="909313"/>
                </a:lnTo>
                <a:lnTo>
                  <a:pt x="2601127" y="916933"/>
                </a:lnTo>
                <a:lnTo>
                  <a:pt x="2702219" y="933443"/>
                </a:lnTo>
                <a:lnTo>
                  <a:pt x="2773212" y="939793"/>
                </a:lnTo>
                <a:lnTo>
                  <a:pt x="2809534" y="941063"/>
                </a:lnTo>
                <a:lnTo>
                  <a:pt x="2846110" y="941063"/>
                </a:lnTo>
                <a:lnTo>
                  <a:pt x="2899069" y="939793"/>
                </a:lnTo>
                <a:lnTo>
                  <a:pt x="2950758" y="937253"/>
                </a:lnTo>
                <a:lnTo>
                  <a:pt x="3000542" y="932173"/>
                </a:lnTo>
                <a:lnTo>
                  <a:pt x="2809661" y="932173"/>
                </a:lnTo>
                <a:lnTo>
                  <a:pt x="2703235" y="924553"/>
                </a:lnTo>
                <a:lnTo>
                  <a:pt x="2635544" y="914393"/>
                </a:lnTo>
                <a:lnTo>
                  <a:pt x="2609535" y="909313"/>
                </a:lnTo>
                <a:close/>
              </a:path>
              <a:path w="3893820" h="1080770">
                <a:moveTo>
                  <a:pt x="3817679" y="368293"/>
                </a:moveTo>
                <a:lnTo>
                  <a:pt x="3801927" y="368293"/>
                </a:lnTo>
                <a:lnTo>
                  <a:pt x="3813977" y="377183"/>
                </a:lnTo>
                <a:lnTo>
                  <a:pt x="3825153" y="386073"/>
                </a:lnTo>
                <a:lnTo>
                  <a:pt x="3852712" y="412743"/>
                </a:lnTo>
                <a:lnTo>
                  <a:pt x="3876207" y="449573"/>
                </a:lnTo>
                <a:lnTo>
                  <a:pt x="3884081" y="487673"/>
                </a:lnTo>
                <a:lnTo>
                  <a:pt x="3883446" y="499103"/>
                </a:lnTo>
                <a:lnTo>
                  <a:pt x="3868968" y="541013"/>
                </a:lnTo>
                <a:lnTo>
                  <a:pt x="3845854" y="571493"/>
                </a:lnTo>
                <a:lnTo>
                  <a:pt x="3824899" y="590543"/>
                </a:lnTo>
                <a:lnTo>
                  <a:pt x="3812834" y="600703"/>
                </a:lnTo>
                <a:lnTo>
                  <a:pt x="3770670" y="627373"/>
                </a:lnTo>
                <a:lnTo>
                  <a:pt x="3719870" y="651503"/>
                </a:lnTo>
                <a:lnTo>
                  <a:pt x="3681770" y="666743"/>
                </a:lnTo>
                <a:lnTo>
                  <a:pt x="3640368" y="679443"/>
                </a:lnTo>
                <a:lnTo>
                  <a:pt x="3596172" y="692143"/>
                </a:lnTo>
                <a:lnTo>
                  <a:pt x="3549055" y="702303"/>
                </a:lnTo>
                <a:lnTo>
                  <a:pt x="3524417" y="706113"/>
                </a:lnTo>
                <a:lnTo>
                  <a:pt x="3499271" y="711193"/>
                </a:lnTo>
                <a:lnTo>
                  <a:pt x="3473617" y="715003"/>
                </a:lnTo>
                <a:lnTo>
                  <a:pt x="3420404" y="721353"/>
                </a:lnTo>
                <a:lnTo>
                  <a:pt x="3351951" y="726433"/>
                </a:lnTo>
                <a:lnTo>
                  <a:pt x="3361603" y="732783"/>
                </a:lnTo>
                <a:lnTo>
                  <a:pt x="3351062" y="769613"/>
                </a:lnTo>
                <a:lnTo>
                  <a:pt x="3330361" y="797553"/>
                </a:lnTo>
                <a:lnTo>
                  <a:pt x="3321217" y="807713"/>
                </a:lnTo>
                <a:lnTo>
                  <a:pt x="3310930" y="816603"/>
                </a:lnTo>
                <a:lnTo>
                  <a:pt x="3299500" y="825493"/>
                </a:lnTo>
                <a:lnTo>
                  <a:pt x="3287181" y="833113"/>
                </a:lnTo>
                <a:lnTo>
                  <a:pt x="3273846" y="842003"/>
                </a:lnTo>
                <a:lnTo>
                  <a:pt x="3259368" y="849623"/>
                </a:lnTo>
                <a:lnTo>
                  <a:pt x="3244128" y="857243"/>
                </a:lnTo>
                <a:lnTo>
                  <a:pt x="3237682" y="861053"/>
                </a:lnTo>
                <a:lnTo>
                  <a:pt x="3227872" y="864863"/>
                </a:lnTo>
                <a:lnTo>
                  <a:pt x="3210854" y="872483"/>
                </a:lnTo>
                <a:lnTo>
                  <a:pt x="3192947" y="878833"/>
                </a:lnTo>
                <a:lnTo>
                  <a:pt x="3174151" y="885183"/>
                </a:lnTo>
                <a:lnTo>
                  <a:pt x="3154720" y="891533"/>
                </a:lnTo>
                <a:lnTo>
                  <a:pt x="3134400" y="896613"/>
                </a:lnTo>
                <a:lnTo>
                  <a:pt x="3113572" y="902963"/>
                </a:lnTo>
                <a:lnTo>
                  <a:pt x="3091855" y="906773"/>
                </a:lnTo>
                <a:lnTo>
                  <a:pt x="3069757" y="911853"/>
                </a:lnTo>
                <a:lnTo>
                  <a:pt x="2999399" y="923283"/>
                </a:lnTo>
                <a:lnTo>
                  <a:pt x="2949996" y="928363"/>
                </a:lnTo>
                <a:lnTo>
                  <a:pt x="2898815" y="930903"/>
                </a:lnTo>
                <a:lnTo>
                  <a:pt x="2846110" y="932173"/>
                </a:lnTo>
                <a:lnTo>
                  <a:pt x="3000542" y="932173"/>
                </a:lnTo>
                <a:lnTo>
                  <a:pt x="3071408" y="920743"/>
                </a:lnTo>
                <a:lnTo>
                  <a:pt x="3093887" y="915663"/>
                </a:lnTo>
                <a:lnTo>
                  <a:pt x="3115604" y="911853"/>
                </a:lnTo>
                <a:lnTo>
                  <a:pt x="3136813" y="905503"/>
                </a:lnTo>
                <a:lnTo>
                  <a:pt x="3157387" y="900423"/>
                </a:lnTo>
                <a:lnTo>
                  <a:pt x="3177072" y="894073"/>
                </a:lnTo>
                <a:lnTo>
                  <a:pt x="3195995" y="887723"/>
                </a:lnTo>
                <a:lnTo>
                  <a:pt x="3214156" y="880103"/>
                </a:lnTo>
                <a:lnTo>
                  <a:pt x="3231555" y="873753"/>
                </a:lnTo>
                <a:lnTo>
                  <a:pt x="3278418" y="849623"/>
                </a:lnTo>
                <a:lnTo>
                  <a:pt x="3316772" y="822953"/>
                </a:lnTo>
                <a:lnTo>
                  <a:pt x="3345601" y="795013"/>
                </a:lnTo>
                <a:lnTo>
                  <a:pt x="3367699" y="753103"/>
                </a:lnTo>
                <a:lnTo>
                  <a:pt x="3370620" y="734053"/>
                </a:lnTo>
                <a:lnTo>
                  <a:pt x="3421293" y="730243"/>
                </a:lnTo>
                <a:lnTo>
                  <a:pt x="3474760" y="723893"/>
                </a:lnTo>
                <a:lnTo>
                  <a:pt x="3525941" y="716273"/>
                </a:lnTo>
                <a:lnTo>
                  <a:pt x="3598331" y="701033"/>
                </a:lnTo>
                <a:lnTo>
                  <a:pt x="3643035" y="688333"/>
                </a:lnTo>
                <a:lnTo>
                  <a:pt x="3684818" y="674363"/>
                </a:lnTo>
                <a:lnTo>
                  <a:pt x="3704630" y="668013"/>
                </a:lnTo>
                <a:lnTo>
                  <a:pt x="3741587" y="652773"/>
                </a:lnTo>
                <a:lnTo>
                  <a:pt x="3790355" y="626103"/>
                </a:lnTo>
                <a:lnTo>
                  <a:pt x="3830741" y="598163"/>
                </a:lnTo>
                <a:lnTo>
                  <a:pt x="3861729" y="567683"/>
                </a:lnTo>
                <a:lnTo>
                  <a:pt x="3882684" y="534663"/>
                </a:lnTo>
                <a:lnTo>
                  <a:pt x="3893225" y="487673"/>
                </a:lnTo>
                <a:lnTo>
                  <a:pt x="3892717" y="477513"/>
                </a:lnTo>
                <a:lnTo>
                  <a:pt x="3880017" y="436873"/>
                </a:lnTo>
                <a:lnTo>
                  <a:pt x="3851061" y="397503"/>
                </a:lnTo>
                <a:lnTo>
                  <a:pt x="3841536" y="387343"/>
                </a:lnTo>
                <a:lnTo>
                  <a:pt x="3830868" y="378453"/>
                </a:lnTo>
                <a:lnTo>
                  <a:pt x="3819438" y="369563"/>
                </a:lnTo>
                <a:lnTo>
                  <a:pt x="3817679" y="368293"/>
                </a:lnTo>
                <a:close/>
              </a:path>
              <a:path w="3893820" h="1080770">
                <a:moveTo>
                  <a:pt x="85550" y="726433"/>
                </a:moveTo>
                <a:lnTo>
                  <a:pt x="102529" y="760723"/>
                </a:lnTo>
                <a:lnTo>
                  <a:pt x="124246" y="782313"/>
                </a:lnTo>
                <a:lnTo>
                  <a:pt x="133136" y="789933"/>
                </a:lnTo>
                <a:lnTo>
                  <a:pt x="176062" y="815333"/>
                </a:lnTo>
                <a:lnTo>
                  <a:pt x="188508" y="820413"/>
                </a:lnTo>
                <a:lnTo>
                  <a:pt x="201716" y="826763"/>
                </a:lnTo>
                <a:lnTo>
                  <a:pt x="215432" y="831843"/>
                </a:lnTo>
                <a:lnTo>
                  <a:pt x="229783" y="836923"/>
                </a:lnTo>
                <a:lnTo>
                  <a:pt x="244769" y="840733"/>
                </a:lnTo>
                <a:lnTo>
                  <a:pt x="260263" y="845813"/>
                </a:lnTo>
                <a:lnTo>
                  <a:pt x="292648" y="853433"/>
                </a:lnTo>
                <a:lnTo>
                  <a:pt x="327192" y="859783"/>
                </a:lnTo>
                <a:lnTo>
                  <a:pt x="401233" y="869943"/>
                </a:lnTo>
                <a:lnTo>
                  <a:pt x="480608" y="872483"/>
                </a:lnTo>
                <a:lnTo>
                  <a:pt x="521502" y="871213"/>
                </a:lnTo>
                <a:lnTo>
                  <a:pt x="536869" y="871213"/>
                </a:lnTo>
                <a:lnTo>
                  <a:pt x="533313" y="868673"/>
                </a:lnTo>
                <a:lnTo>
                  <a:pt x="544083" y="863593"/>
                </a:lnTo>
                <a:lnTo>
                  <a:pt x="480608" y="863593"/>
                </a:lnTo>
                <a:lnTo>
                  <a:pt x="440730" y="862323"/>
                </a:lnTo>
                <a:lnTo>
                  <a:pt x="401995" y="859783"/>
                </a:lnTo>
                <a:lnTo>
                  <a:pt x="328716" y="850893"/>
                </a:lnTo>
                <a:lnTo>
                  <a:pt x="262549" y="836923"/>
                </a:lnTo>
                <a:lnTo>
                  <a:pt x="218607" y="822953"/>
                </a:lnTo>
                <a:lnTo>
                  <a:pt x="179999" y="806443"/>
                </a:lnTo>
                <a:lnTo>
                  <a:pt x="168569" y="801363"/>
                </a:lnTo>
                <a:lnTo>
                  <a:pt x="130088" y="775963"/>
                </a:lnTo>
                <a:lnTo>
                  <a:pt x="115737" y="761993"/>
                </a:lnTo>
                <a:lnTo>
                  <a:pt x="109768" y="755643"/>
                </a:lnTo>
                <a:lnTo>
                  <a:pt x="104688" y="748023"/>
                </a:lnTo>
                <a:lnTo>
                  <a:pt x="100624" y="740403"/>
                </a:lnTo>
                <a:lnTo>
                  <a:pt x="97195" y="734053"/>
                </a:lnTo>
                <a:lnTo>
                  <a:pt x="96628" y="731653"/>
                </a:lnTo>
                <a:lnTo>
                  <a:pt x="87916" y="727703"/>
                </a:lnTo>
                <a:lnTo>
                  <a:pt x="85550" y="726433"/>
                </a:lnTo>
                <a:close/>
              </a:path>
              <a:path w="3893820" h="1080770">
                <a:moveTo>
                  <a:pt x="546775" y="862323"/>
                </a:moveTo>
                <a:lnTo>
                  <a:pt x="480608" y="863593"/>
                </a:lnTo>
                <a:lnTo>
                  <a:pt x="544083" y="863593"/>
                </a:lnTo>
                <a:lnTo>
                  <a:pt x="546775" y="862323"/>
                </a:lnTo>
                <a:close/>
              </a:path>
              <a:path w="3893820" h="1080770">
                <a:moveTo>
                  <a:pt x="96594" y="731513"/>
                </a:moveTo>
                <a:lnTo>
                  <a:pt x="96628" y="731653"/>
                </a:lnTo>
                <a:lnTo>
                  <a:pt x="127120" y="745483"/>
                </a:lnTo>
                <a:lnTo>
                  <a:pt x="96594" y="731513"/>
                </a:lnTo>
                <a:close/>
              </a:path>
              <a:path w="3893820" h="1080770">
                <a:moveTo>
                  <a:pt x="3790422" y="350513"/>
                </a:moveTo>
                <a:lnTo>
                  <a:pt x="3804232" y="372103"/>
                </a:lnTo>
                <a:lnTo>
                  <a:pt x="3801927" y="368293"/>
                </a:lnTo>
                <a:lnTo>
                  <a:pt x="3817679" y="368293"/>
                </a:lnTo>
                <a:lnTo>
                  <a:pt x="3807119" y="360673"/>
                </a:lnTo>
                <a:lnTo>
                  <a:pt x="3793911" y="351783"/>
                </a:lnTo>
                <a:lnTo>
                  <a:pt x="3790422" y="350513"/>
                </a:lnTo>
                <a:close/>
              </a:path>
              <a:path w="3893820" h="1080770">
                <a:moveTo>
                  <a:pt x="3712241" y="146750"/>
                </a:moveTo>
                <a:lnTo>
                  <a:pt x="3718674" y="158218"/>
                </a:lnTo>
                <a:lnTo>
                  <a:pt x="3719269" y="161434"/>
                </a:lnTo>
                <a:lnTo>
                  <a:pt x="3721140" y="162553"/>
                </a:lnTo>
                <a:lnTo>
                  <a:pt x="3756954" y="189223"/>
                </a:lnTo>
                <a:lnTo>
                  <a:pt x="3785812" y="225354"/>
                </a:lnTo>
                <a:lnTo>
                  <a:pt x="3795562" y="262883"/>
                </a:lnTo>
                <a:lnTo>
                  <a:pt x="3794927" y="272154"/>
                </a:lnTo>
                <a:lnTo>
                  <a:pt x="3780957" y="308603"/>
                </a:lnTo>
                <a:lnTo>
                  <a:pt x="3769734" y="323284"/>
                </a:lnTo>
                <a:lnTo>
                  <a:pt x="3776509" y="329538"/>
                </a:lnTo>
                <a:lnTo>
                  <a:pt x="3798864" y="293617"/>
                </a:lnTo>
                <a:lnTo>
                  <a:pt x="3804706" y="262883"/>
                </a:lnTo>
                <a:lnTo>
                  <a:pt x="3804325" y="254247"/>
                </a:lnTo>
                <a:lnTo>
                  <a:pt x="3789212" y="212972"/>
                </a:lnTo>
                <a:lnTo>
                  <a:pt x="3763177" y="182619"/>
                </a:lnTo>
                <a:lnTo>
                  <a:pt x="3726093" y="154806"/>
                </a:lnTo>
                <a:lnTo>
                  <a:pt x="3715171" y="148329"/>
                </a:lnTo>
                <a:lnTo>
                  <a:pt x="3712241" y="146750"/>
                </a:lnTo>
                <a:close/>
              </a:path>
              <a:path w="3893820" h="1080770">
                <a:moveTo>
                  <a:pt x="3371364" y="0"/>
                </a:moveTo>
                <a:lnTo>
                  <a:pt x="3371763" y="628"/>
                </a:lnTo>
                <a:lnTo>
                  <a:pt x="3370239" y="1009"/>
                </a:lnTo>
                <a:lnTo>
                  <a:pt x="3374346" y="1590"/>
                </a:lnTo>
                <a:lnTo>
                  <a:pt x="337136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53709" y="3345784"/>
            <a:ext cx="74295" cy="13335"/>
          </a:xfrm>
          <a:custGeom>
            <a:avLst/>
            <a:gdLst/>
            <a:ahLst/>
            <a:cxnLst/>
            <a:rect l="l" t="t" r="r" b="b"/>
            <a:pathLst>
              <a:path w="74295" h="13335">
                <a:moveTo>
                  <a:pt x="54349" y="0"/>
                </a:moveTo>
                <a:lnTo>
                  <a:pt x="50545" y="411"/>
                </a:lnTo>
                <a:lnTo>
                  <a:pt x="25526" y="2697"/>
                </a:lnTo>
                <a:lnTo>
                  <a:pt x="0" y="4221"/>
                </a:lnTo>
                <a:lnTo>
                  <a:pt x="507" y="13238"/>
                </a:lnTo>
                <a:lnTo>
                  <a:pt x="26162" y="11714"/>
                </a:lnTo>
                <a:lnTo>
                  <a:pt x="51435" y="9555"/>
                </a:lnTo>
                <a:lnTo>
                  <a:pt x="74072" y="7014"/>
                </a:lnTo>
                <a:lnTo>
                  <a:pt x="63783" y="3639"/>
                </a:lnTo>
                <a:lnTo>
                  <a:pt x="5434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47916" y="3406775"/>
            <a:ext cx="66040" cy="53340"/>
          </a:xfrm>
          <a:custGeom>
            <a:avLst/>
            <a:gdLst/>
            <a:ahLst/>
            <a:cxnLst/>
            <a:rect l="l" t="t" r="r" b="b"/>
            <a:pathLst>
              <a:path w="66040" h="53339">
                <a:moveTo>
                  <a:pt x="6350" y="0"/>
                </a:moveTo>
                <a:lnTo>
                  <a:pt x="43306" y="42163"/>
                </a:lnTo>
                <a:lnTo>
                  <a:pt x="60832" y="53339"/>
                </a:lnTo>
                <a:lnTo>
                  <a:pt x="65658" y="45592"/>
                </a:lnTo>
                <a:lnTo>
                  <a:pt x="48513" y="34671"/>
                </a:lnTo>
                <a:lnTo>
                  <a:pt x="32892" y="23495"/>
                </a:lnTo>
                <a:lnTo>
                  <a:pt x="18795" y="11937"/>
                </a:lnTo>
                <a:lnTo>
                  <a:pt x="63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93709" y="3339591"/>
            <a:ext cx="32384" cy="54610"/>
          </a:xfrm>
          <a:custGeom>
            <a:avLst/>
            <a:gdLst/>
            <a:ahLst/>
            <a:cxnLst/>
            <a:rect l="l" t="t" r="r" b="b"/>
            <a:pathLst>
              <a:path w="32384" h="54610">
                <a:moveTo>
                  <a:pt x="23241" y="0"/>
                </a:moveTo>
                <a:lnTo>
                  <a:pt x="19939" y="12573"/>
                </a:lnTo>
                <a:lnTo>
                  <a:pt x="14986" y="24765"/>
                </a:lnTo>
                <a:lnTo>
                  <a:pt x="8382" y="36957"/>
                </a:lnTo>
                <a:lnTo>
                  <a:pt x="0" y="49149"/>
                </a:lnTo>
                <a:lnTo>
                  <a:pt x="7493" y="54229"/>
                </a:lnTo>
                <a:lnTo>
                  <a:pt x="16129" y="41656"/>
                </a:lnTo>
                <a:lnTo>
                  <a:pt x="23241" y="28702"/>
                </a:lnTo>
                <a:lnTo>
                  <a:pt x="28575" y="15494"/>
                </a:lnTo>
                <a:lnTo>
                  <a:pt x="32131" y="2412"/>
                </a:lnTo>
                <a:lnTo>
                  <a:pt x="23241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49799" y="3137452"/>
            <a:ext cx="49530" cy="81280"/>
          </a:xfrm>
          <a:custGeom>
            <a:avLst/>
            <a:gdLst/>
            <a:ahLst/>
            <a:cxnLst/>
            <a:rect l="l" t="t" r="r" b="b"/>
            <a:pathLst>
              <a:path w="49529" h="81280">
                <a:moveTo>
                  <a:pt x="12123" y="0"/>
                </a:moveTo>
                <a:lnTo>
                  <a:pt x="0" y="978"/>
                </a:lnTo>
                <a:lnTo>
                  <a:pt x="2735" y="3511"/>
                </a:lnTo>
                <a:lnTo>
                  <a:pt x="9212" y="10115"/>
                </a:lnTo>
                <a:lnTo>
                  <a:pt x="31945" y="43897"/>
                </a:lnTo>
                <a:lnTo>
                  <a:pt x="39819" y="78441"/>
                </a:lnTo>
                <a:lnTo>
                  <a:pt x="39565" y="79838"/>
                </a:lnTo>
                <a:lnTo>
                  <a:pt x="48709" y="80854"/>
                </a:lnTo>
                <a:lnTo>
                  <a:pt x="48836" y="79838"/>
                </a:lnTo>
                <a:lnTo>
                  <a:pt x="48945" y="78441"/>
                </a:lnTo>
                <a:lnTo>
                  <a:pt x="48582" y="70821"/>
                </a:lnTo>
                <a:lnTo>
                  <a:pt x="36644" y="32721"/>
                </a:lnTo>
                <a:lnTo>
                  <a:pt x="15943" y="3892"/>
                </a:lnTo>
                <a:lnTo>
                  <a:pt x="1212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4396" y="2345435"/>
            <a:ext cx="3885692" cy="1142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4396" y="2345435"/>
            <a:ext cx="3886200" cy="1143000"/>
          </a:xfrm>
          <a:custGeom>
            <a:avLst/>
            <a:gdLst/>
            <a:ahLst/>
            <a:cxnLst/>
            <a:rect l="l" t="t" r="r" b="b"/>
            <a:pathLst>
              <a:path w="3886200" h="1143000">
                <a:moveTo>
                  <a:pt x="350646" y="379984"/>
                </a:moveTo>
                <a:lnTo>
                  <a:pt x="286107" y="384868"/>
                </a:lnTo>
                <a:lnTo>
                  <a:pt x="225982" y="393766"/>
                </a:lnTo>
                <a:lnTo>
                  <a:pt x="171120" y="406296"/>
                </a:lnTo>
                <a:lnTo>
                  <a:pt x="122370" y="422078"/>
                </a:lnTo>
                <a:lnTo>
                  <a:pt x="80580" y="440731"/>
                </a:lnTo>
                <a:lnTo>
                  <a:pt x="46599" y="461875"/>
                </a:lnTo>
                <a:lnTo>
                  <a:pt x="5460" y="510114"/>
                </a:lnTo>
                <a:lnTo>
                  <a:pt x="0" y="536448"/>
                </a:lnTo>
                <a:lnTo>
                  <a:pt x="8555" y="569256"/>
                </a:lnTo>
                <a:lnTo>
                  <a:pt x="33485" y="600157"/>
                </a:lnTo>
                <a:lnTo>
                  <a:pt x="73453" y="628217"/>
                </a:lnTo>
                <a:lnTo>
                  <a:pt x="127125" y="652503"/>
                </a:lnTo>
                <a:lnTo>
                  <a:pt x="193166" y="672084"/>
                </a:lnTo>
                <a:lnTo>
                  <a:pt x="146014" y="693713"/>
                </a:lnTo>
                <a:lnTo>
                  <a:pt x="112839" y="719835"/>
                </a:lnTo>
                <a:lnTo>
                  <a:pt x="85470" y="777366"/>
                </a:lnTo>
                <a:lnTo>
                  <a:pt x="105469" y="826863"/>
                </a:lnTo>
                <a:lnTo>
                  <a:pt x="161154" y="869849"/>
                </a:lnTo>
                <a:lnTo>
                  <a:pt x="200358" y="888095"/>
                </a:lnTo>
                <a:lnTo>
                  <a:pt x="246057" y="903746"/>
                </a:lnTo>
                <a:lnTo>
                  <a:pt x="297445" y="916480"/>
                </a:lnTo>
                <a:lnTo>
                  <a:pt x="353711" y="925975"/>
                </a:lnTo>
                <a:lnTo>
                  <a:pt x="414048" y="931908"/>
                </a:lnTo>
                <a:lnTo>
                  <a:pt x="477646" y="933958"/>
                </a:lnTo>
                <a:lnTo>
                  <a:pt x="489023" y="933886"/>
                </a:lnTo>
                <a:lnTo>
                  <a:pt x="500459" y="933672"/>
                </a:lnTo>
                <a:lnTo>
                  <a:pt x="511919" y="933315"/>
                </a:lnTo>
                <a:lnTo>
                  <a:pt x="523366" y="932814"/>
                </a:lnTo>
                <a:lnTo>
                  <a:pt x="521207" y="933958"/>
                </a:lnTo>
                <a:lnTo>
                  <a:pt x="585571" y="971556"/>
                </a:lnTo>
                <a:lnTo>
                  <a:pt x="622807" y="988445"/>
                </a:lnTo>
                <a:lnTo>
                  <a:pt x="663096" y="1003987"/>
                </a:lnTo>
                <a:lnTo>
                  <a:pt x="706201" y="1018128"/>
                </a:lnTo>
                <a:lnTo>
                  <a:pt x="751885" y="1030811"/>
                </a:lnTo>
                <a:lnTo>
                  <a:pt x="799911" y="1041983"/>
                </a:lnTo>
                <a:lnTo>
                  <a:pt x="850041" y="1051586"/>
                </a:lnTo>
                <a:lnTo>
                  <a:pt x="902037" y="1059568"/>
                </a:lnTo>
                <a:lnTo>
                  <a:pt x="955664" y="1065872"/>
                </a:lnTo>
                <a:lnTo>
                  <a:pt x="1010683" y="1070443"/>
                </a:lnTo>
                <a:lnTo>
                  <a:pt x="1066857" y="1073226"/>
                </a:lnTo>
                <a:lnTo>
                  <a:pt x="1123950" y="1074165"/>
                </a:lnTo>
                <a:lnTo>
                  <a:pt x="1177763" y="1073329"/>
                </a:lnTo>
                <a:lnTo>
                  <a:pt x="1231062" y="1070836"/>
                </a:lnTo>
                <a:lnTo>
                  <a:pt x="1283610" y="1066708"/>
                </a:lnTo>
                <a:lnTo>
                  <a:pt x="1335171" y="1060966"/>
                </a:lnTo>
                <a:lnTo>
                  <a:pt x="1385510" y="1053634"/>
                </a:lnTo>
                <a:lnTo>
                  <a:pt x="1434392" y="1044734"/>
                </a:lnTo>
                <a:lnTo>
                  <a:pt x="1481581" y="1034288"/>
                </a:lnTo>
                <a:lnTo>
                  <a:pt x="1480565" y="1034541"/>
                </a:lnTo>
                <a:lnTo>
                  <a:pt x="1516598" y="1054024"/>
                </a:lnTo>
                <a:lnTo>
                  <a:pt x="1556855" y="1071801"/>
                </a:lnTo>
                <a:lnTo>
                  <a:pt x="1600957" y="1087793"/>
                </a:lnTo>
                <a:lnTo>
                  <a:pt x="1648525" y="1101917"/>
                </a:lnTo>
                <a:lnTo>
                  <a:pt x="1699180" y="1114091"/>
                </a:lnTo>
                <a:lnTo>
                  <a:pt x="1752545" y="1124235"/>
                </a:lnTo>
                <a:lnTo>
                  <a:pt x="1808239" y="1132267"/>
                </a:lnTo>
                <a:lnTo>
                  <a:pt x="1865886" y="1138104"/>
                </a:lnTo>
                <a:lnTo>
                  <a:pt x="1925104" y="1141667"/>
                </a:lnTo>
                <a:lnTo>
                  <a:pt x="1985518" y="1142873"/>
                </a:lnTo>
                <a:lnTo>
                  <a:pt x="2046654" y="1141616"/>
                </a:lnTo>
                <a:lnTo>
                  <a:pt x="2106329" y="1137973"/>
                </a:lnTo>
                <a:lnTo>
                  <a:pt x="2164196" y="1132045"/>
                </a:lnTo>
                <a:lnTo>
                  <a:pt x="2219906" y="1123935"/>
                </a:lnTo>
                <a:lnTo>
                  <a:pt x="2273113" y="1113746"/>
                </a:lnTo>
                <a:lnTo>
                  <a:pt x="2323468" y="1101580"/>
                </a:lnTo>
                <a:lnTo>
                  <a:pt x="2370624" y="1087538"/>
                </a:lnTo>
                <a:lnTo>
                  <a:pt x="2414234" y="1071724"/>
                </a:lnTo>
                <a:lnTo>
                  <a:pt x="2453950" y="1054240"/>
                </a:lnTo>
                <a:lnTo>
                  <a:pt x="2489424" y="1035187"/>
                </a:lnTo>
                <a:lnTo>
                  <a:pt x="2546259" y="992787"/>
                </a:lnTo>
                <a:lnTo>
                  <a:pt x="2566924" y="969644"/>
                </a:lnTo>
                <a:lnTo>
                  <a:pt x="2567431" y="971041"/>
                </a:lnTo>
                <a:lnTo>
                  <a:pt x="2618477" y="982231"/>
                </a:lnTo>
                <a:lnTo>
                  <a:pt x="2672065" y="991061"/>
                </a:lnTo>
                <a:lnTo>
                  <a:pt x="2727689" y="997459"/>
                </a:lnTo>
                <a:lnTo>
                  <a:pt x="2784843" y="1001351"/>
                </a:lnTo>
                <a:lnTo>
                  <a:pt x="2843022" y="1002664"/>
                </a:lnTo>
                <a:lnTo>
                  <a:pt x="2907936" y="1001035"/>
                </a:lnTo>
                <a:lnTo>
                  <a:pt x="2970474" y="996331"/>
                </a:lnTo>
                <a:lnTo>
                  <a:pt x="3030153" y="988744"/>
                </a:lnTo>
                <a:lnTo>
                  <a:pt x="3086487" y="978463"/>
                </a:lnTo>
                <a:lnTo>
                  <a:pt x="3138996" y="965680"/>
                </a:lnTo>
                <a:lnTo>
                  <a:pt x="3187195" y="950584"/>
                </a:lnTo>
                <a:lnTo>
                  <a:pt x="3230602" y="933366"/>
                </a:lnTo>
                <a:lnTo>
                  <a:pt x="3268732" y="914217"/>
                </a:lnTo>
                <a:lnTo>
                  <a:pt x="3301104" y="893327"/>
                </a:lnTo>
                <a:lnTo>
                  <a:pt x="3346639" y="847084"/>
                </a:lnTo>
                <a:lnTo>
                  <a:pt x="3363340" y="796163"/>
                </a:lnTo>
                <a:lnTo>
                  <a:pt x="3362452" y="795654"/>
                </a:lnTo>
                <a:lnTo>
                  <a:pt x="3430273" y="790180"/>
                </a:lnTo>
                <a:lnTo>
                  <a:pt x="3494963" y="781849"/>
                </a:lnTo>
                <a:lnTo>
                  <a:pt x="3556122" y="770846"/>
                </a:lnTo>
                <a:lnTo>
                  <a:pt x="3613351" y="757353"/>
                </a:lnTo>
                <a:lnTo>
                  <a:pt x="3666250" y="741553"/>
                </a:lnTo>
                <a:lnTo>
                  <a:pt x="3714422" y="723630"/>
                </a:lnTo>
                <a:lnTo>
                  <a:pt x="3757465" y="703767"/>
                </a:lnTo>
                <a:lnTo>
                  <a:pt x="3794982" y="682147"/>
                </a:lnTo>
                <a:lnTo>
                  <a:pt x="3826573" y="658953"/>
                </a:lnTo>
                <a:lnTo>
                  <a:pt x="3870380" y="608576"/>
                </a:lnTo>
                <a:lnTo>
                  <a:pt x="3885692" y="554101"/>
                </a:lnTo>
                <a:lnTo>
                  <a:pt x="3877470" y="514221"/>
                </a:lnTo>
                <a:lnTo>
                  <a:pt x="3853259" y="475662"/>
                </a:lnTo>
                <a:lnTo>
                  <a:pt x="3813736" y="439175"/>
                </a:lnTo>
                <a:lnTo>
                  <a:pt x="3759580" y="405511"/>
                </a:lnTo>
                <a:lnTo>
                  <a:pt x="3758310" y="405384"/>
                </a:lnTo>
                <a:lnTo>
                  <a:pt x="3775152" y="387072"/>
                </a:lnTo>
                <a:lnTo>
                  <a:pt x="3787314" y="368236"/>
                </a:lnTo>
                <a:lnTo>
                  <a:pt x="3794690" y="349019"/>
                </a:lnTo>
                <a:lnTo>
                  <a:pt x="3797173" y="329564"/>
                </a:lnTo>
                <a:lnTo>
                  <a:pt x="3791913" y="301100"/>
                </a:lnTo>
                <a:lnTo>
                  <a:pt x="3751843" y="247927"/>
                </a:lnTo>
                <a:lnTo>
                  <a:pt x="3718373" y="223925"/>
                </a:lnTo>
                <a:lnTo>
                  <a:pt x="3676840" y="202117"/>
                </a:lnTo>
                <a:lnTo>
                  <a:pt x="3627914" y="182856"/>
                </a:lnTo>
                <a:lnTo>
                  <a:pt x="3572265" y="166496"/>
                </a:lnTo>
                <a:lnTo>
                  <a:pt x="3510563" y="153390"/>
                </a:lnTo>
                <a:lnTo>
                  <a:pt x="3443478" y="143890"/>
                </a:lnTo>
                <a:lnTo>
                  <a:pt x="3445002" y="143510"/>
                </a:lnTo>
                <a:lnTo>
                  <a:pt x="3406241" y="96690"/>
                </a:lnTo>
                <a:lnTo>
                  <a:pt x="3338403" y="57113"/>
                </a:lnTo>
                <a:lnTo>
                  <a:pt x="3295284" y="40608"/>
                </a:lnTo>
                <a:lnTo>
                  <a:pt x="3246942" y="26594"/>
                </a:lnTo>
                <a:lnTo>
                  <a:pt x="3194059" y="15300"/>
                </a:lnTo>
                <a:lnTo>
                  <a:pt x="3137316" y="6951"/>
                </a:lnTo>
                <a:lnTo>
                  <a:pt x="3077396" y="1775"/>
                </a:lnTo>
                <a:lnTo>
                  <a:pt x="3014979" y="0"/>
                </a:lnTo>
                <a:lnTo>
                  <a:pt x="2960450" y="1359"/>
                </a:lnTo>
                <a:lnTo>
                  <a:pt x="2907289" y="5368"/>
                </a:lnTo>
                <a:lnTo>
                  <a:pt x="2856056" y="11926"/>
                </a:lnTo>
                <a:lnTo>
                  <a:pt x="2807311" y="20930"/>
                </a:lnTo>
                <a:lnTo>
                  <a:pt x="2761615" y="32277"/>
                </a:lnTo>
                <a:lnTo>
                  <a:pt x="2719526" y="45866"/>
                </a:lnTo>
                <a:lnTo>
                  <a:pt x="2681604" y="61594"/>
                </a:lnTo>
                <a:lnTo>
                  <a:pt x="2642001" y="43729"/>
                </a:lnTo>
                <a:lnTo>
                  <a:pt x="2595705" y="28485"/>
                </a:lnTo>
                <a:lnTo>
                  <a:pt x="2544429" y="16303"/>
                </a:lnTo>
                <a:lnTo>
                  <a:pt x="2489120" y="7370"/>
                </a:lnTo>
                <a:lnTo>
                  <a:pt x="2430727" y="1873"/>
                </a:lnTo>
                <a:lnTo>
                  <a:pt x="2370201" y="0"/>
                </a:lnTo>
                <a:lnTo>
                  <a:pt x="2307394" y="2019"/>
                </a:lnTo>
                <a:lnTo>
                  <a:pt x="2247116" y="7916"/>
                </a:lnTo>
                <a:lnTo>
                  <a:pt x="2190370" y="17444"/>
                </a:lnTo>
                <a:lnTo>
                  <a:pt x="2138160" y="30361"/>
                </a:lnTo>
                <a:lnTo>
                  <a:pt x="2091491" y="46421"/>
                </a:lnTo>
                <a:lnTo>
                  <a:pt x="2051367" y="65380"/>
                </a:lnTo>
                <a:lnTo>
                  <a:pt x="2018792" y="86994"/>
                </a:lnTo>
                <a:lnTo>
                  <a:pt x="2020315" y="89662"/>
                </a:lnTo>
                <a:lnTo>
                  <a:pt x="1980005" y="75445"/>
                </a:lnTo>
                <a:lnTo>
                  <a:pt x="1936341" y="63214"/>
                </a:lnTo>
                <a:lnTo>
                  <a:pt x="1889777" y="53042"/>
                </a:lnTo>
                <a:lnTo>
                  <a:pt x="1840769" y="45003"/>
                </a:lnTo>
                <a:lnTo>
                  <a:pt x="1789773" y="39171"/>
                </a:lnTo>
                <a:lnTo>
                  <a:pt x="1737245" y="35617"/>
                </a:lnTo>
                <a:lnTo>
                  <a:pt x="1683638" y="34416"/>
                </a:lnTo>
                <a:lnTo>
                  <a:pt x="1625124" y="35815"/>
                </a:lnTo>
                <a:lnTo>
                  <a:pt x="1568219" y="40006"/>
                </a:lnTo>
                <a:lnTo>
                  <a:pt x="1513458" y="46858"/>
                </a:lnTo>
                <a:lnTo>
                  <a:pt x="1461379" y="56237"/>
                </a:lnTo>
                <a:lnTo>
                  <a:pt x="1412517" y="68011"/>
                </a:lnTo>
                <a:lnTo>
                  <a:pt x="1367408" y="82046"/>
                </a:lnTo>
                <a:lnTo>
                  <a:pt x="1326590" y="98211"/>
                </a:lnTo>
                <a:lnTo>
                  <a:pt x="1290597" y="116372"/>
                </a:lnTo>
                <a:lnTo>
                  <a:pt x="1258570" y="137667"/>
                </a:lnTo>
                <a:lnTo>
                  <a:pt x="1210942" y="127618"/>
                </a:lnTo>
                <a:lnTo>
                  <a:pt x="1161480" y="119332"/>
                </a:lnTo>
                <a:lnTo>
                  <a:pt x="1110488" y="112839"/>
                </a:lnTo>
                <a:lnTo>
                  <a:pt x="1058267" y="108166"/>
                </a:lnTo>
                <a:lnTo>
                  <a:pt x="1005122" y="105341"/>
                </a:lnTo>
                <a:lnTo>
                  <a:pt x="951356" y="104393"/>
                </a:lnTo>
                <a:lnTo>
                  <a:pt x="885161" y="105820"/>
                </a:lnTo>
                <a:lnTo>
                  <a:pt x="821036" y="110000"/>
                </a:lnTo>
                <a:lnTo>
                  <a:pt x="759351" y="116787"/>
                </a:lnTo>
                <a:lnTo>
                  <a:pt x="700475" y="126030"/>
                </a:lnTo>
                <a:lnTo>
                  <a:pt x="644778" y="137583"/>
                </a:lnTo>
                <a:lnTo>
                  <a:pt x="592631" y="151296"/>
                </a:lnTo>
                <a:lnTo>
                  <a:pt x="544403" y="167022"/>
                </a:lnTo>
                <a:lnTo>
                  <a:pt x="500464" y="184611"/>
                </a:lnTo>
                <a:lnTo>
                  <a:pt x="461183" y="203917"/>
                </a:lnTo>
                <a:lnTo>
                  <a:pt x="426931" y="224790"/>
                </a:lnTo>
                <a:lnTo>
                  <a:pt x="374992" y="270644"/>
                </a:lnTo>
                <a:lnTo>
                  <a:pt x="347605" y="320987"/>
                </a:lnTo>
                <a:lnTo>
                  <a:pt x="344042" y="347472"/>
                </a:lnTo>
                <a:lnTo>
                  <a:pt x="344269" y="355681"/>
                </a:lnTo>
                <a:lnTo>
                  <a:pt x="345281" y="363902"/>
                </a:lnTo>
                <a:lnTo>
                  <a:pt x="347007" y="372100"/>
                </a:lnTo>
                <a:lnTo>
                  <a:pt x="349376" y="380238"/>
                </a:lnTo>
                <a:lnTo>
                  <a:pt x="350646" y="3799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47563" y="3017520"/>
            <a:ext cx="227965" cy="21590"/>
          </a:xfrm>
          <a:custGeom>
            <a:avLst/>
            <a:gdLst/>
            <a:ahLst/>
            <a:cxnLst/>
            <a:rect l="l" t="t" r="r" b="b"/>
            <a:pathLst>
              <a:path w="227964" h="21589">
                <a:moveTo>
                  <a:pt x="0" y="0"/>
                </a:moveTo>
                <a:lnTo>
                  <a:pt x="46396" y="9374"/>
                </a:lnTo>
                <a:lnTo>
                  <a:pt x="95234" y="16129"/>
                </a:lnTo>
                <a:lnTo>
                  <a:pt x="145857" y="20216"/>
                </a:lnTo>
                <a:lnTo>
                  <a:pt x="197612" y="21589"/>
                </a:lnTo>
                <a:lnTo>
                  <a:pt x="205176" y="21566"/>
                </a:lnTo>
                <a:lnTo>
                  <a:pt x="212788" y="21494"/>
                </a:lnTo>
                <a:lnTo>
                  <a:pt x="220400" y="21375"/>
                </a:lnTo>
                <a:lnTo>
                  <a:pt x="227964" y="2120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977763" y="3268217"/>
            <a:ext cx="99695" cy="10160"/>
          </a:xfrm>
          <a:custGeom>
            <a:avLst/>
            <a:gdLst/>
            <a:ahLst/>
            <a:cxnLst/>
            <a:rect l="l" t="t" r="r" b="b"/>
            <a:pathLst>
              <a:path w="99695" h="10160">
                <a:moveTo>
                  <a:pt x="0" y="10033"/>
                </a:moveTo>
                <a:lnTo>
                  <a:pt x="25489" y="8536"/>
                </a:lnTo>
                <a:lnTo>
                  <a:pt x="50657" y="6350"/>
                </a:lnTo>
                <a:lnTo>
                  <a:pt x="75420" y="3496"/>
                </a:lnTo>
                <a:lnTo>
                  <a:pt x="996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74891" y="3333877"/>
            <a:ext cx="60325" cy="46355"/>
          </a:xfrm>
          <a:custGeom>
            <a:avLst/>
            <a:gdLst/>
            <a:ahLst/>
            <a:cxnLst/>
            <a:rect l="l" t="t" r="r" b="b"/>
            <a:pathLst>
              <a:path w="60325" h="46354">
                <a:moveTo>
                  <a:pt x="0" y="0"/>
                </a:moveTo>
                <a:lnTo>
                  <a:pt x="12636" y="11971"/>
                </a:lnTo>
                <a:lnTo>
                  <a:pt x="26892" y="23669"/>
                </a:lnTo>
                <a:lnTo>
                  <a:pt x="42719" y="35057"/>
                </a:lnTo>
                <a:lnTo>
                  <a:pt x="60070" y="461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021319" y="3264534"/>
            <a:ext cx="24130" cy="50800"/>
          </a:xfrm>
          <a:custGeom>
            <a:avLst/>
            <a:gdLst/>
            <a:ahLst/>
            <a:cxnLst/>
            <a:rect l="l" t="t" r="r" b="b"/>
            <a:pathLst>
              <a:path w="24129" h="50800">
                <a:moveTo>
                  <a:pt x="0" y="50545"/>
                </a:moveTo>
                <a:lnTo>
                  <a:pt x="8427" y="38094"/>
                </a:lnTo>
                <a:lnTo>
                  <a:pt x="15224" y="25511"/>
                </a:lnTo>
                <a:lnTo>
                  <a:pt x="20377" y="12809"/>
                </a:lnTo>
                <a:lnTo>
                  <a:pt x="238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525382" y="2952750"/>
            <a:ext cx="292735" cy="189230"/>
          </a:xfrm>
          <a:custGeom>
            <a:avLst/>
            <a:gdLst/>
            <a:ahLst/>
            <a:cxnLst/>
            <a:rect l="l" t="t" r="r" b="b"/>
            <a:pathLst>
              <a:path w="292734" h="189230">
                <a:moveTo>
                  <a:pt x="292353" y="188849"/>
                </a:moveTo>
                <a:lnTo>
                  <a:pt x="292353" y="188213"/>
                </a:lnTo>
                <a:lnTo>
                  <a:pt x="292608" y="187705"/>
                </a:lnTo>
                <a:lnTo>
                  <a:pt x="292608" y="187071"/>
                </a:lnTo>
                <a:lnTo>
                  <a:pt x="272034" y="129159"/>
                </a:lnTo>
                <a:lnTo>
                  <a:pt x="213360" y="76771"/>
                </a:lnTo>
                <a:lnTo>
                  <a:pt x="171164" y="53542"/>
                </a:lnTo>
                <a:lnTo>
                  <a:pt x="121158" y="32765"/>
                </a:lnTo>
                <a:lnTo>
                  <a:pt x="63912" y="14799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082405" y="2750820"/>
            <a:ext cx="130810" cy="71120"/>
          </a:xfrm>
          <a:custGeom>
            <a:avLst/>
            <a:gdLst/>
            <a:ahLst/>
            <a:cxnLst/>
            <a:rect l="l" t="t" r="r" b="b"/>
            <a:pathLst>
              <a:path w="130809" h="71119">
                <a:moveTo>
                  <a:pt x="0" y="70865"/>
                </a:moveTo>
                <a:lnTo>
                  <a:pt x="40076" y="55489"/>
                </a:lnTo>
                <a:lnTo>
                  <a:pt x="75342" y="38433"/>
                </a:lnTo>
                <a:lnTo>
                  <a:pt x="105513" y="19877"/>
                </a:lnTo>
                <a:lnTo>
                  <a:pt x="13030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899397" y="2488945"/>
            <a:ext cx="7620" cy="33655"/>
          </a:xfrm>
          <a:custGeom>
            <a:avLst/>
            <a:gdLst/>
            <a:ahLst/>
            <a:cxnLst/>
            <a:rect l="l" t="t" r="r" b="b"/>
            <a:pathLst>
              <a:path w="7620" h="33655">
                <a:moveTo>
                  <a:pt x="6857" y="33400"/>
                </a:moveTo>
                <a:lnTo>
                  <a:pt x="6857" y="32638"/>
                </a:lnTo>
                <a:lnTo>
                  <a:pt x="7111" y="31750"/>
                </a:lnTo>
                <a:lnTo>
                  <a:pt x="7111" y="30987"/>
                </a:lnTo>
                <a:lnTo>
                  <a:pt x="6661" y="23181"/>
                </a:lnTo>
                <a:lnTo>
                  <a:pt x="5318" y="15398"/>
                </a:lnTo>
                <a:lnTo>
                  <a:pt x="3093" y="7663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069453" y="2407030"/>
            <a:ext cx="66675" cy="43180"/>
          </a:xfrm>
          <a:custGeom>
            <a:avLst/>
            <a:gdLst/>
            <a:ahLst/>
            <a:cxnLst/>
            <a:rect l="l" t="t" r="r" b="b"/>
            <a:pathLst>
              <a:path w="66675" h="43180">
                <a:moveTo>
                  <a:pt x="66548" y="0"/>
                </a:moveTo>
                <a:lnTo>
                  <a:pt x="47113" y="9971"/>
                </a:lnTo>
                <a:lnTo>
                  <a:pt x="29463" y="20431"/>
                </a:lnTo>
                <a:lnTo>
                  <a:pt x="13719" y="31343"/>
                </a:lnTo>
                <a:lnTo>
                  <a:pt x="0" y="4267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40803" y="2432430"/>
            <a:ext cx="32384" cy="36830"/>
          </a:xfrm>
          <a:custGeom>
            <a:avLst/>
            <a:gdLst/>
            <a:ahLst/>
            <a:cxnLst/>
            <a:rect l="l" t="t" r="r" b="b"/>
            <a:pathLst>
              <a:path w="32384" h="36830">
                <a:moveTo>
                  <a:pt x="32385" y="0"/>
                </a:moveTo>
                <a:lnTo>
                  <a:pt x="22217" y="8897"/>
                </a:lnTo>
                <a:lnTo>
                  <a:pt x="13430" y="18034"/>
                </a:lnTo>
                <a:lnTo>
                  <a:pt x="6024" y="27360"/>
                </a:lnTo>
                <a:lnTo>
                  <a:pt x="0" y="3683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12966" y="2483104"/>
            <a:ext cx="116839" cy="36195"/>
          </a:xfrm>
          <a:custGeom>
            <a:avLst/>
            <a:gdLst/>
            <a:ahLst/>
            <a:cxnLst/>
            <a:rect l="l" t="t" r="r" b="b"/>
            <a:pathLst>
              <a:path w="116840" h="36194">
                <a:moveTo>
                  <a:pt x="116839" y="35687"/>
                </a:moveTo>
                <a:lnTo>
                  <a:pt x="89707" y="25717"/>
                </a:lnTo>
                <a:lnTo>
                  <a:pt x="61134" y="16414"/>
                </a:lnTo>
                <a:lnTo>
                  <a:pt x="31204" y="7826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03772" y="2725673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0" y="0"/>
                </a:moveTo>
                <a:lnTo>
                  <a:pt x="3714" y="9499"/>
                </a:lnTo>
                <a:lnTo>
                  <a:pt x="8381" y="18938"/>
                </a:lnTo>
                <a:lnTo>
                  <a:pt x="14001" y="28307"/>
                </a:lnTo>
                <a:lnTo>
                  <a:pt x="20574" y="375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005829" y="2559177"/>
            <a:ext cx="254825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0033CC"/>
                </a:solidFill>
                <a:latin typeface="Times New Roman"/>
                <a:cs typeface="Times New Roman"/>
              </a:rPr>
              <a:t>top2--</a:t>
            </a:r>
            <a:r>
              <a:rPr dirty="0" sz="2100" spc="-5" b="1">
                <a:solidFill>
                  <a:srgbClr val="0033CC"/>
                </a:solidFill>
                <a:latin typeface="宋体"/>
                <a:cs typeface="宋体"/>
              </a:rPr>
              <a:t>；  </a:t>
            </a:r>
            <a:r>
              <a:rPr dirty="0" sz="2100" spc="-5" b="1">
                <a:solidFill>
                  <a:srgbClr val="0033CC"/>
                </a:solidFill>
                <a:latin typeface="Times New Roman"/>
                <a:cs typeface="Times New Roman"/>
              </a:rPr>
              <a:t>STA</a:t>
            </a:r>
            <a:r>
              <a:rPr dirty="0" sz="2100" spc="-15" b="1">
                <a:solidFill>
                  <a:srgbClr val="0033CC"/>
                </a:solidFill>
                <a:latin typeface="Times New Roman"/>
                <a:cs typeface="Times New Roman"/>
              </a:rPr>
              <a:t>C</a:t>
            </a:r>
            <a:r>
              <a:rPr dirty="0" sz="2100" b="1">
                <a:solidFill>
                  <a:srgbClr val="0033CC"/>
                </a:solidFill>
                <a:latin typeface="Times New Roman"/>
                <a:cs typeface="Times New Roman"/>
              </a:rPr>
              <a:t>K[</a:t>
            </a:r>
            <a:r>
              <a:rPr dirty="0" sz="2100" spc="-10" b="1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dirty="0" sz="2100" b="1">
                <a:solidFill>
                  <a:srgbClr val="0033CC"/>
                </a:solidFill>
                <a:latin typeface="Times New Roman"/>
                <a:cs typeface="Times New Roman"/>
              </a:rPr>
              <a:t>op</a:t>
            </a:r>
            <a:r>
              <a:rPr dirty="0" sz="2100" spc="5" b="1">
                <a:solidFill>
                  <a:srgbClr val="0033CC"/>
                </a:solidFill>
                <a:latin typeface="Times New Roman"/>
                <a:cs typeface="Times New Roman"/>
              </a:rPr>
              <a:t>2</a:t>
            </a:r>
            <a:r>
              <a:rPr dirty="0" sz="2100" b="1">
                <a:solidFill>
                  <a:srgbClr val="0033CC"/>
                </a:solidFill>
                <a:latin typeface="Times New Roman"/>
                <a:cs typeface="Times New Roman"/>
              </a:rPr>
              <a:t>]=ite</a:t>
            </a:r>
            <a:r>
              <a:rPr dirty="0" sz="2100" spc="10" b="1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dirty="0" sz="2100" spc="-10" b="1">
                <a:solidFill>
                  <a:srgbClr val="0033CC"/>
                </a:solidFill>
                <a:latin typeface="宋体"/>
                <a:cs typeface="宋体"/>
              </a:rPr>
              <a:t>；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400795" y="191617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0"/>
                </a:moveTo>
                <a:lnTo>
                  <a:pt x="0" y="0"/>
                </a:lnTo>
                <a:lnTo>
                  <a:pt x="0" y="381000"/>
                </a:lnTo>
                <a:lnTo>
                  <a:pt x="678052" y="381000"/>
                </a:lnTo>
                <a:lnTo>
                  <a:pt x="762000" y="297052"/>
                </a:lnTo>
                <a:lnTo>
                  <a:pt x="762000" y="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078848" y="221322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16764" y="16763"/>
                </a:lnTo>
                <a:lnTo>
                  <a:pt x="0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49995" y="1865376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0"/>
                </a:moveTo>
                <a:lnTo>
                  <a:pt x="0" y="0"/>
                </a:lnTo>
                <a:lnTo>
                  <a:pt x="0" y="381000"/>
                </a:lnTo>
                <a:lnTo>
                  <a:pt x="678052" y="381000"/>
                </a:lnTo>
                <a:lnTo>
                  <a:pt x="762000" y="297052"/>
                </a:lnTo>
                <a:lnTo>
                  <a:pt x="7620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28048" y="216242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16764" y="16763"/>
                </a:lnTo>
                <a:lnTo>
                  <a:pt x="0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CD52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29955" y="1884933"/>
            <a:ext cx="322580" cy="330200"/>
          </a:xfrm>
          <a:custGeom>
            <a:avLst/>
            <a:gdLst/>
            <a:ahLst/>
            <a:cxnLst/>
            <a:rect l="l" t="t" r="r" b="b"/>
            <a:pathLst>
              <a:path w="322579" h="330200">
                <a:moveTo>
                  <a:pt x="87280" y="169417"/>
                </a:moveTo>
                <a:lnTo>
                  <a:pt x="59944" y="169417"/>
                </a:lnTo>
                <a:lnTo>
                  <a:pt x="59824" y="217070"/>
                </a:lnTo>
                <a:lnTo>
                  <a:pt x="59592" y="252450"/>
                </a:lnTo>
                <a:lnTo>
                  <a:pt x="59178" y="290083"/>
                </a:lnTo>
                <a:lnTo>
                  <a:pt x="58547" y="330073"/>
                </a:lnTo>
                <a:lnTo>
                  <a:pt x="88646" y="320548"/>
                </a:lnTo>
                <a:lnTo>
                  <a:pt x="88086" y="300118"/>
                </a:lnTo>
                <a:lnTo>
                  <a:pt x="87653" y="266049"/>
                </a:lnTo>
                <a:lnTo>
                  <a:pt x="87417" y="226313"/>
                </a:lnTo>
                <a:lnTo>
                  <a:pt x="87280" y="169417"/>
                </a:lnTo>
                <a:close/>
              </a:path>
              <a:path w="322579" h="330200">
                <a:moveTo>
                  <a:pt x="250564" y="264667"/>
                </a:moveTo>
                <a:lnTo>
                  <a:pt x="216916" y="264667"/>
                </a:lnTo>
                <a:lnTo>
                  <a:pt x="227060" y="278262"/>
                </a:lnTo>
                <a:lnTo>
                  <a:pt x="260350" y="308355"/>
                </a:lnTo>
                <a:lnTo>
                  <a:pt x="305308" y="327278"/>
                </a:lnTo>
                <a:lnTo>
                  <a:pt x="314283" y="328187"/>
                </a:lnTo>
                <a:lnTo>
                  <a:pt x="319865" y="326739"/>
                </a:lnTo>
                <a:lnTo>
                  <a:pt x="322042" y="322957"/>
                </a:lnTo>
                <a:lnTo>
                  <a:pt x="320801" y="316864"/>
                </a:lnTo>
                <a:lnTo>
                  <a:pt x="317875" y="310957"/>
                </a:lnTo>
                <a:lnTo>
                  <a:pt x="315579" y="303895"/>
                </a:lnTo>
                <a:lnTo>
                  <a:pt x="313926" y="295665"/>
                </a:lnTo>
                <a:lnTo>
                  <a:pt x="313655" y="293115"/>
                </a:lnTo>
                <a:lnTo>
                  <a:pt x="289305" y="293115"/>
                </a:lnTo>
                <a:lnTo>
                  <a:pt x="275681" y="285642"/>
                </a:lnTo>
                <a:lnTo>
                  <a:pt x="262413" y="275812"/>
                </a:lnTo>
                <a:lnTo>
                  <a:pt x="250564" y="264667"/>
                </a:lnTo>
                <a:close/>
              </a:path>
              <a:path w="322579" h="330200">
                <a:moveTo>
                  <a:pt x="214340" y="176021"/>
                </a:moveTo>
                <a:lnTo>
                  <a:pt x="187198" y="176021"/>
                </a:lnTo>
                <a:lnTo>
                  <a:pt x="191125" y="196068"/>
                </a:lnTo>
                <a:lnTo>
                  <a:pt x="195468" y="214280"/>
                </a:lnTo>
                <a:lnTo>
                  <a:pt x="200217" y="230635"/>
                </a:lnTo>
                <a:lnTo>
                  <a:pt x="205359" y="245110"/>
                </a:lnTo>
                <a:lnTo>
                  <a:pt x="184713" y="263540"/>
                </a:lnTo>
                <a:lnTo>
                  <a:pt x="161067" y="280924"/>
                </a:lnTo>
                <a:lnTo>
                  <a:pt x="134421" y="297259"/>
                </a:lnTo>
                <a:lnTo>
                  <a:pt x="104775" y="312546"/>
                </a:lnTo>
                <a:lnTo>
                  <a:pt x="107569" y="321944"/>
                </a:lnTo>
                <a:lnTo>
                  <a:pt x="139620" y="311013"/>
                </a:lnTo>
                <a:lnTo>
                  <a:pt x="168528" y="297830"/>
                </a:lnTo>
                <a:lnTo>
                  <a:pt x="194294" y="282386"/>
                </a:lnTo>
                <a:lnTo>
                  <a:pt x="216916" y="264667"/>
                </a:lnTo>
                <a:lnTo>
                  <a:pt x="250564" y="264667"/>
                </a:lnTo>
                <a:lnTo>
                  <a:pt x="249479" y="263648"/>
                </a:lnTo>
                <a:lnTo>
                  <a:pt x="236854" y="249174"/>
                </a:lnTo>
                <a:lnTo>
                  <a:pt x="249687" y="238172"/>
                </a:lnTo>
                <a:lnTo>
                  <a:pt x="260788" y="227711"/>
                </a:lnTo>
                <a:lnTo>
                  <a:pt x="227329" y="227711"/>
                </a:lnTo>
                <a:lnTo>
                  <a:pt x="223402" y="215921"/>
                </a:lnTo>
                <a:lnTo>
                  <a:pt x="219821" y="202834"/>
                </a:lnTo>
                <a:lnTo>
                  <a:pt x="216596" y="188438"/>
                </a:lnTo>
                <a:lnTo>
                  <a:pt x="214340" y="176021"/>
                </a:lnTo>
                <a:close/>
              </a:path>
              <a:path w="322579" h="330200">
                <a:moveTo>
                  <a:pt x="301371" y="235838"/>
                </a:moveTo>
                <a:lnTo>
                  <a:pt x="297578" y="252475"/>
                </a:lnTo>
                <a:lnTo>
                  <a:pt x="294624" y="266049"/>
                </a:lnTo>
                <a:lnTo>
                  <a:pt x="291780" y="279969"/>
                </a:lnTo>
                <a:lnTo>
                  <a:pt x="289305" y="293115"/>
                </a:lnTo>
                <a:lnTo>
                  <a:pt x="313655" y="293115"/>
                </a:lnTo>
                <a:lnTo>
                  <a:pt x="312927" y="286257"/>
                </a:lnTo>
                <a:lnTo>
                  <a:pt x="312616" y="278262"/>
                </a:lnTo>
                <a:lnTo>
                  <a:pt x="312712" y="262826"/>
                </a:lnTo>
                <a:lnTo>
                  <a:pt x="313231" y="252450"/>
                </a:lnTo>
                <a:lnTo>
                  <a:pt x="314325" y="239521"/>
                </a:lnTo>
                <a:lnTo>
                  <a:pt x="301371" y="235838"/>
                </a:lnTo>
                <a:close/>
              </a:path>
              <a:path w="322579" h="330200">
                <a:moveTo>
                  <a:pt x="87249" y="106806"/>
                </a:moveTo>
                <a:lnTo>
                  <a:pt x="59944" y="106806"/>
                </a:lnTo>
                <a:lnTo>
                  <a:pt x="50059" y="144212"/>
                </a:lnTo>
                <a:lnTo>
                  <a:pt x="36782" y="180974"/>
                </a:lnTo>
                <a:lnTo>
                  <a:pt x="20099" y="217070"/>
                </a:lnTo>
                <a:lnTo>
                  <a:pt x="0" y="252475"/>
                </a:lnTo>
                <a:lnTo>
                  <a:pt x="8890" y="257937"/>
                </a:lnTo>
                <a:lnTo>
                  <a:pt x="24868" y="238962"/>
                </a:lnTo>
                <a:lnTo>
                  <a:pt x="38703" y="217868"/>
                </a:lnTo>
                <a:lnTo>
                  <a:pt x="50395" y="194679"/>
                </a:lnTo>
                <a:lnTo>
                  <a:pt x="59944" y="169417"/>
                </a:lnTo>
                <a:lnTo>
                  <a:pt x="87280" y="169417"/>
                </a:lnTo>
                <a:lnTo>
                  <a:pt x="87249" y="147574"/>
                </a:lnTo>
                <a:lnTo>
                  <a:pt x="111251" y="147574"/>
                </a:lnTo>
                <a:lnTo>
                  <a:pt x="109061" y="146192"/>
                </a:lnTo>
                <a:lnTo>
                  <a:pt x="99179" y="140896"/>
                </a:lnTo>
                <a:lnTo>
                  <a:pt x="87249" y="135254"/>
                </a:lnTo>
                <a:lnTo>
                  <a:pt x="87249" y="106806"/>
                </a:lnTo>
                <a:close/>
              </a:path>
              <a:path w="322579" h="330200">
                <a:moveTo>
                  <a:pt x="272588" y="165515"/>
                </a:moveTo>
                <a:lnTo>
                  <a:pt x="271667" y="165628"/>
                </a:lnTo>
                <a:lnTo>
                  <a:pt x="263798" y="179687"/>
                </a:lnTo>
                <a:lnTo>
                  <a:pt x="253587" y="195056"/>
                </a:lnTo>
                <a:lnTo>
                  <a:pt x="241423" y="211068"/>
                </a:lnTo>
                <a:lnTo>
                  <a:pt x="227329" y="227711"/>
                </a:lnTo>
                <a:lnTo>
                  <a:pt x="260788" y="227711"/>
                </a:lnTo>
                <a:lnTo>
                  <a:pt x="262270" y="226313"/>
                </a:lnTo>
                <a:lnTo>
                  <a:pt x="274591" y="213598"/>
                </a:lnTo>
                <a:lnTo>
                  <a:pt x="286639" y="200025"/>
                </a:lnTo>
                <a:lnTo>
                  <a:pt x="302133" y="194437"/>
                </a:lnTo>
                <a:lnTo>
                  <a:pt x="272588" y="165515"/>
                </a:lnTo>
                <a:close/>
              </a:path>
              <a:path w="322579" h="330200">
                <a:moveTo>
                  <a:pt x="111251" y="147574"/>
                </a:moveTo>
                <a:lnTo>
                  <a:pt x="87249" y="147574"/>
                </a:lnTo>
                <a:lnTo>
                  <a:pt x="92581" y="157958"/>
                </a:lnTo>
                <a:lnTo>
                  <a:pt x="97411" y="167965"/>
                </a:lnTo>
                <a:lnTo>
                  <a:pt x="101482" y="177059"/>
                </a:lnTo>
                <a:lnTo>
                  <a:pt x="105028" y="185800"/>
                </a:lnTo>
                <a:lnTo>
                  <a:pt x="108458" y="194817"/>
                </a:lnTo>
                <a:lnTo>
                  <a:pt x="112395" y="199389"/>
                </a:lnTo>
                <a:lnTo>
                  <a:pt x="119634" y="199389"/>
                </a:lnTo>
                <a:lnTo>
                  <a:pt x="122809" y="195833"/>
                </a:lnTo>
                <a:lnTo>
                  <a:pt x="126492" y="188975"/>
                </a:lnTo>
                <a:lnTo>
                  <a:pt x="130301" y="181990"/>
                </a:lnTo>
                <a:lnTo>
                  <a:pt x="131985" y="177059"/>
                </a:lnTo>
                <a:lnTo>
                  <a:pt x="132079" y="174698"/>
                </a:lnTo>
                <a:lnTo>
                  <a:pt x="126492" y="168655"/>
                </a:lnTo>
                <a:lnTo>
                  <a:pt x="132079" y="167965"/>
                </a:lnTo>
                <a:lnTo>
                  <a:pt x="132079" y="167386"/>
                </a:lnTo>
                <a:lnTo>
                  <a:pt x="129031" y="161543"/>
                </a:lnTo>
                <a:lnTo>
                  <a:pt x="122681" y="155701"/>
                </a:lnTo>
                <a:lnTo>
                  <a:pt x="116895" y="151131"/>
                </a:lnTo>
                <a:lnTo>
                  <a:pt x="111251" y="147574"/>
                </a:lnTo>
                <a:close/>
              </a:path>
              <a:path w="322579" h="330200">
                <a:moveTo>
                  <a:pt x="207040" y="115950"/>
                </a:moveTo>
                <a:lnTo>
                  <a:pt x="179959" y="115950"/>
                </a:lnTo>
                <a:lnTo>
                  <a:pt x="181145" y="130931"/>
                </a:lnTo>
                <a:lnTo>
                  <a:pt x="182403" y="143494"/>
                </a:lnTo>
                <a:lnTo>
                  <a:pt x="183709" y="153652"/>
                </a:lnTo>
                <a:lnTo>
                  <a:pt x="185039" y="161416"/>
                </a:lnTo>
                <a:lnTo>
                  <a:pt x="132079" y="167965"/>
                </a:lnTo>
                <a:lnTo>
                  <a:pt x="132079" y="174698"/>
                </a:lnTo>
                <a:lnTo>
                  <a:pt x="142113" y="185546"/>
                </a:lnTo>
                <a:lnTo>
                  <a:pt x="153416" y="181355"/>
                </a:lnTo>
                <a:lnTo>
                  <a:pt x="187198" y="176021"/>
                </a:lnTo>
                <a:lnTo>
                  <a:pt x="214340" y="176021"/>
                </a:lnTo>
                <a:lnTo>
                  <a:pt x="213741" y="172719"/>
                </a:lnTo>
                <a:lnTo>
                  <a:pt x="271667" y="165628"/>
                </a:lnTo>
                <a:lnTo>
                  <a:pt x="272034" y="164973"/>
                </a:lnTo>
                <a:lnTo>
                  <a:pt x="277020" y="164973"/>
                </a:lnTo>
                <a:lnTo>
                  <a:pt x="318516" y="159892"/>
                </a:lnTo>
                <a:lnTo>
                  <a:pt x="314671" y="156717"/>
                </a:lnTo>
                <a:lnTo>
                  <a:pt x="211836" y="156717"/>
                </a:lnTo>
                <a:lnTo>
                  <a:pt x="210669" y="149268"/>
                </a:lnTo>
                <a:lnTo>
                  <a:pt x="209454" y="139700"/>
                </a:lnTo>
                <a:lnTo>
                  <a:pt x="208192" y="128035"/>
                </a:lnTo>
                <a:lnTo>
                  <a:pt x="207040" y="115950"/>
                </a:lnTo>
                <a:close/>
              </a:path>
              <a:path w="322579" h="330200">
                <a:moveTo>
                  <a:pt x="132079" y="167965"/>
                </a:moveTo>
                <a:lnTo>
                  <a:pt x="126492" y="168655"/>
                </a:lnTo>
                <a:lnTo>
                  <a:pt x="132079" y="174698"/>
                </a:lnTo>
                <a:lnTo>
                  <a:pt x="132079" y="167965"/>
                </a:lnTo>
                <a:close/>
              </a:path>
              <a:path w="322579" h="330200">
                <a:moveTo>
                  <a:pt x="272034" y="164973"/>
                </a:moveTo>
                <a:lnTo>
                  <a:pt x="271667" y="165628"/>
                </a:lnTo>
                <a:lnTo>
                  <a:pt x="272588" y="165515"/>
                </a:lnTo>
                <a:lnTo>
                  <a:pt x="272034" y="164973"/>
                </a:lnTo>
                <a:close/>
              </a:path>
              <a:path w="322579" h="330200">
                <a:moveTo>
                  <a:pt x="277020" y="164973"/>
                </a:moveTo>
                <a:lnTo>
                  <a:pt x="272034" y="164973"/>
                </a:lnTo>
                <a:lnTo>
                  <a:pt x="272588" y="165515"/>
                </a:lnTo>
                <a:lnTo>
                  <a:pt x="277020" y="164973"/>
                </a:lnTo>
                <a:close/>
              </a:path>
              <a:path w="322579" h="330200">
                <a:moveTo>
                  <a:pt x="284988" y="132206"/>
                </a:moveTo>
                <a:lnTo>
                  <a:pt x="268224" y="150240"/>
                </a:lnTo>
                <a:lnTo>
                  <a:pt x="211836" y="156717"/>
                </a:lnTo>
                <a:lnTo>
                  <a:pt x="314671" y="156717"/>
                </a:lnTo>
                <a:lnTo>
                  <a:pt x="284988" y="132206"/>
                </a:lnTo>
                <a:close/>
              </a:path>
              <a:path w="322579" h="330200">
                <a:moveTo>
                  <a:pt x="140934" y="104422"/>
                </a:moveTo>
                <a:lnTo>
                  <a:pt x="126492" y="105663"/>
                </a:lnTo>
                <a:lnTo>
                  <a:pt x="143764" y="122808"/>
                </a:lnTo>
                <a:lnTo>
                  <a:pt x="153670" y="118617"/>
                </a:lnTo>
                <a:lnTo>
                  <a:pt x="179959" y="115950"/>
                </a:lnTo>
                <a:lnTo>
                  <a:pt x="207040" y="115950"/>
                </a:lnTo>
                <a:lnTo>
                  <a:pt x="206883" y="114300"/>
                </a:lnTo>
                <a:lnTo>
                  <a:pt x="288167" y="106806"/>
                </a:lnTo>
                <a:lnTo>
                  <a:pt x="143001" y="106806"/>
                </a:lnTo>
                <a:lnTo>
                  <a:pt x="140934" y="104422"/>
                </a:lnTo>
                <a:close/>
              </a:path>
              <a:path w="322579" h="330200">
                <a:moveTo>
                  <a:pt x="115697" y="75311"/>
                </a:moveTo>
                <a:lnTo>
                  <a:pt x="98551" y="91693"/>
                </a:lnTo>
                <a:lnTo>
                  <a:pt x="2794" y="91693"/>
                </a:lnTo>
                <a:lnTo>
                  <a:pt x="16383" y="109474"/>
                </a:lnTo>
                <a:lnTo>
                  <a:pt x="30606" y="106806"/>
                </a:lnTo>
                <a:lnTo>
                  <a:pt x="127643" y="106806"/>
                </a:lnTo>
                <a:lnTo>
                  <a:pt x="126492" y="105663"/>
                </a:lnTo>
                <a:lnTo>
                  <a:pt x="140934" y="104422"/>
                </a:lnTo>
                <a:lnTo>
                  <a:pt x="115697" y="75311"/>
                </a:lnTo>
                <a:close/>
              </a:path>
              <a:path w="322579" h="330200">
                <a:moveTo>
                  <a:pt x="174117" y="4063"/>
                </a:moveTo>
                <a:lnTo>
                  <a:pt x="174877" y="32853"/>
                </a:lnTo>
                <a:lnTo>
                  <a:pt x="175815" y="58642"/>
                </a:lnTo>
                <a:lnTo>
                  <a:pt x="176920" y="81430"/>
                </a:lnTo>
                <a:lnTo>
                  <a:pt x="178180" y="101218"/>
                </a:lnTo>
                <a:lnTo>
                  <a:pt x="140934" y="104422"/>
                </a:lnTo>
                <a:lnTo>
                  <a:pt x="143001" y="106806"/>
                </a:lnTo>
                <a:lnTo>
                  <a:pt x="288167" y="106806"/>
                </a:lnTo>
                <a:lnTo>
                  <a:pt x="315722" y="104266"/>
                </a:lnTo>
                <a:lnTo>
                  <a:pt x="308781" y="98170"/>
                </a:lnTo>
                <a:lnTo>
                  <a:pt x="205359" y="98170"/>
                </a:lnTo>
                <a:lnTo>
                  <a:pt x="204339" y="78952"/>
                </a:lnTo>
                <a:lnTo>
                  <a:pt x="203883" y="65531"/>
                </a:lnTo>
                <a:lnTo>
                  <a:pt x="203762" y="60832"/>
                </a:lnTo>
                <a:lnTo>
                  <a:pt x="203680" y="48039"/>
                </a:lnTo>
                <a:lnTo>
                  <a:pt x="204089" y="36321"/>
                </a:lnTo>
                <a:lnTo>
                  <a:pt x="216408" y="24511"/>
                </a:lnTo>
                <a:lnTo>
                  <a:pt x="174117" y="4063"/>
                </a:lnTo>
                <a:close/>
              </a:path>
              <a:path w="322579" h="330200">
                <a:moveTo>
                  <a:pt x="282321" y="74929"/>
                </a:moveTo>
                <a:lnTo>
                  <a:pt x="264160" y="94233"/>
                </a:lnTo>
                <a:lnTo>
                  <a:pt x="205359" y="98170"/>
                </a:lnTo>
                <a:lnTo>
                  <a:pt x="308781" y="98170"/>
                </a:lnTo>
                <a:lnTo>
                  <a:pt x="282321" y="74929"/>
                </a:lnTo>
                <a:close/>
              </a:path>
              <a:path w="322579" h="330200">
                <a:moveTo>
                  <a:pt x="58547" y="0"/>
                </a:moveTo>
                <a:lnTo>
                  <a:pt x="59151" y="21716"/>
                </a:lnTo>
                <a:lnTo>
                  <a:pt x="59551" y="42124"/>
                </a:lnTo>
                <a:lnTo>
                  <a:pt x="59833" y="65531"/>
                </a:lnTo>
                <a:lnTo>
                  <a:pt x="59944" y="91693"/>
                </a:lnTo>
                <a:lnTo>
                  <a:pt x="87249" y="91693"/>
                </a:lnTo>
                <a:lnTo>
                  <a:pt x="87249" y="33274"/>
                </a:lnTo>
                <a:lnTo>
                  <a:pt x="99441" y="20319"/>
                </a:lnTo>
                <a:lnTo>
                  <a:pt x="58547" y="0"/>
                </a:lnTo>
                <a:close/>
              </a:path>
              <a:path w="322579" h="330200">
                <a:moveTo>
                  <a:pt x="222885" y="21716"/>
                </a:moveTo>
                <a:lnTo>
                  <a:pt x="220345" y="31623"/>
                </a:lnTo>
                <a:lnTo>
                  <a:pt x="232604" y="42124"/>
                </a:lnTo>
                <a:lnTo>
                  <a:pt x="242697" y="51911"/>
                </a:lnTo>
                <a:lnTo>
                  <a:pt x="250598" y="60983"/>
                </a:lnTo>
                <a:lnTo>
                  <a:pt x="256286" y="69341"/>
                </a:lnTo>
                <a:lnTo>
                  <a:pt x="259588" y="77088"/>
                </a:lnTo>
                <a:lnTo>
                  <a:pt x="263525" y="80899"/>
                </a:lnTo>
                <a:lnTo>
                  <a:pt x="271652" y="80899"/>
                </a:lnTo>
                <a:lnTo>
                  <a:pt x="274827" y="77850"/>
                </a:lnTo>
                <a:lnTo>
                  <a:pt x="277622" y="71754"/>
                </a:lnTo>
                <a:lnTo>
                  <a:pt x="280289" y="65531"/>
                </a:lnTo>
                <a:lnTo>
                  <a:pt x="281641" y="60983"/>
                </a:lnTo>
                <a:lnTo>
                  <a:pt x="281686" y="53466"/>
                </a:lnTo>
                <a:lnTo>
                  <a:pt x="279908" y="48767"/>
                </a:lnTo>
                <a:lnTo>
                  <a:pt x="276478" y="43179"/>
                </a:lnTo>
                <a:lnTo>
                  <a:pt x="271123" y="38683"/>
                </a:lnTo>
                <a:lnTo>
                  <a:pt x="260397" y="33591"/>
                </a:lnTo>
                <a:lnTo>
                  <a:pt x="244314" y="27928"/>
                </a:lnTo>
                <a:lnTo>
                  <a:pt x="222885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881744" y="1940305"/>
            <a:ext cx="151510" cy="240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479281" y="1813051"/>
            <a:ext cx="560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栈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71371" y="5623356"/>
            <a:ext cx="2092325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solidFill>
                  <a:srgbClr val="000099"/>
                </a:solidFill>
                <a:latin typeface="宋体"/>
                <a:cs typeface="宋体"/>
              </a:rPr>
              <a:t>栈满的条件是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01288" y="5722620"/>
            <a:ext cx="3990340" cy="806450"/>
          </a:xfrm>
          <a:custGeom>
            <a:avLst/>
            <a:gdLst/>
            <a:ahLst/>
            <a:cxnLst/>
            <a:rect l="l" t="t" r="r" b="b"/>
            <a:pathLst>
              <a:path w="3990340" h="806450">
                <a:moveTo>
                  <a:pt x="2270252" y="682815"/>
                </a:moveTo>
                <a:lnTo>
                  <a:pt x="1719579" y="682815"/>
                </a:lnTo>
                <a:lnTo>
                  <a:pt x="1994915" y="806195"/>
                </a:lnTo>
                <a:lnTo>
                  <a:pt x="2270252" y="682815"/>
                </a:lnTo>
                <a:close/>
              </a:path>
              <a:path w="3990340" h="806450">
                <a:moveTo>
                  <a:pt x="2779014" y="640232"/>
                </a:moveTo>
                <a:lnTo>
                  <a:pt x="1210817" y="640232"/>
                </a:lnTo>
                <a:lnTo>
                  <a:pt x="1231519" y="775512"/>
                </a:lnTo>
                <a:lnTo>
                  <a:pt x="1719579" y="682815"/>
                </a:lnTo>
                <a:lnTo>
                  <a:pt x="2772497" y="682815"/>
                </a:lnTo>
                <a:lnTo>
                  <a:pt x="2779014" y="640232"/>
                </a:lnTo>
                <a:close/>
              </a:path>
              <a:path w="3990340" h="806450">
                <a:moveTo>
                  <a:pt x="2772497" y="682815"/>
                </a:moveTo>
                <a:lnTo>
                  <a:pt x="2270252" y="682815"/>
                </a:lnTo>
                <a:lnTo>
                  <a:pt x="2758313" y="775512"/>
                </a:lnTo>
                <a:lnTo>
                  <a:pt x="2772497" y="682815"/>
                </a:lnTo>
                <a:close/>
              </a:path>
              <a:path w="3990340" h="806450">
                <a:moveTo>
                  <a:pt x="584326" y="118059"/>
                </a:moveTo>
                <a:lnTo>
                  <a:pt x="821436" y="244652"/>
                </a:lnTo>
                <a:lnTo>
                  <a:pt x="151891" y="248843"/>
                </a:lnTo>
                <a:lnTo>
                  <a:pt x="610615" y="347459"/>
                </a:lnTo>
                <a:lnTo>
                  <a:pt x="0" y="403097"/>
                </a:lnTo>
                <a:lnTo>
                  <a:pt x="610615" y="458736"/>
                </a:lnTo>
                <a:lnTo>
                  <a:pt x="151891" y="557352"/>
                </a:lnTo>
                <a:lnTo>
                  <a:pt x="821436" y="561543"/>
                </a:lnTo>
                <a:lnTo>
                  <a:pt x="584326" y="688136"/>
                </a:lnTo>
                <a:lnTo>
                  <a:pt x="1210817" y="640232"/>
                </a:lnTo>
                <a:lnTo>
                  <a:pt x="3315780" y="640232"/>
                </a:lnTo>
                <a:lnTo>
                  <a:pt x="3168395" y="561543"/>
                </a:lnTo>
                <a:lnTo>
                  <a:pt x="3837940" y="557352"/>
                </a:lnTo>
                <a:lnTo>
                  <a:pt x="3379216" y="458736"/>
                </a:lnTo>
                <a:lnTo>
                  <a:pt x="3989832" y="403097"/>
                </a:lnTo>
                <a:lnTo>
                  <a:pt x="3379216" y="347459"/>
                </a:lnTo>
                <a:lnTo>
                  <a:pt x="3837940" y="248843"/>
                </a:lnTo>
                <a:lnTo>
                  <a:pt x="3168395" y="244652"/>
                </a:lnTo>
                <a:lnTo>
                  <a:pt x="3315780" y="165963"/>
                </a:lnTo>
                <a:lnTo>
                  <a:pt x="1210817" y="165963"/>
                </a:lnTo>
                <a:lnTo>
                  <a:pt x="584326" y="118059"/>
                </a:lnTo>
                <a:close/>
              </a:path>
              <a:path w="3990340" h="806450">
                <a:moveTo>
                  <a:pt x="3315780" y="640232"/>
                </a:moveTo>
                <a:lnTo>
                  <a:pt x="2779014" y="640232"/>
                </a:lnTo>
                <a:lnTo>
                  <a:pt x="3405505" y="688136"/>
                </a:lnTo>
                <a:lnTo>
                  <a:pt x="3315780" y="640232"/>
                </a:lnTo>
                <a:close/>
              </a:path>
              <a:path w="3990340" h="806450">
                <a:moveTo>
                  <a:pt x="1231519" y="30683"/>
                </a:moveTo>
                <a:lnTo>
                  <a:pt x="1210817" y="165963"/>
                </a:lnTo>
                <a:lnTo>
                  <a:pt x="2779014" y="165963"/>
                </a:lnTo>
                <a:lnTo>
                  <a:pt x="2772497" y="123380"/>
                </a:lnTo>
                <a:lnTo>
                  <a:pt x="1719579" y="123380"/>
                </a:lnTo>
                <a:lnTo>
                  <a:pt x="1231519" y="30683"/>
                </a:lnTo>
                <a:close/>
              </a:path>
              <a:path w="3990340" h="806450">
                <a:moveTo>
                  <a:pt x="3405505" y="118059"/>
                </a:moveTo>
                <a:lnTo>
                  <a:pt x="2779014" y="165963"/>
                </a:lnTo>
                <a:lnTo>
                  <a:pt x="3315780" y="165963"/>
                </a:lnTo>
                <a:lnTo>
                  <a:pt x="3405505" y="118059"/>
                </a:lnTo>
                <a:close/>
              </a:path>
              <a:path w="3990340" h="806450">
                <a:moveTo>
                  <a:pt x="1994915" y="0"/>
                </a:moveTo>
                <a:lnTo>
                  <a:pt x="1719579" y="123380"/>
                </a:lnTo>
                <a:lnTo>
                  <a:pt x="2270252" y="123380"/>
                </a:lnTo>
                <a:lnTo>
                  <a:pt x="1994915" y="0"/>
                </a:lnTo>
                <a:close/>
              </a:path>
              <a:path w="3990340" h="806450">
                <a:moveTo>
                  <a:pt x="2758313" y="30683"/>
                </a:moveTo>
                <a:lnTo>
                  <a:pt x="2270252" y="123380"/>
                </a:lnTo>
                <a:lnTo>
                  <a:pt x="2772497" y="123380"/>
                </a:lnTo>
                <a:lnTo>
                  <a:pt x="2758313" y="30683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99688" y="5646420"/>
            <a:ext cx="3989832" cy="8061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94834" y="5936284"/>
            <a:ext cx="1728470" cy="316230"/>
          </a:xfrm>
          <a:custGeom>
            <a:avLst/>
            <a:gdLst/>
            <a:ahLst/>
            <a:cxnLst/>
            <a:rect l="l" t="t" r="r" b="b"/>
            <a:pathLst>
              <a:path w="1728470" h="316229">
                <a:moveTo>
                  <a:pt x="69723" y="95021"/>
                </a:moveTo>
                <a:lnTo>
                  <a:pt x="21209" y="95021"/>
                </a:lnTo>
                <a:lnTo>
                  <a:pt x="21326" y="194321"/>
                </a:lnTo>
                <a:lnTo>
                  <a:pt x="36575" y="233641"/>
                </a:lnTo>
                <a:lnTo>
                  <a:pt x="62611" y="242227"/>
                </a:lnTo>
                <a:lnTo>
                  <a:pt x="77325" y="240145"/>
                </a:lnTo>
                <a:lnTo>
                  <a:pt x="89836" y="233902"/>
                </a:lnTo>
                <a:lnTo>
                  <a:pt x="100133" y="223496"/>
                </a:lnTo>
                <a:lnTo>
                  <a:pt x="100802" y="222288"/>
                </a:lnTo>
                <a:lnTo>
                  <a:pt x="79882" y="222288"/>
                </a:lnTo>
                <a:lnTo>
                  <a:pt x="77850" y="221449"/>
                </a:lnTo>
                <a:lnTo>
                  <a:pt x="75691" y="219773"/>
                </a:lnTo>
                <a:lnTo>
                  <a:pt x="73405" y="218097"/>
                </a:lnTo>
                <a:lnTo>
                  <a:pt x="71881" y="215900"/>
                </a:lnTo>
                <a:lnTo>
                  <a:pt x="71119" y="213182"/>
                </a:lnTo>
                <a:lnTo>
                  <a:pt x="70230" y="210464"/>
                </a:lnTo>
                <a:lnTo>
                  <a:pt x="69781" y="205117"/>
                </a:lnTo>
                <a:lnTo>
                  <a:pt x="69723" y="95021"/>
                </a:lnTo>
                <a:close/>
              </a:path>
              <a:path w="1728470" h="316229">
                <a:moveTo>
                  <a:pt x="102997" y="205117"/>
                </a:moveTo>
                <a:lnTo>
                  <a:pt x="97948" y="212627"/>
                </a:lnTo>
                <a:lnTo>
                  <a:pt x="92710" y="217993"/>
                </a:lnTo>
                <a:lnTo>
                  <a:pt x="87280" y="221214"/>
                </a:lnTo>
                <a:lnTo>
                  <a:pt x="81661" y="222288"/>
                </a:lnTo>
                <a:lnTo>
                  <a:pt x="100802" y="222288"/>
                </a:lnTo>
                <a:lnTo>
                  <a:pt x="108203" y="208927"/>
                </a:lnTo>
                <a:lnTo>
                  <a:pt x="102997" y="205117"/>
                </a:lnTo>
                <a:close/>
              </a:path>
              <a:path w="1728470" h="316229">
                <a:moveTo>
                  <a:pt x="69723" y="18554"/>
                </a:moveTo>
                <a:lnTo>
                  <a:pt x="64007" y="18554"/>
                </a:lnTo>
                <a:lnTo>
                  <a:pt x="58052" y="28793"/>
                </a:lnTo>
                <a:lnTo>
                  <a:pt x="51609" y="38536"/>
                </a:lnTo>
                <a:lnTo>
                  <a:pt x="20272" y="73129"/>
                </a:lnTo>
                <a:lnTo>
                  <a:pt x="0" y="88950"/>
                </a:lnTo>
                <a:lnTo>
                  <a:pt x="0" y="95021"/>
                </a:lnTo>
                <a:lnTo>
                  <a:pt x="108203" y="95021"/>
                </a:lnTo>
                <a:lnTo>
                  <a:pt x="108203" y="77851"/>
                </a:lnTo>
                <a:lnTo>
                  <a:pt x="69723" y="77851"/>
                </a:lnTo>
                <a:lnTo>
                  <a:pt x="69723" y="18554"/>
                </a:lnTo>
                <a:close/>
              </a:path>
              <a:path w="1728470" h="316229">
                <a:moveTo>
                  <a:pt x="200787" y="72999"/>
                </a:moveTo>
                <a:lnTo>
                  <a:pt x="156442" y="87578"/>
                </a:lnTo>
                <a:lnTo>
                  <a:pt x="130270" y="127076"/>
                </a:lnTo>
                <a:lnTo>
                  <a:pt x="125222" y="159689"/>
                </a:lnTo>
                <a:lnTo>
                  <a:pt x="126440" y="176087"/>
                </a:lnTo>
                <a:lnTo>
                  <a:pt x="144906" y="219163"/>
                </a:lnTo>
                <a:lnTo>
                  <a:pt x="184054" y="243215"/>
                </a:lnTo>
                <a:lnTo>
                  <a:pt x="201294" y="244817"/>
                </a:lnTo>
                <a:lnTo>
                  <a:pt x="218942" y="243062"/>
                </a:lnTo>
                <a:lnTo>
                  <a:pt x="234553" y="237797"/>
                </a:lnTo>
                <a:lnTo>
                  <a:pt x="242207" y="232854"/>
                </a:lnTo>
                <a:lnTo>
                  <a:pt x="195452" y="232854"/>
                </a:lnTo>
                <a:lnTo>
                  <a:pt x="190753" y="230720"/>
                </a:lnTo>
                <a:lnTo>
                  <a:pt x="176594" y="190684"/>
                </a:lnTo>
                <a:lnTo>
                  <a:pt x="176061" y="175543"/>
                </a:lnTo>
                <a:lnTo>
                  <a:pt x="176141" y="156488"/>
                </a:lnTo>
                <a:lnTo>
                  <a:pt x="177926" y="118338"/>
                </a:lnTo>
                <a:lnTo>
                  <a:pt x="195579" y="85305"/>
                </a:lnTo>
                <a:lnTo>
                  <a:pt x="242112" y="85305"/>
                </a:lnTo>
                <a:lnTo>
                  <a:pt x="240156" y="83921"/>
                </a:lnTo>
                <a:lnTo>
                  <a:pt x="230844" y="79145"/>
                </a:lnTo>
                <a:lnTo>
                  <a:pt x="221186" y="75731"/>
                </a:lnTo>
                <a:lnTo>
                  <a:pt x="211171" y="73682"/>
                </a:lnTo>
                <a:lnTo>
                  <a:pt x="200787" y="72999"/>
                </a:lnTo>
                <a:close/>
              </a:path>
              <a:path w="1728470" h="316229">
                <a:moveTo>
                  <a:pt x="242112" y="85305"/>
                </a:moveTo>
                <a:lnTo>
                  <a:pt x="206375" y="85305"/>
                </a:lnTo>
                <a:lnTo>
                  <a:pt x="210185" y="86525"/>
                </a:lnTo>
                <a:lnTo>
                  <a:pt x="213232" y="88950"/>
                </a:lnTo>
                <a:lnTo>
                  <a:pt x="226101" y="131890"/>
                </a:lnTo>
                <a:lnTo>
                  <a:pt x="226201" y="156488"/>
                </a:lnTo>
                <a:lnTo>
                  <a:pt x="226079" y="168426"/>
                </a:lnTo>
                <a:lnTo>
                  <a:pt x="222757" y="212051"/>
                </a:lnTo>
                <a:lnTo>
                  <a:pt x="205993" y="232854"/>
                </a:lnTo>
                <a:lnTo>
                  <a:pt x="242207" y="232854"/>
                </a:lnTo>
                <a:lnTo>
                  <a:pt x="272859" y="190684"/>
                </a:lnTo>
                <a:lnTo>
                  <a:pt x="277194" y="159689"/>
                </a:lnTo>
                <a:lnTo>
                  <a:pt x="277114" y="156488"/>
                </a:lnTo>
                <a:lnTo>
                  <a:pt x="267842" y="114960"/>
                </a:lnTo>
                <a:lnTo>
                  <a:pt x="248679" y="89955"/>
                </a:lnTo>
                <a:lnTo>
                  <a:pt x="242112" y="85305"/>
                </a:lnTo>
                <a:close/>
              </a:path>
              <a:path w="1728470" h="316229">
                <a:moveTo>
                  <a:pt x="365378" y="77851"/>
                </a:moveTo>
                <a:lnTo>
                  <a:pt x="297434" y="77851"/>
                </a:lnTo>
                <a:lnTo>
                  <a:pt x="297434" y="84264"/>
                </a:lnTo>
                <a:lnTo>
                  <a:pt x="305053" y="84734"/>
                </a:lnTo>
                <a:lnTo>
                  <a:pt x="310134" y="86550"/>
                </a:lnTo>
                <a:lnTo>
                  <a:pt x="315467" y="92913"/>
                </a:lnTo>
                <a:lnTo>
                  <a:pt x="316864" y="100215"/>
                </a:lnTo>
                <a:lnTo>
                  <a:pt x="316864" y="293890"/>
                </a:lnTo>
                <a:lnTo>
                  <a:pt x="315722" y="300774"/>
                </a:lnTo>
                <a:lnTo>
                  <a:pt x="309879" y="307238"/>
                </a:lnTo>
                <a:lnTo>
                  <a:pt x="304545" y="309257"/>
                </a:lnTo>
                <a:lnTo>
                  <a:pt x="297434" y="309499"/>
                </a:lnTo>
                <a:lnTo>
                  <a:pt x="297434" y="315912"/>
                </a:lnTo>
                <a:lnTo>
                  <a:pt x="389763" y="315912"/>
                </a:lnTo>
                <a:lnTo>
                  <a:pt x="389763" y="309499"/>
                </a:lnTo>
                <a:lnTo>
                  <a:pt x="381762" y="309499"/>
                </a:lnTo>
                <a:lnTo>
                  <a:pt x="376300" y="308800"/>
                </a:lnTo>
                <a:lnTo>
                  <a:pt x="370713" y="306031"/>
                </a:lnTo>
                <a:lnTo>
                  <a:pt x="368680" y="303834"/>
                </a:lnTo>
                <a:lnTo>
                  <a:pt x="367387" y="300774"/>
                </a:lnTo>
                <a:lnTo>
                  <a:pt x="366013" y="297815"/>
                </a:lnTo>
                <a:lnTo>
                  <a:pt x="365378" y="292150"/>
                </a:lnTo>
                <a:lnTo>
                  <a:pt x="365378" y="223494"/>
                </a:lnTo>
                <a:lnTo>
                  <a:pt x="384151" y="223494"/>
                </a:lnTo>
                <a:lnTo>
                  <a:pt x="380793" y="221851"/>
                </a:lnTo>
                <a:lnTo>
                  <a:pt x="372949" y="215239"/>
                </a:lnTo>
                <a:lnTo>
                  <a:pt x="365378" y="205981"/>
                </a:lnTo>
                <a:lnTo>
                  <a:pt x="365378" y="119468"/>
                </a:lnTo>
                <a:lnTo>
                  <a:pt x="371401" y="108391"/>
                </a:lnTo>
                <a:lnTo>
                  <a:pt x="378221" y="100477"/>
                </a:lnTo>
                <a:lnTo>
                  <a:pt x="380309" y="99174"/>
                </a:lnTo>
                <a:lnTo>
                  <a:pt x="365378" y="99174"/>
                </a:lnTo>
                <a:lnTo>
                  <a:pt x="365378" y="77851"/>
                </a:lnTo>
                <a:close/>
              </a:path>
              <a:path w="1728470" h="316229">
                <a:moveTo>
                  <a:pt x="384151" y="223494"/>
                </a:moveTo>
                <a:lnTo>
                  <a:pt x="365378" y="223494"/>
                </a:lnTo>
                <a:lnTo>
                  <a:pt x="371728" y="230784"/>
                </a:lnTo>
                <a:lnTo>
                  <a:pt x="408559" y="244817"/>
                </a:lnTo>
                <a:lnTo>
                  <a:pt x="417510" y="244151"/>
                </a:lnTo>
                <a:lnTo>
                  <a:pt x="449912" y="227139"/>
                </a:lnTo>
                <a:lnTo>
                  <a:pt x="397255" y="227139"/>
                </a:lnTo>
                <a:lnTo>
                  <a:pt x="388899" y="225817"/>
                </a:lnTo>
                <a:lnTo>
                  <a:pt x="384151" y="223494"/>
                </a:lnTo>
                <a:close/>
              </a:path>
              <a:path w="1728470" h="316229">
                <a:moveTo>
                  <a:pt x="452746" y="94145"/>
                </a:moveTo>
                <a:lnTo>
                  <a:pt x="401574" y="94145"/>
                </a:lnTo>
                <a:lnTo>
                  <a:pt x="407415" y="97561"/>
                </a:lnTo>
                <a:lnTo>
                  <a:pt x="411861" y="104381"/>
                </a:lnTo>
                <a:lnTo>
                  <a:pt x="416194" y="113754"/>
                </a:lnTo>
                <a:lnTo>
                  <a:pt x="419290" y="126442"/>
                </a:lnTo>
                <a:lnTo>
                  <a:pt x="421147" y="142448"/>
                </a:lnTo>
                <a:lnTo>
                  <a:pt x="421766" y="161772"/>
                </a:lnTo>
                <a:lnTo>
                  <a:pt x="421197" y="180584"/>
                </a:lnTo>
                <a:lnTo>
                  <a:pt x="408686" y="223837"/>
                </a:lnTo>
                <a:lnTo>
                  <a:pt x="403478" y="227139"/>
                </a:lnTo>
                <a:lnTo>
                  <a:pt x="449912" y="227139"/>
                </a:lnTo>
                <a:lnTo>
                  <a:pt x="468247" y="192674"/>
                </a:lnTo>
                <a:lnTo>
                  <a:pt x="472693" y="158127"/>
                </a:lnTo>
                <a:lnTo>
                  <a:pt x="472217" y="146876"/>
                </a:lnTo>
                <a:lnTo>
                  <a:pt x="460815" y="106002"/>
                </a:lnTo>
                <a:lnTo>
                  <a:pt x="455675" y="97685"/>
                </a:lnTo>
                <a:lnTo>
                  <a:pt x="452746" y="94145"/>
                </a:lnTo>
                <a:close/>
              </a:path>
              <a:path w="1728470" h="316229">
                <a:moveTo>
                  <a:pt x="410337" y="72999"/>
                </a:moveTo>
                <a:lnTo>
                  <a:pt x="371093" y="90855"/>
                </a:lnTo>
                <a:lnTo>
                  <a:pt x="365378" y="99174"/>
                </a:lnTo>
                <a:lnTo>
                  <a:pt x="380309" y="99174"/>
                </a:lnTo>
                <a:lnTo>
                  <a:pt x="385827" y="95728"/>
                </a:lnTo>
                <a:lnTo>
                  <a:pt x="394207" y="94145"/>
                </a:lnTo>
                <a:lnTo>
                  <a:pt x="452746" y="94145"/>
                </a:lnTo>
                <a:lnTo>
                  <a:pt x="449679" y="90439"/>
                </a:lnTo>
                <a:lnTo>
                  <a:pt x="442849" y="84264"/>
                </a:lnTo>
                <a:lnTo>
                  <a:pt x="435304" y="79337"/>
                </a:lnTo>
                <a:lnTo>
                  <a:pt x="427354" y="75817"/>
                </a:lnTo>
                <a:lnTo>
                  <a:pt x="419024" y="73704"/>
                </a:lnTo>
                <a:lnTo>
                  <a:pt x="410337" y="72999"/>
                </a:lnTo>
                <a:close/>
              </a:path>
              <a:path w="1728470" h="316229">
                <a:moveTo>
                  <a:pt x="639063" y="233553"/>
                </a:moveTo>
                <a:lnTo>
                  <a:pt x="515238" y="233553"/>
                </a:lnTo>
                <a:lnTo>
                  <a:pt x="515238" y="239966"/>
                </a:lnTo>
                <a:lnTo>
                  <a:pt x="639063" y="239966"/>
                </a:lnTo>
                <a:lnTo>
                  <a:pt x="639063" y="233553"/>
                </a:lnTo>
                <a:close/>
              </a:path>
              <a:path w="1728470" h="316229">
                <a:moveTo>
                  <a:pt x="604392" y="40233"/>
                </a:moveTo>
                <a:lnTo>
                  <a:pt x="540512" y="40233"/>
                </a:lnTo>
                <a:lnTo>
                  <a:pt x="543813" y="41186"/>
                </a:lnTo>
                <a:lnTo>
                  <a:pt x="549401" y="44996"/>
                </a:lnTo>
                <a:lnTo>
                  <a:pt x="551306" y="47307"/>
                </a:lnTo>
                <a:lnTo>
                  <a:pt x="552450" y="50025"/>
                </a:lnTo>
                <a:lnTo>
                  <a:pt x="553465" y="52743"/>
                </a:lnTo>
                <a:lnTo>
                  <a:pt x="553974" y="59537"/>
                </a:lnTo>
                <a:lnTo>
                  <a:pt x="553974" y="192290"/>
                </a:lnTo>
                <a:lnTo>
                  <a:pt x="538734" y="232397"/>
                </a:lnTo>
                <a:lnTo>
                  <a:pt x="531622" y="233553"/>
                </a:lnTo>
                <a:lnTo>
                  <a:pt x="624839" y="233553"/>
                </a:lnTo>
                <a:lnTo>
                  <a:pt x="604512" y="202141"/>
                </a:lnTo>
                <a:lnTo>
                  <a:pt x="604392" y="40233"/>
                </a:lnTo>
                <a:close/>
              </a:path>
              <a:path w="1728470" h="316229">
                <a:moveTo>
                  <a:pt x="604392" y="0"/>
                </a:moveTo>
                <a:lnTo>
                  <a:pt x="598677" y="0"/>
                </a:lnTo>
                <a:lnTo>
                  <a:pt x="512190" y="39535"/>
                </a:lnTo>
                <a:lnTo>
                  <a:pt x="515238" y="45770"/>
                </a:lnTo>
                <a:lnTo>
                  <a:pt x="523748" y="42075"/>
                </a:lnTo>
                <a:lnTo>
                  <a:pt x="530860" y="40233"/>
                </a:lnTo>
                <a:lnTo>
                  <a:pt x="604392" y="40233"/>
                </a:lnTo>
                <a:lnTo>
                  <a:pt x="604392" y="0"/>
                </a:lnTo>
                <a:close/>
              </a:path>
              <a:path w="1728470" h="316229">
                <a:moveTo>
                  <a:pt x="863726" y="83223"/>
                </a:moveTo>
                <a:lnTo>
                  <a:pt x="673988" y="83223"/>
                </a:lnTo>
                <a:lnTo>
                  <a:pt x="673988" y="105765"/>
                </a:lnTo>
                <a:lnTo>
                  <a:pt x="863726" y="105765"/>
                </a:lnTo>
                <a:lnTo>
                  <a:pt x="863726" y="83223"/>
                </a:lnTo>
                <a:close/>
              </a:path>
              <a:path w="1728470" h="316229">
                <a:moveTo>
                  <a:pt x="863726" y="139928"/>
                </a:moveTo>
                <a:lnTo>
                  <a:pt x="673988" y="139928"/>
                </a:lnTo>
                <a:lnTo>
                  <a:pt x="673988" y="162458"/>
                </a:lnTo>
                <a:lnTo>
                  <a:pt x="863726" y="162458"/>
                </a:lnTo>
                <a:lnTo>
                  <a:pt x="863726" y="139928"/>
                </a:lnTo>
                <a:close/>
              </a:path>
              <a:path w="1728470" h="316229">
                <a:moveTo>
                  <a:pt x="1066418" y="83223"/>
                </a:moveTo>
                <a:lnTo>
                  <a:pt x="876680" y="83223"/>
                </a:lnTo>
                <a:lnTo>
                  <a:pt x="876680" y="105765"/>
                </a:lnTo>
                <a:lnTo>
                  <a:pt x="1066418" y="105765"/>
                </a:lnTo>
                <a:lnTo>
                  <a:pt x="1066418" y="83223"/>
                </a:lnTo>
                <a:close/>
              </a:path>
              <a:path w="1728470" h="316229">
                <a:moveTo>
                  <a:pt x="1066418" y="139928"/>
                </a:moveTo>
                <a:lnTo>
                  <a:pt x="876680" y="139928"/>
                </a:lnTo>
                <a:lnTo>
                  <a:pt x="876680" y="162458"/>
                </a:lnTo>
                <a:lnTo>
                  <a:pt x="1066418" y="162458"/>
                </a:lnTo>
                <a:lnTo>
                  <a:pt x="1066418" y="139928"/>
                </a:lnTo>
                <a:close/>
              </a:path>
              <a:path w="1728470" h="316229">
                <a:moveTo>
                  <a:pt x="1148714" y="95021"/>
                </a:moveTo>
                <a:lnTo>
                  <a:pt x="1100201" y="95021"/>
                </a:lnTo>
                <a:lnTo>
                  <a:pt x="1100318" y="194321"/>
                </a:lnTo>
                <a:lnTo>
                  <a:pt x="1115567" y="233641"/>
                </a:lnTo>
                <a:lnTo>
                  <a:pt x="1141602" y="242227"/>
                </a:lnTo>
                <a:lnTo>
                  <a:pt x="1156317" y="240145"/>
                </a:lnTo>
                <a:lnTo>
                  <a:pt x="1168828" y="233902"/>
                </a:lnTo>
                <a:lnTo>
                  <a:pt x="1179125" y="223496"/>
                </a:lnTo>
                <a:lnTo>
                  <a:pt x="1179794" y="222288"/>
                </a:lnTo>
                <a:lnTo>
                  <a:pt x="1158875" y="222288"/>
                </a:lnTo>
                <a:lnTo>
                  <a:pt x="1156842" y="221449"/>
                </a:lnTo>
                <a:lnTo>
                  <a:pt x="1154684" y="219773"/>
                </a:lnTo>
                <a:lnTo>
                  <a:pt x="1152398" y="218097"/>
                </a:lnTo>
                <a:lnTo>
                  <a:pt x="1150874" y="215900"/>
                </a:lnTo>
                <a:lnTo>
                  <a:pt x="1150112" y="213182"/>
                </a:lnTo>
                <a:lnTo>
                  <a:pt x="1149223" y="210464"/>
                </a:lnTo>
                <a:lnTo>
                  <a:pt x="1148773" y="205117"/>
                </a:lnTo>
                <a:lnTo>
                  <a:pt x="1148714" y="95021"/>
                </a:lnTo>
                <a:close/>
              </a:path>
              <a:path w="1728470" h="316229">
                <a:moveTo>
                  <a:pt x="1181989" y="205117"/>
                </a:moveTo>
                <a:lnTo>
                  <a:pt x="1176940" y="212627"/>
                </a:lnTo>
                <a:lnTo>
                  <a:pt x="1171702" y="217993"/>
                </a:lnTo>
                <a:lnTo>
                  <a:pt x="1166272" y="221214"/>
                </a:lnTo>
                <a:lnTo>
                  <a:pt x="1160652" y="222288"/>
                </a:lnTo>
                <a:lnTo>
                  <a:pt x="1179794" y="222288"/>
                </a:lnTo>
                <a:lnTo>
                  <a:pt x="1187195" y="208927"/>
                </a:lnTo>
                <a:lnTo>
                  <a:pt x="1181989" y="205117"/>
                </a:lnTo>
                <a:close/>
              </a:path>
              <a:path w="1728470" h="316229">
                <a:moveTo>
                  <a:pt x="1148714" y="18554"/>
                </a:moveTo>
                <a:lnTo>
                  <a:pt x="1143000" y="18554"/>
                </a:lnTo>
                <a:lnTo>
                  <a:pt x="1137044" y="28793"/>
                </a:lnTo>
                <a:lnTo>
                  <a:pt x="1130601" y="38536"/>
                </a:lnTo>
                <a:lnTo>
                  <a:pt x="1099264" y="73129"/>
                </a:lnTo>
                <a:lnTo>
                  <a:pt x="1078991" y="88950"/>
                </a:lnTo>
                <a:lnTo>
                  <a:pt x="1078991" y="95021"/>
                </a:lnTo>
                <a:lnTo>
                  <a:pt x="1187195" y="95021"/>
                </a:lnTo>
                <a:lnTo>
                  <a:pt x="1187195" y="77851"/>
                </a:lnTo>
                <a:lnTo>
                  <a:pt x="1148714" y="77851"/>
                </a:lnTo>
                <a:lnTo>
                  <a:pt x="1148714" y="18554"/>
                </a:lnTo>
                <a:close/>
              </a:path>
              <a:path w="1728470" h="316229">
                <a:moveTo>
                  <a:pt x="1279778" y="72999"/>
                </a:moveTo>
                <a:lnTo>
                  <a:pt x="1235434" y="87578"/>
                </a:lnTo>
                <a:lnTo>
                  <a:pt x="1209262" y="127076"/>
                </a:lnTo>
                <a:lnTo>
                  <a:pt x="1204214" y="159689"/>
                </a:lnTo>
                <a:lnTo>
                  <a:pt x="1205432" y="176087"/>
                </a:lnTo>
                <a:lnTo>
                  <a:pt x="1223899" y="219163"/>
                </a:lnTo>
                <a:lnTo>
                  <a:pt x="1263046" y="243215"/>
                </a:lnTo>
                <a:lnTo>
                  <a:pt x="1280287" y="244817"/>
                </a:lnTo>
                <a:lnTo>
                  <a:pt x="1297934" y="243062"/>
                </a:lnTo>
                <a:lnTo>
                  <a:pt x="1313545" y="237797"/>
                </a:lnTo>
                <a:lnTo>
                  <a:pt x="1321199" y="232854"/>
                </a:lnTo>
                <a:lnTo>
                  <a:pt x="1274444" y="232854"/>
                </a:lnTo>
                <a:lnTo>
                  <a:pt x="1269745" y="230720"/>
                </a:lnTo>
                <a:lnTo>
                  <a:pt x="1255586" y="190684"/>
                </a:lnTo>
                <a:lnTo>
                  <a:pt x="1255053" y="175543"/>
                </a:lnTo>
                <a:lnTo>
                  <a:pt x="1255133" y="156488"/>
                </a:lnTo>
                <a:lnTo>
                  <a:pt x="1256918" y="118338"/>
                </a:lnTo>
                <a:lnTo>
                  <a:pt x="1274572" y="85305"/>
                </a:lnTo>
                <a:lnTo>
                  <a:pt x="1321104" y="85305"/>
                </a:lnTo>
                <a:lnTo>
                  <a:pt x="1319149" y="83921"/>
                </a:lnTo>
                <a:lnTo>
                  <a:pt x="1309836" y="79145"/>
                </a:lnTo>
                <a:lnTo>
                  <a:pt x="1300178" y="75731"/>
                </a:lnTo>
                <a:lnTo>
                  <a:pt x="1290163" y="73682"/>
                </a:lnTo>
                <a:lnTo>
                  <a:pt x="1279778" y="72999"/>
                </a:lnTo>
                <a:close/>
              </a:path>
              <a:path w="1728470" h="316229">
                <a:moveTo>
                  <a:pt x="1321104" y="85305"/>
                </a:moveTo>
                <a:lnTo>
                  <a:pt x="1285366" y="85305"/>
                </a:lnTo>
                <a:lnTo>
                  <a:pt x="1289177" y="86525"/>
                </a:lnTo>
                <a:lnTo>
                  <a:pt x="1292225" y="88950"/>
                </a:lnTo>
                <a:lnTo>
                  <a:pt x="1305093" y="131890"/>
                </a:lnTo>
                <a:lnTo>
                  <a:pt x="1305193" y="156488"/>
                </a:lnTo>
                <a:lnTo>
                  <a:pt x="1305071" y="168426"/>
                </a:lnTo>
                <a:lnTo>
                  <a:pt x="1301750" y="212051"/>
                </a:lnTo>
                <a:lnTo>
                  <a:pt x="1284986" y="232854"/>
                </a:lnTo>
                <a:lnTo>
                  <a:pt x="1321199" y="232854"/>
                </a:lnTo>
                <a:lnTo>
                  <a:pt x="1351851" y="190684"/>
                </a:lnTo>
                <a:lnTo>
                  <a:pt x="1356186" y="159689"/>
                </a:lnTo>
                <a:lnTo>
                  <a:pt x="1356106" y="156488"/>
                </a:lnTo>
                <a:lnTo>
                  <a:pt x="1346835" y="114960"/>
                </a:lnTo>
                <a:lnTo>
                  <a:pt x="1327671" y="89955"/>
                </a:lnTo>
                <a:lnTo>
                  <a:pt x="1321104" y="85305"/>
                </a:lnTo>
                <a:close/>
              </a:path>
              <a:path w="1728470" h="316229">
                <a:moveTo>
                  <a:pt x="1444370" y="77851"/>
                </a:moveTo>
                <a:lnTo>
                  <a:pt x="1376426" y="77851"/>
                </a:lnTo>
                <a:lnTo>
                  <a:pt x="1376426" y="84264"/>
                </a:lnTo>
                <a:lnTo>
                  <a:pt x="1384045" y="84734"/>
                </a:lnTo>
                <a:lnTo>
                  <a:pt x="1389126" y="86550"/>
                </a:lnTo>
                <a:lnTo>
                  <a:pt x="1394460" y="92913"/>
                </a:lnTo>
                <a:lnTo>
                  <a:pt x="1395856" y="100215"/>
                </a:lnTo>
                <a:lnTo>
                  <a:pt x="1395856" y="293890"/>
                </a:lnTo>
                <a:lnTo>
                  <a:pt x="1394714" y="300774"/>
                </a:lnTo>
                <a:lnTo>
                  <a:pt x="1388872" y="307238"/>
                </a:lnTo>
                <a:lnTo>
                  <a:pt x="1383538" y="309257"/>
                </a:lnTo>
                <a:lnTo>
                  <a:pt x="1376426" y="309499"/>
                </a:lnTo>
                <a:lnTo>
                  <a:pt x="1376426" y="315912"/>
                </a:lnTo>
                <a:lnTo>
                  <a:pt x="1468754" y="315912"/>
                </a:lnTo>
                <a:lnTo>
                  <a:pt x="1468754" y="309499"/>
                </a:lnTo>
                <a:lnTo>
                  <a:pt x="1460753" y="309499"/>
                </a:lnTo>
                <a:lnTo>
                  <a:pt x="1455292" y="308800"/>
                </a:lnTo>
                <a:lnTo>
                  <a:pt x="1449704" y="306031"/>
                </a:lnTo>
                <a:lnTo>
                  <a:pt x="1447673" y="303834"/>
                </a:lnTo>
                <a:lnTo>
                  <a:pt x="1446379" y="300774"/>
                </a:lnTo>
                <a:lnTo>
                  <a:pt x="1445005" y="297815"/>
                </a:lnTo>
                <a:lnTo>
                  <a:pt x="1444370" y="292150"/>
                </a:lnTo>
                <a:lnTo>
                  <a:pt x="1444370" y="223494"/>
                </a:lnTo>
                <a:lnTo>
                  <a:pt x="1463143" y="223494"/>
                </a:lnTo>
                <a:lnTo>
                  <a:pt x="1459785" y="221851"/>
                </a:lnTo>
                <a:lnTo>
                  <a:pt x="1451941" y="215239"/>
                </a:lnTo>
                <a:lnTo>
                  <a:pt x="1444370" y="205981"/>
                </a:lnTo>
                <a:lnTo>
                  <a:pt x="1444370" y="119468"/>
                </a:lnTo>
                <a:lnTo>
                  <a:pt x="1450393" y="108391"/>
                </a:lnTo>
                <a:lnTo>
                  <a:pt x="1457213" y="100477"/>
                </a:lnTo>
                <a:lnTo>
                  <a:pt x="1459301" y="99174"/>
                </a:lnTo>
                <a:lnTo>
                  <a:pt x="1444370" y="99174"/>
                </a:lnTo>
                <a:lnTo>
                  <a:pt x="1444370" y="77851"/>
                </a:lnTo>
                <a:close/>
              </a:path>
              <a:path w="1728470" h="316229">
                <a:moveTo>
                  <a:pt x="1463143" y="223494"/>
                </a:moveTo>
                <a:lnTo>
                  <a:pt x="1444370" y="223494"/>
                </a:lnTo>
                <a:lnTo>
                  <a:pt x="1450720" y="230784"/>
                </a:lnTo>
                <a:lnTo>
                  <a:pt x="1487551" y="244817"/>
                </a:lnTo>
                <a:lnTo>
                  <a:pt x="1496502" y="244151"/>
                </a:lnTo>
                <a:lnTo>
                  <a:pt x="1528904" y="227139"/>
                </a:lnTo>
                <a:lnTo>
                  <a:pt x="1476248" y="227139"/>
                </a:lnTo>
                <a:lnTo>
                  <a:pt x="1467891" y="225817"/>
                </a:lnTo>
                <a:lnTo>
                  <a:pt x="1463143" y="223494"/>
                </a:lnTo>
                <a:close/>
              </a:path>
              <a:path w="1728470" h="316229">
                <a:moveTo>
                  <a:pt x="1531738" y="94145"/>
                </a:moveTo>
                <a:lnTo>
                  <a:pt x="1480565" y="94145"/>
                </a:lnTo>
                <a:lnTo>
                  <a:pt x="1486407" y="97561"/>
                </a:lnTo>
                <a:lnTo>
                  <a:pt x="1490852" y="104381"/>
                </a:lnTo>
                <a:lnTo>
                  <a:pt x="1495186" y="113754"/>
                </a:lnTo>
                <a:lnTo>
                  <a:pt x="1498282" y="126442"/>
                </a:lnTo>
                <a:lnTo>
                  <a:pt x="1500139" y="142448"/>
                </a:lnTo>
                <a:lnTo>
                  <a:pt x="1500759" y="161772"/>
                </a:lnTo>
                <a:lnTo>
                  <a:pt x="1500189" y="180584"/>
                </a:lnTo>
                <a:lnTo>
                  <a:pt x="1487677" y="223837"/>
                </a:lnTo>
                <a:lnTo>
                  <a:pt x="1482470" y="227139"/>
                </a:lnTo>
                <a:lnTo>
                  <a:pt x="1528904" y="227139"/>
                </a:lnTo>
                <a:lnTo>
                  <a:pt x="1547239" y="192674"/>
                </a:lnTo>
                <a:lnTo>
                  <a:pt x="1551686" y="158127"/>
                </a:lnTo>
                <a:lnTo>
                  <a:pt x="1551209" y="146876"/>
                </a:lnTo>
                <a:lnTo>
                  <a:pt x="1539807" y="106002"/>
                </a:lnTo>
                <a:lnTo>
                  <a:pt x="1534667" y="97685"/>
                </a:lnTo>
                <a:lnTo>
                  <a:pt x="1531738" y="94145"/>
                </a:lnTo>
                <a:close/>
              </a:path>
              <a:path w="1728470" h="316229">
                <a:moveTo>
                  <a:pt x="1489328" y="72999"/>
                </a:moveTo>
                <a:lnTo>
                  <a:pt x="1450086" y="90855"/>
                </a:lnTo>
                <a:lnTo>
                  <a:pt x="1444370" y="99174"/>
                </a:lnTo>
                <a:lnTo>
                  <a:pt x="1459301" y="99174"/>
                </a:lnTo>
                <a:lnTo>
                  <a:pt x="1464819" y="95728"/>
                </a:lnTo>
                <a:lnTo>
                  <a:pt x="1473200" y="94145"/>
                </a:lnTo>
                <a:lnTo>
                  <a:pt x="1531738" y="94145"/>
                </a:lnTo>
                <a:lnTo>
                  <a:pt x="1528671" y="90439"/>
                </a:lnTo>
                <a:lnTo>
                  <a:pt x="1521840" y="84264"/>
                </a:lnTo>
                <a:lnTo>
                  <a:pt x="1514296" y="79337"/>
                </a:lnTo>
                <a:lnTo>
                  <a:pt x="1506346" y="75817"/>
                </a:lnTo>
                <a:lnTo>
                  <a:pt x="1498016" y="73704"/>
                </a:lnTo>
                <a:lnTo>
                  <a:pt x="1489328" y="72999"/>
                </a:lnTo>
                <a:close/>
              </a:path>
              <a:path w="1728470" h="316229">
                <a:moveTo>
                  <a:pt x="1713315" y="40754"/>
                </a:moveTo>
                <a:lnTo>
                  <a:pt x="1628393" y="40754"/>
                </a:lnTo>
                <a:lnTo>
                  <a:pt x="1636254" y="41506"/>
                </a:lnTo>
                <a:lnTo>
                  <a:pt x="1643459" y="43764"/>
                </a:lnTo>
                <a:lnTo>
                  <a:pt x="1666561" y="74337"/>
                </a:lnTo>
                <a:lnTo>
                  <a:pt x="1667255" y="83058"/>
                </a:lnTo>
                <a:lnTo>
                  <a:pt x="1666400" y="95613"/>
                </a:lnTo>
                <a:lnTo>
                  <a:pt x="1653666" y="134200"/>
                </a:lnTo>
                <a:lnTo>
                  <a:pt x="1627584" y="172781"/>
                </a:lnTo>
                <a:lnTo>
                  <a:pt x="1576451" y="236156"/>
                </a:lnTo>
                <a:lnTo>
                  <a:pt x="1576451" y="239966"/>
                </a:lnTo>
                <a:lnTo>
                  <a:pt x="1714753" y="239966"/>
                </a:lnTo>
                <a:lnTo>
                  <a:pt x="1723581" y="194538"/>
                </a:lnTo>
                <a:lnTo>
                  <a:pt x="1627759" y="194538"/>
                </a:lnTo>
                <a:lnTo>
                  <a:pt x="1654617" y="167428"/>
                </a:lnTo>
                <a:lnTo>
                  <a:pt x="1692856" y="122695"/>
                </a:lnTo>
                <a:lnTo>
                  <a:pt x="1713817" y="81495"/>
                </a:lnTo>
                <a:lnTo>
                  <a:pt x="1717039" y="58254"/>
                </a:lnTo>
                <a:lnTo>
                  <a:pt x="1716518" y="51816"/>
                </a:lnTo>
                <a:lnTo>
                  <a:pt x="1714960" y="45148"/>
                </a:lnTo>
                <a:lnTo>
                  <a:pt x="1713315" y="40754"/>
                </a:lnTo>
                <a:close/>
              </a:path>
              <a:path w="1728470" h="316229">
                <a:moveTo>
                  <a:pt x="1727962" y="171996"/>
                </a:moveTo>
                <a:lnTo>
                  <a:pt x="1721739" y="171996"/>
                </a:lnTo>
                <a:lnTo>
                  <a:pt x="1717802" y="179971"/>
                </a:lnTo>
                <a:lnTo>
                  <a:pt x="1714627" y="185204"/>
                </a:lnTo>
                <a:lnTo>
                  <a:pt x="1709801" y="190182"/>
                </a:lnTo>
                <a:lnTo>
                  <a:pt x="1706626" y="191935"/>
                </a:lnTo>
                <a:lnTo>
                  <a:pt x="1699132" y="194017"/>
                </a:lnTo>
                <a:lnTo>
                  <a:pt x="1691004" y="194538"/>
                </a:lnTo>
                <a:lnTo>
                  <a:pt x="1723581" y="194538"/>
                </a:lnTo>
                <a:lnTo>
                  <a:pt x="1727962" y="171996"/>
                </a:lnTo>
                <a:close/>
              </a:path>
              <a:path w="1728470" h="316229">
                <a:moveTo>
                  <a:pt x="1653031" y="0"/>
                </a:moveTo>
                <a:lnTo>
                  <a:pt x="1608963" y="15951"/>
                </a:lnTo>
                <a:lnTo>
                  <a:pt x="1585906" y="49637"/>
                </a:lnTo>
                <a:lnTo>
                  <a:pt x="1580641" y="65201"/>
                </a:lnTo>
                <a:lnTo>
                  <a:pt x="1586991" y="67449"/>
                </a:lnTo>
                <a:lnTo>
                  <a:pt x="1595086" y="55766"/>
                </a:lnTo>
                <a:lnTo>
                  <a:pt x="1604692" y="47424"/>
                </a:lnTo>
                <a:lnTo>
                  <a:pt x="1615799" y="42421"/>
                </a:lnTo>
                <a:lnTo>
                  <a:pt x="1628393" y="40754"/>
                </a:lnTo>
                <a:lnTo>
                  <a:pt x="1713315" y="40754"/>
                </a:lnTo>
                <a:lnTo>
                  <a:pt x="1712378" y="38252"/>
                </a:lnTo>
                <a:lnTo>
                  <a:pt x="1685670" y="8331"/>
                </a:lnTo>
                <a:lnTo>
                  <a:pt x="1661793" y="521"/>
                </a:lnTo>
                <a:lnTo>
                  <a:pt x="1653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42634" y="5936284"/>
            <a:ext cx="126873" cy="2399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363592" y="5784291"/>
            <a:ext cx="213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==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1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00" b="1" strike="sngStrike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800" spc="-5" b="1" strike="noStrike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44535" y="4644644"/>
            <a:ext cx="1676400" cy="1219200"/>
          </a:xfrm>
          <a:custGeom>
            <a:avLst/>
            <a:gdLst/>
            <a:ahLst/>
            <a:cxnLst/>
            <a:rect l="l" t="t" r="r" b="b"/>
            <a:pathLst>
              <a:path w="1676400" h="1219200">
                <a:moveTo>
                  <a:pt x="800905" y="882014"/>
                </a:moveTo>
                <a:lnTo>
                  <a:pt x="598805" y="882014"/>
                </a:lnTo>
                <a:lnTo>
                  <a:pt x="658495" y="1219199"/>
                </a:lnTo>
                <a:lnTo>
                  <a:pt x="800905" y="882014"/>
                </a:lnTo>
                <a:close/>
              </a:path>
              <a:path w="1676400" h="1219200">
                <a:moveTo>
                  <a:pt x="1082684" y="843025"/>
                </a:moveTo>
                <a:lnTo>
                  <a:pt x="817372" y="843025"/>
                </a:lnTo>
                <a:lnTo>
                  <a:pt x="1028065" y="1114043"/>
                </a:lnTo>
                <a:lnTo>
                  <a:pt x="1082684" y="843025"/>
                </a:lnTo>
                <a:close/>
              </a:path>
              <a:path w="1676400" h="1219200">
                <a:moveTo>
                  <a:pt x="1336559" y="815974"/>
                </a:moveTo>
                <a:lnTo>
                  <a:pt x="1088136" y="815974"/>
                </a:lnTo>
                <a:lnTo>
                  <a:pt x="1408303" y="1021359"/>
                </a:lnTo>
                <a:lnTo>
                  <a:pt x="1336559" y="815974"/>
                </a:lnTo>
                <a:close/>
              </a:path>
              <a:path w="1676400" h="1219200">
                <a:moveTo>
                  <a:pt x="1326311" y="786637"/>
                </a:moveTo>
                <a:lnTo>
                  <a:pt x="439800" y="786637"/>
                </a:lnTo>
                <a:lnTo>
                  <a:pt x="369570" y="994384"/>
                </a:lnTo>
                <a:lnTo>
                  <a:pt x="598805" y="882014"/>
                </a:lnTo>
                <a:lnTo>
                  <a:pt x="800905" y="882014"/>
                </a:lnTo>
                <a:lnTo>
                  <a:pt x="817372" y="843025"/>
                </a:lnTo>
                <a:lnTo>
                  <a:pt x="1082684" y="843025"/>
                </a:lnTo>
                <a:lnTo>
                  <a:pt x="1088136" y="815974"/>
                </a:lnTo>
                <a:lnTo>
                  <a:pt x="1336559" y="815974"/>
                </a:lnTo>
                <a:lnTo>
                  <a:pt x="1326311" y="786637"/>
                </a:lnTo>
                <a:close/>
              </a:path>
              <a:path w="1676400" h="1219200">
                <a:moveTo>
                  <a:pt x="28702" y="129539"/>
                </a:moveTo>
                <a:lnTo>
                  <a:pt x="359156" y="429894"/>
                </a:lnTo>
                <a:lnTo>
                  <a:pt x="0" y="486282"/>
                </a:lnTo>
                <a:lnTo>
                  <a:pt x="288925" y="664590"/>
                </a:lnTo>
                <a:lnTo>
                  <a:pt x="10414" y="823340"/>
                </a:lnTo>
                <a:lnTo>
                  <a:pt x="439800" y="786637"/>
                </a:lnTo>
                <a:lnTo>
                  <a:pt x="1326311" y="786637"/>
                </a:lnTo>
                <a:lnTo>
                  <a:pt x="1306703" y="730503"/>
                </a:lnTo>
                <a:lnTo>
                  <a:pt x="1638005" y="730503"/>
                </a:lnTo>
                <a:lnTo>
                  <a:pt x="1366520" y="591311"/>
                </a:lnTo>
                <a:lnTo>
                  <a:pt x="1637411" y="459231"/>
                </a:lnTo>
                <a:lnTo>
                  <a:pt x="1296289" y="412876"/>
                </a:lnTo>
                <a:lnTo>
                  <a:pt x="1341594" y="356742"/>
                </a:lnTo>
                <a:lnTo>
                  <a:pt x="567436" y="356742"/>
                </a:lnTo>
                <a:lnTo>
                  <a:pt x="28702" y="129539"/>
                </a:lnTo>
                <a:close/>
              </a:path>
              <a:path w="1676400" h="1219200">
                <a:moveTo>
                  <a:pt x="1638005" y="730503"/>
                </a:moveTo>
                <a:lnTo>
                  <a:pt x="1306703" y="730503"/>
                </a:lnTo>
                <a:lnTo>
                  <a:pt x="1676400" y="750188"/>
                </a:lnTo>
                <a:lnTo>
                  <a:pt x="1638005" y="730503"/>
                </a:lnTo>
                <a:close/>
              </a:path>
              <a:path w="1676400" h="1219200">
                <a:moveTo>
                  <a:pt x="648208" y="129539"/>
                </a:moveTo>
                <a:lnTo>
                  <a:pt x="567436" y="356742"/>
                </a:lnTo>
                <a:lnTo>
                  <a:pt x="1341594" y="356742"/>
                </a:lnTo>
                <a:lnTo>
                  <a:pt x="1365271" y="327405"/>
                </a:lnTo>
                <a:lnTo>
                  <a:pt x="838200" y="327405"/>
                </a:lnTo>
                <a:lnTo>
                  <a:pt x="648208" y="129539"/>
                </a:lnTo>
                <a:close/>
              </a:path>
              <a:path w="1676400" h="1219200">
                <a:moveTo>
                  <a:pt x="1127125" y="0"/>
                </a:moveTo>
                <a:lnTo>
                  <a:pt x="838200" y="327405"/>
                </a:lnTo>
                <a:lnTo>
                  <a:pt x="1365271" y="327405"/>
                </a:lnTo>
                <a:lnTo>
                  <a:pt x="1386899" y="300608"/>
                </a:lnTo>
                <a:lnTo>
                  <a:pt x="1098550" y="300608"/>
                </a:lnTo>
                <a:lnTo>
                  <a:pt x="1127125" y="0"/>
                </a:lnTo>
                <a:close/>
              </a:path>
              <a:path w="1676400" h="1219200">
                <a:moveTo>
                  <a:pt x="1426464" y="251586"/>
                </a:moveTo>
                <a:lnTo>
                  <a:pt x="1098550" y="300608"/>
                </a:lnTo>
                <a:lnTo>
                  <a:pt x="1386899" y="300608"/>
                </a:lnTo>
                <a:lnTo>
                  <a:pt x="1426464" y="251586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55635" y="4619244"/>
            <a:ext cx="1676400" cy="1219200"/>
          </a:xfrm>
          <a:custGeom>
            <a:avLst/>
            <a:gdLst/>
            <a:ahLst/>
            <a:cxnLst/>
            <a:rect l="l" t="t" r="r" b="b"/>
            <a:pathLst>
              <a:path w="1676400" h="1219200">
                <a:moveTo>
                  <a:pt x="800905" y="882014"/>
                </a:moveTo>
                <a:lnTo>
                  <a:pt x="598805" y="882014"/>
                </a:lnTo>
                <a:lnTo>
                  <a:pt x="658495" y="1219199"/>
                </a:lnTo>
                <a:lnTo>
                  <a:pt x="800905" y="882014"/>
                </a:lnTo>
                <a:close/>
              </a:path>
              <a:path w="1676400" h="1219200">
                <a:moveTo>
                  <a:pt x="1082684" y="843025"/>
                </a:moveTo>
                <a:lnTo>
                  <a:pt x="817372" y="843025"/>
                </a:lnTo>
                <a:lnTo>
                  <a:pt x="1028065" y="1114043"/>
                </a:lnTo>
                <a:lnTo>
                  <a:pt x="1082684" y="843025"/>
                </a:lnTo>
                <a:close/>
              </a:path>
              <a:path w="1676400" h="1219200">
                <a:moveTo>
                  <a:pt x="1336559" y="815974"/>
                </a:moveTo>
                <a:lnTo>
                  <a:pt x="1088136" y="815974"/>
                </a:lnTo>
                <a:lnTo>
                  <a:pt x="1408303" y="1021359"/>
                </a:lnTo>
                <a:lnTo>
                  <a:pt x="1336559" y="815974"/>
                </a:lnTo>
                <a:close/>
              </a:path>
              <a:path w="1676400" h="1219200">
                <a:moveTo>
                  <a:pt x="1326311" y="786637"/>
                </a:moveTo>
                <a:lnTo>
                  <a:pt x="439800" y="786637"/>
                </a:lnTo>
                <a:lnTo>
                  <a:pt x="369570" y="994384"/>
                </a:lnTo>
                <a:lnTo>
                  <a:pt x="598805" y="882014"/>
                </a:lnTo>
                <a:lnTo>
                  <a:pt x="800905" y="882014"/>
                </a:lnTo>
                <a:lnTo>
                  <a:pt x="817372" y="843025"/>
                </a:lnTo>
                <a:lnTo>
                  <a:pt x="1082684" y="843025"/>
                </a:lnTo>
                <a:lnTo>
                  <a:pt x="1088136" y="815974"/>
                </a:lnTo>
                <a:lnTo>
                  <a:pt x="1336559" y="815974"/>
                </a:lnTo>
                <a:lnTo>
                  <a:pt x="1326311" y="786637"/>
                </a:lnTo>
                <a:close/>
              </a:path>
              <a:path w="1676400" h="1219200">
                <a:moveTo>
                  <a:pt x="28702" y="129539"/>
                </a:moveTo>
                <a:lnTo>
                  <a:pt x="359156" y="429894"/>
                </a:lnTo>
                <a:lnTo>
                  <a:pt x="0" y="486282"/>
                </a:lnTo>
                <a:lnTo>
                  <a:pt x="288925" y="664590"/>
                </a:lnTo>
                <a:lnTo>
                  <a:pt x="10414" y="823340"/>
                </a:lnTo>
                <a:lnTo>
                  <a:pt x="439800" y="786637"/>
                </a:lnTo>
                <a:lnTo>
                  <a:pt x="1326311" y="786637"/>
                </a:lnTo>
                <a:lnTo>
                  <a:pt x="1306703" y="730503"/>
                </a:lnTo>
                <a:lnTo>
                  <a:pt x="1638005" y="730503"/>
                </a:lnTo>
                <a:lnTo>
                  <a:pt x="1366520" y="591311"/>
                </a:lnTo>
                <a:lnTo>
                  <a:pt x="1637411" y="459231"/>
                </a:lnTo>
                <a:lnTo>
                  <a:pt x="1296289" y="412876"/>
                </a:lnTo>
                <a:lnTo>
                  <a:pt x="1341594" y="356742"/>
                </a:lnTo>
                <a:lnTo>
                  <a:pt x="567436" y="356742"/>
                </a:lnTo>
                <a:lnTo>
                  <a:pt x="28702" y="129539"/>
                </a:lnTo>
                <a:close/>
              </a:path>
              <a:path w="1676400" h="1219200">
                <a:moveTo>
                  <a:pt x="1638005" y="730503"/>
                </a:moveTo>
                <a:lnTo>
                  <a:pt x="1306703" y="730503"/>
                </a:lnTo>
                <a:lnTo>
                  <a:pt x="1676400" y="750188"/>
                </a:lnTo>
                <a:lnTo>
                  <a:pt x="1638005" y="730503"/>
                </a:lnTo>
                <a:close/>
              </a:path>
              <a:path w="1676400" h="1219200">
                <a:moveTo>
                  <a:pt x="648208" y="129539"/>
                </a:moveTo>
                <a:lnTo>
                  <a:pt x="567436" y="356742"/>
                </a:lnTo>
                <a:lnTo>
                  <a:pt x="1341594" y="356742"/>
                </a:lnTo>
                <a:lnTo>
                  <a:pt x="1365271" y="327405"/>
                </a:lnTo>
                <a:lnTo>
                  <a:pt x="838200" y="327405"/>
                </a:lnTo>
                <a:lnTo>
                  <a:pt x="648208" y="129539"/>
                </a:lnTo>
                <a:close/>
              </a:path>
              <a:path w="1676400" h="1219200">
                <a:moveTo>
                  <a:pt x="1127125" y="0"/>
                </a:moveTo>
                <a:lnTo>
                  <a:pt x="838200" y="327405"/>
                </a:lnTo>
                <a:lnTo>
                  <a:pt x="1365271" y="327405"/>
                </a:lnTo>
                <a:lnTo>
                  <a:pt x="1386899" y="300608"/>
                </a:lnTo>
                <a:lnTo>
                  <a:pt x="1098550" y="300608"/>
                </a:lnTo>
                <a:lnTo>
                  <a:pt x="1127125" y="0"/>
                </a:lnTo>
                <a:close/>
              </a:path>
              <a:path w="1676400" h="1219200">
                <a:moveTo>
                  <a:pt x="1426464" y="251586"/>
                </a:moveTo>
                <a:lnTo>
                  <a:pt x="1098550" y="300608"/>
                </a:lnTo>
                <a:lnTo>
                  <a:pt x="1386899" y="300608"/>
                </a:lnTo>
                <a:lnTo>
                  <a:pt x="1426464" y="25158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95615" y="4970907"/>
            <a:ext cx="952500" cy="460375"/>
          </a:xfrm>
          <a:custGeom>
            <a:avLst/>
            <a:gdLst/>
            <a:ahLst/>
            <a:cxnLst/>
            <a:rect l="l" t="t" r="r" b="b"/>
            <a:pathLst>
              <a:path w="952500" h="460375">
                <a:moveTo>
                  <a:pt x="121697" y="236220"/>
                </a:moveTo>
                <a:lnTo>
                  <a:pt x="83565" y="236220"/>
                </a:lnTo>
                <a:lnTo>
                  <a:pt x="83452" y="294435"/>
                </a:lnTo>
                <a:lnTo>
                  <a:pt x="83135" y="347472"/>
                </a:lnTo>
                <a:lnTo>
                  <a:pt x="83036" y="359791"/>
                </a:lnTo>
                <a:lnTo>
                  <a:pt x="82545" y="404606"/>
                </a:lnTo>
                <a:lnTo>
                  <a:pt x="81660" y="460375"/>
                </a:lnTo>
                <a:lnTo>
                  <a:pt x="123570" y="447167"/>
                </a:lnTo>
                <a:lnTo>
                  <a:pt x="122885" y="424595"/>
                </a:lnTo>
                <a:lnTo>
                  <a:pt x="122371" y="390475"/>
                </a:lnTo>
                <a:lnTo>
                  <a:pt x="121970" y="340932"/>
                </a:lnTo>
                <a:lnTo>
                  <a:pt x="121753" y="282956"/>
                </a:lnTo>
                <a:lnTo>
                  <a:pt x="121697" y="236220"/>
                </a:lnTo>
                <a:close/>
              </a:path>
              <a:path w="952500" h="460375">
                <a:moveTo>
                  <a:pt x="349306" y="369062"/>
                </a:moveTo>
                <a:lnTo>
                  <a:pt x="302640" y="369062"/>
                </a:lnTo>
                <a:lnTo>
                  <a:pt x="316694" y="388090"/>
                </a:lnTo>
                <a:lnTo>
                  <a:pt x="346896" y="418621"/>
                </a:lnTo>
                <a:lnTo>
                  <a:pt x="379452" y="439435"/>
                </a:lnTo>
                <a:lnTo>
                  <a:pt x="425957" y="456438"/>
                </a:lnTo>
                <a:lnTo>
                  <a:pt x="438384" y="457747"/>
                </a:lnTo>
                <a:lnTo>
                  <a:pt x="446119" y="455771"/>
                </a:lnTo>
                <a:lnTo>
                  <a:pt x="449139" y="450508"/>
                </a:lnTo>
                <a:lnTo>
                  <a:pt x="447420" y="441960"/>
                </a:lnTo>
                <a:lnTo>
                  <a:pt x="443321" y="433792"/>
                </a:lnTo>
                <a:lnTo>
                  <a:pt x="440150" y="423957"/>
                </a:lnTo>
                <a:lnTo>
                  <a:pt x="437884" y="412456"/>
                </a:lnTo>
                <a:lnTo>
                  <a:pt x="437500" y="408813"/>
                </a:lnTo>
                <a:lnTo>
                  <a:pt x="403351" y="408813"/>
                </a:lnTo>
                <a:lnTo>
                  <a:pt x="384423" y="398406"/>
                </a:lnTo>
                <a:lnTo>
                  <a:pt x="365934" y="384714"/>
                </a:lnTo>
                <a:lnTo>
                  <a:pt x="349306" y="369062"/>
                </a:lnTo>
                <a:close/>
              </a:path>
              <a:path w="952500" h="460375">
                <a:moveTo>
                  <a:pt x="298877" y="245491"/>
                </a:moveTo>
                <a:lnTo>
                  <a:pt x="260984" y="245491"/>
                </a:lnTo>
                <a:lnTo>
                  <a:pt x="266509" y="273518"/>
                </a:lnTo>
                <a:lnTo>
                  <a:pt x="272605" y="298926"/>
                </a:lnTo>
                <a:lnTo>
                  <a:pt x="279273" y="321714"/>
                </a:lnTo>
                <a:lnTo>
                  <a:pt x="286511" y="341884"/>
                </a:lnTo>
                <a:lnTo>
                  <a:pt x="257671" y="367625"/>
                </a:lnTo>
                <a:lnTo>
                  <a:pt x="224662" y="391890"/>
                </a:lnTo>
                <a:lnTo>
                  <a:pt x="187463" y="414678"/>
                </a:lnTo>
                <a:lnTo>
                  <a:pt x="146050" y="435991"/>
                </a:lnTo>
                <a:lnTo>
                  <a:pt x="149986" y="449072"/>
                </a:lnTo>
                <a:lnTo>
                  <a:pt x="194734" y="433855"/>
                </a:lnTo>
                <a:lnTo>
                  <a:pt x="235076" y="415448"/>
                </a:lnTo>
                <a:lnTo>
                  <a:pt x="271037" y="393850"/>
                </a:lnTo>
                <a:lnTo>
                  <a:pt x="302640" y="369062"/>
                </a:lnTo>
                <a:lnTo>
                  <a:pt x="349306" y="369062"/>
                </a:lnTo>
                <a:lnTo>
                  <a:pt x="347898" y="367736"/>
                </a:lnTo>
                <a:lnTo>
                  <a:pt x="330326" y="347472"/>
                </a:lnTo>
                <a:lnTo>
                  <a:pt x="348235" y="332186"/>
                </a:lnTo>
                <a:lnTo>
                  <a:pt x="363701" y="317627"/>
                </a:lnTo>
                <a:lnTo>
                  <a:pt x="317118" y="317627"/>
                </a:lnTo>
                <a:lnTo>
                  <a:pt x="311570" y="301196"/>
                </a:lnTo>
                <a:lnTo>
                  <a:pt x="306546" y="282956"/>
                </a:lnTo>
                <a:lnTo>
                  <a:pt x="302045" y="262905"/>
                </a:lnTo>
                <a:lnTo>
                  <a:pt x="298877" y="245491"/>
                </a:lnTo>
                <a:close/>
              </a:path>
              <a:path w="952500" h="460375">
                <a:moveTo>
                  <a:pt x="420369" y="329057"/>
                </a:moveTo>
                <a:lnTo>
                  <a:pt x="415442" y="350609"/>
                </a:lnTo>
                <a:lnTo>
                  <a:pt x="410956" y="371078"/>
                </a:lnTo>
                <a:lnTo>
                  <a:pt x="406921" y="390475"/>
                </a:lnTo>
                <a:lnTo>
                  <a:pt x="403351" y="408813"/>
                </a:lnTo>
                <a:lnTo>
                  <a:pt x="437500" y="408813"/>
                </a:lnTo>
                <a:lnTo>
                  <a:pt x="436499" y="399288"/>
                </a:lnTo>
                <a:lnTo>
                  <a:pt x="435903" y="384768"/>
                </a:lnTo>
                <a:lnTo>
                  <a:pt x="436022" y="369046"/>
                </a:lnTo>
                <a:lnTo>
                  <a:pt x="436856" y="352157"/>
                </a:lnTo>
                <a:lnTo>
                  <a:pt x="438403" y="334137"/>
                </a:lnTo>
                <a:lnTo>
                  <a:pt x="420369" y="329057"/>
                </a:lnTo>
                <a:close/>
              </a:path>
              <a:path w="952500" h="460375">
                <a:moveTo>
                  <a:pt x="121665" y="148971"/>
                </a:moveTo>
                <a:lnTo>
                  <a:pt x="83565" y="148971"/>
                </a:lnTo>
                <a:lnTo>
                  <a:pt x="69830" y="201187"/>
                </a:lnTo>
                <a:lnTo>
                  <a:pt x="51307" y="252476"/>
                </a:lnTo>
                <a:lnTo>
                  <a:pt x="28023" y="302811"/>
                </a:lnTo>
                <a:lnTo>
                  <a:pt x="0" y="352171"/>
                </a:lnTo>
                <a:lnTo>
                  <a:pt x="12445" y="359791"/>
                </a:lnTo>
                <a:lnTo>
                  <a:pt x="34738" y="333285"/>
                </a:lnTo>
                <a:lnTo>
                  <a:pt x="54006" y="303863"/>
                </a:lnTo>
                <a:lnTo>
                  <a:pt x="70274" y="271512"/>
                </a:lnTo>
                <a:lnTo>
                  <a:pt x="83565" y="236220"/>
                </a:lnTo>
                <a:lnTo>
                  <a:pt x="121697" y="236220"/>
                </a:lnTo>
                <a:lnTo>
                  <a:pt x="121665" y="205867"/>
                </a:lnTo>
                <a:lnTo>
                  <a:pt x="155113" y="205867"/>
                </a:lnTo>
                <a:lnTo>
                  <a:pt x="152034" y="203930"/>
                </a:lnTo>
                <a:lnTo>
                  <a:pt x="138261" y="196524"/>
                </a:lnTo>
                <a:lnTo>
                  <a:pt x="121665" y="188595"/>
                </a:lnTo>
                <a:lnTo>
                  <a:pt x="121665" y="148971"/>
                </a:lnTo>
                <a:close/>
              </a:path>
              <a:path w="952500" h="460375">
                <a:moveTo>
                  <a:pt x="380152" y="230910"/>
                </a:moveTo>
                <a:lnTo>
                  <a:pt x="378817" y="231075"/>
                </a:lnTo>
                <a:lnTo>
                  <a:pt x="367875" y="250672"/>
                </a:lnTo>
                <a:lnTo>
                  <a:pt x="353663" y="272113"/>
                </a:lnTo>
                <a:lnTo>
                  <a:pt x="336736" y="294435"/>
                </a:lnTo>
                <a:lnTo>
                  <a:pt x="317118" y="317627"/>
                </a:lnTo>
                <a:lnTo>
                  <a:pt x="363701" y="317627"/>
                </a:lnTo>
                <a:lnTo>
                  <a:pt x="365775" y="315674"/>
                </a:lnTo>
                <a:lnTo>
                  <a:pt x="382958" y="297947"/>
                </a:lnTo>
                <a:lnTo>
                  <a:pt x="399795" y="279019"/>
                </a:lnTo>
                <a:lnTo>
                  <a:pt x="421385" y="271272"/>
                </a:lnTo>
                <a:lnTo>
                  <a:pt x="380152" y="230910"/>
                </a:lnTo>
                <a:close/>
              </a:path>
              <a:path w="952500" h="460375">
                <a:moveTo>
                  <a:pt x="155113" y="205867"/>
                </a:moveTo>
                <a:lnTo>
                  <a:pt x="121665" y="205867"/>
                </a:lnTo>
                <a:lnTo>
                  <a:pt x="129089" y="220327"/>
                </a:lnTo>
                <a:lnTo>
                  <a:pt x="135715" y="234013"/>
                </a:lnTo>
                <a:lnTo>
                  <a:pt x="141507" y="246961"/>
                </a:lnTo>
                <a:lnTo>
                  <a:pt x="146430" y="259207"/>
                </a:lnTo>
                <a:lnTo>
                  <a:pt x="151129" y="271780"/>
                </a:lnTo>
                <a:lnTo>
                  <a:pt x="156844" y="278003"/>
                </a:lnTo>
                <a:lnTo>
                  <a:pt x="166877" y="278003"/>
                </a:lnTo>
                <a:lnTo>
                  <a:pt x="171323" y="273177"/>
                </a:lnTo>
                <a:lnTo>
                  <a:pt x="176402" y="263525"/>
                </a:lnTo>
                <a:lnTo>
                  <a:pt x="181609" y="253873"/>
                </a:lnTo>
                <a:lnTo>
                  <a:pt x="184156" y="246961"/>
                </a:lnTo>
                <a:lnTo>
                  <a:pt x="184276" y="243718"/>
                </a:lnTo>
                <a:lnTo>
                  <a:pt x="176402" y="235204"/>
                </a:lnTo>
                <a:lnTo>
                  <a:pt x="182937" y="234401"/>
                </a:lnTo>
                <a:lnTo>
                  <a:pt x="180959" y="229457"/>
                </a:lnTo>
                <a:lnTo>
                  <a:pt x="176829" y="223289"/>
                </a:lnTo>
                <a:lnTo>
                  <a:pt x="171068" y="217170"/>
                </a:lnTo>
                <a:lnTo>
                  <a:pt x="162974" y="210812"/>
                </a:lnTo>
                <a:lnTo>
                  <a:pt x="155113" y="205867"/>
                </a:lnTo>
                <a:close/>
              </a:path>
              <a:path w="952500" h="460375">
                <a:moveTo>
                  <a:pt x="288777" y="161798"/>
                </a:moveTo>
                <a:lnTo>
                  <a:pt x="250951" y="161798"/>
                </a:lnTo>
                <a:lnTo>
                  <a:pt x="252616" y="182683"/>
                </a:lnTo>
                <a:lnTo>
                  <a:pt x="254365" y="200199"/>
                </a:lnTo>
                <a:lnTo>
                  <a:pt x="256184" y="214358"/>
                </a:lnTo>
                <a:lnTo>
                  <a:pt x="258063" y="225171"/>
                </a:lnTo>
                <a:lnTo>
                  <a:pt x="182937" y="234401"/>
                </a:lnTo>
                <a:lnTo>
                  <a:pt x="183445" y="235672"/>
                </a:lnTo>
                <a:lnTo>
                  <a:pt x="184158" y="241046"/>
                </a:lnTo>
                <a:lnTo>
                  <a:pt x="184276" y="243718"/>
                </a:lnTo>
                <a:lnTo>
                  <a:pt x="198246" y="258826"/>
                </a:lnTo>
                <a:lnTo>
                  <a:pt x="213994" y="252984"/>
                </a:lnTo>
                <a:lnTo>
                  <a:pt x="260984" y="245491"/>
                </a:lnTo>
                <a:lnTo>
                  <a:pt x="298877" y="245491"/>
                </a:lnTo>
                <a:lnTo>
                  <a:pt x="298068" y="241046"/>
                </a:lnTo>
                <a:lnTo>
                  <a:pt x="378817" y="231075"/>
                </a:lnTo>
                <a:lnTo>
                  <a:pt x="379349" y="230124"/>
                </a:lnTo>
                <a:lnTo>
                  <a:pt x="386521" y="230124"/>
                </a:lnTo>
                <a:lnTo>
                  <a:pt x="444118" y="223012"/>
                </a:lnTo>
                <a:lnTo>
                  <a:pt x="438906" y="218694"/>
                </a:lnTo>
                <a:lnTo>
                  <a:pt x="295401" y="218694"/>
                </a:lnTo>
                <a:lnTo>
                  <a:pt x="293830" y="208212"/>
                </a:lnTo>
                <a:lnTo>
                  <a:pt x="292163" y="194849"/>
                </a:lnTo>
                <a:lnTo>
                  <a:pt x="290401" y="178581"/>
                </a:lnTo>
                <a:lnTo>
                  <a:pt x="288777" y="161798"/>
                </a:lnTo>
                <a:close/>
              </a:path>
              <a:path w="952500" h="460375">
                <a:moveTo>
                  <a:pt x="182937" y="234401"/>
                </a:moveTo>
                <a:lnTo>
                  <a:pt x="176402" y="235204"/>
                </a:lnTo>
                <a:lnTo>
                  <a:pt x="184276" y="243718"/>
                </a:lnTo>
                <a:lnTo>
                  <a:pt x="184158" y="241046"/>
                </a:lnTo>
                <a:lnTo>
                  <a:pt x="183445" y="235672"/>
                </a:lnTo>
                <a:lnTo>
                  <a:pt x="182937" y="234401"/>
                </a:lnTo>
                <a:close/>
              </a:path>
              <a:path w="952500" h="460375">
                <a:moveTo>
                  <a:pt x="379349" y="230124"/>
                </a:moveTo>
                <a:lnTo>
                  <a:pt x="378817" y="231075"/>
                </a:lnTo>
                <a:lnTo>
                  <a:pt x="380152" y="230910"/>
                </a:lnTo>
                <a:lnTo>
                  <a:pt x="379349" y="230124"/>
                </a:lnTo>
                <a:close/>
              </a:path>
              <a:path w="952500" h="460375">
                <a:moveTo>
                  <a:pt x="386521" y="230124"/>
                </a:moveTo>
                <a:lnTo>
                  <a:pt x="379349" y="230124"/>
                </a:lnTo>
                <a:lnTo>
                  <a:pt x="380152" y="230910"/>
                </a:lnTo>
                <a:lnTo>
                  <a:pt x="386521" y="230124"/>
                </a:lnTo>
                <a:close/>
              </a:path>
              <a:path w="952500" h="460375">
                <a:moveTo>
                  <a:pt x="397509" y="184404"/>
                </a:moveTo>
                <a:lnTo>
                  <a:pt x="374141" y="209677"/>
                </a:lnTo>
                <a:lnTo>
                  <a:pt x="295401" y="218694"/>
                </a:lnTo>
                <a:lnTo>
                  <a:pt x="438906" y="218694"/>
                </a:lnTo>
                <a:lnTo>
                  <a:pt x="397509" y="184404"/>
                </a:lnTo>
                <a:close/>
              </a:path>
              <a:path w="952500" h="460375">
                <a:moveTo>
                  <a:pt x="196560" y="145708"/>
                </a:moveTo>
                <a:lnTo>
                  <a:pt x="176402" y="147447"/>
                </a:lnTo>
                <a:lnTo>
                  <a:pt x="200405" y="171323"/>
                </a:lnTo>
                <a:lnTo>
                  <a:pt x="214249" y="165481"/>
                </a:lnTo>
                <a:lnTo>
                  <a:pt x="250951" y="161798"/>
                </a:lnTo>
                <a:lnTo>
                  <a:pt x="288777" y="161798"/>
                </a:lnTo>
                <a:lnTo>
                  <a:pt x="288543" y="159385"/>
                </a:lnTo>
                <a:lnTo>
                  <a:pt x="401677" y="148971"/>
                </a:lnTo>
                <a:lnTo>
                  <a:pt x="199389" y="148971"/>
                </a:lnTo>
                <a:lnTo>
                  <a:pt x="196560" y="145708"/>
                </a:lnTo>
                <a:close/>
              </a:path>
              <a:path w="952500" h="460375">
                <a:moveTo>
                  <a:pt x="161289" y="105029"/>
                </a:moveTo>
                <a:lnTo>
                  <a:pt x="137540" y="127889"/>
                </a:lnTo>
                <a:lnTo>
                  <a:pt x="3809" y="127889"/>
                </a:lnTo>
                <a:lnTo>
                  <a:pt x="22859" y="152654"/>
                </a:lnTo>
                <a:lnTo>
                  <a:pt x="42671" y="148971"/>
                </a:lnTo>
                <a:lnTo>
                  <a:pt x="177935" y="148971"/>
                </a:lnTo>
                <a:lnTo>
                  <a:pt x="176402" y="147447"/>
                </a:lnTo>
                <a:lnTo>
                  <a:pt x="196560" y="145708"/>
                </a:lnTo>
                <a:lnTo>
                  <a:pt x="161289" y="105029"/>
                </a:lnTo>
                <a:close/>
              </a:path>
              <a:path w="952500" h="460375">
                <a:moveTo>
                  <a:pt x="242824" y="5588"/>
                </a:moveTo>
                <a:lnTo>
                  <a:pt x="243931" y="46831"/>
                </a:lnTo>
                <a:lnTo>
                  <a:pt x="245205" y="81835"/>
                </a:lnTo>
                <a:lnTo>
                  <a:pt x="246753" y="113619"/>
                </a:lnTo>
                <a:lnTo>
                  <a:pt x="248538" y="141224"/>
                </a:lnTo>
                <a:lnTo>
                  <a:pt x="196560" y="145708"/>
                </a:lnTo>
                <a:lnTo>
                  <a:pt x="199389" y="148971"/>
                </a:lnTo>
                <a:lnTo>
                  <a:pt x="401677" y="148971"/>
                </a:lnTo>
                <a:lnTo>
                  <a:pt x="440308" y="145415"/>
                </a:lnTo>
                <a:lnTo>
                  <a:pt x="430637" y="136906"/>
                </a:lnTo>
                <a:lnTo>
                  <a:pt x="286384" y="136906"/>
                </a:lnTo>
                <a:lnTo>
                  <a:pt x="284928" y="110160"/>
                </a:lnTo>
                <a:lnTo>
                  <a:pt x="284162" y="86868"/>
                </a:lnTo>
                <a:lnTo>
                  <a:pt x="284063" y="67004"/>
                </a:lnTo>
                <a:lnTo>
                  <a:pt x="284606" y="50546"/>
                </a:lnTo>
                <a:lnTo>
                  <a:pt x="301878" y="34163"/>
                </a:lnTo>
                <a:lnTo>
                  <a:pt x="242824" y="5588"/>
                </a:lnTo>
                <a:close/>
              </a:path>
              <a:path w="952500" h="460375">
                <a:moveTo>
                  <a:pt x="393826" y="104521"/>
                </a:moveTo>
                <a:lnTo>
                  <a:pt x="368426" y="131572"/>
                </a:lnTo>
                <a:lnTo>
                  <a:pt x="286384" y="136906"/>
                </a:lnTo>
                <a:lnTo>
                  <a:pt x="430637" y="136906"/>
                </a:lnTo>
                <a:lnTo>
                  <a:pt x="393826" y="104521"/>
                </a:lnTo>
                <a:close/>
              </a:path>
              <a:path w="952500" h="460375">
                <a:moveTo>
                  <a:pt x="81660" y="0"/>
                </a:moveTo>
                <a:lnTo>
                  <a:pt x="82462" y="28448"/>
                </a:lnTo>
                <a:lnTo>
                  <a:pt x="83052" y="58787"/>
                </a:lnTo>
                <a:lnTo>
                  <a:pt x="83446" y="93529"/>
                </a:lnTo>
                <a:lnTo>
                  <a:pt x="83565" y="127889"/>
                </a:lnTo>
                <a:lnTo>
                  <a:pt x="121665" y="127889"/>
                </a:lnTo>
                <a:lnTo>
                  <a:pt x="121665" y="46482"/>
                </a:lnTo>
                <a:lnTo>
                  <a:pt x="138683" y="28448"/>
                </a:lnTo>
                <a:lnTo>
                  <a:pt x="81660" y="0"/>
                </a:lnTo>
                <a:close/>
              </a:path>
              <a:path w="952500" h="460375">
                <a:moveTo>
                  <a:pt x="310768" y="30226"/>
                </a:moveTo>
                <a:lnTo>
                  <a:pt x="307339" y="44069"/>
                </a:lnTo>
                <a:lnTo>
                  <a:pt x="324411" y="58787"/>
                </a:lnTo>
                <a:lnTo>
                  <a:pt x="338470" y="72469"/>
                </a:lnTo>
                <a:lnTo>
                  <a:pt x="349505" y="85127"/>
                </a:lnTo>
                <a:lnTo>
                  <a:pt x="357504" y="96774"/>
                </a:lnTo>
                <a:lnTo>
                  <a:pt x="362076" y="107442"/>
                </a:lnTo>
                <a:lnTo>
                  <a:pt x="367537" y="112903"/>
                </a:lnTo>
                <a:lnTo>
                  <a:pt x="378840" y="112903"/>
                </a:lnTo>
                <a:lnTo>
                  <a:pt x="383285" y="108585"/>
                </a:lnTo>
                <a:lnTo>
                  <a:pt x="387095" y="100076"/>
                </a:lnTo>
                <a:lnTo>
                  <a:pt x="391032" y="91440"/>
                </a:lnTo>
                <a:lnTo>
                  <a:pt x="392853" y="85127"/>
                </a:lnTo>
                <a:lnTo>
                  <a:pt x="392937" y="74676"/>
                </a:lnTo>
                <a:lnTo>
                  <a:pt x="390525" y="67945"/>
                </a:lnTo>
                <a:lnTo>
                  <a:pt x="385571" y="60198"/>
                </a:lnTo>
                <a:lnTo>
                  <a:pt x="378116" y="53907"/>
                </a:lnTo>
                <a:lnTo>
                  <a:pt x="363172" y="46831"/>
                </a:lnTo>
                <a:lnTo>
                  <a:pt x="340727" y="38945"/>
                </a:lnTo>
                <a:lnTo>
                  <a:pt x="310768" y="30226"/>
                </a:lnTo>
                <a:close/>
              </a:path>
              <a:path w="952500" h="460375">
                <a:moveTo>
                  <a:pt x="819276" y="403225"/>
                </a:moveTo>
                <a:lnTo>
                  <a:pt x="819276" y="421386"/>
                </a:lnTo>
                <a:lnTo>
                  <a:pt x="840327" y="427406"/>
                </a:lnTo>
                <a:lnTo>
                  <a:pt x="855662" y="435927"/>
                </a:lnTo>
                <a:lnTo>
                  <a:pt x="865282" y="446924"/>
                </a:lnTo>
                <a:lnTo>
                  <a:pt x="869187" y="460375"/>
                </a:lnTo>
                <a:lnTo>
                  <a:pt x="891331" y="449637"/>
                </a:lnTo>
                <a:lnTo>
                  <a:pt x="906891" y="436483"/>
                </a:lnTo>
                <a:lnTo>
                  <a:pt x="915854" y="420923"/>
                </a:lnTo>
                <a:lnTo>
                  <a:pt x="917426" y="408940"/>
                </a:lnTo>
                <a:lnTo>
                  <a:pt x="872870" y="408940"/>
                </a:lnTo>
                <a:lnTo>
                  <a:pt x="853836" y="406781"/>
                </a:lnTo>
                <a:lnTo>
                  <a:pt x="819276" y="403225"/>
                </a:lnTo>
                <a:close/>
              </a:path>
              <a:path w="952500" h="460375">
                <a:moveTo>
                  <a:pt x="641095" y="205486"/>
                </a:moveTo>
                <a:lnTo>
                  <a:pt x="641861" y="230886"/>
                </a:lnTo>
                <a:lnTo>
                  <a:pt x="642413" y="259762"/>
                </a:lnTo>
                <a:lnTo>
                  <a:pt x="642745" y="291947"/>
                </a:lnTo>
                <a:lnTo>
                  <a:pt x="642870" y="331593"/>
                </a:lnTo>
                <a:lnTo>
                  <a:pt x="642743" y="369062"/>
                </a:lnTo>
                <a:lnTo>
                  <a:pt x="642437" y="398907"/>
                </a:lnTo>
                <a:lnTo>
                  <a:pt x="641873" y="430022"/>
                </a:lnTo>
                <a:lnTo>
                  <a:pt x="641095" y="456692"/>
                </a:lnTo>
                <a:lnTo>
                  <a:pt x="679195" y="439039"/>
                </a:lnTo>
                <a:lnTo>
                  <a:pt x="679195" y="404241"/>
                </a:lnTo>
                <a:lnTo>
                  <a:pt x="698710" y="385826"/>
                </a:lnTo>
                <a:lnTo>
                  <a:pt x="679195" y="385826"/>
                </a:lnTo>
                <a:lnTo>
                  <a:pt x="679195" y="243713"/>
                </a:lnTo>
                <a:lnTo>
                  <a:pt x="920833" y="243713"/>
                </a:lnTo>
                <a:lnTo>
                  <a:pt x="933450" y="230886"/>
                </a:lnTo>
                <a:lnTo>
                  <a:pt x="922743" y="222631"/>
                </a:lnTo>
                <a:lnTo>
                  <a:pt x="677036" y="222631"/>
                </a:lnTo>
                <a:lnTo>
                  <a:pt x="641095" y="205486"/>
                </a:lnTo>
                <a:close/>
              </a:path>
              <a:path w="952500" h="460375">
                <a:moveTo>
                  <a:pt x="498728" y="304800"/>
                </a:moveTo>
                <a:lnTo>
                  <a:pt x="498728" y="322707"/>
                </a:lnTo>
                <a:lnTo>
                  <a:pt x="513062" y="326776"/>
                </a:lnTo>
                <a:lnTo>
                  <a:pt x="524430" y="330596"/>
                </a:lnTo>
                <a:lnTo>
                  <a:pt x="532822" y="334154"/>
                </a:lnTo>
                <a:lnTo>
                  <a:pt x="538226" y="337439"/>
                </a:lnTo>
                <a:lnTo>
                  <a:pt x="543559" y="341630"/>
                </a:lnTo>
                <a:lnTo>
                  <a:pt x="546226" y="347218"/>
                </a:lnTo>
                <a:lnTo>
                  <a:pt x="546165" y="355244"/>
                </a:lnTo>
                <a:lnTo>
                  <a:pt x="538011" y="392928"/>
                </a:lnTo>
                <a:lnTo>
                  <a:pt x="536225" y="400129"/>
                </a:lnTo>
                <a:lnTo>
                  <a:pt x="535154" y="406781"/>
                </a:lnTo>
                <a:lnTo>
                  <a:pt x="534796" y="412877"/>
                </a:lnTo>
                <a:lnTo>
                  <a:pt x="535699" y="420762"/>
                </a:lnTo>
                <a:lnTo>
                  <a:pt x="565403" y="445262"/>
                </a:lnTo>
                <a:lnTo>
                  <a:pt x="577976" y="445262"/>
                </a:lnTo>
                <a:lnTo>
                  <a:pt x="582421" y="440182"/>
                </a:lnTo>
                <a:lnTo>
                  <a:pt x="582541" y="419971"/>
                </a:lnTo>
                <a:lnTo>
                  <a:pt x="582872" y="408940"/>
                </a:lnTo>
                <a:lnTo>
                  <a:pt x="585325" y="362598"/>
                </a:lnTo>
                <a:lnTo>
                  <a:pt x="589914" y="316611"/>
                </a:lnTo>
                <a:lnTo>
                  <a:pt x="591445" y="308103"/>
                </a:lnTo>
                <a:lnTo>
                  <a:pt x="538879" y="308102"/>
                </a:lnTo>
                <a:lnTo>
                  <a:pt x="529716" y="307546"/>
                </a:lnTo>
                <a:lnTo>
                  <a:pt x="516330" y="306441"/>
                </a:lnTo>
                <a:lnTo>
                  <a:pt x="498728" y="304800"/>
                </a:lnTo>
                <a:close/>
              </a:path>
              <a:path w="952500" h="460375">
                <a:moveTo>
                  <a:pt x="920833" y="243713"/>
                </a:moveTo>
                <a:lnTo>
                  <a:pt x="881887" y="243713"/>
                </a:lnTo>
                <a:lnTo>
                  <a:pt x="881887" y="404495"/>
                </a:lnTo>
                <a:lnTo>
                  <a:pt x="878839" y="408940"/>
                </a:lnTo>
                <a:lnTo>
                  <a:pt x="917426" y="408940"/>
                </a:lnTo>
                <a:lnTo>
                  <a:pt x="918176" y="403225"/>
                </a:lnTo>
                <a:lnTo>
                  <a:pt x="918209" y="246380"/>
                </a:lnTo>
                <a:lnTo>
                  <a:pt x="920833" y="243713"/>
                </a:lnTo>
                <a:close/>
              </a:path>
              <a:path w="952500" h="460375">
                <a:moveTo>
                  <a:pt x="832357" y="243713"/>
                </a:moveTo>
                <a:lnTo>
                  <a:pt x="798576" y="243713"/>
                </a:lnTo>
                <a:lnTo>
                  <a:pt x="795958" y="287143"/>
                </a:lnTo>
                <a:lnTo>
                  <a:pt x="790707" y="308882"/>
                </a:lnTo>
                <a:lnTo>
                  <a:pt x="791082" y="309753"/>
                </a:lnTo>
                <a:lnTo>
                  <a:pt x="791082" y="318897"/>
                </a:lnTo>
                <a:lnTo>
                  <a:pt x="788796" y="324993"/>
                </a:lnTo>
                <a:lnTo>
                  <a:pt x="784356" y="331593"/>
                </a:lnTo>
                <a:lnTo>
                  <a:pt x="769340" y="364763"/>
                </a:lnTo>
                <a:lnTo>
                  <a:pt x="745362" y="398907"/>
                </a:lnTo>
                <a:lnTo>
                  <a:pt x="757174" y="406781"/>
                </a:lnTo>
                <a:lnTo>
                  <a:pt x="782292" y="383565"/>
                </a:lnTo>
                <a:lnTo>
                  <a:pt x="801624" y="360029"/>
                </a:lnTo>
                <a:lnTo>
                  <a:pt x="815145" y="336182"/>
                </a:lnTo>
                <a:lnTo>
                  <a:pt x="822832" y="312039"/>
                </a:lnTo>
                <a:lnTo>
                  <a:pt x="858934" y="312039"/>
                </a:lnTo>
                <a:lnTo>
                  <a:pt x="855297" y="309848"/>
                </a:lnTo>
                <a:lnTo>
                  <a:pt x="842801" y="303581"/>
                </a:lnTo>
                <a:lnTo>
                  <a:pt x="827151" y="296672"/>
                </a:lnTo>
                <a:lnTo>
                  <a:pt x="828839" y="281860"/>
                </a:lnTo>
                <a:lnTo>
                  <a:pt x="830278" y="268097"/>
                </a:lnTo>
                <a:lnTo>
                  <a:pt x="831455" y="255381"/>
                </a:lnTo>
                <a:lnTo>
                  <a:pt x="832357" y="243713"/>
                </a:lnTo>
                <a:close/>
              </a:path>
              <a:path w="952500" h="460375">
                <a:moveTo>
                  <a:pt x="758189" y="243713"/>
                </a:moveTo>
                <a:lnTo>
                  <a:pt x="724534" y="243713"/>
                </a:lnTo>
                <a:lnTo>
                  <a:pt x="719558" y="284224"/>
                </a:lnTo>
                <a:lnTo>
                  <a:pt x="710342" y="321389"/>
                </a:lnTo>
                <a:lnTo>
                  <a:pt x="696888" y="355244"/>
                </a:lnTo>
                <a:lnTo>
                  <a:pt x="679195" y="385826"/>
                </a:lnTo>
                <a:lnTo>
                  <a:pt x="698710" y="385826"/>
                </a:lnTo>
                <a:lnTo>
                  <a:pt x="703980" y="380853"/>
                </a:lnTo>
                <a:lnTo>
                  <a:pt x="724026" y="353917"/>
                </a:lnTo>
                <a:lnTo>
                  <a:pt x="739310" y="323409"/>
                </a:lnTo>
                <a:lnTo>
                  <a:pt x="749807" y="289306"/>
                </a:lnTo>
                <a:lnTo>
                  <a:pt x="776377" y="289306"/>
                </a:lnTo>
                <a:lnTo>
                  <a:pt x="773048" y="286337"/>
                </a:lnTo>
                <a:lnTo>
                  <a:pt x="764948" y="280465"/>
                </a:lnTo>
                <a:lnTo>
                  <a:pt x="755014" y="274320"/>
                </a:lnTo>
                <a:lnTo>
                  <a:pt x="757497" y="250120"/>
                </a:lnTo>
                <a:lnTo>
                  <a:pt x="758189" y="243713"/>
                </a:lnTo>
                <a:close/>
              </a:path>
              <a:path w="952500" h="460375">
                <a:moveTo>
                  <a:pt x="858934" y="312039"/>
                </a:moveTo>
                <a:lnTo>
                  <a:pt x="822832" y="312039"/>
                </a:lnTo>
                <a:lnTo>
                  <a:pt x="831405" y="323044"/>
                </a:lnTo>
                <a:lnTo>
                  <a:pt x="838834" y="333787"/>
                </a:lnTo>
                <a:lnTo>
                  <a:pt x="845121" y="344293"/>
                </a:lnTo>
                <a:lnTo>
                  <a:pt x="850264" y="354584"/>
                </a:lnTo>
                <a:lnTo>
                  <a:pt x="854836" y="366649"/>
                </a:lnTo>
                <a:lnTo>
                  <a:pt x="859789" y="372745"/>
                </a:lnTo>
                <a:lnTo>
                  <a:pt x="868679" y="372745"/>
                </a:lnTo>
                <a:lnTo>
                  <a:pt x="872235" y="369062"/>
                </a:lnTo>
                <a:lnTo>
                  <a:pt x="875410" y="361823"/>
                </a:lnTo>
                <a:lnTo>
                  <a:pt x="878712" y="354584"/>
                </a:lnTo>
                <a:lnTo>
                  <a:pt x="880236" y="347472"/>
                </a:lnTo>
                <a:lnTo>
                  <a:pt x="880236" y="333375"/>
                </a:lnTo>
                <a:lnTo>
                  <a:pt x="877188" y="326771"/>
                </a:lnTo>
                <a:lnTo>
                  <a:pt x="870965" y="320548"/>
                </a:lnTo>
                <a:lnTo>
                  <a:pt x="864673" y="315495"/>
                </a:lnTo>
                <a:lnTo>
                  <a:pt x="858934" y="312039"/>
                </a:lnTo>
                <a:close/>
              </a:path>
              <a:path w="952500" h="460375">
                <a:moveTo>
                  <a:pt x="776377" y="289306"/>
                </a:moveTo>
                <a:lnTo>
                  <a:pt x="749807" y="289306"/>
                </a:lnTo>
                <a:lnTo>
                  <a:pt x="752363" y="297307"/>
                </a:lnTo>
                <a:lnTo>
                  <a:pt x="754665" y="305562"/>
                </a:lnTo>
                <a:lnTo>
                  <a:pt x="756737" y="314130"/>
                </a:lnTo>
                <a:lnTo>
                  <a:pt x="758518" y="322707"/>
                </a:lnTo>
                <a:lnTo>
                  <a:pt x="758631" y="323409"/>
                </a:lnTo>
                <a:lnTo>
                  <a:pt x="760349" y="336042"/>
                </a:lnTo>
                <a:lnTo>
                  <a:pt x="764793" y="342519"/>
                </a:lnTo>
                <a:lnTo>
                  <a:pt x="775334" y="342519"/>
                </a:lnTo>
                <a:lnTo>
                  <a:pt x="779399" y="339090"/>
                </a:lnTo>
                <a:lnTo>
                  <a:pt x="784356" y="331593"/>
                </a:lnTo>
                <a:lnTo>
                  <a:pt x="786209" y="327501"/>
                </a:lnTo>
                <a:lnTo>
                  <a:pt x="790707" y="308882"/>
                </a:lnTo>
                <a:lnTo>
                  <a:pt x="788669" y="304165"/>
                </a:lnTo>
                <a:lnTo>
                  <a:pt x="783820" y="297279"/>
                </a:lnTo>
                <a:lnTo>
                  <a:pt x="779339" y="291947"/>
                </a:lnTo>
                <a:lnTo>
                  <a:pt x="776377" y="289306"/>
                </a:lnTo>
                <a:close/>
              </a:path>
              <a:path w="952500" h="460375">
                <a:moveTo>
                  <a:pt x="790707" y="308882"/>
                </a:moveTo>
                <a:lnTo>
                  <a:pt x="786209" y="327501"/>
                </a:lnTo>
                <a:lnTo>
                  <a:pt x="784356" y="331593"/>
                </a:lnTo>
                <a:lnTo>
                  <a:pt x="788796" y="324993"/>
                </a:lnTo>
                <a:lnTo>
                  <a:pt x="791082" y="318897"/>
                </a:lnTo>
                <a:lnTo>
                  <a:pt x="791082" y="309753"/>
                </a:lnTo>
                <a:lnTo>
                  <a:pt x="790707" y="308882"/>
                </a:lnTo>
                <a:close/>
              </a:path>
              <a:path w="952500" h="460375">
                <a:moveTo>
                  <a:pt x="617727" y="107823"/>
                </a:moveTo>
                <a:lnTo>
                  <a:pt x="595868" y="184497"/>
                </a:lnTo>
                <a:lnTo>
                  <a:pt x="578865" y="241157"/>
                </a:lnTo>
                <a:lnTo>
                  <a:pt x="566721" y="277790"/>
                </a:lnTo>
                <a:lnTo>
                  <a:pt x="538912" y="308103"/>
                </a:lnTo>
                <a:lnTo>
                  <a:pt x="591445" y="308103"/>
                </a:lnTo>
                <a:lnTo>
                  <a:pt x="594181" y="292891"/>
                </a:lnTo>
                <a:lnTo>
                  <a:pt x="603186" y="251063"/>
                </a:lnTo>
                <a:lnTo>
                  <a:pt x="617336" y="189503"/>
                </a:lnTo>
                <a:lnTo>
                  <a:pt x="624294" y="160219"/>
                </a:lnTo>
                <a:lnTo>
                  <a:pt x="620140" y="154940"/>
                </a:lnTo>
                <a:lnTo>
                  <a:pt x="625549" y="154940"/>
                </a:lnTo>
                <a:lnTo>
                  <a:pt x="635507" y="113030"/>
                </a:lnTo>
                <a:lnTo>
                  <a:pt x="617727" y="107823"/>
                </a:lnTo>
                <a:close/>
              </a:path>
              <a:path w="952500" h="460375">
                <a:moveTo>
                  <a:pt x="503935" y="128778"/>
                </a:moveTo>
                <a:lnTo>
                  <a:pt x="496824" y="141097"/>
                </a:lnTo>
                <a:lnTo>
                  <a:pt x="510996" y="158432"/>
                </a:lnTo>
                <a:lnTo>
                  <a:pt x="522477" y="174625"/>
                </a:lnTo>
                <a:lnTo>
                  <a:pt x="531292" y="189674"/>
                </a:lnTo>
                <a:lnTo>
                  <a:pt x="537463" y="203581"/>
                </a:lnTo>
                <a:lnTo>
                  <a:pt x="541035" y="212008"/>
                </a:lnTo>
                <a:lnTo>
                  <a:pt x="545274" y="218043"/>
                </a:lnTo>
                <a:lnTo>
                  <a:pt x="550179" y="221672"/>
                </a:lnTo>
                <a:lnTo>
                  <a:pt x="555751" y="222885"/>
                </a:lnTo>
                <a:lnTo>
                  <a:pt x="560324" y="222885"/>
                </a:lnTo>
                <a:lnTo>
                  <a:pt x="576451" y="189503"/>
                </a:lnTo>
                <a:lnTo>
                  <a:pt x="575690" y="180213"/>
                </a:lnTo>
                <a:lnTo>
                  <a:pt x="570069" y="169640"/>
                </a:lnTo>
                <a:lnTo>
                  <a:pt x="556244" y="157543"/>
                </a:lnTo>
                <a:lnTo>
                  <a:pt x="534203" y="143922"/>
                </a:lnTo>
                <a:lnTo>
                  <a:pt x="503935" y="128778"/>
                </a:lnTo>
                <a:close/>
              </a:path>
              <a:path w="952500" h="460375">
                <a:moveTo>
                  <a:pt x="758825" y="176022"/>
                </a:moveTo>
                <a:lnTo>
                  <a:pt x="724534" y="176022"/>
                </a:lnTo>
                <a:lnTo>
                  <a:pt x="724534" y="222631"/>
                </a:lnTo>
                <a:lnTo>
                  <a:pt x="758825" y="222631"/>
                </a:lnTo>
                <a:lnTo>
                  <a:pt x="758825" y="176022"/>
                </a:lnTo>
                <a:close/>
              </a:path>
              <a:path w="952500" h="460375">
                <a:moveTo>
                  <a:pt x="832865" y="176022"/>
                </a:moveTo>
                <a:lnTo>
                  <a:pt x="798449" y="176022"/>
                </a:lnTo>
                <a:lnTo>
                  <a:pt x="798449" y="222631"/>
                </a:lnTo>
                <a:lnTo>
                  <a:pt x="832865" y="222631"/>
                </a:lnTo>
                <a:lnTo>
                  <a:pt x="832865" y="176022"/>
                </a:lnTo>
                <a:close/>
              </a:path>
              <a:path w="952500" h="460375">
                <a:moveTo>
                  <a:pt x="895730" y="201803"/>
                </a:moveTo>
                <a:lnTo>
                  <a:pt x="880363" y="222631"/>
                </a:lnTo>
                <a:lnTo>
                  <a:pt x="922743" y="222631"/>
                </a:lnTo>
                <a:lnTo>
                  <a:pt x="895730" y="201803"/>
                </a:lnTo>
                <a:close/>
              </a:path>
              <a:path w="952500" h="460375">
                <a:moveTo>
                  <a:pt x="914400" y="130175"/>
                </a:moveTo>
                <a:lnTo>
                  <a:pt x="888491" y="154940"/>
                </a:lnTo>
                <a:lnTo>
                  <a:pt x="625549" y="154940"/>
                </a:lnTo>
                <a:lnTo>
                  <a:pt x="624294" y="160219"/>
                </a:lnTo>
                <a:lnTo>
                  <a:pt x="641223" y="181737"/>
                </a:lnTo>
                <a:lnTo>
                  <a:pt x="652964" y="179236"/>
                </a:lnTo>
                <a:lnTo>
                  <a:pt x="664765" y="177450"/>
                </a:lnTo>
                <a:lnTo>
                  <a:pt x="676638" y="176379"/>
                </a:lnTo>
                <a:lnTo>
                  <a:pt x="688593" y="176022"/>
                </a:lnTo>
                <a:lnTo>
                  <a:pt x="952373" y="176022"/>
                </a:lnTo>
                <a:lnTo>
                  <a:pt x="914400" y="130175"/>
                </a:lnTo>
                <a:close/>
              </a:path>
              <a:path w="952500" h="460375">
                <a:moveTo>
                  <a:pt x="625549" y="154940"/>
                </a:moveTo>
                <a:lnTo>
                  <a:pt x="620140" y="154940"/>
                </a:lnTo>
                <a:lnTo>
                  <a:pt x="624294" y="160219"/>
                </a:lnTo>
                <a:lnTo>
                  <a:pt x="625549" y="154940"/>
                </a:lnTo>
                <a:close/>
              </a:path>
              <a:path w="952500" h="460375">
                <a:moveTo>
                  <a:pt x="749426" y="96647"/>
                </a:moveTo>
                <a:lnTo>
                  <a:pt x="715009" y="96647"/>
                </a:lnTo>
                <a:lnTo>
                  <a:pt x="714935" y="102362"/>
                </a:lnTo>
                <a:lnTo>
                  <a:pt x="714826" y="107823"/>
                </a:lnTo>
                <a:lnTo>
                  <a:pt x="714481" y="117935"/>
                </a:lnTo>
                <a:lnTo>
                  <a:pt x="713876" y="130683"/>
                </a:lnTo>
                <a:lnTo>
                  <a:pt x="713104" y="144145"/>
                </a:lnTo>
                <a:lnTo>
                  <a:pt x="749426" y="130683"/>
                </a:lnTo>
                <a:lnTo>
                  <a:pt x="749426" y="96647"/>
                </a:lnTo>
                <a:close/>
              </a:path>
              <a:path w="952500" h="460375">
                <a:moveTo>
                  <a:pt x="838580" y="96647"/>
                </a:moveTo>
                <a:lnTo>
                  <a:pt x="804163" y="96647"/>
                </a:lnTo>
                <a:lnTo>
                  <a:pt x="804163" y="140335"/>
                </a:lnTo>
                <a:lnTo>
                  <a:pt x="840485" y="126746"/>
                </a:lnTo>
                <a:lnTo>
                  <a:pt x="839652" y="117935"/>
                </a:lnTo>
                <a:lnTo>
                  <a:pt x="839057" y="109982"/>
                </a:lnTo>
                <a:lnTo>
                  <a:pt x="838750" y="103886"/>
                </a:lnTo>
                <a:lnTo>
                  <a:pt x="838642" y="99861"/>
                </a:lnTo>
                <a:lnTo>
                  <a:pt x="838580" y="96647"/>
                </a:lnTo>
                <a:close/>
              </a:path>
              <a:path w="952500" h="460375">
                <a:moveTo>
                  <a:pt x="547624" y="22733"/>
                </a:moveTo>
                <a:lnTo>
                  <a:pt x="540511" y="35052"/>
                </a:lnTo>
                <a:lnTo>
                  <a:pt x="553821" y="53078"/>
                </a:lnTo>
                <a:lnTo>
                  <a:pt x="564594" y="69246"/>
                </a:lnTo>
                <a:lnTo>
                  <a:pt x="572819" y="83558"/>
                </a:lnTo>
                <a:lnTo>
                  <a:pt x="578484" y="96012"/>
                </a:lnTo>
                <a:lnTo>
                  <a:pt x="581786" y="108839"/>
                </a:lnTo>
                <a:lnTo>
                  <a:pt x="586866" y="115316"/>
                </a:lnTo>
                <a:lnTo>
                  <a:pt x="598296" y="115316"/>
                </a:lnTo>
                <a:lnTo>
                  <a:pt x="603123" y="111506"/>
                </a:lnTo>
                <a:lnTo>
                  <a:pt x="616584" y="79375"/>
                </a:lnTo>
                <a:lnTo>
                  <a:pt x="616584" y="76581"/>
                </a:lnTo>
                <a:lnTo>
                  <a:pt x="574460" y="36593"/>
                </a:lnTo>
                <a:lnTo>
                  <a:pt x="547624" y="22733"/>
                </a:lnTo>
                <a:close/>
              </a:path>
              <a:path w="952500" h="460375">
                <a:moveTo>
                  <a:pt x="904875" y="50927"/>
                </a:moveTo>
                <a:lnTo>
                  <a:pt x="879093" y="75692"/>
                </a:lnTo>
                <a:lnTo>
                  <a:pt x="631570" y="75692"/>
                </a:lnTo>
                <a:lnTo>
                  <a:pt x="652652" y="102362"/>
                </a:lnTo>
                <a:lnTo>
                  <a:pt x="664392" y="99861"/>
                </a:lnTo>
                <a:lnTo>
                  <a:pt x="676201" y="98073"/>
                </a:lnTo>
                <a:lnTo>
                  <a:pt x="688014" y="97004"/>
                </a:lnTo>
                <a:lnTo>
                  <a:pt x="699896" y="96647"/>
                </a:lnTo>
                <a:lnTo>
                  <a:pt x="942848" y="96647"/>
                </a:lnTo>
                <a:lnTo>
                  <a:pt x="904875" y="50927"/>
                </a:lnTo>
                <a:close/>
              </a:path>
              <a:path w="952500" h="460375">
                <a:moveTo>
                  <a:pt x="713104" y="1905"/>
                </a:moveTo>
                <a:lnTo>
                  <a:pt x="713938" y="18077"/>
                </a:lnTo>
                <a:lnTo>
                  <a:pt x="714510" y="35052"/>
                </a:lnTo>
                <a:lnTo>
                  <a:pt x="714890" y="54947"/>
                </a:lnTo>
                <a:lnTo>
                  <a:pt x="715009" y="75692"/>
                </a:lnTo>
                <a:lnTo>
                  <a:pt x="749426" y="75692"/>
                </a:lnTo>
                <a:lnTo>
                  <a:pt x="749426" y="42418"/>
                </a:lnTo>
                <a:lnTo>
                  <a:pt x="766444" y="24130"/>
                </a:lnTo>
                <a:lnTo>
                  <a:pt x="713104" y="1905"/>
                </a:lnTo>
                <a:close/>
              </a:path>
              <a:path w="952500" h="460375">
                <a:moveTo>
                  <a:pt x="802258" y="5715"/>
                </a:moveTo>
                <a:lnTo>
                  <a:pt x="803092" y="20953"/>
                </a:lnTo>
                <a:lnTo>
                  <a:pt x="803687" y="37703"/>
                </a:lnTo>
                <a:lnTo>
                  <a:pt x="804044" y="55953"/>
                </a:lnTo>
                <a:lnTo>
                  <a:pt x="804163" y="75692"/>
                </a:lnTo>
                <a:lnTo>
                  <a:pt x="838580" y="75692"/>
                </a:lnTo>
                <a:lnTo>
                  <a:pt x="838580" y="44323"/>
                </a:lnTo>
                <a:lnTo>
                  <a:pt x="855599" y="25781"/>
                </a:lnTo>
                <a:lnTo>
                  <a:pt x="802258" y="5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8052307" y="4863465"/>
            <a:ext cx="101917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0" b="1">
                <a:solidFill>
                  <a:srgbClr val="FF3300"/>
                </a:solidFill>
                <a:latin typeface="宋体"/>
                <a:cs typeface="宋体"/>
              </a:rPr>
              <a:t>栈满</a:t>
            </a:r>
            <a:endParaRPr sz="3900">
              <a:latin typeface="宋体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93722" y="3813428"/>
            <a:ext cx="888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0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2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" b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90356" y="3813428"/>
            <a:ext cx="38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M</a:t>
            </a:r>
            <a:r>
              <a:rPr dirty="0" sz="1600" spc="-10" b="1">
                <a:latin typeface="Times New Roman"/>
                <a:cs typeface="Times New Roman"/>
              </a:rPr>
              <a:t>-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2001011" y="4111752"/>
          <a:ext cx="6668770" cy="5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130"/>
                <a:gridCol w="271144"/>
                <a:gridCol w="271144"/>
                <a:gridCol w="3771900"/>
              </a:tblGrid>
              <a:tr h="525780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200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5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906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530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200" spc="-5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00" spc="-10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3873500" y="4960111"/>
            <a:ext cx="507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06483" y="4960111"/>
            <a:ext cx="5073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82566" y="4682490"/>
            <a:ext cx="171450" cy="314960"/>
          </a:xfrm>
          <a:custGeom>
            <a:avLst/>
            <a:gdLst/>
            <a:ahLst/>
            <a:cxnLst/>
            <a:rect l="l" t="t" r="r" b="b"/>
            <a:pathLst>
              <a:path w="171450" h="314960">
                <a:moveTo>
                  <a:pt x="124085" y="63079"/>
                </a:moveTo>
                <a:lnTo>
                  <a:pt x="0" y="302768"/>
                </a:lnTo>
                <a:lnTo>
                  <a:pt x="22987" y="314579"/>
                </a:lnTo>
                <a:lnTo>
                  <a:pt x="147087" y="74983"/>
                </a:lnTo>
                <a:lnTo>
                  <a:pt x="124085" y="63079"/>
                </a:lnTo>
                <a:close/>
              </a:path>
              <a:path w="171450" h="314960">
                <a:moveTo>
                  <a:pt x="170569" y="51562"/>
                </a:moveTo>
                <a:lnTo>
                  <a:pt x="130048" y="51562"/>
                </a:lnTo>
                <a:lnTo>
                  <a:pt x="153035" y="63500"/>
                </a:lnTo>
                <a:lnTo>
                  <a:pt x="147087" y="74983"/>
                </a:lnTo>
                <a:lnTo>
                  <a:pt x="170053" y="86868"/>
                </a:lnTo>
                <a:lnTo>
                  <a:pt x="170569" y="51562"/>
                </a:lnTo>
                <a:close/>
              </a:path>
              <a:path w="171450" h="314960">
                <a:moveTo>
                  <a:pt x="130048" y="51562"/>
                </a:moveTo>
                <a:lnTo>
                  <a:pt x="124085" y="63079"/>
                </a:lnTo>
                <a:lnTo>
                  <a:pt x="147087" y="74983"/>
                </a:lnTo>
                <a:lnTo>
                  <a:pt x="153035" y="63500"/>
                </a:lnTo>
                <a:lnTo>
                  <a:pt x="130048" y="51562"/>
                </a:lnTo>
                <a:close/>
              </a:path>
              <a:path w="171450" h="314960">
                <a:moveTo>
                  <a:pt x="171323" y="0"/>
                </a:moveTo>
                <a:lnTo>
                  <a:pt x="101092" y="51181"/>
                </a:lnTo>
                <a:lnTo>
                  <a:pt x="124085" y="63079"/>
                </a:lnTo>
                <a:lnTo>
                  <a:pt x="130048" y="51562"/>
                </a:lnTo>
                <a:lnTo>
                  <a:pt x="170569" y="51562"/>
                </a:lnTo>
                <a:lnTo>
                  <a:pt x="171323" y="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54117" y="4682490"/>
            <a:ext cx="171450" cy="314960"/>
          </a:xfrm>
          <a:custGeom>
            <a:avLst/>
            <a:gdLst/>
            <a:ahLst/>
            <a:cxnLst/>
            <a:rect l="l" t="t" r="r" b="b"/>
            <a:pathLst>
              <a:path w="171450" h="314960">
                <a:moveTo>
                  <a:pt x="47237" y="63079"/>
                </a:moveTo>
                <a:lnTo>
                  <a:pt x="24235" y="74983"/>
                </a:lnTo>
                <a:lnTo>
                  <a:pt x="148336" y="314579"/>
                </a:lnTo>
                <a:lnTo>
                  <a:pt x="171323" y="302768"/>
                </a:lnTo>
                <a:lnTo>
                  <a:pt x="47237" y="63079"/>
                </a:lnTo>
                <a:close/>
              </a:path>
              <a:path w="171450" h="314960">
                <a:moveTo>
                  <a:pt x="0" y="0"/>
                </a:moveTo>
                <a:lnTo>
                  <a:pt x="1270" y="86868"/>
                </a:lnTo>
                <a:lnTo>
                  <a:pt x="24235" y="74983"/>
                </a:lnTo>
                <a:lnTo>
                  <a:pt x="18287" y="63500"/>
                </a:lnTo>
                <a:lnTo>
                  <a:pt x="41275" y="51562"/>
                </a:lnTo>
                <a:lnTo>
                  <a:pt x="69494" y="51562"/>
                </a:lnTo>
                <a:lnTo>
                  <a:pt x="70231" y="51181"/>
                </a:lnTo>
                <a:lnTo>
                  <a:pt x="0" y="0"/>
                </a:lnTo>
                <a:close/>
              </a:path>
              <a:path w="171450" h="314960">
                <a:moveTo>
                  <a:pt x="41275" y="51562"/>
                </a:moveTo>
                <a:lnTo>
                  <a:pt x="18287" y="63500"/>
                </a:lnTo>
                <a:lnTo>
                  <a:pt x="24235" y="74983"/>
                </a:lnTo>
                <a:lnTo>
                  <a:pt x="47237" y="63079"/>
                </a:lnTo>
                <a:lnTo>
                  <a:pt x="41275" y="51562"/>
                </a:lnTo>
                <a:close/>
              </a:path>
              <a:path w="171450" h="314960">
                <a:moveTo>
                  <a:pt x="69494" y="51562"/>
                </a:moveTo>
                <a:lnTo>
                  <a:pt x="41275" y="51562"/>
                </a:lnTo>
                <a:lnTo>
                  <a:pt x="47237" y="63079"/>
                </a:lnTo>
                <a:lnTo>
                  <a:pt x="69494" y="51562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840483" y="745998"/>
            <a:ext cx="888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672465" algn="l"/>
              </a:tabLst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79316" y="1828926"/>
            <a:ext cx="507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36294" y="1828926"/>
            <a:ext cx="507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885438" y="1622297"/>
            <a:ext cx="76200" cy="299720"/>
          </a:xfrm>
          <a:custGeom>
            <a:avLst/>
            <a:gdLst/>
            <a:ahLst/>
            <a:cxnLst/>
            <a:rect l="l" t="t" r="r" b="b"/>
            <a:pathLst>
              <a:path w="76200" h="299719">
                <a:moveTo>
                  <a:pt x="49529" y="63500"/>
                </a:moveTo>
                <a:lnTo>
                  <a:pt x="26670" y="63500"/>
                </a:lnTo>
                <a:lnTo>
                  <a:pt x="26670" y="299465"/>
                </a:lnTo>
                <a:lnTo>
                  <a:pt x="49529" y="299465"/>
                </a:lnTo>
                <a:lnTo>
                  <a:pt x="49529" y="63500"/>
                </a:lnTo>
                <a:close/>
              </a:path>
              <a:path w="76200" h="299719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9719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1748027" y="1043939"/>
          <a:ext cx="6668770" cy="5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/>
                <a:gridCol w="271144"/>
                <a:gridCol w="2186939"/>
                <a:gridCol w="278764"/>
                <a:gridCol w="1871344"/>
              </a:tblGrid>
              <a:tr h="525779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200" spc="-10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spc="-5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10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906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300" spc="5" b="1">
                          <a:solidFill>
                            <a:srgbClr val="000099"/>
                          </a:solidFill>
                          <a:latin typeface="宋体"/>
                          <a:cs typeface="宋体"/>
                        </a:rPr>
                        <a:t>可用空间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200" spc="-5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00" spc="-5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6343650" y="1600961"/>
            <a:ext cx="76200" cy="298450"/>
          </a:xfrm>
          <a:custGeom>
            <a:avLst/>
            <a:gdLst/>
            <a:ahLst/>
            <a:cxnLst/>
            <a:rect l="l" t="t" r="r" b="b"/>
            <a:pathLst>
              <a:path w="76200" h="298450">
                <a:moveTo>
                  <a:pt x="49529" y="63500"/>
                </a:moveTo>
                <a:lnTo>
                  <a:pt x="26670" y="63500"/>
                </a:lnTo>
                <a:lnTo>
                  <a:pt x="26670" y="297941"/>
                </a:lnTo>
                <a:lnTo>
                  <a:pt x="49529" y="297941"/>
                </a:lnTo>
                <a:lnTo>
                  <a:pt x="49529" y="63500"/>
                </a:lnTo>
                <a:close/>
              </a:path>
              <a:path w="76200" h="298450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8450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6426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多栈共享连续空间：进栈（续）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721611" y="1233678"/>
            <a:ext cx="6370955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900" algn="l"/>
                <a:tab pos="3548379" algn="l"/>
              </a:tabLst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void	push( </a:t>
            </a:r>
            <a:r>
              <a:rPr dirty="0" sz="2400" spc="-25" b="1">
                <a:solidFill>
                  <a:srgbClr val="000099"/>
                </a:solidFill>
                <a:latin typeface="Times New Roman"/>
                <a:cs typeface="Times New Roman"/>
              </a:rPr>
              <a:t>ElemType</a:t>
            </a:r>
            <a:r>
              <a:rPr dirty="0" sz="2400" spc="2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s[</a:t>
            </a:r>
            <a:r>
              <a:rPr dirty="0" sz="2400" spc="1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],	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int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i, </a:t>
            </a:r>
            <a:r>
              <a:rPr dirty="0" sz="2400" spc="-25" b="1">
                <a:solidFill>
                  <a:srgbClr val="000099"/>
                </a:solidFill>
                <a:latin typeface="Times New Roman"/>
                <a:cs typeface="Times New Roman"/>
              </a:rPr>
              <a:t>ElemType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item</a:t>
            </a:r>
            <a:r>
              <a:rPr dirty="0" sz="2400" spc="-7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  <a:tabLst>
                <a:tab pos="3653154" algn="l"/>
              </a:tabLst>
            </a:pP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if(top1==top2–1)	/*</a:t>
            </a:r>
            <a:r>
              <a:rPr dirty="0" sz="2400" spc="-1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99"/>
                </a:solidFill>
                <a:latin typeface="宋体"/>
                <a:cs typeface="宋体"/>
              </a:rPr>
              <a:t>栈</a:t>
            </a:r>
            <a:r>
              <a:rPr dirty="0" sz="2400" spc="-10" b="1">
                <a:solidFill>
                  <a:srgbClr val="000099"/>
                </a:solidFill>
                <a:latin typeface="宋体"/>
                <a:cs typeface="宋体"/>
              </a:rPr>
              <a:t>满</a:t>
            </a:r>
            <a:r>
              <a:rPr dirty="0" sz="2400" spc="-605" b="1">
                <a:solidFill>
                  <a:srgbClr val="000099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811" y="2330958"/>
            <a:ext cx="3279140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Error(“Full</a:t>
            </a:r>
            <a:r>
              <a:rPr dirty="0" sz="2400" spc="-7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Stack!”);  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else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35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if(i==1)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2178" y="3067303"/>
            <a:ext cx="2335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/*</a:t>
            </a:r>
            <a:r>
              <a:rPr dirty="0" sz="2400" spc="-5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99"/>
                </a:solidFill>
                <a:latin typeface="宋体"/>
                <a:cs typeface="宋体"/>
              </a:rPr>
              <a:t>插入第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003399"/>
                </a:solidFill>
                <a:latin typeface="宋体"/>
                <a:cs typeface="宋体"/>
              </a:rPr>
              <a:t>个</a:t>
            </a:r>
            <a:r>
              <a:rPr dirty="0" sz="2400" spc="-10" b="1">
                <a:solidFill>
                  <a:srgbClr val="003399"/>
                </a:solidFill>
                <a:latin typeface="宋体"/>
                <a:cs typeface="宋体"/>
              </a:rPr>
              <a:t>栈</a:t>
            </a:r>
            <a:r>
              <a:rPr dirty="0" sz="2400" spc="-645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411" y="3798823"/>
            <a:ext cx="500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el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s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1811" y="3428492"/>
            <a:ext cx="479107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3300"/>
                </a:solidFill>
                <a:latin typeface="Times New Roman"/>
                <a:cs typeface="Times New Roman"/>
              </a:rPr>
              <a:t>STACK[++top1]=item;</a:t>
            </a:r>
            <a:endParaRPr sz="2400">
              <a:latin typeface="Times New Roman"/>
              <a:cs typeface="Times New Roman"/>
            </a:endParaRPr>
          </a:p>
          <a:p>
            <a:pPr marL="12700" marR="5080" indent="2453640">
              <a:lnSpc>
                <a:spcPts val="2840"/>
              </a:lnSpc>
              <a:spcBef>
                <a:spcPts val="160"/>
              </a:spcBef>
            </a:pP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/*</a:t>
            </a:r>
            <a:r>
              <a:rPr dirty="0" sz="2400" spc="-4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99"/>
                </a:solidFill>
                <a:latin typeface="宋体"/>
                <a:cs typeface="宋体"/>
              </a:rPr>
              <a:t>插入第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3399"/>
                </a:solidFill>
                <a:latin typeface="宋体"/>
                <a:cs typeface="宋体"/>
              </a:rPr>
              <a:t>个</a:t>
            </a:r>
            <a:r>
              <a:rPr dirty="0" sz="2400" spc="-10" b="1">
                <a:solidFill>
                  <a:srgbClr val="003399"/>
                </a:solidFill>
                <a:latin typeface="宋体"/>
                <a:cs typeface="宋体"/>
              </a:rPr>
              <a:t>栈</a:t>
            </a:r>
            <a:r>
              <a:rPr dirty="0" sz="2400" spc="-645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*/  </a:t>
            </a:r>
            <a:r>
              <a:rPr dirty="0" sz="2400" spc="-30" b="1">
                <a:solidFill>
                  <a:srgbClr val="FF3300"/>
                </a:solidFill>
                <a:latin typeface="Times New Roman"/>
                <a:cs typeface="Times New Roman"/>
              </a:rPr>
              <a:t>STACK[–</a:t>
            </a:r>
            <a:r>
              <a:rPr dirty="0" sz="2400" spc="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–top2]=item;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1611" y="4526026"/>
            <a:ext cx="20351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etu</a:t>
            </a:r>
            <a:r>
              <a:rPr dirty="0" sz="2400" spc="5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054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多栈共享连续空间：出栈</a:t>
            </a:r>
          </a:p>
        </p:txBody>
      </p:sp>
      <p:sp>
        <p:nvSpPr>
          <p:cNvPr id="3" name="object 3"/>
          <p:cNvSpPr/>
          <p:nvPr/>
        </p:nvSpPr>
        <p:spPr>
          <a:xfrm>
            <a:off x="1825751" y="3441092"/>
            <a:ext cx="2743200" cy="623570"/>
          </a:xfrm>
          <a:custGeom>
            <a:avLst/>
            <a:gdLst/>
            <a:ahLst/>
            <a:cxnLst/>
            <a:rect l="l" t="t" r="r" b="b"/>
            <a:pathLst>
              <a:path w="2743200" h="623570">
                <a:moveTo>
                  <a:pt x="1164" y="215505"/>
                </a:moveTo>
                <a:lnTo>
                  <a:pt x="0" y="219047"/>
                </a:lnTo>
                <a:lnTo>
                  <a:pt x="9382" y="246231"/>
                </a:lnTo>
                <a:lnTo>
                  <a:pt x="17891" y="254061"/>
                </a:lnTo>
                <a:lnTo>
                  <a:pt x="26924" y="247749"/>
                </a:lnTo>
                <a:lnTo>
                  <a:pt x="57784" y="232636"/>
                </a:lnTo>
                <a:lnTo>
                  <a:pt x="3302" y="216507"/>
                </a:lnTo>
                <a:lnTo>
                  <a:pt x="1164" y="215505"/>
                </a:lnTo>
                <a:close/>
              </a:path>
              <a:path w="2743200" h="623570">
                <a:moveTo>
                  <a:pt x="58800" y="232128"/>
                </a:moveTo>
                <a:lnTo>
                  <a:pt x="57785" y="232636"/>
                </a:lnTo>
                <a:lnTo>
                  <a:pt x="60198" y="233271"/>
                </a:lnTo>
                <a:lnTo>
                  <a:pt x="58800" y="232128"/>
                </a:lnTo>
                <a:close/>
              </a:path>
              <a:path w="2743200" h="623570">
                <a:moveTo>
                  <a:pt x="1758144" y="550898"/>
                </a:moveTo>
                <a:lnTo>
                  <a:pt x="1045845" y="550898"/>
                </a:lnTo>
                <a:lnTo>
                  <a:pt x="1045083" y="551152"/>
                </a:lnTo>
                <a:lnTo>
                  <a:pt x="1082345" y="569344"/>
                </a:lnTo>
                <a:lnTo>
                  <a:pt x="1125465" y="585169"/>
                </a:lnTo>
                <a:lnTo>
                  <a:pt x="1173662" y="598471"/>
                </a:lnTo>
                <a:lnTo>
                  <a:pt x="1226153" y="609092"/>
                </a:lnTo>
                <a:lnTo>
                  <a:pt x="1282156" y="616873"/>
                </a:lnTo>
                <a:lnTo>
                  <a:pt x="1340890" y="621658"/>
                </a:lnTo>
                <a:lnTo>
                  <a:pt x="1401572" y="623288"/>
                </a:lnTo>
                <a:lnTo>
                  <a:pt x="1463579" y="621587"/>
                </a:lnTo>
                <a:lnTo>
                  <a:pt x="1523210" y="616621"/>
                </a:lnTo>
                <a:lnTo>
                  <a:pt x="1579724" y="608598"/>
                </a:lnTo>
                <a:lnTo>
                  <a:pt x="1632381" y="597725"/>
                </a:lnTo>
                <a:lnTo>
                  <a:pt x="1680441" y="584208"/>
                </a:lnTo>
                <a:lnTo>
                  <a:pt x="1723164" y="568255"/>
                </a:lnTo>
                <a:lnTo>
                  <a:pt x="1758144" y="550898"/>
                </a:lnTo>
                <a:close/>
              </a:path>
              <a:path w="2743200" h="623570">
                <a:moveTo>
                  <a:pt x="507905" y="483334"/>
                </a:moveTo>
                <a:lnTo>
                  <a:pt x="369443" y="483334"/>
                </a:lnTo>
                <a:lnTo>
                  <a:pt x="367919" y="483969"/>
                </a:lnTo>
                <a:lnTo>
                  <a:pt x="436595" y="519137"/>
                </a:lnTo>
                <a:lnTo>
                  <a:pt x="477995" y="533974"/>
                </a:lnTo>
                <a:lnTo>
                  <a:pt x="523426" y="546833"/>
                </a:lnTo>
                <a:lnTo>
                  <a:pt x="572385" y="557602"/>
                </a:lnTo>
                <a:lnTo>
                  <a:pt x="624364" y="566171"/>
                </a:lnTo>
                <a:lnTo>
                  <a:pt x="678859" y="572429"/>
                </a:lnTo>
                <a:lnTo>
                  <a:pt x="735362" y="576265"/>
                </a:lnTo>
                <a:lnTo>
                  <a:pt x="793369" y="577568"/>
                </a:lnTo>
                <a:lnTo>
                  <a:pt x="846448" y="576464"/>
                </a:lnTo>
                <a:lnTo>
                  <a:pt x="898699" y="573191"/>
                </a:lnTo>
                <a:lnTo>
                  <a:pt x="949658" y="567802"/>
                </a:lnTo>
                <a:lnTo>
                  <a:pt x="998861" y="560353"/>
                </a:lnTo>
                <a:lnTo>
                  <a:pt x="1045845" y="550898"/>
                </a:lnTo>
                <a:lnTo>
                  <a:pt x="1758144" y="550898"/>
                </a:lnTo>
                <a:lnTo>
                  <a:pt x="1759809" y="550072"/>
                </a:lnTo>
                <a:lnTo>
                  <a:pt x="1764214" y="547088"/>
                </a:lnTo>
                <a:lnTo>
                  <a:pt x="1325372" y="547088"/>
                </a:lnTo>
                <a:lnTo>
                  <a:pt x="1272181" y="545838"/>
                </a:lnTo>
                <a:lnTo>
                  <a:pt x="1220404" y="542157"/>
                </a:lnTo>
                <a:lnTo>
                  <a:pt x="1170567" y="536151"/>
                </a:lnTo>
                <a:lnTo>
                  <a:pt x="1123195" y="527923"/>
                </a:lnTo>
                <a:lnTo>
                  <a:pt x="1078816" y="517578"/>
                </a:lnTo>
                <a:lnTo>
                  <a:pt x="1037955" y="505220"/>
                </a:lnTo>
                <a:lnTo>
                  <a:pt x="1028014" y="501368"/>
                </a:lnTo>
                <a:lnTo>
                  <a:pt x="717169" y="501368"/>
                </a:lnTo>
                <a:lnTo>
                  <a:pt x="659162" y="500065"/>
                </a:lnTo>
                <a:lnTo>
                  <a:pt x="602659" y="496229"/>
                </a:lnTo>
                <a:lnTo>
                  <a:pt x="548164" y="489971"/>
                </a:lnTo>
                <a:lnTo>
                  <a:pt x="507905" y="483334"/>
                </a:lnTo>
                <a:close/>
              </a:path>
              <a:path w="2743200" h="623570">
                <a:moveTo>
                  <a:pt x="1735709" y="431645"/>
                </a:moveTo>
                <a:lnTo>
                  <a:pt x="1683609" y="473872"/>
                </a:lnTo>
                <a:lnTo>
                  <a:pt x="1646964" y="492055"/>
                </a:lnTo>
                <a:lnTo>
                  <a:pt x="1604241" y="508008"/>
                </a:lnTo>
                <a:lnTo>
                  <a:pt x="1556181" y="521525"/>
                </a:lnTo>
                <a:lnTo>
                  <a:pt x="1503524" y="532398"/>
                </a:lnTo>
                <a:lnTo>
                  <a:pt x="1447010" y="540421"/>
                </a:lnTo>
                <a:lnTo>
                  <a:pt x="1387379" y="545387"/>
                </a:lnTo>
                <a:lnTo>
                  <a:pt x="1325372" y="547088"/>
                </a:lnTo>
                <a:lnTo>
                  <a:pt x="1764214" y="547088"/>
                </a:lnTo>
                <a:lnTo>
                  <a:pt x="1789638" y="529866"/>
                </a:lnTo>
                <a:lnTo>
                  <a:pt x="1811909" y="507845"/>
                </a:lnTo>
                <a:lnTo>
                  <a:pt x="2203482" y="507845"/>
                </a:lnTo>
                <a:lnTo>
                  <a:pt x="2242507" y="497493"/>
                </a:lnTo>
                <a:lnTo>
                  <a:pt x="2286745" y="480915"/>
                </a:lnTo>
                <a:lnTo>
                  <a:pt x="2323055" y="461706"/>
                </a:lnTo>
                <a:lnTo>
                  <a:pt x="2333371" y="453616"/>
                </a:lnTo>
                <a:lnTo>
                  <a:pt x="1930653" y="453616"/>
                </a:lnTo>
                <a:lnTo>
                  <a:pt x="1879429" y="452268"/>
                </a:lnTo>
                <a:lnTo>
                  <a:pt x="1829466" y="448266"/>
                </a:lnTo>
                <a:lnTo>
                  <a:pt x="1781456" y="441668"/>
                </a:lnTo>
                <a:lnTo>
                  <a:pt x="1736089" y="432534"/>
                </a:lnTo>
                <a:lnTo>
                  <a:pt x="1735709" y="431645"/>
                </a:lnTo>
                <a:close/>
              </a:path>
              <a:path w="2743200" h="623570">
                <a:moveTo>
                  <a:pt x="2203482" y="507845"/>
                </a:moveTo>
                <a:lnTo>
                  <a:pt x="1811909" y="507845"/>
                </a:lnTo>
                <a:lnTo>
                  <a:pt x="1812289" y="508734"/>
                </a:lnTo>
                <a:lnTo>
                  <a:pt x="1857656" y="517868"/>
                </a:lnTo>
                <a:lnTo>
                  <a:pt x="1905666" y="524466"/>
                </a:lnTo>
                <a:lnTo>
                  <a:pt x="1955629" y="528468"/>
                </a:lnTo>
                <a:lnTo>
                  <a:pt x="2006853" y="529816"/>
                </a:lnTo>
                <a:lnTo>
                  <a:pt x="2072515" y="527603"/>
                </a:lnTo>
                <a:lnTo>
                  <a:pt x="2134364" y="521222"/>
                </a:lnTo>
                <a:lnTo>
                  <a:pt x="2191370" y="511057"/>
                </a:lnTo>
                <a:lnTo>
                  <a:pt x="2203482" y="507845"/>
                </a:lnTo>
                <a:close/>
              </a:path>
              <a:path w="2743200" h="623570">
                <a:moveTo>
                  <a:pt x="968883" y="474952"/>
                </a:moveTo>
                <a:lnTo>
                  <a:pt x="910590" y="486255"/>
                </a:lnTo>
                <a:lnTo>
                  <a:pt x="864026" y="492795"/>
                </a:lnTo>
                <a:lnTo>
                  <a:pt x="816022" y="497526"/>
                </a:lnTo>
                <a:lnTo>
                  <a:pt x="766947" y="500399"/>
                </a:lnTo>
                <a:lnTo>
                  <a:pt x="717169" y="501368"/>
                </a:lnTo>
                <a:lnTo>
                  <a:pt x="1028014" y="501368"/>
                </a:lnTo>
                <a:lnTo>
                  <a:pt x="1001141" y="490954"/>
                </a:lnTo>
                <a:lnTo>
                  <a:pt x="968883" y="474952"/>
                </a:lnTo>
                <a:close/>
              </a:path>
              <a:path w="2743200" h="623570">
                <a:moveTo>
                  <a:pt x="61493" y="375035"/>
                </a:moveTo>
                <a:lnTo>
                  <a:pt x="88464" y="425613"/>
                </a:lnTo>
                <a:lnTo>
                  <a:pt x="164022" y="461163"/>
                </a:lnTo>
                <a:lnTo>
                  <a:pt x="215427" y="473486"/>
                </a:lnTo>
                <a:lnTo>
                  <a:pt x="273702" y="481339"/>
                </a:lnTo>
                <a:lnTo>
                  <a:pt x="337185" y="484096"/>
                </a:lnTo>
                <a:lnTo>
                  <a:pt x="345207" y="484048"/>
                </a:lnTo>
                <a:lnTo>
                  <a:pt x="353266" y="483905"/>
                </a:lnTo>
                <a:lnTo>
                  <a:pt x="361348" y="483667"/>
                </a:lnTo>
                <a:lnTo>
                  <a:pt x="369443" y="483334"/>
                </a:lnTo>
                <a:lnTo>
                  <a:pt x="507905" y="483334"/>
                </a:lnTo>
                <a:lnTo>
                  <a:pt x="447226" y="470633"/>
                </a:lnTo>
                <a:lnTo>
                  <a:pt x="401795" y="457774"/>
                </a:lnTo>
                <a:lnTo>
                  <a:pt x="360395" y="442937"/>
                </a:lnTo>
                <a:lnTo>
                  <a:pt x="323535" y="426231"/>
                </a:lnTo>
                <a:lnTo>
                  <a:pt x="291937" y="407896"/>
                </a:lnTo>
                <a:lnTo>
                  <a:pt x="260985" y="407896"/>
                </a:lnTo>
                <a:lnTo>
                  <a:pt x="197502" y="405139"/>
                </a:lnTo>
                <a:lnTo>
                  <a:pt x="139227" y="397286"/>
                </a:lnTo>
                <a:lnTo>
                  <a:pt x="87822" y="384963"/>
                </a:lnTo>
                <a:lnTo>
                  <a:pt x="61493" y="375035"/>
                </a:lnTo>
                <a:close/>
              </a:path>
              <a:path w="2743200" h="623570">
                <a:moveTo>
                  <a:pt x="2662781" y="137062"/>
                </a:moveTo>
                <a:lnTo>
                  <a:pt x="2660927" y="181106"/>
                </a:lnTo>
                <a:lnTo>
                  <a:pt x="2617945" y="229790"/>
                </a:lnTo>
                <a:lnTo>
                  <a:pt x="2582350" y="251287"/>
                </a:lnTo>
                <a:lnTo>
                  <a:pt x="2538486" y="270396"/>
                </a:lnTo>
                <a:lnTo>
                  <a:pt x="2487200" y="286747"/>
                </a:lnTo>
                <a:lnTo>
                  <a:pt x="2429342" y="299972"/>
                </a:lnTo>
                <a:lnTo>
                  <a:pt x="2365760" y="309702"/>
                </a:lnTo>
                <a:lnTo>
                  <a:pt x="2297303" y="315567"/>
                </a:lnTo>
                <a:lnTo>
                  <a:pt x="2297938" y="315948"/>
                </a:lnTo>
                <a:lnTo>
                  <a:pt x="2274210" y="364052"/>
                </a:lnTo>
                <a:lnTo>
                  <a:pt x="2210545" y="404715"/>
                </a:lnTo>
                <a:lnTo>
                  <a:pt x="2166307" y="421293"/>
                </a:lnTo>
                <a:lnTo>
                  <a:pt x="2115170" y="434857"/>
                </a:lnTo>
                <a:lnTo>
                  <a:pt x="2058164" y="445022"/>
                </a:lnTo>
                <a:lnTo>
                  <a:pt x="1996315" y="451403"/>
                </a:lnTo>
                <a:lnTo>
                  <a:pt x="1930653" y="453616"/>
                </a:lnTo>
                <a:lnTo>
                  <a:pt x="2333371" y="453616"/>
                </a:lnTo>
                <a:lnTo>
                  <a:pt x="2350410" y="440252"/>
                </a:lnTo>
                <a:lnTo>
                  <a:pt x="2367780" y="416938"/>
                </a:lnTo>
                <a:lnTo>
                  <a:pt x="2374138" y="392148"/>
                </a:lnTo>
                <a:lnTo>
                  <a:pt x="2373503" y="391767"/>
                </a:lnTo>
                <a:lnTo>
                  <a:pt x="2441960" y="385902"/>
                </a:lnTo>
                <a:lnTo>
                  <a:pt x="2505542" y="376172"/>
                </a:lnTo>
                <a:lnTo>
                  <a:pt x="2563400" y="362947"/>
                </a:lnTo>
                <a:lnTo>
                  <a:pt x="2614686" y="346596"/>
                </a:lnTo>
                <a:lnTo>
                  <a:pt x="2658550" y="327487"/>
                </a:lnTo>
                <a:lnTo>
                  <a:pt x="2694145" y="305990"/>
                </a:lnTo>
                <a:lnTo>
                  <a:pt x="2737127" y="257306"/>
                </a:lnTo>
                <a:lnTo>
                  <a:pt x="2742819" y="230858"/>
                </a:lnTo>
                <a:lnTo>
                  <a:pt x="2737016" y="204253"/>
                </a:lnTo>
                <a:lnTo>
                  <a:pt x="2719927" y="178518"/>
                </a:lnTo>
                <a:lnTo>
                  <a:pt x="2692026" y="154188"/>
                </a:lnTo>
                <a:lnTo>
                  <a:pt x="2662781" y="137062"/>
                </a:lnTo>
                <a:close/>
              </a:path>
              <a:path w="2743200" h="623570">
                <a:moveTo>
                  <a:pt x="293243" y="407134"/>
                </a:moveTo>
                <a:lnTo>
                  <a:pt x="285148" y="407467"/>
                </a:lnTo>
                <a:lnTo>
                  <a:pt x="277066" y="407705"/>
                </a:lnTo>
                <a:lnTo>
                  <a:pt x="269007" y="407848"/>
                </a:lnTo>
                <a:lnTo>
                  <a:pt x="260985" y="407896"/>
                </a:lnTo>
                <a:lnTo>
                  <a:pt x="291937" y="407896"/>
                </a:lnTo>
                <a:lnTo>
                  <a:pt x="291719" y="407769"/>
                </a:lnTo>
                <a:lnTo>
                  <a:pt x="293243" y="407134"/>
                </a:lnTo>
                <a:close/>
              </a:path>
              <a:path w="2743200" h="623570">
                <a:moveTo>
                  <a:pt x="2602692" y="0"/>
                </a:moveTo>
                <a:lnTo>
                  <a:pt x="2588597" y="43269"/>
                </a:lnTo>
                <a:lnTo>
                  <a:pt x="2576703" y="55471"/>
                </a:lnTo>
                <a:lnTo>
                  <a:pt x="2577592" y="55598"/>
                </a:lnTo>
                <a:lnTo>
                  <a:pt x="2615826" y="77988"/>
                </a:lnTo>
                <a:lnTo>
                  <a:pt x="2643727" y="102318"/>
                </a:lnTo>
                <a:lnTo>
                  <a:pt x="2659038" y="125376"/>
                </a:lnTo>
                <a:lnTo>
                  <a:pt x="2664797" y="119469"/>
                </a:lnTo>
                <a:lnTo>
                  <a:pt x="2673381" y="106922"/>
                </a:lnTo>
                <a:lnTo>
                  <a:pt x="2678584" y="94113"/>
                </a:lnTo>
                <a:lnTo>
                  <a:pt x="2680335" y="81125"/>
                </a:lnTo>
                <a:lnTo>
                  <a:pt x="2672070" y="52903"/>
                </a:lnTo>
                <a:lnTo>
                  <a:pt x="2648340" y="26670"/>
                </a:lnTo>
                <a:lnTo>
                  <a:pt x="2610739" y="3210"/>
                </a:lnTo>
                <a:lnTo>
                  <a:pt x="260269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21179" y="3434747"/>
            <a:ext cx="2752090" cy="634365"/>
          </a:xfrm>
          <a:custGeom>
            <a:avLst/>
            <a:gdLst/>
            <a:ahLst/>
            <a:cxnLst/>
            <a:rect l="l" t="t" r="r" b="b"/>
            <a:pathLst>
              <a:path w="2752090" h="634364">
                <a:moveTo>
                  <a:pt x="353" y="219327"/>
                </a:moveTo>
                <a:lnTo>
                  <a:pt x="253" y="219804"/>
                </a:lnTo>
                <a:lnTo>
                  <a:pt x="0" y="225519"/>
                </a:lnTo>
                <a:lnTo>
                  <a:pt x="634" y="233139"/>
                </a:lnTo>
                <a:lnTo>
                  <a:pt x="17441" y="263915"/>
                </a:lnTo>
                <a:lnTo>
                  <a:pt x="25066" y="258587"/>
                </a:lnTo>
                <a:lnTo>
                  <a:pt x="22606" y="256126"/>
                </a:lnTo>
                <a:lnTo>
                  <a:pt x="17780" y="250030"/>
                </a:lnTo>
                <a:lnTo>
                  <a:pt x="13969" y="243934"/>
                </a:lnTo>
                <a:lnTo>
                  <a:pt x="11302" y="237711"/>
                </a:lnTo>
                <a:lnTo>
                  <a:pt x="9651" y="231615"/>
                </a:lnTo>
                <a:lnTo>
                  <a:pt x="9154" y="225519"/>
                </a:lnTo>
                <a:lnTo>
                  <a:pt x="9265" y="223264"/>
                </a:lnTo>
                <a:lnTo>
                  <a:pt x="7874" y="222852"/>
                </a:lnTo>
                <a:lnTo>
                  <a:pt x="353" y="219327"/>
                </a:lnTo>
                <a:close/>
              </a:path>
              <a:path w="2752090" h="634364">
                <a:moveTo>
                  <a:pt x="1069557" y="563085"/>
                </a:moveTo>
                <a:lnTo>
                  <a:pt x="1049020" y="563085"/>
                </a:lnTo>
                <a:lnTo>
                  <a:pt x="1063117" y="570705"/>
                </a:lnTo>
                <a:lnTo>
                  <a:pt x="1080134" y="578325"/>
                </a:lnTo>
                <a:lnTo>
                  <a:pt x="1098169" y="585945"/>
                </a:lnTo>
                <a:lnTo>
                  <a:pt x="1117345" y="592295"/>
                </a:lnTo>
                <a:lnTo>
                  <a:pt x="1137412" y="599915"/>
                </a:lnTo>
                <a:lnTo>
                  <a:pt x="1158494" y="604995"/>
                </a:lnTo>
                <a:lnTo>
                  <a:pt x="1180338" y="611345"/>
                </a:lnTo>
                <a:lnTo>
                  <a:pt x="1203197" y="615155"/>
                </a:lnTo>
                <a:lnTo>
                  <a:pt x="1226565" y="620235"/>
                </a:lnTo>
                <a:lnTo>
                  <a:pt x="1275461" y="627855"/>
                </a:lnTo>
                <a:lnTo>
                  <a:pt x="1300733" y="630395"/>
                </a:lnTo>
                <a:lnTo>
                  <a:pt x="1326642" y="631665"/>
                </a:lnTo>
                <a:lnTo>
                  <a:pt x="1352803" y="634205"/>
                </a:lnTo>
                <a:lnTo>
                  <a:pt x="1441449" y="634205"/>
                </a:lnTo>
                <a:lnTo>
                  <a:pt x="1476120" y="632935"/>
                </a:lnTo>
                <a:lnTo>
                  <a:pt x="1509903" y="630395"/>
                </a:lnTo>
                <a:lnTo>
                  <a:pt x="1542922" y="626585"/>
                </a:lnTo>
                <a:lnTo>
                  <a:pt x="1550892" y="625315"/>
                </a:lnTo>
                <a:lnTo>
                  <a:pt x="1379474" y="625315"/>
                </a:lnTo>
                <a:lnTo>
                  <a:pt x="1327277" y="622775"/>
                </a:lnTo>
                <a:lnTo>
                  <a:pt x="1252093" y="615155"/>
                </a:lnTo>
                <a:lnTo>
                  <a:pt x="1182370" y="601185"/>
                </a:lnTo>
                <a:lnTo>
                  <a:pt x="1140078" y="591025"/>
                </a:lnTo>
                <a:lnTo>
                  <a:pt x="1120267" y="583405"/>
                </a:lnTo>
                <a:lnTo>
                  <a:pt x="1101470" y="577055"/>
                </a:lnTo>
                <a:lnTo>
                  <a:pt x="1083818" y="570705"/>
                </a:lnTo>
                <a:lnTo>
                  <a:pt x="1069557" y="563085"/>
                </a:lnTo>
                <a:close/>
              </a:path>
              <a:path w="2752090" h="634364">
                <a:moveTo>
                  <a:pt x="1818005" y="505935"/>
                </a:moveTo>
                <a:lnTo>
                  <a:pt x="1807718" y="518635"/>
                </a:lnTo>
                <a:lnTo>
                  <a:pt x="1801875" y="523715"/>
                </a:lnTo>
                <a:lnTo>
                  <a:pt x="1795271" y="530065"/>
                </a:lnTo>
                <a:lnTo>
                  <a:pt x="1788033" y="536415"/>
                </a:lnTo>
                <a:lnTo>
                  <a:pt x="1780412" y="541495"/>
                </a:lnTo>
                <a:lnTo>
                  <a:pt x="1772031" y="546575"/>
                </a:lnTo>
                <a:lnTo>
                  <a:pt x="1759973" y="554195"/>
                </a:lnTo>
                <a:lnTo>
                  <a:pt x="1710690" y="577055"/>
                </a:lnTo>
                <a:lnTo>
                  <a:pt x="1660397" y="593565"/>
                </a:lnTo>
                <a:lnTo>
                  <a:pt x="1603756" y="607535"/>
                </a:lnTo>
                <a:lnTo>
                  <a:pt x="1541653" y="617695"/>
                </a:lnTo>
                <a:lnTo>
                  <a:pt x="1475485" y="624045"/>
                </a:lnTo>
                <a:lnTo>
                  <a:pt x="1441195" y="625315"/>
                </a:lnTo>
                <a:lnTo>
                  <a:pt x="1550892" y="625315"/>
                </a:lnTo>
                <a:lnTo>
                  <a:pt x="1605407" y="616425"/>
                </a:lnTo>
                <a:lnTo>
                  <a:pt x="1662937" y="602455"/>
                </a:lnTo>
                <a:lnTo>
                  <a:pt x="1714119" y="585945"/>
                </a:lnTo>
                <a:lnTo>
                  <a:pt x="1758060" y="565625"/>
                </a:lnTo>
                <a:lnTo>
                  <a:pt x="1778135" y="554195"/>
                </a:lnTo>
                <a:lnTo>
                  <a:pt x="1785620" y="549115"/>
                </a:lnTo>
                <a:lnTo>
                  <a:pt x="1793747" y="542765"/>
                </a:lnTo>
                <a:lnTo>
                  <a:pt x="1801241" y="537685"/>
                </a:lnTo>
                <a:lnTo>
                  <a:pt x="1808098" y="531335"/>
                </a:lnTo>
                <a:lnTo>
                  <a:pt x="1814448" y="524985"/>
                </a:lnTo>
                <a:lnTo>
                  <a:pt x="1817623" y="521175"/>
                </a:lnTo>
                <a:lnTo>
                  <a:pt x="1870836" y="521175"/>
                </a:lnTo>
                <a:lnTo>
                  <a:pt x="1840103" y="516095"/>
                </a:lnTo>
                <a:lnTo>
                  <a:pt x="1820291" y="512285"/>
                </a:lnTo>
                <a:lnTo>
                  <a:pt x="1818005" y="505935"/>
                </a:lnTo>
                <a:close/>
              </a:path>
              <a:path w="2752090" h="634364">
                <a:moveTo>
                  <a:pt x="386257" y="494505"/>
                </a:moveTo>
                <a:lnTo>
                  <a:pt x="370331" y="494505"/>
                </a:lnTo>
                <a:lnTo>
                  <a:pt x="387476" y="505935"/>
                </a:lnTo>
                <a:lnTo>
                  <a:pt x="427355" y="524985"/>
                </a:lnTo>
                <a:lnTo>
                  <a:pt x="473075" y="542765"/>
                </a:lnTo>
                <a:lnTo>
                  <a:pt x="523875" y="558005"/>
                </a:lnTo>
                <a:lnTo>
                  <a:pt x="638428" y="579595"/>
                </a:lnTo>
                <a:lnTo>
                  <a:pt x="669163" y="582135"/>
                </a:lnTo>
                <a:lnTo>
                  <a:pt x="700532" y="585945"/>
                </a:lnTo>
                <a:lnTo>
                  <a:pt x="798068" y="589755"/>
                </a:lnTo>
                <a:lnTo>
                  <a:pt x="897255" y="585945"/>
                </a:lnTo>
                <a:lnTo>
                  <a:pt x="950595" y="579595"/>
                </a:lnTo>
                <a:lnTo>
                  <a:pt x="765301" y="579595"/>
                </a:lnTo>
                <a:lnTo>
                  <a:pt x="733044" y="578325"/>
                </a:lnTo>
                <a:lnTo>
                  <a:pt x="670051" y="573245"/>
                </a:lnTo>
                <a:lnTo>
                  <a:pt x="609853" y="565625"/>
                </a:lnTo>
                <a:lnTo>
                  <a:pt x="553084" y="555465"/>
                </a:lnTo>
                <a:lnTo>
                  <a:pt x="500506" y="541495"/>
                </a:lnTo>
                <a:lnTo>
                  <a:pt x="452755" y="526255"/>
                </a:lnTo>
                <a:lnTo>
                  <a:pt x="410718" y="507205"/>
                </a:lnTo>
                <a:lnTo>
                  <a:pt x="392049" y="498315"/>
                </a:lnTo>
                <a:lnTo>
                  <a:pt x="386257" y="494505"/>
                </a:lnTo>
                <a:close/>
              </a:path>
              <a:path w="2752090" h="634364">
                <a:moveTo>
                  <a:pt x="1085850" y="549115"/>
                </a:moveTo>
                <a:lnTo>
                  <a:pt x="1034795" y="555465"/>
                </a:lnTo>
                <a:lnTo>
                  <a:pt x="1036446" y="556735"/>
                </a:lnTo>
                <a:lnTo>
                  <a:pt x="959865" y="569435"/>
                </a:lnTo>
                <a:lnTo>
                  <a:pt x="928496" y="573245"/>
                </a:lnTo>
                <a:lnTo>
                  <a:pt x="863981" y="578325"/>
                </a:lnTo>
                <a:lnTo>
                  <a:pt x="831088" y="579595"/>
                </a:lnTo>
                <a:lnTo>
                  <a:pt x="950595" y="579595"/>
                </a:lnTo>
                <a:lnTo>
                  <a:pt x="992124" y="574515"/>
                </a:lnTo>
                <a:lnTo>
                  <a:pt x="1022222" y="568165"/>
                </a:lnTo>
                <a:lnTo>
                  <a:pt x="1049020" y="563085"/>
                </a:lnTo>
                <a:lnTo>
                  <a:pt x="1069557" y="563085"/>
                </a:lnTo>
                <a:lnTo>
                  <a:pt x="1067181" y="561815"/>
                </a:lnTo>
                <a:lnTo>
                  <a:pt x="1062989" y="560545"/>
                </a:lnTo>
                <a:lnTo>
                  <a:pt x="1086865" y="555465"/>
                </a:lnTo>
                <a:lnTo>
                  <a:pt x="1085850" y="549115"/>
                </a:lnTo>
                <a:close/>
              </a:path>
              <a:path w="2752090" h="634364">
                <a:moveTo>
                  <a:pt x="1870836" y="521175"/>
                </a:moveTo>
                <a:lnTo>
                  <a:pt x="1817623" y="521175"/>
                </a:lnTo>
                <a:lnTo>
                  <a:pt x="1838324" y="524985"/>
                </a:lnTo>
                <a:lnTo>
                  <a:pt x="1861439" y="530065"/>
                </a:lnTo>
                <a:lnTo>
                  <a:pt x="1885315" y="532605"/>
                </a:lnTo>
                <a:lnTo>
                  <a:pt x="1909698" y="536415"/>
                </a:lnTo>
                <a:lnTo>
                  <a:pt x="1934591" y="538955"/>
                </a:lnTo>
                <a:lnTo>
                  <a:pt x="1985645" y="541495"/>
                </a:lnTo>
                <a:lnTo>
                  <a:pt x="2011553" y="541495"/>
                </a:lnTo>
                <a:lnTo>
                  <a:pt x="2085467" y="538955"/>
                </a:lnTo>
                <a:lnTo>
                  <a:pt x="2120646" y="535145"/>
                </a:lnTo>
                <a:lnTo>
                  <a:pt x="2137537" y="532605"/>
                </a:lnTo>
                <a:lnTo>
                  <a:pt x="1985898" y="532605"/>
                </a:lnTo>
                <a:lnTo>
                  <a:pt x="1960498" y="531335"/>
                </a:lnTo>
                <a:lnTo>
                  <a:pt x="1935353" y="528795"/>
                </a:lnTo>
                <a:lnTo>
                  <a:pt x="1910715" y="527525"/>
                </a:lnTo>
                <a:lnTo>
                  <a:pt x="1870836" y="521175"/>
                </a:lnTo>
                <a:close/>
              </a:path>
              <a:path w="2752090" h="634364">
                <a:moveTo>
                  <a:pt x="2686735" y="149065"/>
                </a:moveTo>
                <a:lnTo>
                  <a:pt x="2668495" y="149065"/>
                </a:lnTo>
                <a:lnTo>
                  <a:pt x="2676524" y="154145"/>
                </a:lnTo>
                <a:lnTo>
                  <a:pt x="2685542" y="159225"/>
                </a:lnTo>
                <a:lnTo>
                  <a:pt x="2693923" y="164305"/>
                </a:lnTo>
                <a:lnTo>
                  <a:pt x="2701797" y="170655"/>
                </a:lnTo>
                <a:lnTo>
                  <a:pt x="2708910" y="177005"/>
                </a:lnTo>
                <a:lnTo>
                  <a:pt x="2715386" y="182085"/>
                </a:lnTo>
                <a:lnTo>
                  <a:pt x="2737358" y="213835"/>
                </a:lnTo>
                <a:lnTo>
                  <a:pt x="2742819" y="237965"/>
                </a:lnTo>
                <a:lnTo>
                  <a:pt x="2742310" y="244315"/>
                </a:lnTo>
                <a:lnTo>
                  <a:pt x="2722372" y="286225"/>
                </a:lnTo>
                <a:lnTo>
                  <a:pt x="2693161" y="311625"/>
                </a:lnTo>
                <a:lnTo>
                  <a:pt x="2674111" y="323055"/>
                </a:lnTo>
                <a:lnTo>
                  <a:pt x="2663444" y="329405"/>
                </a:lnTo>
                <a:lnTo>
                  <a:pt x="2652268" y="334485"/>
                </a:lnTo>
                <a:lnTo>
                  <a:pt x="2640330" y="340835"/>
                </a:lnTo>
                <a:lnTo>
                  <a:pt x="2627884" y="345915"/>
                </a:lnTo>
                <a:lnTo>
                  <a:pt x="2614803" y="350995"/>
                </a:lnTo>
                <a:lnTo>
                  <a:pt x="2600960" y="354805"/>
                </a:lnTo>
                <a:lnTo>
                  <a:pt x="2586735" y="359885"/>
                </a:lnTo>
                <a:lnTo>
                  <a:pt x="2524252" y="376395"/>
                </a:lnTo>
                <a:lnTo>
                  <a:pt x="2454147" y="387825"/>
                </a:lnTo>
                <a:lnTo>
                  <a:pt x="2362708" y="395445"/>
                </a:lnTo>
                <a:lnTo>
                  <a:pt x="2373884" y="401795"/>
                </a:lnTo>
                <a:lnTo>
                  <a:pt x="2358135" y="437355"/>
                </a:lnTo>
                <a:lnTo>
                  <a:pt x="2331827" y="460215"/>
                </a:lnTo>
                <a:lnTo>
                  <a:pt x="2330958" y="461485"/>
                </a:lnTo>
                <a:lnTo>
                  <a:pt x="2322322" y="466565"/>
                </a:lnTo>
                <a:lnTo>
                  <a:pt x="2312797" y="472915"/>
                </a:lnTo>
                <a:lnTo>
                  <a:pt x="2302764" y="477995"/>
                </a:lnTo>
                <a:lnTo>
                  <a:pt x="2291969" y="483075"/>
                </a:lnTo>
                <a:lnTo>
                  <a:pt x="2280666" y="488155"/>
                </a:lnTo>
                <a:lnTo>
                  <a:pt x="2268600" y="491965"/>
                </a:lnTo>
                <a:lnTo>
                  <a:pt x="2255900" y="497045"/>
                </a:lnTo>
                <a:lnTo>
                  <a:pt x="2214753" y="508475"/>
                </a:lnTo>
                <a:lnTo>
                  <a:pt x="2119630" y="526255"/>
                </a:lnTo>
                <a:lnTo>
                  <a:pt x="2011425" y="532605"/>
                </a:lnTo>
                <a:lnTo>
                  <a:pt x="2137537" y="532605"/>
                </a:lnTo>
                <a:lnTo>
                  <a:pt x="2186559" y="524985"/>
                </a:lnTo>
                <a:lnTo>
                  <a:pt x="2245360" y="509745"/>
                </a:lnTo>
                <a:lnTo>
                  <a:pt x="2284095" y="495775"/>
                </a:lnTo>
                <a:lnTo>
                  <a:pt x="2327021" y="474185"/>
                </a:lnTo>
                <a:lnTo>
                  <a:pt x="2336165" y="469105"/>
                </a:lnTo>
                <a:lnTo>
                  <a:pt x="2344547" y="462755"/>
                </a:lnTo>
                <a:lnTo>
                  <a:pt x="2346840" y="460215"/>
                </a:lnTo>
                <a:lnTo>
                  <a:pt x="2352040" y="456405"/>
                </a:lnTo>
                <a:lnTo>
                  <a:pt x="2359024" y="450055"/>
                </a:lnTo>
                <a:lnTo>
                  <a:pt x="2365121" y="443705"/>
                </a:lnTo>
                <a:lnTo>
                  <a:pt x="2370328" y="436085"/>
                </a:lnTo>
                <a:lnTo>
                  <a:pt x="2374899" y="429735"/>
                </a:lnTo>
                <a:lnTo>
                  <a:pt x="2378456" y="422115"/>
                </a:lnTo>
                <a:lnTo>
                  <a:pt x="2380996" y="414495"/>
                </a:lnTo>
                <a:lnTo>
                  <a:pt x="2382647" y="406875"/>
                </a:lnTo>
                <a:lnTo>
                  <a:pt x="2383028" y="403065"/>
                </a:lnTo>
                <a:lnTo>
                  <a:pt x="2417572" y="400525"/>
                </a:lnTo>
                <a:lnTo>
                  <a:pt x="2491612" y="391635"/>
                </a:lnTo>
                <a:lnTo>
                  <a:pt x="2558796" y="377665"/>
                </a:lnTo>
                <a:lnTo>
                  <a:pt x="2603881" y="363695"/>
                </a:lnTo>
                <a:lnTo>
                  <a:pt x="2644012" y="348455"/>
                </a:lnTo>
                <a:lnTo>
                  <a:pt x="2667635" y="337025"/>
                </a:lnTo>
                <a:lnTo>
                  <a:pt x="2678557" y="331945"/>
                </a:lnTo>
                <a:lnTo>
                  <a:pt x="2688844" y="325595"/>
                </a:lnTo>
                <a:lnTo>
                  <a:pt x="2698369" y="319245"/>
                </a:lnTo>
                <a:lnTo>
                  <a:pt x="2707259" y="312895"/>
                </a:lnTo>
                <a:lnTo>
                  <a:pt x="2715386" y="305275"/>
                </a:lnTo>
                <a:lnTo>
                  <a:pt x="2722753" y="298925"/>
                </a:lnTo>
                <a:lnTo>
                  <a:pt x="2729357" y="291305"/>
                </a:lnTo>
                <a:lnTo>
                  <a:pt x="2735198" y="284955"/>
                </a:lnTo>
                <a:lnTo>
                  <a:pt x="2740152" y="277335"/>
                </a:lnTo>
                <a:lnTo>
                  <a:pt x="2751962" y="237965"/>
                </a:lnTo>
                <a:lnTo>
                  <a:pt x="2751582" y="230345"/>
                </a:lnTo>
                <a:lnTo>
                  <a:pt x="2733421" y="189705"/>
                </a:lnTo>
                <a:lnTo>
                  <a:pt x="2727960" y="182085"/>
                </a:lnTo>
                <a:lnTo>
                  <a:pt x="2721736" y="175735"/>
                </a:lnTo>
                <a:lnTo>
                  <a:pt x="2714879" y="169385"/>
                </a:lnTo>
                <a:lnTo>
                  <a:pt x="2707512" y="163035"/>
                </a:lnTo>
                <a:lnTo>
                  <a:pt x="2699258" y="157955"/>
                </a:lnTo>
                <a:lnTo>
                  <a:pt x="2690495" y="151605"/>
                </a:lnTo>
                <a:lnTo>
                  <a:pt x="2686735" y="149065"/>
                </a:lnTo>
                <a:close/>
              </a:path>
              <a:path w="2752090" h="634364">
                <a:moveTo>
                  <a:pt x="60897" y="380205"/>
                </a:moveTo>
                <a:lnTo>
                  <a:pt x="60706" y="381475"/>
                </a:lnTo>
                <a:lnTo>
                  <a:pt x="60515" y="384015"/>
                </a:lnTo>
                <a:lnTo>
                  <a:pt x="60426" y="387825"/>
                </a:lnTo>
                <a:lnTo>
                  <a:pt x="60832" y="392905"/>
                </a:lnTo>
                <a:lnTo>
                  <a:pt x="83565" y="431005"/>
                </a:lnTo>
                <a:lnTo>
                  <a:pt x="95884" y="439895"/>
                </a:lnTo>
                <a:lnTo>
                  <a:pt x="109981" y="448785"/>
                </a:lnTo>
                <a:lnTo>
                  <a:pt x="144399" y="465295"/>
                </a:lnTo>
                <a:lnTo>
                  <a:pt x="185800" y="477995"/>
                </a:lnTo>
                <a:lnTo>
                  <a:pt x="233299" y="488155"/>
                </a:lnTo>
                <a:lnTo>
                  <a:pt x="285622" y="493235"/>
                </a:lnTo>
                <a:lnTo>
                  <a:pt x="341756" y="495775"/>
                </a:lnTo>
                <a:lnTo>
                  <a:pt x="370331" y="494505"/>
                </a:lnTo>
                <a:lnTo>
                  <a:pt x="386257" y="494505"/>
                </a:lnTo>
                <a:lnTo>
                  <a:pt x="382396" y="491965"/>
                </a:lnTo>
                <a:lnTo>
                  <a:pt x="394182" y="486885"/>
                </a:lnTo>
                <a:lnTo>
                  <a:pt x="341756" y="486885"/>
                </a:lnTo>
                <a:lnTo>
                  <a:pt x="286257" y="484345"/>
                </a:lnTo>
                <a:lnTo>
                  <a:pt x="210693" y="474185"/>
                </a:lnTo>
                <a:lnTo>
                  <a:pt x="167005" y="462755"/>
                </a:lnTo>
                <a:lnTo>
                  <a:pt x="130175" y="448785"/>
                </a:lnTo>
                <a:lnTo>
                  <a:pt x="95122" y="428465"/>
                </a:lnTo>
                <a:lnTo>
                  <a:pt x="89788" y="423385"/>
                </a:lnTo>
                <a:lnTo>
                  <a:pt x="85089" y="419575"/>
                </a:lnTo>
                <a:lnTo>
                  <a:pt x="81025" y="414495"/>
                </a:lnTo>
                <a:lnTo>
                  <a:pt x="77469" y="410685"/>
                </a:lnTo>
                <a:lnTo>
                  <a:pt x="74549" y="405605"/>
                </a:lnTo>
                <a:lnTo>
                  <a:pt x="72389" y="400525"/>
                </a:lnTo>
                <a:lnTo>
                  <a:pt x="70865" y="396715"/>
                </a:lnTo>
                <a:lnTo>
                  <a:pt x="69850" y="391635"/>
                </a:lnTo>
                <a:lnTo>
                  <a:pt x="69659" y="387825"/>
                </a:lnTo>
                <a:lnTo>
                  <a:pt x="69780" y="384015"/>
                </a:lnTo>
                <a:lnTo>
                  <a:pt x="71396" y="384015"/>
                </a:lnTo>
                <a:lnTo>
                  <a:pt x="60897" y="380205"/>
                </a:lnTo>
                <a:close/>
              </a:path>
              <a:path w="2752090" h="634364">
                <a:moveTo>
                  <a:pt x="397128" y="485615"/>
                </a:moveTo>
                <a:lnTo>
                  <a:pt x="341756" y="486885"/>
                </a:lnTo>
                <a:lnTo>
                  <a:pt x="394182" y="486885"/>
                </a:lnTo>
                <a:lnTo>
                  <a:pt x="397128" y="485615"/>
                </a:lnTo>
                <a:close/>
              </a:path>
              <a:path w="2752090" h="634364">
                <a:moveTo>
                  <a:pt x="71396" y="384015"/>
                </a:moveTo>
                <a:lnTo>
                  <a:pt x="69780" y="384015"/>
                </a:lnTo>
                <a:lnTo>
                  <a:pt x="92394" y="391635"/>
                </a:lnTo>
                <a:lnTo>
                  <a:pt x="71396" y="384015"/>
                </a:lnTo>
                <a:close/>
              </a:path>
              <a:path w="2752090" h="634364">
                <a:moveTo>
                  <a:pt x="2665952" y="137635"/>
                </a:moveTo>
                <a:lnTo>
                  <a:pt x="2671191" y="161765"/>
                </a:lnTo>
                <a:lnTo>
                  <a:pt x="2668495" y="149065"/>
                </a:lnTo>
                <a:lnTo>
                  <a:pt x="2686735" y="149065"/>
                </a:lnTo>
                <a:lnTo>
                  <a:pt x="2681097" y="145255"/>
                </a:lnTo>
                <a:lnTo>
                  <a:pt x="2665952" y="137635"/>
                </a:lnTo>
                <a:close/>
              </a:path>
              <a:path w="2752090" h="634364">
                <a:moveTo>
                  <a:pt x="2605406" y="0"/>
                </a:moveTo>
                <a:lnTo>
                  <a:pt x="2608707" y="11270"/>
                </a:lnTo>
                <a:lnTo>
                  <a:pt x="2608662" y="11597"/>
                </a:lnTo>
                <a:lnTo>
                  <a:pt x="2613279" y="13683"/>
                </a:lnTo>
                <a:lnTo>
                  <a:pt x="2653665" y="39718"/>
                </a:lnTo>
                <a:lnTo>
                  <a:pt x="2677922" y="72865"/>
                </a:lnTo>
                <a:lnTo>
                  <a:pt x="2680335" y="87470"/>
                </a:lnTo>
                <a:lnTo>
                  <a:pt x="2679827" y="93439"/>
                </a:lnTo>
                <a:lnTo>
                  <a:pt x="2661166" y="128040"/>
                </a:lnTo>
                <a:lnTo>
                  <a:pt x="2665388" y="134399"/>
                </a:lnTo>
                <a:lnTo>
                  <a:pt x="2665829" y="136420"/>
                </a:lnTo>
                <a:lnTo>
                  <a:pt x="2667127" y="135222"/>
                </a:lnTo>
                <a:lnTo>
                  <a:pt x="2672842" y="128745"/>
                </a:lnTo>
                <a:lnTo>
                  <a:pt x="2689479" y="87597"/>
                </a:lnTo>
                <a:lnTo>
                  <a:pt x="2689224" y="81628"/>
                </a:lnTo>
                <a:lnTo>
                  <a:pt x="2670047" y="42766"/>
                </a:lnTo>
                <a:lnTo>
                  <a:pt x="2633345" y="14064"/>
                </a:lnTo>
                <a:lnTo>
                  <a:pt x="2617470" y="5428"/>
                </a:lnTo>
                <a:lnTo>
                  <a:pt x="260540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94941" y="3913251"/>
            <a:ext cx="71755" cy="15875"/>
          </a:xfrm>
          <a:custGeom>
            <a:avLst/>
            <a:gdLst/>
            <a:ahLst/>
            <a:cxnLst/>
            <a:rect l="l" t="t" r="r" b="b"/>
            <a:pathLst>
              <a:path w="71755" h="15875">
                <a:moveTo>
                  <a:pt x="70103" y="0"/>
                </a:moveTo>
                <a:lnTo>
                  <a:pt x="35559" y="4191"/>
                </a:lnTo>
                <a:lnTo>
                  <a:pt x="0" y="6731"/>
                </a:lnTo>
                <a:lnTo>
                  <a:pt x="634" y="15748"/>
                </a:lnTo>
                <a:lnTo>
                  <a:pt x="36448" y="13335"/>
                </a:lnTo>
                <a:lnTo>
                  <a:pt x="71246" y="9017"/>
                </a:lnTo>
                <a:lnTo>
                  <a:pt x="701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5369" y="3958082"/>
            <a:ext cx="48260" cy="38100"/>
          </a:xfrm>
          <a:custGeom>
            <a:avLst/>
            <a:gdLst/>
            <a:ahLst/>
            <a:cxnLst/>
            <a:rect l="l" t="t" r="r" b="b"/>
            <a:pathLst>
              <a:path w="48260" h="38100">
                <a:moveTo>
                  <a:pt x="6095" y="0"/>
                </a:moveTo>
                <a:lnTo>
                  <a:pt x="30861" y="30607"/>
                </a:lnTo>
                <a:lnTo>
                  <a:pt x="43053" y="38100"/>
                </a:lnTo>
                <a:lnTo>
                  <a:pt x="47879" y="30226"/>
                </a:lnTo>
                <a:lnTo>
                  <a:pt x="35687" y="22987"/>
                </a:lnTo>
                <a:lnTo>
                  <a:pt x="24764" y="15621"/>
                </a:lnTo>
                <a:lnTo>
                  <a:pt x="14986" y="8001"/>
                </a:lnTo>
                <a:lnTo>
                  <a:pt x="609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33978" y="39140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16129" y="0"/>
                </a:moveTo>
                <a:lnTo>
                  <a:pt x="13843" y="8255"/>
                </a:lnTo>
                <a:lnTo>
                  <a:pt x="10413" y="16256"/>
                </a:lnTo>
                <a:lnTo>
                  <a:pt x="5842" y="24130"/>
                </a:lnTo>
                <a:lnTo>
                  <a:pt x="0" y="32257"/>
                </a:lnTo>
                <a:lnTo>
                  <a:pt x="7366" y="37592"/>
                </a:lnTo>
                <a:lnTo>
                  <a:pt x="13588" y="29210"/>
                </a:lnTo>
                <a:lnTo>
                  <a:pt x="18542" y="20319"/>
                </a:lnTo>
                <a:lnTo>
                  <a:pt x="22351" y="11303"/>
                </a:lnTo>
                <a:lnTo>
                  <a:pt x="25019" y="2667"/>
                </a:lnTo>
                <a:lnTo>
                  <a:pt x="1612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30192" y="3754644"/>
            <a:ext cx="74396" cy="79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49551" y="3226307"/>
            <a:ext cx="2742819" cy="761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49551" y="3226307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247523" y="253237"/>
                </a:moveTo>
                <a:lnTo>
                  <a:pt x="180328" y="259171"/>
                </a:lnTo>
                <a:lnTo>
                  <a:pt x="120809" y="270820"/>
                </a:lnTo>
                <a:lnTo>
                  <a:pt x="70993" y="287337"/>
                </a:lnTo>
                <a:lnTo>
                  <a:pt x="32902" y="307876"/>
                </a:lnTo>
                <a:lnTo>
                  <a:pt x="0" y="357631"/>
                </a:lnTo>
                <a:lnTo>
                  <a:pt x="9382" y="384815"/>
                </a:lnTo>
                <a:lnTo>
                  <a:pt x="79438" y="431230"/>
                </a:lnTo>
                <a:lnTo>
                  <a:pt x="136398" y="448055"/>
                </a:lnTo>
                <a:lnTo>
                  <a:pt x="79660" y="479885"/>
                </a:lnTo>
                <a:lnTo>
                  <a:pt x="60325" y="518286"/>
                </a:lnTo>
                <a:lnTo>
                  <a:pt x="88464" y="564198"/>
                </a:lnTo>
                <a:lnTo>
                  <a:pt x="164022" y="599747"/>
                </a:lnTo>
                <a:lnTo>
                  <a:pt x="215427" y="612070"/>
                </a:lnTo>
                <a:lnTo>
                  <a:pt x="273702" y="619924"/>
                </a:lnTo>
                <a:lnTo>
                  <a:pt x="337185" y="622680"/>
                </a:lnTo>
                <a:lnTo>
                  <a:pt x="345207" y="622633"/>
                </a:lnTo>
                <a:lnTo>
                  <a:pt x="353266" y="622490"/>
                </a:lnTo>
                <a:lnTo>
                  <a:pt x="361348" y="622252"/>
                </a:lnTo>
                <a:lnTo>
                  <a:pt x="369443" y="621918"/>
                </a:lnTo>
                <a:lnTo>
                  <a:pt x="367919" y="622553"/>
                </a:lnTo>
                <a:lnTo>
                  <a:pt x="436595" y="657721"/>
                </a:lnTo>
                <a:lnTo>
                  <a:pt x="477995" y="672559"/>
                </a:lnTo>
                <a:lnTo>
                  <a:pt x="523426" y="685417"/>
                </a:lnTo>
                <a:lnTo>
                  <a:pt x="572385" y="696186"/>
                </a:lnTo>
                <a:lnTo>
                  <a:pt x="624364" y="704755"/>
                </a:lnTo>
                <a:lnTo>
                  <a:pt x="678859" y="711013"/>
                </a:lnTo>
                <a:lnTo>
                  <a:pt x="735362" y="714849"/>
                </a:lnTo>
                <a:lnTo>
                  <a:pt x="793369" y="716152"/>
                </a:lnTo>
                <a:lnTo>
                  <a:pt x="846448" y="715049"/>
                </a:lnTo>
                <a:lnTo>
                  <a:pt x="898699" y="711776"/>
                </a:lnTo>
                <a:lnTo>
                  <a:pt x="949658" y="706387"/>
                </a:lnTo>
                <a:lnTo>
                  <a:pt x="998861" y="698937"/>
                </a:lnTo>
                <a:lnTo>
                  <a:pt x="1045845" y="689482"/>
                </a:lnTo>
                <a:lnTo>
                  <a:pt x="1045083" y="689736"/>
                </a:lnTo>
                <a:lnTo>
                  <a:pt x="1082345" y="707928"/>
                </a:lnTo>
                <a:lnTo>
                  <a:pt x="1125465" y="723754"/>
                </a:lnTo>
                <a:lnTo>
                  <a:pt x="1173662" y="737056"/>
                </a:lnTo>
                <a:lnTo>
                  <a:pt x="1226153" y="747677"/>
                </a:lnTo>
                <a:lnTo>
                  <a:pt x="1282156" y="755458"/>
                </a:lnTo>
                <a:lnTo>
                  <a:pt x="1340890" y="760243"/>
                </a:lnTo>
                <a:lnTo>
                  <a:pt x="1401572" y="761872"/>
                </a:lnTo>
                <a:lnTo>
                  <a:pt x="1463579" y="760171"/>
                </a:lnTo>
                <a:lnTo>
                  <a:pt x="1523210" y="755206"/>
                </a:lnTo>
                <a:lnTo>
                  <a:pt x="1579724" y="747183"/>
                </a:lnTo>
                <a:lnTo>
                  <a:pt x="1632381" y="736309"/>
                </a:lnTo>
                <a:lnTo>
                  <a:pt x="1680441" y="722793"/>
                </a:lnTo>
                <a:lnTo>
                  <a:pt x="1723164" y="706839"/>
                </a:lnTo>
                <a:lnTo>
                  <a:pt x="1759809" y="688656"/>
                </a:lnTo>
                <a:lnTo>
                  <a:pt x="1811909" y="646429"/>
                </a:lnTo>
                <a:lnTo>
                  <a:pt x="1812289" y="647318"/>
                </a:lnTo>
                <a:lnTo>
                  <a:pt x="1857656" y="656453"/>
                </a:lnTo>
                <a:lnTo>
                  <a:pt x="1905666" y="663051"/>
                </a:lnTo>
                <a:lnTo>
                  <a:pt x="1955629" y="667053"/>
                </a:lnTo>
                <a:lnTo>
                  <a:pt x="2006853" y="668400"/>
                </a:lnTo>
                <a:lnTo>
                  <a:pt x="2072515" y="666188"/>
                </a:lnTo>
                <a:lnTo>
                  <a:pt x="2134364" y="659807"/>
                </a:lnTo>
                <a:lnTo>
                  <a:pt x="2191370" y="649642"/>
                </a:lnTo>
                <a:lnTo>
                  <a:pt x="2242507" y="636078"/>
                </a:lnTo>
                <a:lnTo>
                  <a:pt x="2286745" y="619499"/>
                </a:lnTo>
                <a:lnTo>
                  <a:pt x="2323055" y="600291"/>
                </a:lnTo>
                <a:lnTo>
                  <a:pt x="2367780" y="555523"/>
                </a:lnTo>
                <a:lnTo>
                  <a:pt x="2374138" y="530732"/>
                </a:lnTo>
                <a:lnTo>
                  <a:pt x="2373503" y="530351"/>
                </a:lnTo>
                <a:lnTo>
                  <a:pt x="2441960" y="524486"/>
                </a:lnTo>
                <a:lnTo>
                  <a:pt x="2505542" y="514757"/>
                </a:lnTo>
                <a:lnTo>
                  <a:pt x="2563400" y="501532"/>
                </a:lnTo>
                <a:lnTo>
                  <a:pt x="2614686" y="485181"/>
                </a:lnTo>
                <a:lnTo>
                  <a:pt x="2658550" y="466072"/>
                </a:lnTo>
                <a:lnTo>
                  <a:pt x="2694145" y="444575"/>
                </a:lnTo>
                <a:lnTo>
                  <a:pt x="2737127" y="395891"/>
                </a:lnTo>
                <a:lnTo>
                  <a:pt x="2742819" y="369442"/>
                </a:lnTo>
                <a:lnTo>
                  <a:pt x="2737016" y="342838"/>
                </a:lnTo>
                <a:lnTo>
                  <a:pt x="2719927" y="317103"/>
                </a:lnTo>
                <a:lnTo>
                  <a:pt x="2692026" y="292772"/>
                </a:lnTo>
                <a:lnTo>
                  <a:pt x="2653792" y="270382"/>
                </a:lnTo>
                <a:lnTo>
                  <a:pt x="2652903" y="270255"/>
                </a:lnTo>
                <a:lnTo>
                  <a:pt x="2664797" y="258054"/>
                </a:lnTo>
                <a:lnTo>
                  <a:pt x="2673381" y="245506"/>
                </a:lnTo>
                <a:lnTo>
                  <a:pt x="2678584" y="232697"/>
                </a:lnTo>
                <a:lnTo>
                  <a:pt x="2680335" y="219709"/>
                </a:lnTo>
                <a:lnTo>
                  <a:pt x="2672070" y="191487"/>
                </a:lnTo>
                <a:lnTo>
                  <a:pt x="2610739" y="141795"/>
                </a:lnTo>
                <a:lnTo>
                  <a:pt x="2560860" y="121891"/>
                </a:lnTo>
                <a:lnTo>
                  <a:pt x="2500300" y="106327"/>
                </a:lnTo>
                <a:lnTo>
                  <a:pt x="2430653" y="95884"/>
                </a:lnTo>
                <a:lnTo>
                  <a:pt x="2431796" y="95630"/>
                </a:lnTo>
                <a:lnTo>
                  <a:pt x="2386172" y="52456"/>
                </a:lnTo>
                <a:lnTo>
                  <a:pt x="2348227" y="34745"/>
                </a:lnTo>
                <a:lnTo>
                  <a:pt x="2302061" y="20204"/>
                </a:lnTo>
                <a:lnTo>
                  <a:pt x="2249078" y="9272"/>
                </a:lnTo>
                <a:lnTo>
                  <a:pt x="2190679" y="2391"/>
                </a:lnTo>
                <a:lnTo>
                  <a:pt x="2128266" y="0"/>
                </a:lnTo>
                <a:lnTo>
                  <a:pt x="2074603" y="1767"/>
                </a:lnTo>
                <a:lnTo>
                  <a:pt x="2023154" y="6949"/>
                </a:lnTo>
                <a:lnTo>
                  <a:pt x="1975003" y="15361"/>
                </a:lnTo>
                <a:lnTo>
                  <a:pt x="1931235" y="26822"/>
                </a:lnTo>
                <a:lnTo>
                  <a:pt x="1892935" y="41147"/>
                </a:lnTo>
                <a:lnTo>
                  <a:pt x="1849102" y="23842"/>
                </a:lnTo>
                <a:lnTo>
                  <a:pt x="1796081" y="10874"/>
                </a:lnTo>
                <a:lnTo>
                  <a:pt x="1736655" y="2788"/>
                </a:lnTo>
                <a:lnTo>
                  <a:pt x="1673098" y="0"/>
                </a:lnTo>
                <a:lnTo>
                  <a:pt x="1611470" y="2622"/>
                </a:lnTo>
                <a:lnTo>
                  <a:pt x="1553915" y="10188"/>
                </a:lnTo>
                <a:lnTo>
                  <a:pt x="1502370" y="22247"/>
                </a:lnTo>
                <a:lnTo>
                  <a:pt x="1458774" y="38347"/>
                </a:lnTo>
                <a:lnTo>
                  <a:pt x="1425067" y="58038"/>
                </a:lnTo>
                <a:lnTo>
                  <a:pt x="1426083" y="59816"/>
                </a:lnTo>
                <a:lnTo>
                  <a:pt x="1385570" y="46867"/>
                </a:lnTo>
                <a:lnTo>
                  <a:pt x="1340667" y="36593"/>
                </a:lnTo>
                <a:lnTo>
                  <a:pt x="1292260" y="29111"/>
                </a:lnTo>
                <a:lnTo>
                  <a:pt x="1241231" y="24537"/>
                </a:lnTo>
                <a:lnTo>
                  <a:pt x="1188466" y="22987"/>
                </a:lnTo>
                <a:lnTo>
                  <a:pt x="1126915" y="25065"/>
                </a:lnTo>
                <a:lnTo>
                  <a:pt x="1068338" y="31232"/>
                </a:lnTo>
                <a:lnTo>
                  <a:pt x="1014015" y="41195"/>
                </a:lnTo>
                <a:lnTo>
                  <a:pt x="965228" y="54661"/>
                </a:lnTo>
                <a:lnTo>
                  <a:pt x="923256" y="71338"/>
                </a:lnTo>
                <a:lnTo>
                  <a:pt x="889381" y="90931"/>
                </a:lnTo>
                <a:lnTo>
                  <a:pt x="888365" y="91820"/>
                </a:lnTo>
                <a:lnTo>
                  <a:pt x="837453" y="82186"/>
                </a:lnTo>
                <a:lnTo>
                  <a:pt x="783875" y="75231"/>
                </a:lnTo>
                <a:lnTo>
                  <a:pt x="728345" y="71014"/>
                </a:lnTo>
                <a:lnTo>
                  <a:pt x="671576" y="69595"/>
                </a:lnTo>
                <a:lnTo>
                  <a:pt x="602015" y="71716"/>
                </a:lnTo>
                <a:lnTo>
                  <a:pt x="536033" y="77854"/>
                </a:lnTo>
                <a:lnTo>
                  <a:pt x="474512" y="87677"/>
                </a:lnTo>
                <a:lnTo>
                  <a:pt x="418333" y="100852"/>
                </a:lnTo>
                <a:lnTo>
                  <a:pt x="368379" y="117046"/>
                </a:lnTo>
                <a:lnTo>
                  <a:pt x="325530" y="135926"/>
                </a:lnTo>
                <a:lnTo>
                  <a:pt x="290668" y="157159"/>
                </a:lnTo>
                <a:lnTo>
                  <a:pt x="248433" y="205353"/>
                </a:lnTo>
                <a:lnTo>
                  <a:pt x="242697" y="239013"/>
                </a:lnTo>
                <a:lnTo>
                  <a:pt x="244094" y="246252"/>
                </a:lnTo>
                <a:lnTo>
                  <a:pt x="246634" y="253491"/>
                </a:lnTo>
                <a:lnTo>
                  <a:pt x="247523" y="2532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85950" y="3674364"/>
            <a:ext cx="161290" cy="14604"/>
          </a:xfrm>
          <a:custGeom>
            <a:avLst/>
            <a:gdLst/>
            <a:ahLst/>
            <a:cxnLst/>
            <a:rect l="l" t="t" r="r" b="b"/>
            <a:pathLst>
              <a:path w="161289" h="14604">
                <a:moveTo>
                  <a:pt x="0" y="0"/>
                </a:moveTo>
                <a:lnTo>
                  <a:pt x="32736" y="6226"/>
                </a:lnTo>
                <a:lnTo>
                  <a:pt x="67198" y="10763"/>
                </a:lnTo>
                <a:lnTo>
                  <a:pt x="102923" y="13537"/>
                </a:lnTo>
                <a:lnTo>
                  <a:pt x="139445" y="14478"/>
                </a:lnTo>
                <a:lnTo>
                  <a:pt x="146557" y="14350"/>
                </a:lnTo>
                <a:lnTo>
                  <a:pt x="153797" y="14350"/>
                </a:lnTo>
                <a:lnTo>
                  <a:pt x="160908" y="1409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8995" y="3841496"/>
            <a:ext cx="70485" cy="6985"/>
          </a:xfrm>
          <a:custGeom>
            <a:avLst/>
            <a:gdLst/>
            <a:ahLst/>
            <a:cxnLst/>
            <a:rect l="l" t="t" r="r" b="b"/>
            <a:pathLst>
              <a:path w="70485" h="6985">
                <a:moveTo>
                  <a:pt x="0" y="6730"/>
                </a:moveTo>
                <a:lnTo>
                  <a:pt x="17994" y="5732"/>
                </a:lnTo>
                <a:lnTo>
                  <a:pt x="35750" y="4270"/>
                </a:lnTo>
                <a:lnTo>
                  <a:pt x="53220" y="2355"/>
                </a:lnTo>
                <a:lnTo>
                  <a:pt x="7035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2217" y="3885310"/>
            <a:ext cx="42545" cy="31115"/>
          </a:xfrm>
          <a:custGeom>
            <a:avLst/>
            <a:gdLst/>
            <a:ahLst/>
            <a:cxnLst/>
            <a:rect l="l" t="t" r="r" b="b"/>
            <a:pathLst>
              <a:path w="42544" h="31114">
                <a:moveTo>
                  <a:pt x="0" y="0"/>
                </a:moveTo>
                <a:lnTo>
                  <a:pt x="8949" y="7999"/>
                </a:lnTo>
                <a:lnTo>
                  <a:pt x="19018" y="15795"/>
                </a:lnTo>
                <a:lnTo>
                  <a:pt x="30182" y="23377"/>
                </a:lnTo>
                <a:lnTo>
                  <a:pt x="42418" y="3073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61460" y="3839083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0" y="33655"/>
                </a:moveTo>
                <a:lnTo>
                  <a:pt x="5978" y="25396"/>
                </a:lnTo>
                <a:lnTo>
                  <a:pt x="10779" y="17018"/>
                </a:lnTo>
                <a:lnTo>
                  <a:pt x="14412" y="8544"/>
                </a:lnTo>
                <a:lnTo>
                  <a:pt x="1689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2742" y="3626611"/>
            <a:ext cx="215646" cy="135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10507" y="3496564"/>
            <a:ext cx="92075" cy="47625"/>
          </a:xfrm>
          <a:custGeom>
            <a:avLst/>
            <a:gdLst/>
            <a:ahLst/>
            <a:cxnLst/>
            <a:rect l="l" t="t" r="r" b="b"/>
            <a:pathLst>
              <a:path w="92075" h="47625">
                <a:moveTo>
                  <a:pt x="0" y="47244"/>
                </a:moveTo>
                <a:lnTo>
                  <a:pt x="28279" y="37004"/>
                </a:lnTo>
                <a:lnTo>
                  <a:pt x="53165" y="25622"/>
                </a:lnTo>
                <a:lnTo>
                  <a:pt x="74455" y="13239"/>
                </a:lnTo>
                <a:lnTo>
                  <a:pt x="9194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81347" y="3321939"/>
            <a:ext cx="5080" cy="22860"/>
          </a:xfrm>
          <a:custGeom>
            <a:avLst/>
            <a:gdLst/>
            <a:ahLst/>
            <a:cxnLst/>
            <a:rect l="l" t="t" r="r" b="b"/>
            <a:pathLst>
              <a:path w="5079" h="22860">
                <a:moveTo>
                  <a:pt x="4825" y="22351"/>
                </a:moveTo>
                <a:lnTo>
                  <a:pt x="4825" y="21716"/>
                </a:lnTo>
                <a:lnTo>
                  <a:pt x="4952" y="21209"/>
                </a:lnTo>
                <a:lnTo>
                  <a:pt x="4952" y="20700"/>
                </a:lnTo>
                <a:lnTo>
                  <a:pt x="4952" y="13715"/>
                </a:lnTo>
                <a:lnTo>
                  <a:pt x="3301" y="685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95496" y="3267455"/>
            <a:ext cx="46990" cy="28575"/>
          </a:xfrm>
          <a:custGeom>
            <a:avLst/>
            <a:gdLst/>
            <a:ahLst/>
            <a:cxnLst/>
            <a:rect l="l" t="t" r="r" b="b"/>
            <a:pathLst>
              <a:path w="46989" h="28575">
                <a:moveTo>
                  <a:pt x="46989" y="0"/>
                </a:moveTo>
                <a:lnTo>
                  <a:pt x="33236" y="6568"/>
                </a:lnTo>
                <a:lnTo>
                  <a:pt x="20780" y="13493"/>
                </a:lnTo>
                <a:lnTo>
                  <a:pt x="9681" y="20752"/>
                </a:lnTo>
                <a:lnTo>
                  <a:pt x="0" y="2832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51758" y="328434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60" h="24764">
                <a:moveTo>
                  <a:pt x="22860" y="0"/>
                </a:moveTo>
                <a:lnTo>
                  <a:pt x="15644" y="5901"/>
                </a:lnTo>
                <a:lnTo>
                  <a:pt x="9429" y="11969"/>
                </a:lnTo>
                <a:lnTo>
                  <a:pt x="4214" y="18180"/>
                </a:lnTo>
                <a:lnTo>
                  <a:pt x="0" y="245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37917" y="3318128"/>
            <a:ext cx="82550" cy="24130"/>
          </a:xfrm>
          <a:custGeom>
            <a:avLst/>
            <a:gdLst/>
            <a:ahLst/>
            <a:cxnLst/>
            <a:rect l="l" t="t" r="r" b="b"/>
            <a:pathLst>
              <a:path w="82550" h="24129">
                <a:moveTo>
                  <a:pt x="82550" y="23749"/>
                </a:moveTo>
                <a:lnTo>
                  <a:pt x="63365" y="17109"/>
                </a:lnTo>
                <a:lnTo>
                  <a:pt x="43180" y="10922"/>
                </a:lnTo>
                <a:lnTo>
                  <a:pt x="22042" y="521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6185" y="3479800"/>
            <a:ext cx="14604" cy="25400"/>
          </a:xfrm>
          <a:custGeom>
            <a:avLst/>
            <a:gdLst/>
            <a:ahLst/>
            <a:cxnLst/>
            <a:rect l="l" t="t" r="r" b="b"/>
            <a:pathLst>
              <a:path w="14605" h="25400">
                <a:moveTo>
                  <a:pt x="0" y="0"/>
                </a:moveTo>
                <a:lnTo>
                  <a:pt x="2619" y="6355"/>
                </a:lnTo>
                <a:lnTo>
                  <a:pt x="5905" y="12652"/>
                </a:lnTo>
                <a:lnTo>
                  <a:pt x="9858" y="18877"/>
                </a:lnTo>
                <a:lnTo>
                  <a:pt x="14477" y="25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74798" y="3346830"/>
            <a:ext cx="117411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6600"/>
                </a:solidFill>
                <a:latin typeface="Times New Roman"/>
                <a:cs typeface="Times New Roman"/>
              </a:rPr>
              <a:t>top1–</a:t>
            </a:r>
            <a:r>
              <a:rPr dirty="0" sz="2600" spc="-85" b="1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6600"/>
                </a:solidFill>
                <a:latin typeface="Times New Roman"/>
                <a:cs typeface="Times New Roman"/>
              </a:rPr>
              <a:t>–;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52751" y="2972307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200" y="0"/>
                </a:moveTo>
                <a:lnTo>
                  <a:pt x="0" y="0"/>
                </a:lnTo>
                <a:lnTo>
                  <a:pt x="0" y="381000"/>
                </a:lnTo>
                <a:lnTo>
                  <a:pt x="790575" y="381000"/>
                </a:lnTo>
                <a:lnTo>
                  <a:pt x="838200" y="333375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43326" y="33056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9525" y="9525"/>
                </a:lnTo>
                <a:lnTo>
                  <a:pt x="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01951" y="2921507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200" y="0"/>
                </a:moveTo>
                <a:lnTo>
                  <a:pt x="0" y="0"/>
                </a:lnTo>
                <a:lnTo>
                  <a:pt x="0" y="381000"/>
                </a:lnTo>
                <a:lnTo>
                  <a:pt x="790575" y="381000"/>
                </a:lnTo>
                <a:lnTo>
                  <a:pt x="838200" y="333375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92526" y="325488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9525" y="9525"/>
                </a:lnTo>
                <a:lnTo>
                  <a:pt x="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30805" y="3006344"/>
            <a:ext cx="445134" cy="240665"/>
          </a:xfrm>
          <a:custGeom>
            <a:avLst/>
            <a:gdLst/>
            <a:ahLst/>
            <a:cxnLst/>
            <a:rect l="l" t="t" r="r" b="b"/>
            <a:pathLst>
              <a:path w="445135" h="240664">
                <a:moveTo>
                  <a:pt x="51181" y="0"/>
                </a:moveTo>
                <a:lnTo>
                  <a:pt x="36321" y="0"/>
                </a:lnTo>
                <a:lnTo>
                  <a:pt x="29971" y="2666"/>
                </a:lnTo>
                <a:lnTo>
                  <a:pt x="19685" y="13207"/>
                </a:lnTo>
                <a:lnTo>
                  <a:pt x="17018" y="19557"/>
                </a:lnTo>
                <a:lnTo>
                  <a:pt x="17018" y="34289"/>
                </a:lnTo>
                <a:lnTo>
                  <a:pt x="19685" y="40639"/>
                </a:lnTo>
                <a:lnTo>
                  <a:pt x="24764" y="45846"/>
                </a:lnTo>
                <a:lnTo>
                  <a:pt x="29971" y="51053"/>
                </a:lnTo>
                <a:lnTo>
                  <a:pt x="36321" y="53593"/>
                </a:lnTo>
                <a:lnTo>
                  <a:pt x="51181" y="53593"/>
                </a:lnTo>
                <a:lnTo>
                  <a:pt x="57404" y="51053"/>
                </a:lnTo>
                <a:lnTo>
                  <a:pt x="62737" y="45846"/>
                </a:lnTo>
                <a:lnTo>
                  <a:pt x="67944" y="40639"/>
                </a:lnTo>
                <a:lnTo>
                  <a:pt x="70612" y="34289"/>
                </a:lnTo>
                <a:lnTo>
                  <a:pt x="70612" y="19557"/>
                </a:lnTo>
                <a:lnTo>
                  <a:pt x="67944" y="13207"/>
                </a:lnTo>
                <a:lnTo>
                  <a:pt x="62737" y="8000"/>
                </a:lnTo>
                <a:lnTo>
                  <a:pt x="57531" y="2666"/>
                </a:lnTo>
                <a:lnTo>
                  <a:pt x="51181" y="0"/>
                </a:lnTo>
                <a:close/>
              </a:path>
              <a:path w="445135" h="240664">
                <a:moveTo>
                  <a:pt x="67944" y="78612"/>
                </a:moveTo>
                <a:lnTo>
                  <a:pt x="0" y="78612"/>
                </a:lnTo>
                <a:lnTo>
                  <a:pt x="0" y="84962"/>
                </a:lnTo>
                <a:lnTo>
                  <a:pt x="7619" y="85470"/>
                </a:lnTo>
                <a:lnTo>
                  <a:pt x="12826" y="87248"/>
                </a:lnTo>
                <a:lnTo>
                  <a:pt x="18161" y="93598"/>
                </a:lnTo>
                <a:lnTo>
                  <a:pt x="19431" y="100964"/>
                </a:lnTo>
                <a:lnTo>
                  <a:pt x="19431" y="218566"/>
                </a:lnTo>
                <a:lnTo>
                  <a:pt x="0" y="234441"/>
                </a:lnTo>
                <a:lnTo>
                  <a:pt x="0" y="240664"/>
                </a:lnTo>
                <a:lnTo>
                  <a:pt x="87630" y="240664"/>
                </a:lnTo>
                <a:lnTo>
                  <a:pt x="87630" y="234441"/>
                </a:lnTo>
                <a:lnTo>
                  <a:pt x="79882" y="234060"/>
                </a:lnTo>
                <a:lnTo>
                  <a:pt x="74675" y="232155"/>
                </a:lnTo>
                <a:lnTo>
                  <a:pt x="69342" y="225805"/>
                </a:lnTo>
                <a:lnTo>
                  <a:pt x="67944" y="218566"/>
                </a:lnTo>
                <a:lnTo>
                  <a:pt x="67944" y="78612"/>
                </a:lnTo>
                <a:close/>
              </a:path>
              <a:path w="445135" h="240664">
                <a:moveTo>
                  <a:pt x="288417" y="83946"/>
                </a:moveTo>
                <a:lnTo>
                  <a:pt x="98679" y="83946"/>
                </a:lnTo>
                <a:lnTo>
                  <a:pt x="98679" y="106552"/>
                </a:lnTo>
                <a:lnTo>
                  <a:pt x="288417" y="106552"/>
                </a:lnTo>
                <a:lnTo>
                  <a:pt x="288417" y="83946"/>
                </a:lnTo>
                <a:close/>
              </a:path>
              <a:path w="445135" h="240664">
                <a:moveTo>
                  <a:pt x="288417" y="140715"/>
                </a:moveTo>
                <a:lnTo>
                  <a:pt x="98679" y="140715"/>
                </a:lnTo>
                <a:lnTo>
                  <a:pt x="98679" y="163194"/>
                </a:lnTo>
                <a:lnTo>
                  <a:pt x="288417" y="163194"/>
                </a:lnTo>
                <a:lnTo>
                  <a:pt x="288417" y="140715"/>
                </a:lnTo>
                <a:close/>
              </a:path>
              <a:path w="445135" h="240664">
                <a:moveTo>
                  <a:pt x="444881" y="234314"/>
                </a:moveTo>
                <a:lnTo>
                  <a:pt x="321056" y="234314"/>
                </a:lnTo>
                <a:lnTo>
                  <a:pt x="321056" y="240664"/>
                </a:lnTo>
                <a:lnTo>
                  <a:pt x="444881" y="240664"/>
                </a:lnTo>
                <a:lnTo>
                  <a:pt x="444881" y="234314"/>
                </a:lnTo>
                <a:close/>
              </a:path>
              <a:path w="445135" h="240664">
                <a:moveTo>
                  <a:pt x="410210" y="41020"/>
                </a:moveTo>
                <a:lnTo>
                  <a:pt x="346201" y="41020"/>
                </a:lnTo>
                <a:lnTo>
                  <a:pt x="349504" y="41909"/>
                </a:lnTo>
                <a:lnTo>
                  <a:pt x="355092" y="45719"/>
                </a:lnTo>
                <a:lnTo>
                  <a:pt x="357124" y="48005"/>
                </a:lnTo>
                <a:lnTo>
                  <a:pt x="358139" y="50800"/>
                </a:lnTo>
                <a:lnTo>
                  <a:pt x="359156" y="53466"/>
                </a:lnTo>
                <a:lnTo>
                  <a:pt x="359663" y="60325"/>
                </a:lnTo>
                <a:lnTo>
                  <a:pt x="359663" y="193039"/>
                </a:lnTo>
                <a:lnTo>
                  <a:pt x="348742" y="230885"/>
                </a:lnTo>
                <a:lnTo>
                  <a:pt x="337312" y="234314"/>
                </a:lnTo>
                <a:lnTo>
                  <a:pt x="430530" y="234314"/>
                </a:lnTo>
                <a:lnTo>
                  <a:pt x="410329" y="202902"/>
                </a:lnTo>
                <a:lnTo>
                  <a:pt x="410210" y="41020"/>
                </a:lnTo>
                <a:close/>
              </a:path>
              <a:path w="445135" h="240664">
                <a:moveTo>
                  <a:pt x="410210" y="761"/>
                </a:moveTo>
                <a:lnTo>
                  <a:pt x="404368" y="761"/>
                </a:lnTo>
                <a:lnTo>
                  <a:pt x="317881" y="40258"/>
                </a:lnTo>
                <a:lnTo>
                  <a:pt x="321056" y="46481"/>
                </a:lnTo>
                <a:lnTo>
                  <a:pt x="329438" y="42798"/>
                </a:lnTo>
                <a:lnTo>
                  <a:pt x="336676" y="41020"/>
                </a:lnTo>
                <a:lnTo>
                  <a:pt x="410210" y="41020"/>
                </a:lnTo>
                <a:lnTo>
                  <a:pt x="410210" y="761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085848" y="2867405"/>
            <a:ext cx="5054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i=1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63640" y="3441092"/>
            <a:ext cx="2743200" cy="623570"/>
          </a:xfrm>
          <a:custGeom>
            <a:avLst/>
            <a:gdLst/>
            <a:ahLst/>
            <a:cxnLst/>
            <a:rect l="l" t="t" r="r" b="b"/>
            <a:pathLst>
              <a:path w="2743200" h="623570">
                <a:moveTo>
                  <a:pt x="1148" y="215555"/>
                </a:moveTo>
                <a:lnTo>
                  <a:pt x="0" y="219047"/>
                </a:lnTo>
                <a:lnTo>
                  <a:pt x="9382" y="246231"/>
                </a:lnTo>
                <a:lnTo>
                  <a:pt x="17891" y="254061"/>
                </a:lnTo>
                <a:lnTo>
                  <a:pt x="26924" y="247749"/>
                </a:lnTo>
                <a:lnTo>
                  <a:pt x="57784" y="232636"/>
                </a:lnTo>
                <a:lnTo>
                  <a:pt x="3175" y="216507"/>
                </a:lnTo>
                <a:lnTo>
                  <a:pt x="1148" y="215555"/>
                </a:lnTo>
                <a:close/>
              </a:path>
              <a:path w="2743200" h="623570">
                <a:moveTo>
                  <a:pt x="1758144" y="550898"/>
                </a:moveTo>
                <a:lnTo>
                  <a:pt x="1045844" y="550898"/>
                </a:lnTo>
                <a:lnTo>
                  <a:pt x="1045083" y="551152"/>
                </a:lnTo>
                <a:lnTo>
                  <a:pt x="1082345" y="569344"/>
                </a:lnTo>
                <a:lnTo>
                  <a:pt x="1125465" y="585169"/>
                </a:lnTo>
                <a:lnTo>
                  <a:pt x="1173662" y="598471"/>
                </a:lnTo>
                <a:lnTo>
                  <a:pt x="1226153" y="609092"/>
                </a:lnTo>
                <a:lnTo>
                  <a:pt x="1282156" y="616873"/>
                </a:lnTo>
                <a:lnTo>
                  <a:pt x="1340890" y="621658"/>
                </a:lnTo>
                <a:lnTo>
                  <a:pt x="1401571" y="623288"/>
                </a:lnTo>
                <a:lnTo>
                  <a:pt x="1463579" y="621587"/>
                </a:lnTo>
                <a:lnTo>
                  <a:pt x="1523210" y="616621"/>
                </a:lnTo>
                <a:lnTo>
                  <a:pt x="1579724" y="608598"/>
                </a:lnTo>
                <a:lnTo>
                  <a:pt x="1632381" y="597725"/>
                </a:lnTo>
                <a:lnTo>
                  <a:pt x="1680441" y="584208"/>
                </a:lnTo>
                <a:lnTo>
                  <a:pt x="1723164" y="568255"/>
                </a:lnTo>
                <a:lnTo>
                  <a:pt x="1758144" y="550898"/>
                </a:lnTo>
                <a:close/>
              </a:path>
              <a:path w="2743200" h="623570">
                <a:moveTo>
                  <a:pt x="507905" y="483334"/>
                </a:moveTo>
                <a:lnTo>
                  <a:pt x="369442" y="483334"/>
                </a:lnTo>
                <a:lnTo>
                  <a:pt x="367918" y="483969"/>
                </a:lnTo>
                <a:lnTo>
                  <a:pt x="436595" y="519137"/>
                </a:lnTo>
                <a:lnTo>
                  <a:pt x="477995" y="533974"/>
                </a:lnTo>
                <a:lnTo>
                  <a:pt x="523426" y="546833"/>
                </a:lnTo>
                <a:lnTo>
                  <a:pt x="572385" y="557602"/>
                </a:lnTo>
                <a:lnTo>
                  <a:pt x="624364" y="566171"/>
                </a:lnTo>
                <a:lnTo>
                  <a:pt x="678859" y="572429"/>
                </a:lnTo>
                <a:lnTo>
                  <a:pt x="735362" y="576265"/>
                </a:lnTo>
                <a:lnTo>
                  <a:pt x="793368" y="577568"/>
                </a:lnTo>
                <a:lnTo>
                  <a:pt x="846448" y="576464"/>
                </a:lnTo>
                <a:lnTo>
                  <a:pt x="898699" y="573191"/>
                </a:lnTo>
                <a:lnTo>
                  <a:pt x="949658" y="567802"/>
                </a:lnTo>
                <a:lnTo>
                  <a:pt x="998861" y="560353"/>
                </a:lnTo>
                <a:lnTo>
                  <a:pt x="1045844" y="550898"/>
                </a:lnTo>
                <a:lnTo>
                  <a:pt x="1758144" y="550898"/>
                </a:lnTo>
                <a:lnTo>
                  <a:pt x="1759809" y="550072"/>
                </a:lnTo>
                <a:lnTo>
                  <a:pt x="1764214" y="547088"/>
                </a:lnTo>
                <a:lnTo>
                  <a:pt x="1325371" y="547088"/>
                </a:lnTo>
                <a:lnTo>
                  <a:pt x="1272181" y="545838"/>
                </a:lnTo>
                <a:lnTo>
                  <a:pt x="1220404" y="542157"/>
                </a:lnTo>
                <a:lnTo>
                  <a:pt x="1170567" y="536151"/>
                </a:lnTo>
                <a:lnTo>
                  <a:pt x="1123195" y="527923"/>
                </a:lnTo>
                <a:lnTo>
                  <a:pt x="1078816" y="517578"/>
                </a:lnTo>
                <a:lnTo>
                  <a:pt x="1037955" y="505220"/>
                </a:lnTo>
                <a:lnTo>
                  <a:pt x="1028014" y="501368"/>
                </a:lnTo>
                <a:lnTo>
                  <a:pt x="717168" y="501368"/>
                </a:lnTo>
                <a:lnTo>
                  <a:pt x="659162" y="500065"/>
                </a:lnTo>
                <a:lnTo>
                  <a:pt x="602659" y="496229"/>
                </a:lnTo>
                <a:lnTo>
                  <a:pt x="548164" y="489971"/>
                </a:lnTo>
                <a:lnTo>
                  <a:pt x="507905" y="483334"/>
                </a:lnTo>
                <a:close/>
              </a:path>
              <a:path w="2743200" h="623570">
                <a:moveTo>
                  <a:pt x="1735709" y="431645"/>
                </a:moveTo>
                <a:lnTo>
                  <a:pt x="1683609" y="473872"/>
                </a:lnTo>
                <a:lnTo>
                  <a:pt x="1646964" y="492055"/>
                </a:lnTo>
                <a:lnTo>
                  <a:pt x="1604241" y="508008"/>
                </a:lnTo>
                <a:lnTo>
                  <a:pt x="1556181" y="521525"/>
                </a:lnTo>
                <a:lnTo>
                  <a:pt x="1503524" y="532398"/>
                </a:lnTo>
                <a:lnTo>
                  <a:pt x="1447010" y="540421"/>
                </a:lnTo>
                <a:lnTo>
                  <a:pt x="1387379" y="545387"/>
                </a:lnTo>
                <a:lnTo>
                  <a:pt x="1325371" y="547088"/>
                </a:lnTo>
                <a:lnTo>
                  <a:pt x="1764214" y="547088"/>
                </a:lnTo>
                <a:lnTo>
                  <a:pt x="1789638" y="529866"/>
                </a:lnTo>
                <a:lnTo>
                  <a:pt x="1811909" y="507845"/>
                </a:lnTo>
                <a:lnTo>
                  <a:pt x="2203482" y="507845"/>
                </a:lnTo>
                <a:lnTo>
                  <a:pt x="2242507" y="497493"/>
                </a:lnTo>
                <a:lnTo>
                  <a:pt x="2286745" y="480915"/>
                </a:lnTo>
                <a:lnTo>
                  <a:pt x="2323055" y="461706"/>
                </a:lnTo>
                <a:lnTo>
                  <a:pt x="2333371" y="453616"/>
                </a:lnTo>
                <a:lnTo>
                  <a:pt x="1930654" y="453616"/>
                </a:lnTo>
                <a:lnTo>
                  <a:pt x="1879429" y="452268"/>
                </a:lnTo>
                <a:lnTo>
                  <a:pt x="1829466" y="448266"/>
                </a:lnTo>
                <a:lnTo>
                  <a:pt x="1781456" y="441668"/>
                </a:lnTo>
                <a:lnTo>
                  <a:pt x="1736089" y="432534"/>
                </a:lnTo>
                <a:lnTo>
                  <a:pt x="1735709" y="431645"/>
                </a:lnTo>
                <a:close/>
              </a:path>
              <a:path w="2743200" h="623570">
                <a:moveTo>
                  <a:pt x="2203482" y="507845"/>
                </a:moveTo>
                <a:lnTo>
                  <a:pt x="1811909" y="507845"/>
                </a:lnTo>
                <a:lnTo>
                  <a:pt x="1812289" y="508734"/>
                </a:lnTo>
                <a:lnTo>
                  <a:pt x="1857656" y="517868"/>
                </a:lnTo>
                <a:lnTo>
                  <a:pt x="1905666" y="524466"/>
                </a:lnTo>
                <a:lnTo>
                  <a:pt x="1955629" y="528468"/>
                </a:lnTo>
                <a:lnTo>
                  <a:pt x="2006854" y="529816"/>
                </a:lnTo>
                <a:lnTo>
                  <a:pt x="2072515" y="527603"/>
                </a:lnTo>
                <a:lnTo>
                  <a:pt x="2134364" y="521222"/>
                </a:lnTo>
                <a:lnTo>
                  <a:pt x="2191370" y="511057"/>
                </a:lnTo>
                <a:lnTo>
                  <a:pt x="2203482" y="507845"/>
                </a:lnTo>
                <a:close/>
              </a:path>
              <a:path w="2743200" h="623570">
                <a:moveTo>
                  <a:pt x="968883" y="474952"/>
                </a:moveTo>
                <a:lnTo>
                  <a:pt x="910589" y="486255"/>
                </a:lnTo>
                <a:lnTo>
                  <a:pt x="864026" y="492795"/>
                </a:lnTo>
                <a:lnTo>
                  <a:pt x="816022" y="497526"/>
                </a:lnTo>
                <a:lnTo>
                  <a:pt x="766947" y="500399"/>
                </a:lnTo>
                <a:lnTo>
                  <a:pt x="717168" y="501368"/>
                </a:lnTo>
                <a:lnTo>
                  <a:pt x="1028014" y="501368"/>
                </a:lnTo>
                <a:lnTo>
                  <a:pt x="1001140" y="490954"/>
                </a:lnTo>
                <a:lnTo>
                  <a:pt x="968883" y="474952"/>
                </a:lnTo>
                <a:close/>
              </a:path>
              <a:path w="2743200" h="623570">
                <a:moveTo>
                  <a:pt x="61493" y="375035"/>
                </a:moveTo>
                <a:lnTo>
                  <a:pt x="88464" y="425613"/>
                </a:lnTo>
                <a:lnTo>
                  <a:pt x="164022" y="461163"/>
                </a:lnTo>
                <a:lnTo>
                  <a:pt x="215427" y="473486"/>
                </a:lnTo>
                <a:lnTo>
                  <a:pt x="273702" y="481339"/>
                </a:lnTo>
                <a:lnTo>
                  <a:pt x="337185" y="484096"/>
                </a:lnTo>
                <a:lnTo>
                  <a:pt x="345207" y="484048"/>
                </a:lnTo>
                <a:lnTo>
                  <a:pt x="353266" y="483905"/>
                </a:lnTo>
                <a:lnTo>
                  <a:pt x="361348" y="483667"/>
                </a:lnTo>
                <a:lnTo>
                  <a:pt x="369442" y="483334"/>
                </a:lnTo>
                <a:lnTo>
                  <a:pt x="507905" y="483334"/>
                </a:lnTo>
                <a:lnTo>
                  <a:pt x="447226" y="470633"/>
                </a:lnTo>
                <a:lnTo>
                  <a:pt x="401795" y="457774"/>
                </a:lnTo>
                <a:lnTo>
                  <a:pt x="360395" y="442937"/>
                </a:lnTo>
                <a:lnTo>
                  <a:pt x="323535" y="426231"/>
                </a:lnTo>
                <a:lnTo>
                  <a:pt x="291937" y="407896"/>
                </a:lnTo>
                <a:lnTo>
                  <a:pt x="260985" y="407896"/>
                </a:lnTo>
                <a:lnTo>
                  <a:pt x="197502" y="405139"/>
                </a:lnTo>
                <a:lnTo>
                  <a:pt x="139227" y="397286"/>
                </a:lnTo>
                <a:lnTo>
                  <a:pt x="87822" y="384963"/>
                </a:lnTo>
                <a:lnTo>
                  <a:pt x="61493" y="375035"/>
                </a:lnTo>
                <a:close/>
              </a:path>
              <a:path w="2743200" h="623570">
                <a:moveTo>
                  <a:pt x="2662781" y="137062"/>
                </a:moveTo>
                <a:lnTo>
                  <a:pt x="2660927" y="181106"/>
                </a:lnTo>
                <a:lnTo>
                  <a:pt x="2617945" y="229790"/>
                </a:lnTo>
                <a:lnTo>
                  <a:pt x="2582350" y="251287"/>
                </a:lnTo>
                <a:lnTo>
                  <a:pt x="2538486" y="270396"/>
                </a:lnTo>
                <a:lnTo>
                  <a:pt x="2487200" y="286747"/>
                </a:lnTo>
                <a:lnTo>
                  <a:pt x="2429342" y="299972"/>
                </a:lnTo>
                <a:lnTo>
                  <a:pt x="2365760" y="309702"/>
                </a:lnTo>
                <a:lnTo>
                  <a:pt x="2297303" y="315567"/>
                </a:lnTo>
                <a:lnTo>
                  <a:pt x="2297938" y="315948"/>
                </a:lnTo>
                <a:lnTo>
                  <a:pt x="2274210" y="364052"/>
                </a:lnTo>
                <a:lnTo>
                  <a:pt x="2210545" y="404715"/>
                </a:lnTo>
                <a:lnTo>
                  <a:pt x="2166307" y="421293"/>
                </a:lnTo>
                <a:lnTo>
                  <a:pt x="2115170" y="434857"/>
                </a:lnTo>
                <a:lnTo>
                  <a:pt x="2058164" y="445022"/>
                </a:lnTo>
                <a:lnTo>
                  <a:pt x="1996315" y="451403"/>
                </a:lnTo>
                <a:lnTo>
                  <a:pt x="1930654" y="453616"/>
                </a:lnTo>
                <a:lnTo>
                  <a:pt x="2333371" y="453616"/>
                </a:lnTo>
                <a:lnTo>
                  <a:pt x="2350410" y="440252"/>
                </a:lnTo>
                <a:lnTo>
                  <a:pt x="2367780" y="416938"/>
                </a:lnTo>
                <a:lnTo>
                  <a:pt x="2374138" y="392148"/>
                </a:lnTo>
                <a:lnTo>
                  <a:pt x="2373503" y="391767"/>
                </a:lnTo>
                <a:lnTo>
                  <a:pt x="2441960" y="385902"/>
                </a:lnTo>
                <a:lnTo>
                  <a:pt x="2505542" y="376172"/>
                </a:lnTo>
                <a:lnTo>
                  <a:pt x="2563400" y="362947"/>
                </a:lnTo>
                <a:lnTo>
                  <a:pt x="2614686" y="346596"/>
                </a:lnTo>
                <a:lnTo>
                  <a:pt x="2658550" y="327487"/>
                </a:lnTo>
                <a:lnTo>
                  <a:pt x="2694145" y="305990"/>
                </a:lnTo>
                <a:lnTo>
                  <a:pt x="2737127" y="257306"/>
                </a:lnTo>
                <a:lnTo>
                  <a:pt x="2742818" y="230858"/>
                </a:lnTo>
                <a:lnTo>
                  <a:pt x="2737016" y="204253"/>
                </a:lnTo>
                <a:lnTo>
                  <a:pt x="2719927" y="178518"/>
                </a:lnTo>
                <a:lnTo>
                  <a:pt x="2692026" y="154188"/>
                </a:lnTo>
                <a:lnTo>
                  <a:pt x="2662781" y="137062"/>
                </a:lnTo>
                <a:close/>
              </a:path>
              <a:path w="2743200" h="623570">
                <a:moveTo>
                  <a:pt x="293242" y="407134"/>
                </a:moveTo>
                <a:lnTo>
                  <a:pt x="285148" y="407467"/>
                </a:lnTo>
                <a:lnTo>
                  <a:pt x="277066" y="407705"/>
                </a:lnTo>
                <a:lnTo>
                  <a:pt x="269007" y="407848"/>
                </a:lnTo>
                <a:lnTo>
                  <a:pt x="260985" y="407896"/>
                </a:lnTo>
                <a:lnTo>
                  <a:pt x="291937" y="407896"/>
                </a:lnTo>
                <a:lnTo>
                  <a:pt x="291718" y="407769"/>
                </a:lnTo>
                <a:lnTo>
                  <a:pt x="293242" y="407134"/>
                </a:lnTo>
                <a:close/>
              </a:path>
              <a:path w="2743200" h="623570">
                <a:moveTo>
                  <a:pt x="2602692" y="0"/>
                </a:moveTo>
                <a:lnTo>
                  <a:pt x="2588597" y="43269"/>
                </a:lnTo>
                <a:lnTo>
                  <a:pt x="2576703" y="55471"/>
                </a:lnTo>
                <a:lnTo>
                  <a:pt x="2577591" y="55598"/>
                </a:lnTo>
                <a:lnTo>
                  <a:pt x="2615826" y="77988"/>
                </a:lnTo>
                <a:lnTo>
                  <a:pt x="2643727" y="102318"/>
                </a:lnTo>
                <a:lnTo>
                  <a:pt x="2659038" y="125376"/>
                </a:lnTo>
                <a:lnTo>
                  <a:pt x="2664797" y="119469"/>
                </a:lnTo>
                <a:lnTo>
                  <a:pt x="2673381" y="106922"/>
                </a:lnTo>
                <a:lnTo>
                  <a:pt x="2678584" y="94113"/>
                </a:lnTo>
                <a:lnTo>
                  <a:pt x="2680335" y="81125"/>
                </a:lnTo>
                <a:lnTo>
                  <a:pt x="2672070" y="52903"/>
                </a:lnTo>
                <a:lnTo>
                  <a:pt x="2648340" y="26670"/>
                </a:lnTo>
                <a:lnTo>
                  <a:pt x="2610739" y="3210"/>
                </a:lnTo>
                <a:lnTo>
                  <a:pt x="2602692" y="0"/>
                </a:lnTo>
                <a:close/>
              </a:path>
              <a:path w="2743200" h="623570">
                <a:moveTo>
                  <a:pt x="58800" y="232128"/>
                </a:moveTo>
                <a:lnTo>
                  <a:pt x="57785" y="232636"/>
                </a:lnTo>
                <a:lnTo>
                  <a:pt x="60198" y="233271"/>
                </a:lnTo>
                <a:lnTo>
                  <a:pt x="58800" y="2321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59067" y="3434747"/>
            <a:ext cx="2752090" cy="634365"/>
          </a:xfrm>
          <a:custGeom>
            <a:avLst/>
            <a:gdLst/>
            <a:ahLst/>
            <a:cxnLst/>
            <a:rect l="l" t="t" r="r" b="b"/>
            <a:pathLst>
              <a:path w="2752090" h="634364">
                <a:moveTo>
                  <a:pt x="343" y="219374"/>
                </a:moveTo>
                <a:lnTo>
                  <a:pt x="254" y="219804"/>
                </a:lnTo>
                <a:lnTo>
                  <a:pt x="0" y="225519"/>
                </a:lnTo>
                <a:lnTo>
                  <a:pt x="635" y="233139"/>
                </a:lnTo>
                <a:lnTo>
                  <a:pt x="17441" y="263915"/>
                </a:lnTo>
                <a:lnTo>
                  <a:pt x="25066" y="258587"/>
                </a:lnTo>
                <a:lnTo>
                  <a:pt x="22606" y="256126"/>
                </a:lnTo>
                <a:lnTo>
                  <a:pt x="17780" y="250030"/>
                </a:lnTo>
                <a:lnTo>
                  <a:pt x="13970" y="243934"/>
                </a:lnTo>
                <a:lnTo>
                  <a:pt x="11303" y="237711"/>
                </a:lnTo>
                <a:lnTo>
                  <a:pt x="9652" y="231615"/>
                </a:lnTo>
                <a:lnTo>
                  <a:pt x="9154" y="225519"/>
                </a:lnTo>
                <a:lnTo>
                  <a:pt x="9263" y="223300"/>
                </a:lnTo>
                <a:lnTo>
                  <a:pt x="7747" y="222852"/>
                </a:lnTo>
                <a:lnTo>
                  <a:pt x="343" y="219374"/>
                </a:lnTo>
                <a:close/>
              </a:path>
              <a:path w="2752090" h="634364">
                <a:moveTo>
                  <a:pt x="1069557" y="563085"/>
                </a:moveTo>
                <a:lnTo>
                  <a:pt x="1049020" y="563085"/>
                </a:lnTo>
                <a:lnTo>
                  <a:pt x="1063116" y="570705"/>
                </a:lnTo>
                <a:lnTo>
                  <a:pt x="1080135" y="578325"/>
                </a:lnTo>
                <a:lnTo>
                  <a:pt x="1098168" y="585945"/>
                </a:lnTo>
                <a:lnTo>
                  <a:pt x="1117346" y="592295"/>
                </a:lnTo>
                <a:lnTo>
                  <a:pt x="1137412" y="599915"/>
                </a:lnTo>
                <a:lnTo>
                  <a:pt x="1158493" y="604995"/>
                </a:lnTo>
                <a:lnTo>
                  <a:pt x="1180338" y="611345"/>
                </a:lnTo>
                <a:lnTo>
                  <a:pt x="1203198" y="615155"/>
                </a:lnTo>
                <a:lnTo>
                  <a:pt x="1226565" y="620235"/>
                </a:lnTo>
                <a:lnTo>
                  <a:pt x="1275461" y="627855"/>
                </a:lnTo>
                <a:lnTo>
                  <a:pt x="1300734" y="630395"/>
                </a:lnTo>
                <a:lnTo>
                  <a:pt x="1326641" y="631665"/>
                </a:lnTo>
                <a:lnTo>
                  <a:pt x="1352804" y="634205"/>
                </a:lnTo>
                <a:lnTo>
                  <a:pt x="1441450" y="634205"/>
                </a:lnTo>
                <a:lnTo>
                  <a:pt x="1476121" y="632935"/>
                </a:lnTo>
                <a:lnTo>
                  <a:pt x="1509903" y="630395"/>
                </a:lnTo>
                <a:lnTo>
                  <a:pt x="1542923" y="626585"/>
                </a:lnTo>
                <a:lnTo>
                  <a:pt x="1550892" y="625315"/>
                </a:lnTo>
                <a:lnTo>
                  <a:pt x="1379474" y="625315"/>
                </a:lnTo>
                <a:lnTo>
                  <a:pt x="1327277" y="622775"/>
                </a:lnTo>
                <a:lnTo>
                  <a:pt x="1252092" y="615155"/>
                </a:lnTo>
                <a:lnTo>
                  <a:pt x="1182370" y="601185"/>
                </a:lnTo>
                <a:lnTo>
                  <a:pt x="1140079" y="591025"/>
                </a:lnTo>
                <a:lnTo>
                  <a:pt x="1120266" y="583405"/>
                </a:lnTo>
                <a:lnTo>
                  <a:pt x="1101471" y="577055"/>
                </a:lnTo>
                <a:lnTo>
                  <a:pt x="1083817" y="570705"/>
                </a:lnTo>
                <a:lnTo>
                  <a:pt x="1069557" y="563085"/>
                </a:lnTo>
                <a:close/>
              </a:path>
              <a:path w="2752090" h="634364">
                <a:moveTo>
                  <a:pt x="1818005" y="505935"/>
                </a:moveTo>
                <a:lnTo>
                  <a:pt x="1807717" y="518635"/>
                </a:lnTo>
                <a:lnTo>
                  <a:pt x="1801876" y="523715"/>
                </a:lnTo>
                <a:lnTo>
                  <a:pt x="1795272" y="530065"/>
                </a:lnTo>
                <a:lnTo>
                  <a:pt x="1788033" y="536415"/>
                </a:lnTo>
                <a:lnTo>
                  <a:pt x="1780413" y="541495"/>
                </a:lnTo>
                <a:lnTo>
                  <a:pt x="1772031" y="546575"/>
                </a:lnTo>
                <a:lnTo>
                  <a:pt x="1759973" y="554195"/>
                </a:lnTo>
                <a:lnTo>
                  <a:pt x="1710689" y="577055"/>
                </a:lnTo>
                <a:lnTo>
                  <a:pt x="1660398" y="593565"/>
                </a:lnTo>
                <a:lnTo>
                  <a:pt x="1603629" y="607535"/>
                </a:lnTo>
                <a:lnTo>
                  <a:pt x="1541653" y="617695"/>
                </a:lnTo>
                <a:lnTo>
                  <a:pt x="1475486" y="624045"/>
                </a:lnTo>
                <a:lnTo>
                  <a:pt x="1441196" y="625315"/>
                </a:lnTo>
                <a:lnTo>
                  <a:pt x="1550892" y="625315"/>
                </a:lnTo>
                <a:lnTo>
                  <a:pt x="1605407" y="616425"/>
                </a:lnTo>
                <a:lnTo>
                  <a:pt x="1662938" y="602455"/>
                </a:lnTo>
                <a:lnTo>
                  <a:pt x="1714118" y="585945"/>
                </a:lnTo>
                <a:lnTo>
                  <a:pt x="1758061" y="565625"/>
                </a:lnTo>
                <a:lnTo>
                  <a:pt x="1778135" y="554195"/>
                </a:lnTo>
                <a:lnTo>
                  <a:pt x="1785620" y="549115"/>
                </a:lnTo>
                <a:lnTo>
                  <a:pt x="1793748" y="542765"/>
                </a:lnTo>
                <a:lnTo>
                  <a:pt x="1801240" y="537685"/>
                </a:lnTo>
                <a:lnTo>
                  <a:pt x="1808099" y="531335"/>
                </a:lnTo>
                <a:lnTo>
                  <a:pt x="1814449" y="524985"/>
                </a:lnTo>
                <a:lnTo>
                  <a:pt x="1817624" y="521175"/>
                </a:lnTo>
                <a:lnTo>
                  <a:pt x="1870836" y="521175"/>
                </a:lnTo>
                <a:lnTo>
                  <a:pt x="1840103" y="516095"/>
                </a:lnTo>
                <a:lnTo>
                  <a:pt x="1820290" y="512285"/>
                </a:lnTo>
                <a:lnTo>
                  <a:pt x="1818005" y="505935"/>
                </a:lnTo>
                <a:close/>
              </a:path>
              <a:path w="2752090" h="634364">
                <a:moveTo>
                  <a:pt x="386257" y="494505"/>
                </a:moveTo>
                <a:lnTo>
                  <a:pt x="370332" y="494505"/>
                </a:lnTo>
                <a:lnTo>
                  <a:pt x="387477" y="505935"/>
                </a:lnTo>
                <a:lnTo>
                  <a:pt x="427355" y="524985"/>
                </a:lnTo>
                <a:lnTo>
                  <a:pt x="473075" y="542765"/>
                </a:lnTo>
                <a:lnTo>
                  <a:pt x="523875" y="558005"/>
                </a:lnTo>
                <a:lnTo>
                  <a:pt x="638429" y="579595"/>
                </a:lnTo>
                <a:lnTo>
                  <a:pt x="669163" y="582135"/>
                </a:lnTo>
                <a:lnTo>
                  <a:pt x="700532" y="585945"/>
                </a:lnTo>
                <a:lnTo>
                  <a:pt x="798067" y="589755"/>
                </a:lnTo>
                <a:lnTo>
                  <a:pt x="897255" y="585945"/>
                </a:lnTo>
                <a:lnTo>
                  <a:pt x="950595" y="579595"/>
                </a:lnTo>
                <a:lnTo>
                  <a:pt x="765302" y="579595"/>
                </a:lnTo>
                <a:lnTo>
                  <a:pt x="733043" y="578325"/>
                </a:lnTo>
                <a:lnTo>
                  <a:pt x="670052" y="573245"/>
                </a:lnTo>
                <a:lnTo>
                  <a:pt x="609854" y="565625"/>
                </a:lnTo>
                <a:lnTo>
                  <a:pt x="553085" y="555465"/>
                </a:lnTo>
                <a:lnTo>
                  <a:pt x="500507" y="541495"/>
                </a:lnTo>
                <a:lnTo>
                  <a:pt x="452755" y="526255"/>
                </a:lnTo>
                <a:lnTo>
                  <a:pt x="410717" y="507205"/>
                </a:lnTo>
                <a:lnTo>
                  <a:pt x="392049" y="498315"/>
                </a:lnTo>
                <a:lnTo>
                  <a:pt x="386257" y="494505"/>
                </a:lnTo>
                <a:close/>
              </a:path>
              <a:path w="2752090" h="634364">
                <a:moveTo>
                  <a:pt x="1085850" y="549115"/>
                </a:moveTo>
                <a:lnTo>
                  <a:pt x="1034796" y="555465"/>
                </a:lnTo>
                <a:lnTo>
                  <a:pt x="1036447" y="556735"/>
                </a:lnTo>
                <a:lnTo>
                  <a:pt x="959865" y="569435"/>
                </a:lnTo>
                <a:lnTo>
                  <a:pt x="928497" y="573245"/>
                </a:lnTo>
                <a:lnTo>
                  <a:pt x="863981" y="578325"/>
                </a:lnTo>
                <a:lnTo>
                  <a:pt x="831088" y="579595"/>
                </a:lnTo>
                <a:lnTo>
                  <a:pt x="950595" y="579595"/>
                </a:lnTo>
                <a:lnTo>
                  <a:pt x="992124" y="574515"/>
                </a:lnTo>
                <a:lnTo>
                  <a:pt x="1022223" y="568165"/>
                </a:lnTo>
                <a:lnTo>
                  <a:pt x="1049020" y="563085"/>
                </a:lnTo>
                <a:lnTo>
                  <a:pt x="1069557" y="563085"/>
                </a:lnTo>
                <a:lnTo>
                  <a:pt x="1067181" y="561815"/>
                </a:lnTo>
                <a:lnTo>
                  <a:pt x="1062989" y="560545"/>
                </a:lnTo>
                <a:lnTo>
                  <a:pt x="1086865" y="555465"/>
                </a:lnTo>
                <a:lnTo>
                  <a:pt x="1085850" y="549115"/>
                </a:lnTo>
                <a:close/>
              </a:path>
              <a:path w="2752090" h="634364">
                <a:moveTo>
                  <a:pt x="1870836" y="521175"/>
                </a:moveTo>
                <a:lnTo>
                  <a:pt x="1817624" y="521175"/>
                </a:lnTo>
                <a:lnTo>
                  <a:pt x="1838325" y="524985"/>
                </a:lnTo>
                <a:lnTo>
                  <a:pt x="1861439" y="530065"/>
                </a:lnTo>
                <a:lnTo>
                  <a:pt x="1885314" y="532605"/>
                </a:lnTo>
                <a:lnTo>
                  <a:pt x="1909699" y="536415"/>
                </a:lnTo>
                <a:lnTo>
                  <a:pt x="1934590" y="538955"/>
                </a:lnTo>
                <a:lnTo>
                  <a:pt x="1985645" y="541495"/>
                </a:lnTo>
                <a:lnTo>
                  <a:pt x="2011553" y="541495"/>
                </a:lnTo>
                <a:lnTo>
                  <a:pt x="2085466" y="538955"/>
                </a:lnTo>
                <a:lnTo>
                  <a:pt x="2120646" y="535145"/>
                </a:lnTo>
                <a:lnTo>
                  <a:pt x="2137537" y="532605"/>
                </a:lnTo>
                <a:lnTo>
                  <a:pt x="1985899" y="532605"/>
                </a:lnTo>
                <a:lnTo>
                  <a:pt x="1960499" y="531335"/>
                </a:lnTo>
                <a:lnTo>
                  <a:pt x="1935353" y="528795"/>
                </a:lnTo>
                <a:lnTo>
                  <a:pt x="1910714" y="527525"/>
                </a:lnTo>
                <a:lnTo>
                  <a:pt x="1870836" y="521175"/>
                </a:lnTo>
                <a:close/>
              </a:path>
              <a:path w="2752090" h="634364">
                <a:moveTo>
                  <a:pt x="2686735" y="149065"/>
                </a:moveTo>
                <a:lnTo>
                  <a:pt x="2668495" y="149065"/>
                </a:lnTo>
                <a:lnTo>
                  <a:pt x="2676525" y="154145"/>
                </a:lnTo>
                <a:lnTo>
                  <a:pt x="2685541" y="159225"/>
                </a:lnTo>
                <a:lnTo>
                  <a:pt x="2693924" y="164305"/>
                </a:lnTo>
                <a:lnTo>
                  <a:pt x="2701798" y="170655"/>
                </a:lnTo>
                <a:lnTo>
                  <a:pt x="2708910" y="177005"/>
                </a:lnTo>
                <a:lnTo>
                  <a:pt x="2715387" y="182085"/>
                </a:lnTo>
                <a:lnTo>
                  <a:pt x="2737358" y="213835"/>
                </a:lnTo>
                <a:lnTo>
                  <a:pt x="2742742" y="236695"/>
                </a:lnTo>
                <a:lnTo>
                  <a:pt x="2742717" y="239235"/>
                </a:lnTo>
                <a:lnTo>
                  <a:pt x="2722372" y="286225"/>
                </a:lnTo>
                <a:lnTo>
                  <a:pt x="2693162" y="311625"/>
                </a:lnTo>
                <a:lnTo>
                  <a:pt x="2674112" y="323055"/>
                </a:lnTo>
                <a:lnTo>
                  <a:pt x="2663443" y="329405"/>
                </a:lnTo>
                <a:lnTo>
                  <a:pt x="2652267" y="334485"/>
                </a:lnTo>
                <a:lnTo>
                  <a:pt x="2640330" y="340835"/>
                </a:lnTo>
                <a:lnTo>
                  <a:pt x="2627884" y="345915"/>
                </a:lnTo>
                <a:lnTo>
                  <a:pt x="2614803" y="350995"/>
                </a:lnTo>
                <a:lnTo>
                  <a:pt x="2600960" y="354805"/>
                </a:lnTo>
                <a:lnTo>
                  <a:pt x="2586736" y="359885"/>
                </a:lnTo>
                <a:lnTo>
                  <a:pt x="2524252" y="376395"/>
                </a:lnTo>
                <a:lnTo>
                  <a:pt x="2454148" y="387825"/>
                </a:lnTo>
                <a:lnTo>
                  <a:pt x="2362708" y="395445"/>
                </a:lnTo>
                <a:lnTo>
                  <a:pt x="2373884" y="401795"/>
                </a:lnTo>
                <a:lnTo>
                  <a:pt x="2358136" y="437355"/>
                </a:lnTo>
                <a:lnTo>
                  <a:pt x="2331827" y="460215"/>
                </a:lnTo>
                <a:lnTo>
                  <a:pt x="2330958" y="461485"/>
                </a:lnTo>
                <a:lnTo>
                  <a:pt x="2322322" y="466565"/>
                </a:lnTo>
                <a:lnTo>
                  <a:pt x="2312797" y="472915"/>
                </a:lnTo>
                <a:lnTo>
                  <a:pt x="2302764" y="477995"/>
                </a:lnTo>
                <a:lnTo>
                  <a:pt x="2291968" y="483075"/>
                </a:lnTo>
                <a:lnTo>
                  <a:pt x="2280666" y="488155"/>
                </a:lnTo>
                <a:lnTo>
                  <a:pt x="2268601" y="491965"/>
                </a:lnTo>
                <a:lnTo>
                  <a:pt x="2255901" y="497045"/>
                </a:lnTo>
                <a:lnTo>
                  <a:pt x="2214753" y="508475"/>
                </a:lnTo>
                <a:lnTo>
                  <a:pt x="2119630" y="526255"/>
                </a:lnTo>
                <a:lnTo>
                  <a:pt x="2011426" y="532605"/>
                </a:lnTo>
                <a:lnTo>
                  <a:pt x="2137537" y="532605"/>
                </a:lnTo>
                <a:lnTo>
                  <a:pt x="2186559" y="524985"/>
                </a:lnTo>
                <a:lnTo>
                  <a:pt x="2245360" y="509745"/>
                </a:lnTo>
                <a:lnTo>
                  <a:pt x="2284095" y="495775"/>
                </a:lnTo>
                <a:lnTo>
                  <a:pt x="2327021" y="474185"/>
                </a:lnTo>
                <a:lnTo>
                  <a:pt x="2336165" y="469105"/>
                </a:lnTo>
                <a:lnTo>
                  <a:pt x="2344547" y="462755"/>
                </a:lnTo>
                <a:lnTo>
                  <a:pt x="2346840" y="460215"/>
                </a:lnTo>
                <a:lnTo>
                  <a:pt x="2352040" y="456405"/>
                </a:lnTo>
                <a:lnTo>
                  <a:pt x="2359025" y="450055"/>
                </a:lnTo>
                <a:lnTo>
                  <a:pt x="2365121" y="443705"/>
                </a:lnTo>
                <a:lnTo>
                  <a:pt x="2370328" y="436085"/>
                </a:lnTo>
                <a:lnTo>
                  <a:pt x="2374900" y="429735"/>
                </a:lnTo>
                <a:lnTo>
                  <a:pt x="2378456" y="422115"/>
                </a:lnTo>
                <a:lnTo>
                  <a:pt x="2380996" y="414495"/>
                </a:lnTo>
                <a:lnTo>
                  <a:pt x="2382647" y="406875"/>
                </a:lnTo>
                <a:lnTo>
                  <a:pt x="2383028" y="403065"/>
                </a:lnTo>
                <a:lnTo>
                  <a:pt x="2417572" y="400525"/>
                </a:lnTo>
                <a:lnTo>
                  <a:pt x="2491613" y="391635"/>
                </a:lnTo>
                <a:lnTo>
                  <a:pt x="2558796" y="377665"/>
                </a:lnTo>
                <a:lnTo>
                  <a:pt x="2603881" y="363695"/>
                </a:lnTo>
                <a:lnTo>
                  <a:pt x="2644013" y="348455"/>
                </a:lnTo>
                <a:lnTo>
                  <a:pt x="2667635" y="337025"/>
                </a:lnTo>
                <a:lnTo>
                  <a:pt x="2678557" y="331945"/>
                </a:lnTo>
                <a:lnTo>
                  <a:pt x="2688843" y="325595"/>
                </a:lnTo>
                <a:lnTo>
                  <a:pt x="2698368" y="319245"/>
                </a:lnTo>
                <a:lnTo>
                  <a:pt x="2707259" y="312895"/>
                </a:lnTo>
                <a:lnTo>
                  <a:pt x="2715387" y="305275"/>
                </a:lnTo>
                <a:lnTo>
                  <a:pt x="2722753" y="298925"/>
                </a:lnTo>
                <a:lnTo>
                  <a:pt x="2729357" y="291305"/>
                </a:lnTo>
                <a:lnTo>
                  <a:pt x="2735199" y="284955"/>
                </a:lnTo>
                <a:lnTo>
                  <a:pt x="2740152" y="277335"/>
                </a:lnTo>
                <a:lnTo>
                  <a:pt x="2751878" y="239235"/>
                </a:lnTo>
                <a:lnTo>
                  <a:pt x="2751899" y="236695"/>
                </a:lnTo>
                <a:lnTo>
                  <a:pt x="2751582" y="230345"/>
                </a:lnTo>
                <a:lnTo>
                  <a:pt x="2733421" y="189705"/>
                </a:lnTo>
                <a:lnTo>
                  <a:pt x="2727960" y="182085"/>
                </a:lnTo>
                <a:lnTo>
                  <a:pt x="2721737" y="175735"/>
                </a:lnTo>
                <a:lnTo>
                  <a:pt x="2714879" y="169385"/>
                </a:lnTo>
                <a:lnTo>
                  <a:pt x="2707513" y="163035"/>
                </a:lnTo>
                <a:lnTo>
                  <a:pt x="2699258" y="157955"/>
                </a:lnTo>
                <a:lnTo>
                  <a:pt x="2690495" y="151605"/>
                </a:lnTo>
                <a:lnTo>
                  <a:pt x="2686735" y="149065"/>
                </a:lnTo>
                <a:close/>
              </a:path>
              <a:path w="2752090" h="634364">
                <a:moveTo>
                  <a:pt x="60897" y="380205"/>
                </a:moveTo>
                <a:lnTo>
                  <a:pt x="60706" y="381475"/>
                </a:lnTo>
                <a:lnTo>
                  <a:pt x="60515" y="384015"/>
                </a:lnTo>
                <a:lnTo>
                  <a:pt x="60426" y="387825"/>
                </a:lnTo>
                <a:lnTo>
                  <a:pt x="60833" y="392905"/>
                </a:lnTo>
                <a:lnTo>
                  <a:pt x="83566" y="431005"/>
                </a:lnTo>
                <a:lnTo>
                  <a:pt x="95885" y="439895"/>
                </a:lnTo>
                <a:lnTo>
                  <a:pt x="109982" y="448785"/>
                </a:lnTo>
                <a:lnTo>
                  <a:pt x="144399" y="465295"/>
                </a:lnTo>
                <a:lnTo>
                  <a:pt x="185801" y="477995"/>
                </a:lnTo>
                <a:lnTo>
                  <a:pt x="233299" y="488155"/>
                </a:lnTo>
                <a:lnTo>
                  <a:pt x="285623" y="493235"/>
                </a:lnTo>
                <a:lnTo>
                  <a:pt x="341757" y="495775"/>
                </a:lnTo>
                <a:lnTo>
                  <a:pt x="370332" y="494505"/>
                </a:lnTo>
                <a:lnTo>
                  <a:pt x="386257" y="494505"/>
                </a:lnTo>
                <a:lnTo>
                  <a:pt x="382397" y="491965"/>
                </a:lnTo>
                <a:lnTo>
                  <a:pt x="394182" y="486885"/>
                </a:lnTo>
                <a:lnTo>
                  <a:pt x="341757" y="486885"/>
                </a:lnTo>
                <a:lnTo>
                  <a:pt x="286258" y="484345"/>
                </a:lnTo>
                <a:lnTo>
                  <a:pt x="210693" y="474185"/>
                </a:lnTo>
                <a:lnTo>
                  <a:pt x="167005" y="462755"/>
                </a:lnTo>
                <a:lnTo>
                  <a:pt x="130175" y="448785"/>
                </a:lnTo>
                <a:lnTo>
                  <a:pt x="95123" y="428465"/>
                </a:lnTo>
                <a:lnTo>
                  <a:pt x="89789" y="423385"/>
                </a:lnTo>
                <a:lnTo>
                  <a:pt x="85090" y="419575"/>
                </a:lnTo>
                <a:lnTo>
                  <a:pt x="81026" y="414495"/>
                </a:lnTo>
                <a:lnTo>
                  <a:pt x="77470" y="410685"/>
                </a:lnTo>
                <a:lnTo>
                  <a:pt x="74549" y="405605"/>
                </a:lnTo>
                <a:lnTo>
                  <a:pt x="72390" y="400525"/>
                </a:lnTo>
                <a:lnTo>
                  <a:pt x="70866" y="396715"/>
                </a:lnTo>
                <a:lnTo>
                  <a:pt x="69850" y="391635"/>
                </a:lnTo>
                <a:lnTo>
                  <a:pt x="69659" y="387825"/>
                </a:lnTo>
                <a:lnTo>
                  <a:pt x="69780" y="384015"/>
                </a:lnTo>
                <a:lnTo>
                  <a:pt x="71396" y="384015"/>
                </a:lnTo>
                <a:lnTo>
                  <a:pt x="60897" y="380205"/>
                </a:lnTo>
                <a:close/>
              </a:path>
              <a:path w="2752090" h="634364">
                <a:moveTo>
                  <a:pt x="397129" y="485615"/>
                </a:moveTo>
                <a:lnTo>
                  <a:pt x="341757" y="486885"/>
                </a:lnTo>
                <a:lnTo>
                  <a:pt x="394182" y="486885"/>
                </a:lnTo>
                <a:lnTo>
                  <a:pt x="397129" y="485615"/>
                </a:lnTo>
                <a:close/>
              </a:path>
              <a:path w="2752090" h="634364">
                <a:moveTo>
                  <a:pt x="71396" y="384015"/>
                </a:moveTo>
                <a:lnTo>
                  <a:pt x="69780" y="384015"/>
                </a:lnTo>
                <a:lnTo>
                  <a:pt x="92394" y="391635"/>
                </a:lnTo>
                <a:lnTo>
                  <a:pt x="71396" y="384015"/>
                </a:lnTo>
                <a:close/>
              </a:path>
              <a:path w="2752090" h="634364">
                <a:moveTo>
                  <a:pt x="2665952" y="137635"/>
                </a:moveTo>
                <a:lnTo>
                  <a:pt x="2671191" y="161765"/>
                </a:lnTo>
                <a:lnTo>
                  <a:pt x="2668495" y="149065"/>
                </a:lnTo>
                <a:lnTo>
                  <a:pt x="2686735" y="149065"/>
                </a:lnTo>
                <a:lnTo>
                  <a:pt x="2681097" y="145255"/>
                </a:lnTo>
                <a:lnTo>
                  <a:pt x="2665952" y="137635"/>
                </a:lnTo>
                <a:close/>
              </a:path>
              <a:path w="2752090" h="634364">
                <a:moveTo>
                  <a:pt x="2605406" y="0"/>
                </a:moveTo>
                <a:lnTo>
                  <a:pt x="2608707" y="11270"/>
                </a:lnTo>
                <a:lnTo>
                  <a:pt x="2608662" y="11597"/>
                </a:lnTo>
                <a:lnTo>
                  <a:pt x="2613279" y="13683"/>
                </a:lnTo>
                <a:lnTo>
                  <a:pt x="2653665" y="39718"/>
                </a:lnTo>
                <a:lnTo>
                  <a:pt x="2677922" y="72865"/>
                </a:lnTo>
                <a:lnTo>
                  <a:pt x="2680335" y="87470"/>
                </a:lnTo>
                <a:lnTo>
                  <a:pt x="2679827" y="93439"/>
                </a:lnTo>
                <a:lnTo>
                  <a:pt x="2661166" y="128040"/>
                </a:lnTo>
                <a:lnTo>
                  <a:pt x="2665388" y="134399"/>
                </a:lnTo>
                <a:lnTo>
                  <a:pt x="2665829" y="136420"/>
                </a:lnTo>
                <a:lnTo>
                  <a:pt x="2667127" y="135222"/>
                </a:lnTo>
                <a:lnTo>
                  <a:pt x="2672841" y="128745"/>
                </a:lnTo>
                <a:lnTo>
                  <a:pt x="2689479" y="87597"/>
                </a:lnTo>
                <a:lnTo>
                  <a:pt x="2689225" y="81628"/>
                </a:lnTo>
                <a:lnTo>
                  <a:pt x="2670048" y="42766"/>
                </a:lnTo>
                <a:lnTo>
                  <a:pt x="2633345" y="14064"/>
                </a:lnTo>
                <a:lnTo>
                  <a:pt x="2617470" y="5428"/>
                </a:lnTo>
                <a:lnTo>
                  <a:pt x="260540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32829" y="3913251"/>
            <a:ext cx="71755" cy="15875"/>
          </a:xfrm>
          <a:custGeom>
            <a:avLst/>
            <a:gdLst/>
            <a:ahLst/>
            <a:cxnLst/>
            <a:rect l="l" t="t" r="r" b="b"/>
            <a:pathLst>
              <a:path w="71754" h="15875">
                <a:moveTo>
                  <a:pt x="70103" y="0"/>
                </a:moveTo>
                <a:lnTo>
                  <a:pt x="35560" y="4191"/>
                </a:lnTo>
                <a:lnTo>
                  <a:pt x="0" y="6731"/>
                </a:lnTo>
                <a:lnTo>
                  <a:pt x="635" y="15748"/>
                </a:lnTo>
                <a:lnTo>
                  <a:pt x="36449" y="13335"/>
                </a:lnTo>
                <a:lnTo>
                  <a:pt x="71247" y="9017"/>
                </a:lnTo>
                <a:lnTo>
                  <a:pt x="701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63256" y="3958082"/>
            <a:ext cx="48260" cy="38100"/>
          </a:xfrm>
          <a:custGeom>
            <a:avLst/>
            <a:gdLst/>
            <a:ahLst/>
            <a:cxnLst/>
            <a:rect l="l" t="t" r="r" b="b"/>
            <a:pathLst>
              <a:path w="48259" h="38100">
                <a:moveTo>
                  <a:pt x="6096" y="0"/>
                </a:moveTo>
                <a:lnTo>
                  <a:pt x="30861" y="30607"/>
                </a:lnTo>
                <a:lnTo>
                  <a:pt x="43052" y="38100"/>
                </a:lnTo>
                <a:lnTo>
                  <a:pt x="47878" y="30226"/>
                </a:lnTo>
                <a:lnTo>
                  <a:pt x="35687" y="22987"/>
                </a:lnTo>
                <a:lnTo>
                  <a:pt x="24765" y="15621"/>
                </a:lnTo>
                <a:lnTo>
                  <a:pt x="14986" y="8001"/>
                </a:lnTo>
                <a:lnTo>
                  <a:pt x="609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71866" y="39140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16128" y="0"/>
                </a:moveTo>
                <a:lnTo>
                  <a:pt x="13842" y="8255"/>
                </a:lnTo>
                <a:lnTo>
                  <a:pt x="10413" y="16256"/>
                </a:lnTo>
                <a:lnTo>
                  <a:pt x="5841" y="24130"/>
                </a:lnTo>
                <a:lnTo>
                  <a:pt x="0" y="32257"/>
                </a:lnTo>
                <a:lnTo>
                  <a:pt x="7365" y="37592"/>
                </a:lnTo>
                <a:lnTo>
                  <a:pt x="13588" y="29210"/>
                </a:lnTo>
                <a:lnTo>
                  <a:pt x="18541" y="20319"/>
                </a:lnTo>
                <a:lnTo>
                  <a:pt x="22351" y="11303"/>
                </a:lnTo>
                <a:lnTo>
                  <a:pt x="25018" y="2667"/>
                </a:lnTo>
                <a:lnTo>
                  <a:pt x="16128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68080" y="3754644"/>
            <a:ext cx="74396" cy="79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87440" y="3226307"/>
            <a:ext cx="2742818" cy="761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87440" y="3226307"/>
            <a:ext cx="2743200" cy="762000"/>
          </a:xfrm>
          <a:custGeom>
            <a:avLst/>
            <a:gdLst/>
            <a:ahLst/>
            <a:cxnLst/>
            <a:rect l="l" t="t" r="r" b="b"/>
            <a:pathLst>
              <a:path w="2743200" h="762000">
                <a:moveTo>
                  <a:pt x="247523" y="253237"/>
                </a:moveTo>
                <a:lnTo>
                  <a:pt x="180328" y="259171"/>
                </a:lnTo>
                <a:lnTo>
                  <a:pt x="120809" y="270820"/>
                </a:lnTo>
                <a:lnTo>
                  <a:pt x="70992" y="287337"/>
                </a:lnTo>
                <a:lnTo>
                  <a:pt x="32902" y="307876"/>
                </a:lnTo>
                <a:lnTo>
                  <a:pt x="0" y="357631"/>
                </a:lnTo>
                <a:lnTo>
                  <a:pt x="9382" y="384815"/>
                </a:lnTo>
                <a:lnTo>
                  <a:pt x="79438" y="431230"/>
                </a:lnTo>
                <a:lnTo>
                  <a:pt x="136398" y="448055"/>
                </a:lnTo>
                <a:lnTo>
                  <a:pt x="79660" y="479885"/>
                </a:lnTo>
                <a:lnTo>
                  <a:pt x="60325" y="518286"/>
                </a:lnTo>
                <a:lnTo>
                  <a:pt x="88464" y="564198"/>
                </a:lnTo>
                <a:lnTo>
                  <a:pt x="164022" y="599747"/>
                </a:lnTo>
                <a:lnTo>
                  <a:pt x="215427" y="612070"/>
                </a:lnTo>
                <a:lnTo>
                  <a:pt x="273702" y="619924"/>
                </a:lnTo>
                <a:lnTo>
                  <a:pt x="337185" y="622680"/>
                </a:lnTo>
                <a:lnTo>
                  <a:pt x="345207" y="622633"/>
                </a:lnTo>
                <a:lnTo>
                  <a:pt x="353266" y="622490"/>
                </a:lnTo>
                <a:lnTo>
                  <a:pt x="361348" y="622252"/>
                </a:lnTo>
                <a:lnTo>
                  <a:pt x="369442" y="621918"/>
                </a:lnTo>
                <a:lnTo>
                  <a:pt x="367918" y="622553"/>
                </a:lnTo>
                <a:lnTo>
                  <a:pt x="436595" y="657721"/>
                </a:lnTo>
                <a:lnTo>
                  <a:pt x="477995" y="672559"/>
                </a:lnTo>
                <a:lnTo>
                  <a:pt x="523426" y="685417"/>
                </a:lnTo>
                <a:lnTo>
                  <a:pt x="572385" y="696186"/>
                </a:lnTo>
                <a:lnTo>
                  <a:pt x="624364" y="704755"/>
                </a:lnTo>
                <a:lnTo>
                  <a:pt x="678859" y="711013"/>
                </a:lnTo>
                <a:lnTo>
                  <a:pt x="735362" y="714849"/>
                </a:lnTo>
                <a:lnTo>
                  <a:pt x="793368" y="716152"/>
                </a:lnTo>
                <a:lnTo>
                  <a:pt x="846448" y="715049"/>
                </a:lnTo>
                <a:lnTo>
                  <a:pt x="898699" y="711776"/>
                </a:lnTo>
                <a:lnTo>
                  <a:pt x="949658" y="706387"/>
                </a:lnTo>
                <a:lnTo>
                  <a:pt x="998861" y="698937"/>
                </a:lnTo>
                <a:lnTo>
                  <a:pt x="1045844" y="689482"/>
                </a:lnTo>
                <a:lnTo>
                  <a:pt x="1045083" y="689736"/>
                </a:lnTo>
                <a:lnTo>
                  <a:pt x="1082345" y="707928"/>
                </a:lnTo>
                <a:lnTo>
                  <a:pt x="1125465" y="723754"/>
                </a:lnTo>
                <a:lnTo>
                  <a:pt x="1173662" y="737056"/>
                </a:lnTo>
                <a:lnTo>
                  <a:pt x="1226153" y="747677"/>
                </a:lnTo>
                <a:lnTo>
                  <a:pt x="1282156" y="755458"/>
                </a:lnTo>
                <a:lnTo>
                  <a:pt x="1340890" y="760243"/>
                </a:lnTo>
                <a:lnTo>
                  <a:pt x="1401571" y="761872"/>
                </a:lnTo>
                <a:lnTo>
                  <a:pt x="1463579" y="760171"/>
                </a:lnTo>
                <a:lnTo>
                  <a:pt x="1523210" y="755206"/>
                </a:lnTo>
                <a:lnTo>
                  <a:pt x="1579724" y="747183"/>
                </a:lnTo>
                <a:lnTo>
                  <a:pt x="1632381" y="736309"/>
                </a:lnTo>
                <a:lnTo>
                  <a:pt x="1680441" y="722793"/>
                </a:lnTo>
                <a:lnTo>
                  <a:pt x="1723164" y="706839"/>
                </a:lnTo>
                <a:lnTo>
                  <a:pt x="1759809" y="688656"/>
                </a:lnTo>
                <a:lnTo>
                  <a:pt x="1811909" y="646429"/>
                </a:lnTo>
                <a:lnTo>
                  <a:pt x="1812289" y="647318"/>
                </a:lnTo>
                <a:lnTo>
                  <a:pt x="1857656" y="656453"/>
                </a:lnTo>
                <a:lnTo>
                  <a:pt x="1905666" y="663051"/>
                </a:lnTo>
                <a:lnTo>
                  <a:pt x="1955629" y="667053"/>
                </a:lnTo>
                <a:lnTo>
                  <a:pt x="2006854" y="668400"/>
                </a:lnTo>
                <a:lnTo>
                  <a:pt x="2072515" y="666188"/>
                </a:lnTo>
                <a:lnTo>
                  <a:pt x="2134364" y="659807"/>
                </a:lnTo>
                <a:lnTo>
                  <a:pt x="2191370" y="649642"/>
                </a:lnTo>
                <a:lnTo>
                  <a:pt x="2242507" y="636078"/>
                </a:lnTo>
                <a:lnTo>
                  <a:pt x="2286745" y="619499"/>
                </a:lnTo>
                <a:lnTo>
                  <a:pt x="2323055" y="600291"/>
                </a:lnTo>
                <a:lnTo>
                  <a:pt x="2367780" y="555523"/>
                </a:lnTo>
                <a:lnTo>
                  <a:pt x="2374138" y="530732"/>
                </a:lnTo>
                <a:lnTo>
                  <a:pt x="2373503" y="530351"/>
                </a:lnTo>
                <a:lnTo>
                  <a:pt x="2441960" y="524486"/>
                </a:lnTo>
                <a:lnTo>
                  <a:pt x="2505542" y="514757"/>
                </a:lnTo>
                <a:lnTo>
                  <a:pt x="2563400" y="501532"/>
                </a:lnTo>
                <a:lnTo>
                  <a:pt x="2614686" y="485181"/>
                </a:lnTo>
                <a:lnTo>
                  <a:pt x="2658550" y="466072"/>
                </a:lnTo>
                <a:lnTo>
                  <a:pt x="2694145" y="444575"/>
                </a:lnTo>
                <a:lnTo>
                  <a:pt x="2737127" y="395891"/>
                </a:lnTo>
                <a:lnTo>
                  <a:pt x="2742818" y="369442"/>
                </a:lnTo>
                <a:lnTo>
                  <a:pt x="2737016" y="342838"/>
                </a:lnTo>
                <a:lnTo>
                  <a:pt x="2719927" y="317103"/>
                </a:lnTo>
                <a:lnTo>
                  <a:pt x="2692026" y="292772"/>
                </a:lnTo>
                <a:lnTo>
                  <a:pt x="2653791" y="270382"/>
                </a:lnTo>
                <a:lnTo>
                  <a:pt x="2652903" y="270255"/>
                </a:lnTo>
                <a:lnTo>
                  <a:pt x="2664797" y="258054"/>
                </a:lnTo>
                <a:lnTo>
                  <a:pt x="2673381" y="245506"/>
                </a:lnTo>
                <a:lnTo>
                  <a:pt x="2678584" y="232697"/>
                </a:lnTo>
                <a:lnTo>
                  <a:pt x="2680335" y="219709"/>
                </a:lnTo>
                <a:lnTo>
                  <a:pt x="2672070" y="191487"/>
                </a:lnTo>
                <a:lnTo>
                  <a:pt x="2610739" y="141795"/>
                </a:lnTo>
                <a:lnTo>
                  <a:pt x="2560860" y="121891"/>
                </a:lnTo>
                <a:lnTo>
                  <a:pt x="2500300" y="106327"/>
                </a:lnTo>
                <a:lnTo>
                  <a:pt x="2430653" y="95884"/>
                </a:lnTo>
                <a:lnTo>
                  <a:pt x="2431795" y="95630"/>
                </a:lnTo>
                <a:lnTo>
                  <a:pt x="2386172" y="52456"/>
                </a:lnTo>
                <a:lnTo>
                  <a:pt x="2348227" y="34745"/>
                </a:lnTo>
                <a:lnTo>
                  <a:pt x="2302061" y="20204"/>
                </a:lnTo>
                <a:lnTo>
                  <a:pt x="2249078" y="9272"/>
                </a:lnTo>
                <a:lnTo>
                  <a:pt x="2190679" y="2391"/>
                </a:lnTo>
                <a:lnTo>
                  <a:pt x="2128266" y="0"/>
                </a:lnTo>
                <a:lnTo>
                  <a:pt x="2074603" y="1767"/>
                </a:lnTo>
                <a:lnTo>
                  <a:pt x="2023154" y="6949"/>
                </a:lnTo>
                <a:lnTo>
                  <a:pt x="1975003" y="15361"/>
                </a:lnTo>
                <a:lnTo>
                  <a:pt x="1931235" y="26822"/>
                </a:lnTo>
                <a:lnTo>
                  <a:pt x="1892935" y="41147"/>
                </a:lnTo>
                <a:lnTo>
                  <a:pt x="1849102" y="23842"/>
                </a:lnTo>
                <a:lnTo>
                  <a:pt x="1796081" y="10874"/>
                </a:lnTo>
                <a:lnTo>
                  <a:pt x="1736655" y="2788"/>
                </a:lnTo>
                <a:lnTo>
                  <a:pt x="1673098" y="0"/>
                </a:lnTo>
                <a:lnTo>
                  <a:pt x="1611470" y="2622"/>
                </a:lnTo>
                <a:lnTo>
                  <a:pt x="1553915" y="10188"/>
                </a:lnTo>
                <a:lnTo>
                  <a:pt x="1502370" y="22247"/>
                </a:lnTo>
                <a:lnTo>
                  <a:pt x="1458774" y="38347"/>
                </a:lnTo>
                <a:lnTo>
                  <a:pt x="1425066" y="58038"/>
                </a:lnTo>
                <a:lnTo>
                  <a:pt x="1426083" y="59816"/>
                </a:lnTo>
                <a:lnTo>
                  <a:pt x="1385569" y="46867"/>
                </a:lnTo>
                <a:lnTo>
                  <a:pt x="1340667" y="36593"/>
                </a:lnTo>
                <a:lnTo>
                  <a:pt x="1292260" y="29111"/>
                </a:lnTo>
                <a:lnTo>
                  <a:pt x="1241231" y="24537"/>
                </a:lnTo>
                <a:lnTo>
                  <a:pt x="1188465" y="22987"/>
                </a:lnTo>
                <a:lnTo>
                  <a:pt x="1126915" y="25065"/>
                </a:lnTo>
                <a:lnTo>
                  <a:pt x="1068338" y="31232"/>
                </a:lnTo>
                <a:lnTo>
                  <a:pt x="1014015" y="41195"/>
                </a:lnTo>
                <a:lnTo>
                  <a:pt x="965228" y="54661"/>
                </a:lnTo>
                <a:lnTo>
                  <a:pt x="923256" y="71338"/>
                </a:lnTo>
                <a:lnTo>
                  <a:pt x="889381" y="90931"/>
                </a:lnTo>
                <a:lnTo>
                  <a:pt x="888364" y="91820"/>
                </a:lnTo>
                <a:lnTo>
                  <a:pt x="837453" y="82186"/>
                </a:lnTo>
                <a:lnTo>
                  <a:pt x="783875" y="75231"/>
                </a:lnTo>
                <a:lnTo>
                  <a:pt x="728345" y="71014"/>
                </a:lnTo>
                <a:lnTo>
                  <a:pt x="671576" y="69595"/>
                </a:lnTo>
                <a:lnTo>
                  <a:pt x="602015" y="71716"/>
                </a:lnTo>
                <a:lnTo>
                  <a:pt x="536033" y="77854"/>
                </a:lnTo>
                <a:lnTo>
                  <a:pt x="474512" y="87677"/>
                </a:lnTo>
                <a:lnTo>
                  <a:pt x="418333" y="100852"/>
                </a:lnTo>
                <a:lnTo>
                  <a:pt x="368379" y="117046"/>
                </a:lnTo>
                <a:lnTo>
                  <a:pt x="325530" y="135926"/>
                </a:lnTo>
                <a:lnTo>
                  <a:pt x="290668" y="157159"/>
                </a:lnTo>
                <a:lnTo>
                  <a:pt x="248433" y="205353"/>
                </a:lnTo>
                <a:lnTo>
                  <a:pt x="242697" y="239013"/>
                </a:lnTo>
                <a:lnTo>
                  <a:pt x="244094" y="246252"/>
                </a:lnTo>
                <a:lnTo>
                  <a:pt x="246634" y="253491"/>
                </a:lnTo>
                <a:lnTo>
                  <a:pt x="247523" y="25323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23838" y="3674364"/>
            <a:ext cx="161290" cy="14604"/>
          </a:xfrm>
          <a:custGeom>
            <a:avLst/>
            <a:gdLst/>
            <a:ahLst/>
            <a:cxnLst/>
            <a:rect l="l" t="t" r="r" b="b"/>
            <a:pathLst>
              <a:path w="161289" h="14604">
                <a:moveTo>
                  <a:pt x="0" y="0"/>
                </a:moveTo>
                <a:lnTo>
                  <a:pt x="32736" y="6226"/>
                </a:lnTo>
                <a:lnTo>
                  <a:pt x="67198" y="10763"/>
                </a:lnTo>
                <a:lnTo>
                  <a:pt x="102923" y="13537"/>
                </a:lnTo>
                <a:lnTo>
                  <a:pt x="139446" y="14478"/>
                </a:lnTo>
                <a:lnTo>
                  <a:pt x="146558" y="14350"/>
                </a:lnTo>
                <a:lnTo>
                  <a:pt x="153797" y="14350"/>
                </a:lnTo>
                <a:lnTo>
                  <a:pt x="160909" y="1409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56882" y="3841496"/>
            <a:ext cx="70485" cy="6985"/>
          </a:xfrm>
          <a:custGeom>
            <a:avLst/>
            <a:gdLst/>
            <a:ahLst/>
            <a:cxnLst/>
            <a:rect l="l" t="t" r="r" b="b"/>
            <a:pathLst>
              <a:path w="70484" h="6985">
                <a:moveTo>
                  <a:pt x="0" y="6730"/>
                </a:moveTo>
                <a:lnTo>
                  <a:pt x="17994" y="5732"/>
                </a:lnTo>
                <a:lnTo>
                  <a:pt x="35750" y="4270"/>
                </a:lnTo>
                <a:lnTo>
                  <a:pt x="53220" y="2355"/>
                </a:lnTo>
                <a:lnTo>
                  <a:pt x="7035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90105" y="3885310"/>
            <a:ext cx="42545" cy="31115"/>
          </a:xfrm>
          <a:custGeom>
            <a:avLst/>
            <a:gdLst/>
            <a:ahLst/>
            <a:cxnLst/>
            <a:rect l="l" t="t" r="r" b="b"/>
            <a:pathLst>
              <a:path w="42545" h="31114">
                <a:moveTo>
                  <a:pt x="0" y="0"/>
                </a:moveTo>
                <a:lnTo>
                  <a:pt x="8949" y="7999"/>
                </a:lnTo>
                <a:lnTo>
                  <a:pt x="19018" y="15795"/>
                </a:lnTo>
                <a:lnTo>
                  <a:pt x="30182" y="23377"/>
                </a:lnTo>
                <a:lnTo>
                  <a:pt x="42418" y="3073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99348" y="3839083"/>
            <a:ext cx="17145" cy="33655"/>
          </a:xfrm>
          <a:custGeom>
            <a:avLst/>
            <a:gdLst/>
            <a:ahLst/>
            <a:cxnLst/>
            <a:rect l="l" t="t" r="r" b="b"/>
            <a:pathLst>
              <a:path w="17145" h="33654">
                <a:moveTo>
                  <a:pt x="0" y="33655"/>
                </a:moveTo>
                <a:lnTo>
                  <a:pt x="5978" y="25396"/>
                </a:lnTo>
                <a:lnTo>
                  <a:pt x="10779" y="17018"/>
                </a:lnTo>
                <a:lnTo>
                  <a:pt x="14412" y="8544"/>
                </a:lnTo>
                <a:lnTo>
                  <a:pt x="168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50631" y="3626611"/>
            <a:ext cx="215646" cy="135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48394" y="3496564"/>
            <a:ext cx="92075" cy="47625"/>
          </a:xfrm>
          <a:custGeom>
            <a:avLst/>
            <a:gdLst/>
            <a:ahLst/>
            <a:cxnLst/>
            <a:rect l="l" t="t" r="r" b="b"/>
            <a:pathLst>
              <a:path w="92075" h="47625">
                <a:moveTo>
                  <a:pt x="0" y="47244"/>
                </a:moveTo>
                <a:lnTo>
                  <a:pt x="28279" y="37004"/>
                </a:lnTo>
                <a:lnTo>
                  <a:pt x="53165" y="25622"/>
                </a:lnTo>
                <a:lnTo>
                  <a:pt x="74455" y="13239"/>
                </a:lnTo>
                <a:lnTo>
                  <a:pt x="9194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619235" y="3321939"/>
            <a:ext cx="5080" cy="22860"/>
          </a:xfrm>
          <a:custGeom>
            <a:avLst/>
            <a:gdLst/>
            <a:ahLst/>
            <a:cxnLst/>
            <a:rect l="l" t="t" r="r" b="b"/>
            <a:pathLst>
              <a:path w="5079" h="22860">
                <a:moveTo>
                  <a:pt x="4825" y="22351"/>
                </a:moveTo>
                <a:lnTo>
                  <a:pt x="4825" y="21716"/>
                </a:lnTo>
                <a:lnTo>
                  <a:pt x="4953" y="21209"/>
                </a:lnTo>
                <a:lnTo>
                  <a:pt x="4953" y="20700"/>
                </a:lnTo>
                <a:lnTo>
                  <a:pt x="4953" y="13715"/>
                </a:lnTo>
                <a:lnTo>
                  <a:pt x="3302" y="685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33384" y="3267455"/>
            <a:ext cx="46990" cy="28575"/>
          </a:xfrm>
          <a:custGeom>
            <a:avLst/>
            <a:gdLst/>
            <a:ahLst/>
            <a:cxnLst/>
            <a:rect l="l" t="t" r="r" b="b"/>
            <a:pathLst>
              <a:path w="46990" h="28575">
                <a:moveTo>
                  <a:pt x="46990" y="0"/>
                </a:moveTo>
                <a:lnTo>
                  <a:pt x="33236" y="6568"/>
                </a:lnTo>
                <a:lnTo>
                  <a:pt x="20780" y="13493"/>
                </a:lnTo>
                <a:lnTo>
                  <a:pt x="9681" y="20752"/>
                </a:lnTo>
                <a:lnTo>
                  <a:pt x="0" y="2832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89646" y="328434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22859" y="0"/>
                </a:moveTo>
                <a:lnTo>
                  <a:pt x="15644" y="5901"/>
                </a:lnTo>
                <a:lnTo>
                  <a:pt x="9429" y="11969"/>
                </a:lnTo>
                <a:lnTo>
                  <a:pt x="4214" y="18180"/>
                </a:lnTo>
                <a:lnTo>
                  <a:pt x="0" y="245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75805" y="3318128"/>
            <a:ext cx="82550" cy="24130"/>
          </a:xfrm>
          <a:custGeom>
            <a:avLst/>
            <a:gdLst/>
            <a:ahLst/>
            <a:cxnLst/>
            <a:rect l="l" t="t" r="r" b="b"/>
            <a:pathLst>
              <a:path w="82550" h="24129">
                <a:moveTo>
                  <a:pt x="82550" y="23749"/>
                </a:moveTo>
                <a:lnTo>
                  <a:pt x="63365" y="17109"/>
                </a:lnTo>
                <a:lnTo>
                  <a:pt x="43179" y="10922"/>
                </a:lnTo>
                <a:lnTo>
                  <a:pt x="22042" y="521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34073" y="3479800"/>
            <a:ext cx="14604" cy="2540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0" y="0"/>
                </a:moveTo>
                <a:lnTo>
                  <a:pt x="2619" y="6355"/>
                </a:lnTo>
                <a:lnTo>
                  <a:pt x="5905" y="12652"/>
                </a:lnTo>
                <a:lnTo>
                  <a:pt x="9858" y="18877"/>
                </a:lnTo>
                <a:lnTo>
                  <a:pt x="14477" y="25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969632" y="3364229"/>
            <a:ext cx="11404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6600"/>
                </a:solidFill>
                <a:latin typeface="Times New Roman"/>
                <a:cs typeface="Times New Roman"/>
              </a:rPr>
              <a:t>top2++;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325104" y="2980944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200" y="0"/>
                </a:moveTo>
                <a:lnTo>
                  <a:pt x="0" y="0"/>
                </a:lnTo>
                <a:lnTo>
                  <a:pt x="0" y="381000"/>
                </a:lnTo>
                <a:lnTo>
                  <a:pt x="790575" y="381000"/>
                </a:lnTo>
                <a:lnTo>
                  <a:pt x="838200" y="333375"/>
                </a:lnTo>
                <a:lnTo>
                  <a:pt x="838200" y="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115679" y="33143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9525" y="9525"/>
                </a:lnTo>
                <a:lnTo>
                  <a:pt x="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261604" y="2904744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200" y="0"/>
                </a:moveTo>
                <a:lnTo>
                  <a:pt x="0" y="0"/>
                </a:lnTo>
                <a:lnTo>
                  <a:pt x="0" y="381000"/>
                </a:lnTo>
                <a:lnTo>
                  <a:pt x="790575" y="381000"/>
                </a:lnTo>
                <a:lnTo>
                  <a:pt x="838200" y="333375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52179" y="32381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0"/>
                </a:moveTo>
                <a:lnTo>
                  <a:pt x="9525" y="9525"/>
                </a:lnTo>
                <a:lnTo>
                  <a:pt x="0" y="47625"/>
                </a:lnTo>
                <a:lnTo>
                  <a:pt x="47625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64931" y="3006344"/>
            <a:ext cx="454659" cy="240665"/>
          </a:xfrm>
          <a:custGeom>
            <a:avLst/>
            <a:gdLst/>
            <a:ahLst/>
            <a:cxnLst/>
            <a:rect l="l" t="t" r="r" b="b"/>
            <a:pathLst>
              <a:path w="454659" h="240664">
                <a:moveTo>
                  <a:pt x="51180" y="0"/>
                </a:moveTo>
                <a:lnTo>
                  <a:pt x="36322" y="0"/>
                </a:lnTo>
                <a:lnTo>
                  <a:pt x="29972" y="2666"/>
                </a:lnTo>
                <a:lnTo>
                  <a:pt x="24765" y="8000"/>
                </a:lnTo>
                <a:lnTo>
                  <a:pt x="19558" y="13207"/>
                </a:lnTo>
                <a:lnTo>
                  <a:pt x="17018" y="19557"/>
                </a:lnTo>
                <a:lnTo>
                  <a:pt x="17018" y="34289"/>
                </a:lnTo>
                <a:lnTo>
                  <a:pt x="19558" y="40639"/>
                </a:lnTo>
                <a:lnTo>
                  <a:pt x="29972" y="51053"/>
                </a:lnTo>
                <a:lnTo>
                  <a:pt x="36322" y="53593"/>
                </a:lnTo>
                <a:lnTo>
                  <a:pt x="51180" y="53593"/>
                </a:lnTo>
                <a:lnTo>
                  <a:pt x="57403" y="51053"/>
                </a:lnTo>
                <a:lnTo>
                  <a:pt x="62738" y="45846"/>
                </a:lnTo>
                <a:lnTo>
                  <a:pt x="67945" y="40639"/>
                </a:lnTo>
                <a:lnTo>
                  <a:pt x="70612" y="34289"/>
                </a:lnTo>
                <a:lnTo>
                  <a:pt x="70612" y="19557"/>
                </a:lnTo>
                <a:lnTo>
                  <a:pt x="67945" y="13207"/>
                </a:lnTo>
                <a:lnTo>
                  <a:pt x="62738" y="8000"/>
                </a:lnTo>
                <a:lnTo>
                  <a:pt x="57530" y="2666"/>
                </a:lnTo>
                <a:lnTo>
                  <a:pt x="51180" y="0"/>
                </a:lnTo>
                <a:close/>
              </a:path>
              <a:path w="454659" h="240664">
                <a:moveTo>
                  <a:pt x="67945" y="78612"/>
                </a:moveTo>
                <a:lnTo>
                  <a:pt x="0" y="78612"/>
                </a:lnTo>
                <a:lnTo>
                  <a:pt x="0" y="84962"/>
                </a:lnTo>
                <a:lnTo>
                  <a:pt x="7620" y="85470"/>
                </a:lnTo>
                <a:lnTo>
                  <a:pt x="12826" y="87248"/>
                </a:lnTo>
                <a:lnTo>
                  <a:pt x="18161" y="93598"/>
                </a:lnTo>
                <a:lnTo>
                  <a:pt x="19430" y="100964"/>
                </a:lnTo>
                <a:lnTo>
                  <a:pt x="19430" y="218566"/>
                </a:lnTo>
                <a:lnTo>
                  <a:pt x="0" y="234441"/>
                </a:lnTo>
                <a:lnTo>
                  <a:pt x="0" y="240664"/>
                </a:lnTo>
                <a:lnTo>
                  <a:pt x="87629" y="240664"/>
                </a:lnTo>
                <a:lnTo>
                  <a:pt x="87629" y="234441"/>
                </a:lnTo>
                <a:lnTo>
                  <a:pt x="79883" y="234060"/>
                </a:lnTo>
                <a:lnTo>
                  <a:pt x="74675" y="232155"/>
                </a:lnTo>
                <a:lnTo>
                  <a:pt x="69342" y="225805"/>
                </a:lnTo>
                <a:lnTo>
                  <a:pt x="67945" y="218566"/>
                </a:lnTo>
                <a:lnTo>
                  <a:pt x="67945" y="78612"/>
                </a:lnTo>
                <a:close/>
              </a:path>
              <a:path w="454659" h="240664">
                <a:moveTo>
                  <a:pt x="288417" y="83946"/>
                </a:moveTo>
                <a:lnTo>
                  <a:pt x="98678" y="83946"/>
                </a:lnTo>
                <a:lnTo>
                  <a:pt x="98678" y="106552"/>
                </a:lnTo>
                <a:lnTo>
                  <a:pt x="288417" y="106552"/>
                </a:lnTo>
                <a:lnTo>
                  <a:pt x="288417" y="83946"/>
                </a:lnTo>
                <a:close/>
              </a:path>
              <a:path w="454659" h="240664">
                <a:moveTo>
                  <a:pt x="288417" y="140715"/>
                </a:moveTo>
                <a:lnTo>
                  <a:pt x="98678" y="140715"/>
                </a:lnTo>
                <a:lnTo>
                  <a:pt x="98678" y="163194"/>
                </a:lnTo>
                <a:lnTo>
                  <a:pt x="288417" y="163194"/>
                </a:lnTo>
                <a:lnTo>
                  <a:pt x="288417" y="140715"/>
                </a:lnTo>
                <a:close/>
              </a:path>
              <a:path w="454659" h="240664">
                <a:moveTo>
                  <a:pt x="440075" y="41528"/>
                </a:moveTo>
                <a:lnTo>
                  <a:pt x="355219" y="41528"/>
                </a:lnTo>
                <a:lnTo>
                  <a:pt x="363025" y="42271"/>
                </a:lnTo>
                <a:lnTo>
                  <a:pt x="370236" y="44513"/>
                </a:lnTo>
                <a:lnTo>
                  <a:pt x="393368" y="75078"/>
                </a:lnTo>
                <a:lnTo>
                  <a:pt x="394080" y="83819"/>
                </a:lnTo>
                <a:lnTo>
                  <a:pt x="393223" y="96371"/>
                </a:lnTo>
                <a:lnTo>
                  <a:pt x="380365" y="135000"/>
                </a:lnTo>
                <a:lnTo>
                  <a:pt x="354282" y="173545"/>
                </a:lnTo>
                <a:lnTo>
                  <a:pt x="303149" y="236854"/>
                </a:lnTo>
                <a:lnTo>
                  <a:pt x="303149" y="240664"/>
                </a:lnTo>
                <a:lnTo>
                  <a:pt x="441578" y="240664"/>
                </a:lnTo>
                <a:lnTo>
                  <a:pt x="450307" y="195325"/>
                </a:lnTo>
                <a:lnTo>
                  <a:pt x="354457" y="195325"/>
                </a:lnTo>
                <a:lnTo>
                  <a:pt x="381369" y="168173"/>
                </a:lnTo>
                <a:lnTo>
                  <a:pt x="419572" y="123442"/>
                </a:lnTo>
                <a:lnTo>
                  <a:pt x="440562" y="82280"/>
                </a:lnTo>
                <a:lnTo>
                  <a:pt x="443738" y="59054"/>
                </a:lnTo>
                <a:lnTo>
                  <a:pt x="443233" y="52576"/>
                </a:lnTo>
                <a:lnTo>
                  <a:pt x="441706" y="45894"/>
                </a:lnTo>
                <a:lnTo>
                  <a:pt x="440075" y="41528"/>
                </a:lnTo>
                <a:close/>
              </a:path>
              <a:path w="454659" h="240664">
                <a:moveTo>
                  <a:pt x="454660" y="172719"/>
                </a:moveTo>
                <a:lnTo>
                  <a:pt x="448437" y="172719"/>
                </a:lnTo>
                <a:lnTo>
                  <a:pt x="444500" y="180720"/>
                </a:lnTo>
                <a:lnTo>
                  <a:pt x="441325" y="185927"/>
                </a:lnTo>
                <a:lnTo>
                  <a:pt x="438912" y="188467"/>
                </a:lnTo>
                <a:lnTo>
                  <a:pt x="436499" y="190880"/>
                </a:lnTo>
                <a:lnTo>
                  <a:pt x="433450" y="192658"/>
                </a:lnTo>
                <a:lnTo>
                  <a:pt x="429641" y="193675"/>
                </a:lnTo>
                <a:lnTo>
                  <a:pt x="425958" y="194817"/>
                </a:lnTo>
                <a:lnTo>
                  <a:pt x="417829" y="195325"/>
                </a:lnTo>
                <a:lnTo>
                  <a:pt x="450307" y="195325"/>
                </a:lnTo>
                <a:lnTo>
                  <a:pt x="454660" y="172719"/>
                </a:lnTo>
                <a:close/>
              </a:path>
              <a:path w="454659" h="240664">
                <a:moveTo>
                  <a:pt x="379857" y="761"/>
                </a:moveTo>
                <a:lnTo>
                  <a:pt x="335788" y="16763"/>
                </a:lnTo>
                <a:lnTo>
                  <a:pt x="312624" y="50339"/>
                </a:lnTo>
                <a:lnTo>
                  <a:pt x="307340" y="65912"/>
                </a:lnTo>
                <a:lnTo>
                  <a:pt x="313690" y="68198"/>
                </a:lnTo>
                <a:lnTo>
                  <a:pt x="321857" y="56530"/>
                </a:lnTo>
                <a:lnTo>
                  <a:pt x="331501" y="48196"/>
                </a:lnTo>
                <a:lnTo>
                  <a:pt x="342622" y="43195"/>
                </a:lnTo>
                <a:lnTo>
                  <a:pt x="355219" y="41528"/>
                </a:lnTo>
                <a:lnTo>
                  <a:pt x="440075" y="41528"/>
                </a:lnTo>
                <a:lnTo>
                  <a:pt x="439130" y="38998"/>
                </a:lnTo>
                <a:lnTo>
                  <a:pt x="412369" y="9016"/>
                </a:lnTo>
                <a:lnTo>
                  <a:pt x="388544" y="1283"/>
                </a:lnTo>
                <a:lnTo>
                  <a:pt x="379857" y="761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420861" y="2867405"/>
            <a:ext cx="5054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i=2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17547" y="4504182"/>
            <a:ext cx="6472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  <a:tab pos="519430" algn="l"/>
                <a:tab pos="534670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0	1	2 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…	</a:t>
            </a:r>
            <a:r>
              <a:rPr dirty="0" sz="1600" spc="-10" b="1">
                <a:latin typeface="Times New Roman"/>
                <a:cs typeface="Times New Roman"/>
              </a:rPr>
              <a:t>MAXSIZE-1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38933" y="4755641"/>
            <a:ext cx="6568440" cy="513715"/>
          </a:xfrm>
          <a:prstGeom prst="rect">
            <a:avLst/>
          </a:prstGeom>
          <a:ln w="22859">
            <a:solidFill>
              <a:srgbClr val="00006C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 algn="ctr" marL="453390">
              <a:lnSpc>
                <a:spcPct val="100000"/>
              </a:lnSpc>
              <a:spcBef>
                <a:spcPts val="385"/>
              </a:spcBef>
            </a:pPr>
            <a:r>
              <a:rPr dirty="0" sz="2300" spc="-5" b="1">
                <a:solidFill>
                  <a:srgbClr val="003399"/>
                </a:solidFill>
                <a:latin typeface="宋体"/>
                <a:cs typeface="宋体"/>
              </a:rPr>
              <a:t>可 用 空</a:t>
            </a:r>
            <a:r>
              <a:rPr dirty="0" sz="2300" spc="-10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300" spc="-5" b="1">
                <a:solidFill>
                  <a:srgbClr val="003399"/>
                </a:solidFill>
                <a:latin typeface="宋体"/>
                <a:cs typeface="宋体"/>
              </a:rPr>
              <a:t>间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62755" y="5839205"/>
            <a:ext cx="2197735" cy="781050"/>
          </a:xfrm>
          <a:custGeom>
            <a:avLst/>
            <a:gdLst/>
            <a:ahLst/>
            <a:cxnLst/>
            <a:rect l="l" t="t" r="r" b="b"/>
            <a:pathLst>
              <a:path w="2197735" h="781050">
                <a:moveTo>
                  <a:pt x="0" y="323850"/>
                </a:moveTo>
                <a:lnTo>
                  <a:pt x="366268" y="323850"/>
                </a:lnTo>
                <a:lnTo>
                  <a:pt x="53975" y="0"/>
                </a:lnTo>
                <a:lnTo>
                  <a:pt x="915670" y="323850"/>
                </a:lnTo>
                <a:lnTo>
                  <a:pt x="2197608" y="323850"/>
                </a:lnTo>
                <a:lnTo>
                  <a:pt x="2197608" y="400050"/>
                </a:lnTo>
                <a:lnTo>
                  <a:pt x="2197608" y="514350"/>
                </a:lnTo>
                <a:lnTo>
                  <a:pt x="2197608" y="781050"/>
                </a:lnTo>
                <a:lnTo>
                  <a:pt x="915670" y="781050"/>
                </a:lnTo>
                <a:lnTo>
                  <a:pt x="366268" y="781050"/>
                </a:lnTo>
                <a:lnTo>
                  <a:pt x="0" y="781050"/>
                </a:lnTo>
                <a:lnTo>
                  <a:pt x="0" y="514350"/>
                </a:lnTo>
                <a:lnTo>
                  <a:pt x="0" y="400050"/>
                </a:lnTo>
                <a:lnTo>
                  <a:pt x="0" y="323850"/>
                </a:lnTo>
                <a:close/>
              </a:path>
            </a:pathLst>
          </a:custGeom>
          <a:ln w="57912">
            <a:solidFill>
              <a:srgbClr val="0085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904615" y="6223812"/>
            <a:ext cx="194563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栈栈空的条件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860804" y="1070863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609600" y="0"/>
                </a:moveTo>
                <a:lnTo>
                  <a:pt x="543176" y="1564"/>
                </a:lnTo>
                <a:lnTo>
                  <a:pt x="478825" y="6150"/>
                </a:lnTo>
                <a:lnTo>
                  <a:pt x="416917" y="13594"/>
                </a:lnTo>
                <a:lnTo>
                  <a:pt x="357825" y="23733"/>
                </a:lnTo>
                <a:lnTo>
                  <a:pt x="301921" y="36406"/>
                </a:lnTo>
                <a:lnTo>
                  <a:pt x="249576" y="51450"/>
                </a:lnTo>
                <a:lnTo>
                  <a:pt x="201162" y="68701"/>
                </a:lnTo>
                <a:lnTo>
                  <a:pt x="157051" y="87999"/>
                </a:lnTo>
                <a:lnTo>
                  <a:pt x="117616" y="109179"/>
                </a:lnTo>
                <a:lnTo>
                  <a:pt x="83227" y="132080"/>
                </a:lnTo>
                <a:lnTo>
                  <a:pt x="31077" y="182392"/>
                </a:lnTo>
                <a:lnTo>
                  <a:pt x="3576" y="237635"/>
                </a:lnTo>
                <a:lnTo>
                  <a:pt x="0" y="266700"/>
                </a:lnTo>
                <a:lnTo>
                  <a:pt x="3576" y="295764"/>
                </a:lnTo>
                <a:lnTo>
                  <a:pt x="31077" y="351007"/>
                </a:lnTo>
                <a:lnTo>
                  <a:pt x="83227" y="401319"/>
                </a:lnTo>
                <a:lnTo>
                  <a:pt x="117616" y="424220"/>
                </a:lnTo>
                <a:lnTo>
                  <a:pt x="157051" y="445400"/>
                </a:lnTo>
                <a:lnTo>
                  <a:pt x="201162" y="464698"/>
                </a:lnTo>
                <a:lnTo>
                  <a:pt x="249576" y="481949"/>
                </a:lnTo>
                <a:lnTo>
                  <a:pt x="301921" y="496993"/>
                </a:lnTo>
                <a:lnTo>
                  <a:pt x="357825" y="509666"/>
                </a:lnTo>
                <a:lnTo>
                  <a:pt x="416917" y="519805"/>
                </a:lnTo>
                <a:lnTo>
                  <a:pt x="478825" y="527249"/>
                </a:lnTo>
                <a:lnTo>
                  <a:pt x="543176" y="531835"/>
                </a:lnTo>
                <a:lnTo>
                  <a:pt x="609600" y="533400"/>
                </a:lnTo>
                <a:lnTo>
                  <a:pt x="676023" y="531835"/>
                </a:lnTo>
                <a:lnTo>
                  <a:pt x="740374" y="527249"/>
                </a:lnTo>
                <a:lnTo>
                  <a:pt x="802282" y="519805"/>
                </a:lnTo>
                <a:lnTo>
                  <a:pt x="861374" y="509666"/>
                </a:lnTo>
                <a:lnTo>
                  <a:pt x="917278" y="496993"/>
                </a:lnTo>
                <a:lnTo>
                  <a:pt x="969623" y="481949"/>
                </a:lnTo>
                <a:lnTo>
                  <a:pt x="1018037" y="464698"/>
                </a:lnTo>
                <a:lnTo>
                  <a:pt x="1062148" y="445400"/>
                </a:lnTo>
                <a:lnTo>
                  <a:pt x="1101583" y="424220"/>
                </a:lnTo>
                <a:lnTo>
                  <a:pt x="1135972" y="401319"/>
                </a:lnTo>
                <a:lnTo>
                  <a:pt x="1188122" y="351007"/>
                </a:lnTo>
                <a:lnTo>
                  <a:pt x="1215623" y="295764"/>
                </a:lnTo>
                <a:lnTo>
                  <a:pt x="1219200" y="266700"/>
                </a:lnTo>
                <a:lnTo>
                  <a:pt x="1215623" y="237635"/>
                </a:lnTo>
                <a:lnTo>
                  <a:pt x="1188122" y="182392"/>
                </a:lnTo>
                <a:lnTo>
                  <a:pt x="1135972" y="132080"/>
                </a:lnTo>
                <a:lnTo>
                  <a:pt x="1101583" y="109179"/>
                </a:lnTo>
                <a:lnTo>
                  <a:pt x="1062148" y="87999"/>
                </a:lnTo>
                <a:lnTo>
                  <a:pt x="1018037" y="68701"/>
                </a:lnTo>
                <a:lnTo>
                  <a:pt x="969623" y="51450"/>
                </a:lnTo>
                <a:lnTo>
                  <a:pt x="917278" y="36406"/>
                </a:lnTo>
                <a:lnTo>
                  <a:pt x="861374" y="23733"/>
                </a:lnTo>
                <a:lnTo>
                  <a:pt x="802282" y="13594"/>
                </a:lnTo>
                <a:lnTo>
                  <a:pt x="740374" y="6150"/>
                </a:lnTo>
                <a:lnTo>
                  <a:pt x="676023" y="1564"/>
                </a:lnTo>
                <a:lnTo>
                  <a:pt x="6096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22704" y="1045463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609600" y="0"/>
                </a:moveTo>
                <a:lnTo>
                  <a:pt x="543176" y="1564"/>
                </a:lnTo>
                <a:lnTo>
                  <a:pt x="478825" y="6150"/>
                </a:lnTo>
                <a:lnTo>
                  <a:pt x="416917" y="13594"/>
                </a:lnTo>
                <a:lnTo>
                  <a:pt x="357825" y="23733"/>
                </a:lnTo>
                <a:lnTo>
                  <a:pt x="301921" y="36406"/>
                </a:lnTo>
                <a:lnTo>
                  <a:pt x="249576" y="51450"/>
                </a:lnTo>
                <a:lnTo>
                  <a:pt x="201162" y="68701"/>
                </a:lnTo>
                <a:lnTo>
                  <a:pt x="157051" y="87999"/>
                </a:lnTo>
                <a:lnTo>
                  <a:pt x="117616" y="109179"/>
                </a:lnTo>
                <a:lnTo>
                  <a:pt x="83227" y="132080"/>
                </a:lnTo>
                <a:lnTo>
                  <a:pt x="31077" y="182392"/>
                </a:lnTo>
                <a:lnTo>
                  <a:pt x="3576" y="237635"/>
                </a:lnTo>
                <a:lnTo>
                  <a:pt x="0" y="266700"/>
                </a:lnTo>
                <a:lnTo>
                  <a:pt x="3576" y="295764"/>
                </a:lnTo>
                <a:lnTo>
                  <a:pt x="31077" y="351007"/>
                </a:lnTo>
                <a:lnTo>
                  <a:pt x="83227" y="401319"/>
                </a:lnTo>
                <a:lnTo>
                  <a:pt x="117616" y="424220"/>
                </a:lnTo>
                <a:lnTo>
                  <a:pt x="157051" y="445400"/>
                </a:lnTo>
                <a:lnTo>
                  <a:pt x="201162" y="464698"/>
                </a:lnTo>
                <a:lnTo>
                  <a:pt x="249576" y="481949"/>
                </a:lnTo>
                <a:lnTo>
                  <a:pt x="301921" y="496993"/>
                </a:lnTo>
                <a:lnTo>
                  <a:pt x="357825" y="509666"/>
                </a:lnTo>
                <a:lnTo>
                  <a:pt x="416917" y="519805"/>
                </a:lnTo>
                <a:lnTo>
                  <a:pt x="478825" y="527249"/>
                </a:lnTo>
                <a:lnTo>
                  <a:pt x="543176" y="531835"/>
                </a:lnTo>
                <a:lnTo>
                  <a:pt x="609600" y="533400"/>
                </a:lnTo>
                <a:lnTo>
                  <a:pt x="676023" y="531835"/>
                </a:lnTo>
                <a:lnTo>
                  <a:pt x="740374" y="527249"/>
                </a:lnTo>
                <a:lnTo>
                  <a:pt x="802282" y="519805"/>
                </a:lnTo>
                <a:lnTo>
                  <a:pt x="861374" y="509666"/>
                </a:lnTo>
                <a:lnTo>
                  <a:pt x="917278" y="496993"/>
                </a:lnTo>
                <a:lnTo>
                  <a:pt x="969623" y="481949"/>
                </a:lnTo>
                <a:lnTo>
                  <a:pt x="1018037" y="464698"/>
                </a:lnTo>
                <a:lnTo>
                  <a:pt x="1062148" y="445400"/>
                </a:lnTo>
                <a:lnTo>
                  <a:pt x="1101583" y="424220"/>
                </a:lnTo>
                <a:lnTo>
                  <a:pt x="1135972" y="401319"/>
                </a:lnTo>
                <a:lnTo>
                  <a:pt x="1188122" y="351007"/>
                </a:lnTo>
                <a:lnTo>
                  <a:pt x="1215623" y="295764"/>
                </a:lnTo>
                <a:lnTo>
                  <a:pt x="1219200" y="266700"/>
                </a:lnTo>
                <a:lnTo>
                  <a:pt x="1215623" y="237635"/>
                </a:lnTo>
                <a:lnTo>
                  <a:pt x="1188122" y="182392"/>
                </a:lnTo>
                <a:lnTo>
                  <a:pt x="1135972" y="132080"/>
                </a:lnTo>
                <a:lnTo>
                  <a:pt x="1101583" y="109179"/>
                </a:lnTo>
                <a:lnTo>
                  <a:pt x="1062148" y="87999"/>
                </a:lnTo>
                <a:lnTo>
                  <a:pt x="1018037" y="68701"/>
                </a:lnTo>
                <a:lnTo>
                  <a:pt x="969623" y="51450"/>
                </a:lnTo>
                <a:lnTo>
                  <a:pt x="917278" y="36406"/>
                </a:lnTo>
                <a:lnTo>
                  <a:pt x="861374" y="23733"/>
                </a:lnTo>
                <a:lnTo>
                  <a:pt x="802282" y="13594"/>
                </a:lnTo>
                <a:lnTo>
                  <a:pt x="740374" y="6150"/>
                </a:lnTo>
                <a:lnTo>
                  <a:pt x="676023" y="1564"/>
                </a:lnTo>
                <a:lnTo>
                  <a:pt x="609600" y="0"/>
                </a:lnTo>
                <a:close/>
              </a:path>
            </a:pathLst>
          </a:custGeom>
          <a:solidFill>
            <a:srgbClr val="3ED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16327" y="1123314"/>
            <a:ext cx="648970" cy="330200"/>
          </a:xfrm>
          <a:custGeom>
            <a:avLst/>
            <a:gdLst/>
            <a:ahLst/>
            <a:cxnLst/>
            <a:rect l="l" t="t" r="r" b="b"/>
            <a:pathLst>
              <a:path w="648969" h="330200">
                <a:moveTo>
                  <a:pt x="260620" y="302387"/>
                </a:moveTo>
                <a:lnTo>
                  <a:pt x="232537" y="302387"/>
                </a:lnTo>
                <a:lnTo>
                  <a:pt x="232537" y="324485"/>
                </a:lnTo>
                <a:lnTo>
                  <a:pt x="261239" y="316484"/>
                </a:lnTo>
                <a:lnTo>
                  <a:pt x="260620" y="302387"/>
                </a:lnTo>
                <a:close/>
              </a:path>
              <a:path w="648969" h="330200">
                <a:moveTo>
                  <a:pt x="8128" y="181101"/>
                </a:moveTo>
                <a:lnTo>
                  <a:pt x="8701" y="195030"/>
                </a:lnTo>
                <a:lnTo>
                  <a:pt x="9096" y="207851"/>
                </a:lnTo>
                <a:lnTo>
                  <a:pt x="9324" y="219553"/>
                </a:lnTo>
                <a:lnTo>
                  <a:pt x="9398" y="282448"/>
                </a:lnTo>
                <a:lnTo>
                  <a:pt x="0" y="293624"/>
                </a:lnTo>
                <a:lnTo>
                  <a:pt x="23495" y="311912"/>
                </a:lnTo>
                <a:lnTo>
                  <a:pt x="34417" y="302387"/>
                </a:lnTo>
                <a:lnTo>
                  <a:pt x="260620" y="302387"/>
                </a:lnTo>
                <a:lnTo>
                  <a:pt x="260207" y="289988"/>
                </a:lnTo>
                <a:lnTo>
                  <a:pt x="260150" y="287274"/>
                </a:lnTo>
                <a:lnTo>
                  <a:pt x="36830" y="287274"/>
                </a:lnTo>
                <a:lnTo>
                  <a:pt x="36830" y="213106"/>
                </a:lnTo>
                <a:lnTo>
                  <a:pt x="47752" y="201549"/>
                </a:lnTo>
                <a:lnTo>
                  <a:pt x="8128" y="181101"/>
                </a:lnTo>
                <a:close/>
              </a:path>
              <a:path w="648969" h="330200">
                <a:moveTo>
                  <a:pt x="146939" y="162306"/>
                </a:moveTo>
                <a:lnTo>
                  <a:pt x="119634" y="162306"/>
                </a:lnTo>
                <a:lnTo>
                  <a:pt x="119634" y="287274"/>
                </a:lnTo>
                <a:lnTo>
                  <a:pt x="146939" y="287274"/>
                </a:lnTo>
                <a:lnTo>
                  <a:pt x="146939" y="162306"/>
                </a:lnTo>
                <a:close/>
              </a:path>
              <a:path w="648969" h="330200">
                <a:moveTo>
                  <a:pt x="231140" y="183896"/>
                </a:moveTo>
                <a:lnTo>
                  <a:pt x="231733" y="197084"/>
                </a:lnTo>
                <a:lnTo>
                  <a:pt x="232171" y="209200"/>
                </a:lnTo>
                <a:lnTo>
                  <a:pt x="232427" y="219553"/>
                </a:lnTo>
                <a:lnTo>
                  <a:pt x="232537" y="287274"/>
                </a:lnTo>
                <a:lnTo>
                  <a:pt x="260150" y="287274"/>
                </a:lnTo>
                <a:lnTo>
                  <a:pt x="259935" y="276996"/>
                </a:lnTo>
                <a:lnTo>
                  <a:pt x="259842" y="216026"/>
                </a:lnTo>
                <a:lnTo>
                  <a:pt x="270764" y="205994"/>
                </a:lnTo>
                <a:lnTo>
                  <a:pt x="231140" y="183896"/>
                </a:lnTo>
                <a:close/>
              </a:path>
              <a:path w="648969" h="330200">
                <a:moveTo>
                  <a:pt x="248389" y="162306"/>
                </a:moveTo>
                <a:lnTo>
                  <a:pt x="218948" y="162306"/>
                </a:lnTo>
                <a:lnTo>
                  <a:pt x="218948" y="178562"/>
                </a:lnTo>
                <a:lnTo>
                  <a:pt x="249047" y="169037"/>
                </a:lnTo>
                <a:lnTo>
                  <a:pt x="248389" y="162306"/>
                </a:lnTo>
                <a:close/>
              </a:path>
              <a:path w="648969" h="330200">
                <a:moveTo>
                  <a:pt x="19050" y="49275"/>
                </a:moveTo>
                <a:lnTo>
                  <a:pt x="19623" y="60537"/>
                </a:lnTo>
                <a:lnTo>
                  <a:pt x="20018" y="70881"/>
                </a:lnTo>
                <a:lnTo>
                  <a:pt x="20242" y="80129"/>
                </a:lnTo>
                <a:lnTo>
                  <a:pt x="20320" y="143637"/>
                </a:lnTo>
                <a:lnTo>
                  <a:pt x="10795" y="153288"/>
                </a:lnTo>
                <a:lnTo>
                  <a:pt x="34163" y="171831"/>
                </a:lnTo>
                <a:lnTo>
                  <a:pt x="46482" y="162306"/>
                </a:lnTo>
                <a:lnTo>
                  <a:pt x="248389" y="162306"/>
                </a:lnTo>
                <a:lnTo>
                  <a:pt x="247806" y="156342"/>
                </a:lnTo>
                <a:lnTo>
                  <a:pt x="247084" y="147193"/>
                </a:lnTo>
                <a:lnTo>
                  <a:pt x="47752" y="147193"/>
                </a:lnTo>
                <a:lnTo>
                  <a:pt x="47761" y="80129"/>
                </a:lnTo>
                <a:lnTo>
                  <a:pt x="59944" y="69976"/>
                </a:lnTo>
                <a:lnTo>
                  <a:pt x="19050" y="49275"/>
                </a:lnTo>
                <a:close/>
              </a:path>
              <a:path w="648969" h="330200">
                <a:moveTo>
                  <a:pt x="118237" y="8255"/>
                </a:moveTo>
                <a:lnTo>
                  <a:pt x="118830" y="21851"/>
                </a:lnTo>
                <a:lnTo>
                  <a:pt x="119268" y="35020"/>
                </a:lnTo>
                <a:lnTo>
                  <a:pt x="119513" y="46482"/>
                </a:lnTo>
                <a:lnTo>
                  <a:pt x="119634" y="147193"/>
                </a:lnTo>
                <a:lnTo>
                  <a:pt x="146939" y="147193"/>
                </a:lnTo>
                <a:lnTo>
                  <a:pt x="146939" y="41275"/>
                </a:lnTo>
                <a:lnTo>
                  <a:pt x="157861" y="26924"/>
                </a:lnTo>
                <a:lnTo>
                  <a:pt x="118237" y="8255"/>
                </a:lnTo>
                <a:close/>
              </a:path>
              <a:path w="648969" h="330200">
                <a:moveTo>
                  <a:pt x="217551" y="46482"/>
                </a:moveTo>
                <a:lnTo>
                  <a:pt x="218205" y="60537"/>
                </a:lnTo>
                <a:lnTo>
                  <a:pt x="218601" y="70881"/>
                </a:lnTo>
                <a:lnTo>
                  <a:pt x="218854" y="80129"/>
                </a:lnTo>
                <a:lnTo>
                  <a:pt x="218948" y="147193"/>
                </a:lnTo>
                <a:lnTo>
                  <a:pt x="247084" y="147193"/>
                </a:lnTo>
                <a:lnTo>
                  <a:pt x="246935" y="145303"/>
                </a:lnTo>
                <a:lnTo>
                  <a:pt x="246421" y="135907"/>
                </a:lnTo>
                <a:lnTo>
                  <a:pt x="246253" y="128143"/>
                </a:lnTo>
                <a:lnTo>
                  <a:pt x="246253" y="77088"/>
                </a:lnTo>
                <a:lnTo>
                  <a:pt x="257175" y="65405"/>
                </a:lnTo>
                <a:lnTo>
                  <a:pt x="217551" y="46482"/>
                </a:lnTo>
                <a:close/>
              </a:path>
              <a:path w="648969" h="330200">
                <a:moveTo>
                  <a:pt x="413917" y="169418"/>
                </a:moveTo>
                <a:lnTo>
                  <a:pt x="386461" y="169418"/>
                </a:lnTo>
                <a:lnTo>
                  <a:pt x="386378" y="214328"/>
                </a:lnTo>
                <a:lnTo>
                  <a:pt x="386155" y="252450"/>
                </a:lnTo>
                <a:lnTo>
                  <a:pt x="385748" y="290083"/>
                </a:lnTo>
                <a:lnTo>
                  <a:pt x="385064" y="330073"/>
                </a:lnTo>
                <a:lnTo>
                  <a:pt x="415163" y="320548"/>
                </a:lnTo>
                <a:lnTo>
                  <a:pt x="414620" y="300118"/>
                </a:lnTo>
                <a:lnTo>
                  <a:pt x="414212" y="264556"/>
                </a:lnTo>
                <a:lnTo>
                  <a:pt x="413964" y="211085"/>
                </a:lnTo>
                <a:lnTo>
                  <a:pt x="413917" y="169418"/>
                </a:lnTo>
                <a:close/>
              </a:path>
              <a:path w="648969" h="330200">
                <a:moveTo>
                  <a:pt x="577151" y="264668"/>
                </a:moveTo>
                <a:lnTo>
                  <a:pt x="543560" y="264668"/>
                </a:lnTo>
                <a:lnTo>
                  <a:pt x="553632" y="278262"/>
                </a:lnTo>
                <a:lnTo>
                  <a:pt x="586994" y="308356"/>
                </a:lnTo>
                <a:lnTo>
                  <a:pt x="631952" y="327279"/>
                </a:lnTo>
                <a:lnTo>
                  <a:pt x="640909" y="328187"/>
                </a:lnTo>
                <a:lnTo>
                  <a:pt x="646461" y="326739"/>
                </a:lnTo>
                <a:lnTo>
                  <a:pt x="648632" y="322957"/>
                </a:lnTo>
                <a:lnTo>
                  <a:pt x="647446" y="316864"/>
                </a:lnTo>
                <a:lnTo>
                  <a:pt x="644465" y="311011"/>
                </a:lnTo>
                <a:lnTo>
                  <a:pt x="642175" y="303942"/>
                </a:lnTo>
                <a:lnTo>
                  <a:pt x="640552" y="295683"/>
                </a:lnTo>
                <a:lnTo>
                  <a:pt x="640285" y="293115"/>
                </a:lnTo>
                <a:lnTo>
                  <a:pt x="615823" y="293115"/>
                </a:lnTo>
                <a:lnTo>
                  <a:pt x="602253" y="285642"/>
                </a:lnTo>
                <a:lnTo>
                  <a:pt x="588994" y="275812"/>
                </a:lnTo>
                <a:lnTo>
                  <a:pt x="577151" y="264668"/>
                </a:lnTo>
                <a:close/>
              </a:path>
              <a:path w="648969" h="330200">
                <a:moveTo>
                  <a:pt x="540963" y="176022"/>
                </a:moveTo>
                <a:lnTo>
                  <a:pt x="513715" y="176022"/>
                </a:lnTo>
                <a:lnTo>
                  <a:pt x="517715" y="196121"/>
                </a:lnTo>
                <a:lnTo>
                  <a:pt x="522097" y="214328"/>
                </a:lnTo>
                <a:lnTo>
                  <a:pt x="526859" y="230653"/>
                </a:lnTo>
                <a:lnTo>
                  <a:pt x="532003" y="245110"/>
                </a:lnTo>
                <a:lnTo>
                  <a:pt x="511307" y="263648"/>
                </a:lnTo>
                <a:lnTo>
                  <a:pt x="487695" y="281019"/>
                </a:lnTo>
                <a:lnTo>
                  <a:pt x="461011" y="297330"/>
                </a:lnTo>
                <a:lnTo>
                  <a:pt x="431292" y="312547"/>
                </a:lnTo>
                <a:lnTo>
                  <a:pt x="434213" y="321945"/>
                </a:lnTo>
                <a:lnTo>
                  <a:pt x="466264" y="311066"/>
                </a:lnTo>
                <a:lnTo>
                  <a:pt x="495173" y="297878"/>
                </a:lnTo>
                <a:lnTo>
                  <a:pt x="520938" y="282404"/>
                </a:lnTo>
                <a:lnTo>
                  <a:pt x="543560" y="264668"/>
                </a:lnTo>
                <a:lnTo>
                  <a:pt x="577151" y="264668"/>
                </a:lnTo>
                <a:lnTo>
                  <a:pt x="576037" y="263612"/>
                </a:lnTo>
                <a:lnTo>
                  <a:pt x="563499" y="249174"/>
                </a:lnTo>
                <a:lnTo>
                  <a:pt x="576331" y="238172"/>
                </a:lnTo>
                <a:lnTo>
                  <a:pt x="587432" y="227711"/>
                </a:lnTo>
                <a:lnTo>
                  <a:pt x="553974" y="227711"/>
                </a:lnTo>
                <a:lnTo>
                  <a:pt x="550046" y="215977"/>
                </a:lnTo>
                <a:lnTo>
                  <a:pt x="546465" y="202898"/>
                </a:lnTo>
                <a:lnTo>
                  <a:pt x="543240" y="188509"/>
                </a:lnTo>
                <a:lnTo>
                  <a:pt x="540963" y="176022"/>
                </a:lnTo>
                <a:close/>
              </a:path>
              <a:path w="648969" h="330200">
                <a:moveTo>
                  <a:pt x="628015" y="235838"/>
                </a:moveTo>
                <a:lnTo>
                  <a:pt x="624219" y="252475"/>
                </a:lnTo>
                <a:lnTo>
                  <a:pt x="621252" y="266049"/>
                </a:lnTo>
                <a:lnTo>
                  <a:pt x="618370" y="279969"/>
                </a:lnTo>
                <a:lnTo>
                  <a:pt x="615823" y="293115"/>
                </a:lnTo>
                <a:lnTo>
                  <a:pt x="640285" y="293115"/>
                </a:lnTo>
                <a:lnTo>
                  <a:pt x="639572" y="286258"/>
                </a:lnTo>
                <a:lnTo>
                  <a:pt x="639260" y="278262"/>
                </a:lnTo>
                <a:lnTo>
                  <a:pt x="639352" y="262921"/>
                </a:lnTo>
                <a:lnTo>
                  <a:pt x="639875" y="252450"/>
                </a:lnTo>
                <a:lnTo>
                  <a:pt x="640969" y="239522"/>
                </a:lnTo>
                <a:lnTo>
                  <a:pt x="628015" y="235838"/>
                </a:lnTo>
                <a:close/>
              </a:path>
              <a:path w="648969" h="330200">
                <a:moveTo>
                  <a:pt x="413893" y="106807"/>
                </a:moveTo>
                <a:lnTo>
                  <a:pt x="386461" y="106807"/>
                </a:lnTo>
                <a:lnTo>
                  <a:pt x="376650" y="144266"/>
                </a:lnTo>
                <a:lnTo>
                  <a:pt x="363410" y="181022"/>
                </a:lnTo>
                <a:lnTo>
                  <a:pt x="346741" y="217088"/>
                </a:lnTo>
                <a:lnTo>
                  <a:pt x="326644" y="252475"/>
                </a:lnTo>
                <a:lnTo>
                  <a:pt x="335534" y="257937"/>
                </a:lnTo>
                <a:lnTo>
                  <a:pt x="351510" y="238980"/>
                </a:lnTo>
                <a:lnTo>
                  <a:pt x="365331" y="217916"/>
                </a:lnTo>
                <a:lnTo>
                  <a:pt x="376942" y="194818"/>
                </a:lnTo>
                <a:lnTo>
                  <a:pt x="386461" y="169418"/>
                </a:lnTo>
                <a:lnTo>
                  <a:pt x="413917" y="169418"/>
                </a:lnTo>
                <a:lnTo>
                  <a:pt x="413893" y="147574"/>
                </a:lnTo>
                <a:lnTo>
                  <a:pt x="437780" y="147574"/>
                </a:lnTo>
                <a:lnTo>
                  <a:pt x="435594" y="146192"/>
                </a:lnTo>
                <a:lnTo>
                  <a:pt x="425749" y="140896"/>
                </a:lnTo>
                <a:lnTo>
                  <a:pt x="413893" y="135255"/>
                </a:lnTo>
                <a:lnTo>
                  <a:pt x="413893" y="106807"/>
                </a:lnTo>
                <a:close/>
              </a:path>
              <a:path w="648969" h="330200">
                <a:moveTo>
                  <a:pt x="599162" y="165571"/>
                </a:moveTo>
                <a:lnTo>
                  <a:pt x="598148" y="165696"/>
                </a:lnTo>
                <a:lnTo>
                  <a:pt x="590335" y="179740"/>
                </a:lnTo>
                <a:lnTo>
                  <a:pt x="580167" y="195103"/>
                </a:lnTo>
                <a:lnTo>
                  <a:pt x="568047" y="211085"/>
                </a:lnTo>
                <a:lnTo>
                  <a:pt x="553974" y="227711"/>
                </a:lnTo>
                <a:lnTo>
                  <a:pt x="587432" y="227711"/>
                </a:lnTo>
                <a:lnTo>
                  <a:pt x="588914" y="226313"/>
                </a:lnTo>
                <a:lnTo>
                  <a:pt x="601235" y="213598"/>
                </a:lnTo>
                <a:lnTo>
                  <a:pt x="613283" y="200025"/>
                </a:lnTo>
                <a:lnTo>
                  <a:pt x="628777" y="194563"/>
                </a:lnTo>
                <a:lnTo>
                  <a:pt x="599162" y="165571"/>
                </a:lnTo>
                <a:close/>
              </a:path>
              <a:path w="648969" h="330200">
                <a:moveTo>
                  <a:pt x="437780" y="147574"/>
                </a:moveTo>
                <a:lnTo>
                  <a:pt x="413893" y="147574"/>
                </a:lnTo>
                <a:lnTo>
                  <a:pt x="419207" y="157958"/>
                </a:lnTo>
                <a:lnTo>
                  <a:pt x="424006" y="167963"/>
                </a:lnTo>
                <a:lnTo>
                  <a:pt x="428073" y="177059"/>
                </a:lnTo>
                <a:lnTo>
                  <a:pt x="431673" y="185800"/>
                </a:lnTo>
                <a:lnTo>
                  <a:pt x="434975" y="194818"/>
                </a:lnTo>
                <a:lnTo>
                  <a:pt x="439039" y="199389"/>
                </a:lnTo>
                <a:lnTo>
                  <a:pt x="446278" y="199389"/>
                </a:lnTo>
                <a:lnTo>
                  <a:pt x="449453" y="195834"/>
                </a:lnTo>
                <a:lnTo>
                  <a:pt x="453136" y="188975"/>
                </a:lnTo>
                <a:lnTo>
                  <a:pt x="456819" y="181990"/>
                </a:lnTo>
                <a:lnTo>
                  <a:pt x="458623" y="177059"/>
                </a:lnTo>
                <a:lnTo>
                  <a:pt x="458724" y="174698"/>
                </a:lnTo>
                <a:lnTo>
                  <a:pt x="453136" y="168656"/>
                </a:lnTo>
                <a:lnTo>
                  <a:pt x="458724" y="167963"/>
                </a:lnTo>
                <a:lnTo>
                  <a:pt x="458724" y="167512"/>
                </a:lnTo>
                <a:lnTo>
                  <a:pt x="455549" y="161544"/>
                </a:lnTo>
                <a:lnTo>
                  <a:pt x="449199" y="155701"/>
                </a:lnTo>
                <a:lnTo>
                  <a:pt x="443414" y="151131"/>
                </a:lnTo>
                <a:lnTo>
                  <a:pt x="437780" y="147574"/>
                </a:lnTo>
                <a:close/>
              </a:path>
              <a:path w="648969" h="330200">
                <a:moveTo>
                  <a:pt x="533684" y="115950"/>
                </a:moveTo>
                <a:lnTo>
                  <a:pt x="506476" y="115950"/>
                </a:lnTo>
                <a:lnTo>
                  <a:pt x="507716" y="130931"/>
                </a:lnTo>
                <a:lnTo>
                  <a:pt x="508968" y="143494"/>
                </a:lnTo>
                <a:lnTo>
                  <a:pt x="510244" y="153652"/>
                </a:lnTo>
                <a:lnTo>
                  <a:pt x="511556" y="161417"/>
                </a:lnTo>
                <a:lnTo>
                  <a:pt x="458724" y="167963"/>
                </a:lnTo>
                <a:lnTo>
                  <a:pt x="458724" y="174698"/>
                </a:lnTo>
                <a:lnTo>
                  <a:pt x="468757" y="185547"/>
                </a:lnTo>
                <a:lnTo>
                  <a:pt x="480060" y="181356"/>
                </a:lnTo>
                <a:lnTo>
                  <a:pt x="513715" y="176022"/>
                </a:lnTo>
                <a:lnTo>
                  <a:pt x="540963" y="176022"/>
                </a:lnTo>
                <a:lnTo>
                  <a:pt x="540385" y="172847"/>
                </a:lnTo>
                <a:lnTo>
                  <a:pt x="598148" y="165696"/>
                </a:lnTo>
                <a:lnTo>
                  <a:pt x="598551" y="164973"/>
                </a:lnTo>
                <a:lnTo>
                  <a:pt x="603994" y="164973"/>
                </a:lnTo>
                <a:lnTo>
                  <a:pt x="645033" y="159893"/>
                </a:lnTo>
                <a:lnTo>
                  <a:pt x="641202" y="156718"/>
                </a:lnTo>
                <a:lnTo>
                  <a:pt x="538480" y="156718"/>
                </a:lnTo>
                <a:lnTo>
                  <a:pt x="537313" y="149268"/>
                </a:lnTo>
                <a:lnTo>
                  <a:pt x="536098" y="139700"/>
                </a:lnTo>
                <a:lnTo>
                  <a:pt x="534836" y="128035"/>
                </a:lnTo>
                <a:lnTo>
                  <a:pt x="533684" y="115950"/>
                </a:lnTo>
                <a:close/>
              </a:path>
              <a:path w="648969" h="330200">
                <a:moveTo>
                  <a:pt x="458724" y="167963"/>
                </a:moveTo>
                <a:lnTo>
                  <a:pt x="453136" y="168656"/>
                </a:lnTo>
                <a:lnTo>
                  <a:pt x="458724" y="174698"/>
                </a:lnTo>
                <a:lnTo>
                  <a:pt x="458724" y="167963"/>
                </a:lnTo>
                <a:close/>
              </a:path>
              <a:path w="648969" h="330200">
                <a:moveTo>
                  <a:pt x="598551" y="164973"/>
                </a:moveTo>
                <a:lnTo>
                  <a:pt x="598148" y="165696"/>
                </a:lnTo>
                <a:lnTo>
                  <a:pt x="599162" y="165571"/>
                </a:lnTo>
                <a:lnTo>
                  <a:pt x="598551" y="164973"/>
                </a:lnTo>
                <a:close/>
              </a:path>
              <a:path w="648969" h="330200">
                <a:moveTo>
                  <a:pt x="603994" y="164973"/>
                </a:moveTo>
                <a:lnTo>
                  <a:pt x="598551" y="164973"/>
                </a:lnTo>
                <a:lnTo>
                  <a:pt x="599162" y="165571"/>
                </a:lnTo>
                <a:lnTo>
                  <a:pt x="603994" y="164973"/>
                </a:lnTo>
                <a:close/>
              </a:path>
              <a:path w="648969" h="330200">
                <a:moveTo>
                  <a:pt x="611632" y="132207"/>
                </a:moveTo>
                <a:lnTo>
                  <a:pt x="594868" y="150240"/>
                </a:lnTo>
                <a:lnTo>
                  <a:pt x="538480" y="156718"/>
                </a:lnTo>
                <a:lnTo>
                  <a:pt x="641202" y="156718"/>
                </a:lnTo>
                <a:lnTo>
                  <a:pt x="611632" y="132207"/>
                </a:lnTo>
                <a:close/>
              </a:path>
              <a:path w="648969" h="330200">
                <a:moveTo>
                  <a:pt x="467578" y="104422"/>
                </a:moveTo>
                <a:lnTo>
                  <a:pt x="453136" y="105663"/>
                </a:lnTo>
                <a:lnTo>
                  <a:pt x="470281" y="122809"/>
                </a:lnTo>
                <a:lnTo>
                  <a:pt x="480187" y="118618"/>
                </a:lnTo>
                <a:lnTo>
                  <a:pt x="506476" y="115950"/>
                </a:lnTo>
                <a:lnTo>
                  <a:pt x="533684" y="115950"/>
                </a:lnTo>
                <a:lnTo>
                  <a:pt x="533527" y="114300"/>
                </a:lnTo>
                <a:lnTo>
                  <a:pt x="614811" y="106807"/>
                </a:lnTo>
                <a:lnTo>
                  <a:pt x="469646" y="106807"/>
                </a:lnTo>
                <a:lnTo>
                  <a:pt x="467578" y="104422"/>
                </a:lnTo>
                <a:close/>
              </a:path>
              <a:path w="648969" h="330200">
                <a:moveTo>
                  <a:pt x="442341" y="75311"/>
                </a:moveTo>
                <a:lnTo>
                  <a:pt x="425196" y="91694"/>
                </a:lnTo>
                <a:lnTo>
                  <a:pt x="329311" y="91694"/>
                </a:lnTo>
                <a:lnTo>
                  <a:pt x="343027" y="109474"/>
                </a:lnTo>
                <a:lnTo>
                  <a:pt x="357251" y="106807"/>
                </a:lnTo>
                <a:lnTo>
                  <a:pt x="454279" y="106807"/>
                </a:lnTo>
                <a:lnTo>
                  <a:pt x="453136" y="105663"/>
                </a:lnTo>
                <a:lnTo>
                  <a:pt x="467578" y="104422"/>
                </a:lnTo>
                <a:lnTo>
                  <a:pt x="442341" y="75311"/>
                </a:lnTo>
                <a:close/>
              </a:path>
              <a:path w="648969" h="330200">
                <a:moveTo>
                  <a:pt x="500761" y="4063"/>
                </a:moveTo>
                <a:lnTo>
                  <a:pt x="501521" y="32871"/>
                </a:lnTo>
                <a:lnTo>
                  <a:pt x="502459" y="58689"/>
                </a:lnTo>
                <a:lnTo>
                  <a:pt x="503564" y="81484"/>
                </a:lnTo>
                <a:lnTo>
                  <a:pt x="504825" y="101219"/>
                </a:lnTo>
                <a:lnTo>
                  <a:pt x="467578" y="104422"/>
                </a:lnTo>
                <a:lnTo>
                  <a:pt x="469646" y="106807"/>
                </a:lnTo>
                <a:lnTo>
                  <a:pt x="614811" y="106807"/>
                </a:lnTo>
                <a:lnTo>
                  <a:pt x="642366" y="104267"/>
                </a:lnTo>
                <a:lnTo>
                  <a:pt x="635425" y="98171"/>
                </a:lnTo>
                <a:lnTo>
                  <a:pt x="531876" y="98171"/>
                </a:lnTo>
                <a:lnTo>
                  <a:pt x="530873" y="79005"/>
                </a:lnTo>
                <a:lnTo>
                  <a:pt x="530440" y="65532"/>
                </a:lnTo>
                <a:lnTo>
                  <a:pt x="530314" y="58689"/>
                </a:lnTo>
                <a:lnTo>
                  <a:pt x="530250" y="48057"/>
                </a:lnTo>
                <a:lnTo>
                  <a:pt x="530606" y="36322"/>
                </a:lnTo>
                <a:lnTo>
                  <a:pt x="543052" y="24511"/>
                </a:lnTo>
                <a:lnTo>
                  <a:pt x="500761" y="4063"/>
                </a:lnTo>
                <a:close/>
              </a:path>
              <a:path w="648969" h="330200">
                <a:moveTo>
                  <a:pt x="608965" y="74930"/>
                </a:moveTo>
                <a:lnTo>
                  <a:pt x="590804" y="94361"/>
                </a:lnTo>
                <a:lnTo>
                  <a:pt x="531876" y="98171"/>
                </a:lnTo>
                <a:lnTo>
                  <a:pt x="635425" y="98171"/>
                </a:lnTo>
                <a:lnTo>
                  <a:pt x="608965" y="74930"/>
                </a:lnTo>
                <a:close/>
              </a:path>
              <a:path w="648969" h="330200">
                <a:moveTo>
                  <a:pt x="385064" y="0"/>
                </a:moveTo>
                <a:lnTo>
                  <a:pt x="385720" y="21717"/>
                </a:lnTo>
                <a:lnTo>
                  <a:pt x="386116" y="42144"/>
                </a:lnTo>
                <a:lnTo>
                  <a:pt x="386336" y="62293"/>
                </a:lnTo>
                <a:lnTo>
                  <a:pt x="386461" y="91694"/>
                </a:lnTo>
                <a:lnTo>
                  <a:pt x="413893" y="91694"/>
                </a:lnTo>
                <a:lnTo>
                  <a:pt x="413893" y="33400"/>
                </a:lnTo>
                <a:lnTo>
                  <a:pt x="426085" y="20320"/>
                </a:lnTo>
                <a:lnTo>
                  <a:pt x="385064" y="0"/>
                </a:lnTo>
                <a:close/>
              </a:path>
              <a:path w="648969" h="330200">
                <a:moveTo>
                  <a:pt x="549402" y="21717"/>
                </a:moveTo>
                <a:lnTo>
                  <a:pt x="546989" y="31623"/>
                </a:lnTo>
                <a:lnTo>
                  <a:pt x="559230" y="42144"/>
                </a:lnTo>
                <a:lnTo>
                  <a:pt x="569293" y="51974"/>
                </a:lnTo>
                <a:lnTo>
                  <a:pt x="577189" y="61090"/>
                </a:lnTo>
                <a:lnTo>
                  <a:pt x="582930" y="69469"/>
                </a:lnTo>
                <a:lnTo>
                  <a:pt x="586232" y="77088"/>
                </a:lnTo>
                <a:lnTo>
                  <a:pt x="590042" y="80899"/>
                </a:lnTo>
                <a:lnTo>
                  <a:pt x="598297" y="80899"/>
                </a:lnTo>
                <a:lnTo>
                  <a:pt x="601472" y="77850"/>
                </a:lnTo>
                <a:lnTo>
                  <a:pt x="604139" y="71755"/>
                </a:lnTo>
                <a:lnTo>
                  <a:pt x="606933" y="65532"/>
                </a:lnTo>
                <a:lnTo>
                  <a:pt x="608253" y="61090"/>
                </a:lnTo>
                <a:lnTo>
                  <a:pt x="608330" y="53594"/>
                </a:lnTo>
                <a:lnTo>
                  <a:pt x="606552" y="48768"/>
                </a:lnTo>
                <a:lnTo>
                  <a:pt x="602996" y="43180"/>
                </a:lnTo>
                <a:lnTo>
                  <a:pt x="597711" y="38701"/>
                </a:lnTo>
                <a:lnTo>
                  <a:pt x="587009" y="33639"/>
                </a:lnTo>
                <a:lnTo>
                  <a:pt x="570902" y="27981"/>
                </a:lnTo>
                <a:lnTo>
                  <a:pt x="549402" y="21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554982" y="3385184"/>
            <a:ext cx="1751710" cy="11824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812798" y="5617260"/>
            <a:ext cx="187706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solidFill>
                  <a:srgbClr val="FF3300"/>
                </a:solidFill>
                <a:latin typeface="Times New Roman"/>
                <a:cs typeface="Times New Roman"/>
              </a:rPr>
              <a:t>top1==-1  </a:t>
            </a:r>
            <a:r>
              <a:rPr dirty="0" sz="1900" spc="-5" b="1">
                <a:solidFill>
                  <a:srgbClr val="FF3300"/>
                </a:solidFill>
                <a:latin typeface="Times New Roman"/>
                <a:cs typeface="Times New Roman"/>
              </a:rPr>
              <a:t>top2==MA</a:t>
            </a:r>
            <a:r>
              <a:rPr dirty="0" sz="1900" spc="10" b="1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r>
              <a:rPr dirty="0" sz="1900" spc="-5" b="1">
                <a:solidFill>
                  <a:srgbClr val="FF3300"/>
                </a:solidFill>
                <a:latin typeface="Times New Roman"/>
                <a:cs typeface="Times New Roman"/>
              </a:rPr>
              <a:t>SI</a:t>
            </a:r>
            <a:r>
              <a:rPr dirty="0" sz="1900" spc="-40" b="1">
                <a:solidFill>
                  <a:srgbClr val="FF3300"/>
                </a:solidFill>
                <a:latin typeface="Times New Roman"/>
                <a:cs typeface="Times New Roman"/>
              </a:rPr>
              <a:t>Z</a:t>
            </a:r>
            <a:r>
              <a:rPr dirty="0" sz="1900" spc="-5" b="1">
                <a:solidFill>
                  <a:srgbClr val="FF3300"/>
                </a:solidFill>
                <a:latin typeface="Times New Roman"/>
                <a:cs typeface="Times New Roman"/>
              </a:rPr>
              <a:t>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82723" y="5308853"/>
            <a:ext cx="78105" cy="299720"/>
          </a:xfrm>
          <a:custGeom>
            <a:avLst/>
            <a:gdLst/>
            <a:ahLst/>
            <a:cxnLst/>
            <a:rect l="l" t="t" r="r" b="b"/>
            <a:pathLst>
              <a:path w="78105" h="299720">
                <a:moveTo>
                  <a:pt x="51815" y="64770"/>
                </a:moveTo>
                <a:lnTo>
                  <a:pt x="25907" y="64770"/>
                </a:lnTo>
                <a:lnTo>
                  <a:pt x="25907" y="299466"/>
                </a:lnTo>
                <a:lnTo>
                  <a:pt x="51815" y="299466"/>
                </a:lnTo>
                <a:lnTo>
                  <a:pt x="51815" y="64770"/>
                </a:lnTo>
                <a:close/>
              </a:path>
              <a:path w="78105" h="299720">
                <a:moveTo>
                  <a:pt x="38862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5" h="29972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773668" y="5269229"/>
            <a:ext cx="78105" cy="299720"/>
          </a:xfrm>
          <a:custGeom>
            <a:avLst/>
            <a:gdLst/>
            <a:ahLst/>
            <a:cxnLst/>
            <a:rect l="l" t="t" r="r" b="b"/>
            <a:pathLst>
              <a:path w="78104" h="299720">
                <a:moveTo>
                  <a:pt x="51815" y="64770"/>
                </a:moveTo>
                <a:lnTo>
                  <a:pt x="25907" y="64770"/>
                </a:lnTo>
                <a:lnTo>
                  <a:pt x="25907" y="299466"/>
                </a:lnTo>
                <a:lnTo>
                  <a:pt x="51815" y="299466"/>
                </a:lnTo>
                <a:lnTo>
                  <a:pt x="51815" y="64770"/>
                </a:lnTo>
                <a:close/>
              </a:path>
              <a:path w="78104" h="299720">
                <a:moveTo>
                  <a:pt x="38861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1" y="0"/>
                </a:lnTo>
                <a:close/>
              </a:path>
              <a:path w="78104" h="29972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5540" y="5908040"/>
            <a:ext cx="2197735" cy="736600"/>
          </a:xfrm>
          <a:custGeom>
            <a:avLst/>
            <a:gdLst/>
            <a:ahLst/>
            <a:cxnLst/>
            <a:rect l="l" t="t" r="r" b="b"/>
            <a:pathLst>
              <a:path w="2197734" h="736600">
                <a:moveTo>
                  <a:pt x="0" y="279400"/>
                </a:moveTo>
                <a:lnTo>
                  <a:pt x="1281938" y="279400"/>
                </a:lnTo>
                <a:lnTo>
                  <a:pt x="2184908" y="0"/>
                </a:lnTo>
                <a:lnTo>
                  <a:pt x="1831339" y="279400"/>
                </a:lnTo>
                <a:lnTo>
                  <a:pt x="2197608" y="279400"/>
                </a:lnTo>
                <a:lnTo>
                  <a:pt x="2197608" y="355600"/>
                </a:lnTo>
                <a:lnTo>
                  <a:pt x="2197608" y="469900"/>
                </a:lnTo>
                <a:lnTo>
                  <a:pt x="2197608" y="736600"/>
                </a:lnTo>
                <a:lnTo>
                  <a:pt x="1831339" y="736600"/>
                </a:lnTo>
                <a:lnTo>
                  <a:pt x="1281938" y="736600"/>
                </a:lnTo>
                <a:lnTo>
                  <a:pt x="0" y="736600"/>
                </a:lnTo>
                <a:lnTo>
                  <a:pt x="0" y="469900"/>
                </a:lnTo>
                <a:lnTo>
                  <a:pt x="0" y="355600"/>
                </a:lnTo>
                <a:lnTo>
                  <a:pt x="0" y="279400"/>
                </a:lnTo>
                <a:close/>
              </a:path>
            </a:pathLst>
          </a:custGeom>
          <a:ln w="57912">
            <a:solidFill>
              <a:srgbClr val="0085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6344539" y="6249111"/>
            <a:ext cx="1946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00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spc="5" b="1">
                <a:solidFill>
                  <a:srgbClr val="FF0000"/>
                </a:solidFill>
                <a:latin typeface="宋体"/>
                <a:cs typeface="宋体"/>
              </a:rPr>
              <a:t>栈栈空的条件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47748" y="1051305"/>
            <a:ext cx="1013460" cy="939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出栈</a:t>
            </a:r>
            <a:endParaRPr sz="2800">
              <a:latin typeface="宋体"/>
              <a:cs typeface="宋体"/>
            </a:endParaRPr>
          </a:p>
          <a:p>
            <a:pPr marL="137795">
              <a:lnSpc>
                <a:spcPct val="100000"/>
              </a:lnSpc>
              <a:spcBef>
                <a:spcPts val="1914"/>
              </a:spcBef>
              <a:tabLst>
                <a:tab pos="797560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0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2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5" b="1">
                <a:latin typeface="Times New Roman"/>
                <a:cs typeface="Times New Roman"/>
              </a:rPr>
              <a:t>…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48050" y="1006855"/>
            <a:ext cx="5208270" cy="98361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142875">
              <a:lnSpc>
                <a:spcPts val="2700"/>
              </a:lnSpc>
              <a:spcBef>
                <a:spcPts val="434"/>
              </a:spcBef>
            </a:pPr>
            <a:r>
              <a:rPr dirty="0" sz="2500" spc="-5" b="1">
                <a:solidFill>
                  <a:srgbClr val="003399"/>
                </a:solidFill>
                <a:latin typeface="宋体"/>
                <a:cs typeface="宋体"/>
              </a:rPr>
              <a:t>当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i=</a:t>
            </a:r>
            <a:r>
              <a:rPr dirty="0" sz="2500" b="1">
                <a:solidFill>
                  <a:srgbClr val="003399"/>
                </a:solidFill>
                <a:latin typeface="Times New Roman"/>
                <a:cs typeface="Times New Roman"/>
              </a:rPr>
              <a:t>1</a:t>
            </a:r>
            <a:r>
              <a:rPr dirty="0" sz="2500" spc="-5" b="1">
                <a:solidFill>
                  <a:srgbClr val="003399"/>
                </a:solidFill>
                <a:latin typeface="宋体"/>
                <a:cs typeface="宋体"/>
              </a:rPr>
              <a:t>时，删除第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1</a:t>
            </a:r>
            <a:r>
              <a:rPr dirty="0" sz="2500" spc="-5" b="1">
                <a:solidFill>
                  <a:srgbClr val="003399"/>
                </a:solidFill>
                <a:latin typeface="宋体"/>
                <a:cs typeface="宋体"/>
              </a:rPr>
              <a:t>个栈的栈顶元</a:t>
            </a:r>
            <a:r>
              <a:rPr dirty="0" sz="2500" spc="5" b="1">
                <a:solidFill>
                  <a:srgbClr val="003399"/>
                </a:solidFill>
                <a:latin typeface="宋体"/>
                <a:cs typeface="宋体"/>
              </a:rPr>
              <a:t>素</a:t>
            </a:r>
            <a:r>
              <a:rPr dirty="0" sz="2500" spc="-15" b="1">
                <a:solidFill>
                  <a:srgbClr val="003399"/>
                </a:solidFill>
                <a:latin typeface="宋体"/>
                <a:cs typeface="宋体"/>
              </a:rPr>
              <a:t>， </a:t>
            </a:r>
            <a:r>
              <a:rPr dirty="0" sz="2500" spc="-5" b="1">
                <a:solidFill>
                  <a:srgbClr val="003399"/>
                </a:solidFill>
                <a:latin typeface="宋体"/>
                <a:cs typeface="宋体"/>
              </a:rPr>
              <a:t>当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i=</a:t>
            </a:r>
            <a:r>
              <a:rPr dirty="0" sz="2500" b="1">
                <a:solidFill>
                  <a:srgbClr val="003399"/>
                </a:solidFill>
                <a:latin typeface="Times New Roman"/>
                <a:cs typeface="Times New Roman"/>
              </a:rPr>
              <a:t>2</a:t>
            </a:r>
            <a:r>
              <a:rPr dirty="0" sz="2500" spc="-5" b="1">
                <a:solidFill>
                  <a:srgbClr val="003399"/>
                </a:solidFill>
                <a:latin typeface="宋体"/>
                <a:cs typeface="宋体"/>
              </a:rPr>
              <a:t>时，删除第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2</a:t>
            </a:r>
            <a:r>
              <a:rPr dirty="0" sz="2500" spc="-5" b="1">
                <a:solidFill>
                  <a:srgbClr val="003399"/>
                </a:solidFill>
                <a:latin typeface="宋体"/>
                <a:cs typeface="宋体"/>
              </a:rPr>
              <a:t>个栈的栈顶元</a:t>
            </a:r>
            <a:r>
              <a:rPr dirty="0" sz="2500" spc="5" b="1">
                <a:solidFill>
                  <a:srgbClr val="003399"/>
                </a:solidFill>
                <a:latin typeface="宋体"/>
                <a:cs typeface="宋体"/>
              </a:rPr>
              <a:t>素</a:t>
            </a:r>
            <a:r>
              <a:rPr dirty="0" sz="2500" spc="-15" b="1">
                <a:solidFill>
                  <a:srgbClr val="003399"/>
                </a:solidFill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  <a:p>
            <a:pPr algn="r" marR="5080">
              <a:lnSpc>
                <a:spcPts val="1805"/>
              </a:lnSpc>
            </a:pPr>
            <a:r>
              <a:rPr dirty="0" sz="1600" b="1">
                <a:latin typeface="Times New Roman"/>
                <a:cs typeface="Times New Roman"/>
              </a:rPr>
              <a:t>M</a:t>
            </a:r>
            <a:r>
              <a:rPr dirty="0" sz="1600" spc="-10" b="1">
                <a:latin typeface="Times New Roman"/>
                <a:cs typeface="Times New Roman"/>
              </a:rPr>
              <a:t>-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011548" y="2804287"/>
            <a:ext cx="507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23034" y="2804287"/>
            <a:ext cx="507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17670" y="2597657"/>
            <a:ext cx="76200" cy="299720"/>
          </a:xfrm>
          <a:custGeom>
            <a:avLst/>
            <a:gdLst/>
            <a:ahLst/>
            <a:cxnLst/>
            <a:rect l="l" t="t" r="r" b="b"/>
            <a:pathLst>
              <a:path w="76200" h="299719">
                <a:moveTo>
                  <a:pt x="49529" y="63500"/>
                </a:moveTo>
                <a:lnTo>
                  <a:pt x="26669" y="63500"/>
                </a:lnTo>
                <a:lnTo>
                  <a:pt x="26669" y="299465"/>
                </a:lnTo>
                <a:lnTo>
                  <a:pt x="49529" y="299465"/>
                </a:lnTo>
                <a:lnTo>
                  <a:pt x="49529" y="63500"/>
                </a:lnTo>
                <a:close/>
              </a:path>
              <a:path w="76200" h="299719">
                <a:moveTo>
                  <a:pt x="38100" y="0"/>
                </a:moveTo>
                <a:lnTo>
                  <a:pt x="0" y="76200"/>
                </a:lnTo>
                <a:lnTo>
                  <a:pt x="26669" y="76200"/>
                </a:lnTo>
                <a:lnTo>
                  <a:pt x="26669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9719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2080260" y="2019300"/>
          <a:ext cx="6668770" cy="55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/>
                <a:gridCol w="271144"/>
                <a:gridCol w="2186939"/>
                <a:gridCol w="278764"/>
                <a:gridCol w="1871344"/>
              </a:tblGrid>
              <a:tr h="525780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2200" spc="-5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5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906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1F7F1"/>
                    </a:solidFill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300" b="1">
                          <a:solidFill>
                            <a:srgbClr val="000099"/>
                          </a:solidFill>
                          <a:latin typeface="宋体"/>
                          <a:cs typeface="宋体"/>
                        </a:rPr>
                        <a:t>可用空间</a:t>
                      </a:r>
                      <a:endParaRPr sz="2300">
                        <a:latin typeface="宋体"/>
                        <a:cs typeface="宋体"/>
                      </a:endParaRPr>
                    </a:p>
                  </a:txBody>
                  <a:tcPr marL="0" marR="0" marB="0" marT="5461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2200" spc="-5" b="1">
                          <a:latin typeface="宋体"/>
                          <a:cs typeface="宋体"/>
                        </a:rPr>
                        <a:t>第</a:t>
                      </a:r>
                      <a:r>
                        <a:rPr dirty="0" sz="220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200" spc="-5" b="1">
                          <a:latin typeface="宋体"/>
                          <a:cs typeface="宋体"/>
                        </a:rPr>
                        <a:t>个栈</a:t>
                      </a:r>
                      <a:endParaRPr sz="2200">
                        <a:latin typeface="宋体"/>
                        <a:cs typeface="宋体"/>
                      </a:endParaRPr>
                    </a:p>
                  </a:txBody>
                  <a:tcPr marL="0" marR="0" marB="0" marT="94615">
                    <a:lnL w="38100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  <a:solidFill>
                      <a:srgbClr val="C8C8C8"/>
                    </a:solidFill>
                  </a:tcPr>
                </a:tc>
              </a:tr>
            </a:tbl>
          </a:graphicData>
        </a:graphic>
      </p:graphicFrame>
      <p:sp>
        <p:nvSpPr>
          <p:cNvPr id="74" name="object 74"/>
          <p:cNvSpPr/>
          <p:nvPr/>
        </p:nvSpPr>
        <p:spPr>
          <a:xfrm>
            <a:off x="6675881" y="2576322"/>
            <a:ext cx="76200" cy="298450"/>
          </a:xfrm>
          <a:custGeom>
            <a:avLst/>
            <a:gdLst/>
            <a:ahLst/>
            <a:cxnLst/>
            <a:rect l="l" t="t" r="r" b="b"/>
            <a:pathLst>
              <a:path w="76200" h="298450">
                <a:moveTo>
                  <a:pt x="49529" y="63500"/>
                </a:moveTo>
                <a:lnTo>
                  <a:pt x="26670" y="63500"/>
                </a:lnTo>
                <a:lnTo>
                  <a:pt x="26670" y="297941"/>
                </a:lnTo>
                <a:lnTo>
                  <a:pt x="49529" y="297941"/>
                </a:lnTo>
                <a:lnTo>
                  <a:pt x="49529" y="63500"/>
                </a:lnTo>
                <a:close/>
              </a:path>
              <a:path w="76200" h="298450">
                <a:moveTo>
                  <a:pt x="38100" y="0"/>
                </a:moveTo>
                <a:lnTo>
                  <a:pt x="0" y="76200"/>
                </a:lnTo>
                <a:lnTo>
                  <a:pt x="26670" y="76200"/>
                </a:lnTo>
                <a:lnTo>
                  <a:pt x="2667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8450">
                <a:moveTo>
                  <a:pt x="69850" y="63500"/>
                </a:moveTo>
                <a:lnTo>
                  <a:pt x="49529" y="63500"/>
                </a:lnTo>
                <a:lnTo>
                  <a:pt x="4952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DC0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6426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多栈共享连续空间：出栈（续）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213" y="1305306"/>
            <a:ext cx="5198110" cy="1016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5"/>
              </a:spcBef>
              <a:tabLst>
                <a:tab pos="1602105" algn="l"/>
                <a:tab pos="4512945" algn="l"/>
              </a:tabLst>
            </a:pPr>
            <a:r>
              <a:rPr dirty="0" sz="2600" spc="-25" b="1">
                <a:latin typeface="Times New Roman"/>
                <a:cs typeface="Times New Roman"/>
              </a:rPr>
              <a:t>ElemType	</a:t>
            </a:r>
            <a:r>
              <a:rPr dirty="0" sz="2600" b="1">
                <a:latin typeface="Times New Roman"/>
                <a:cs typeface="Times New Roman"/>
              </a:rPr>
              <a:t>pop( </a:t>
            </a:r>
            <a:r>
              <a:rPr dirty="0" sz="2600" spc="-25" b="1">
                <a:latin typeface="Times New Roman"/>
                <a:cs typeface="Times New Roman"/>
              </a:rPr>
              <a:t>ElemType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s[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],	int</a:t>
            </a:r>
            <a:r>
              <a:rPr dirty="0" sz="2600" spc="-6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600" b="1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590550">
              <a:lnSpc>
                <a:spcPts val="2730"/>
              </a:lnSpc>
            </a:pPr>
            <a:r>
              <a:rPr dirty="0" sz="2600" spc="-5" b="1">
                <a:latin typeface="Times New Roman"/>
                <a:cs typeface="Times New Roman"/>
              </a:rPr>
              <a:t>if(i==1)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4364" y="2196845"/>
            <a:ext cx="4183379" cy="1314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5"/>
              </a:spcBef>
            </a:pPr>
            <a:r>
              <a:rPr dirty="0" sz="2600" b="1">
                <a:solidFill>
                  <a:srgbClr val="002BB6"/>
                </a:solidFill>
                <a:latin typeface="Times New Roman"/>
                <a:cs typeface="Times New Roman"/>
              </a:rPr>
              <a:t>if(top1==</a:t>
            </a: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dirty="0" sz="2600" b="1">
                <a:solidFill>
                  <a:srgbClr val="002BB6"/>
                </a:solidFill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  <a:p>
            <a:pPr marL="94615" marR="5080" indent="495300">
              <a:lnSpc>
                <a:spcPct val="75100"/>
              </a:lnSpc>
              <a:spcBef>
                <a:spcPts val="385"/>
              </a:spcBef>
            </a:pPr>
            <a:r>
              <a:rPr dirty="0" sz="2600" spc="-5" b="1">
                <a:solidFill>
                  <a:srgbClr val="002BB6"/>
                </a:solidFill>
                <a:latin typeface="Times New Roman"/>
                <a:cs typeface="Times New Roman"/>
              </a:rPr>
              <a:t>Error(“Empty</a:t>
            </a:r>
            <a:r>
              <a:rPr dirty="0" sz="2600" spc="-65" b="1">
                <a:solidFill>
                  <a:srgbClr val="002BB6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2BB6"/>
                </a:solidFill>
                <a:latin typeface="Times New Roman"/>
                <a:cs typeface="Times New Roman"/>
              </a:rPr>
              <a:t>Stack1!”);  else</a:t>
            </a:r>
            <a:endParaRPr sz="2600">
              <a:latin typeface="Times New Roman"/>
              <a:cs typeface="Times New Roman"/>
            </a:endParaRPr>
          </a:p>
          <a:p>
            <a:pPr marL="589915">
              <a:lnSpc>
                <a:spcPts val="2340"/>
              </a:lnSpc>
            </a:pPr>
            <a:r>
              <a:rPr dirty="0" sz="2600" spc="-10" b="1">
                <a:solidFill>
                  <a:srgbClr val="002BB6"/>
                </a:solidFill>
                <a:latin typeface="Times New Roman"/>
                <a:cs typeface="Times New Roman"/>
              </a:rPr>
              <a:t>return </a:t>
            </a:r>
            <a:r>
              <a:rPr dirty="0" sz="2600" b="1">
                <a:solidFill>
                  <a:srgbClr val="002BB6"/>
                </a:solidFill>
                <a:latin typeface="Times New Roman"/>
                <a:cs typeface="Times New Roman"/>
              </a:rPr>
              <a:t>s[top1</a:t>
            </a:r>
            <a:r>
              <a:rPr dirty="0" sz="2600" b="1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dirty="0" sz="2600" spc="-2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dirty="0" sz="2600" spc="-5" b="1">
                <a:solidFill>
                  <a:srgbClr val="002BB6"/>
                </a:solidFill>
                <a:latin typeface="Times New Roman"/>
                <a:cs typeface="Times New Roman"/>
              </a:rPr>
              <a:t>];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9064" y="3683000"/>
            <a:ext cx="5378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 b="1"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660" y="3966159"/>
            <a:ext cx="4186554" cy="1308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05"/>
              </a:spcBef>
            </a:pP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if(top2==MAXSIZE)</a:t>
            </a:r>
            <a:endParaRPr sz="2600">
              <a:latin typeface="Times New Roman"/>
              <a:cs typeface="Times New Roman"/>
            </a:endParaRPr>
          </a:p>
          <a:p>
            <a:pPr marL="591185">
              <a:lnSpc>
                <a:spcPts val="2315"/>
              </a:lnSpc>
            </a:pPr>
            <a:r>
              <a:rPr dirty="0" sz="2600" spc="-5" b="1">
                <a:solidFill>
                  <a:srgbClr val="FF3300"/>
                </a:solidFill>
                <a:latin typeface="Times New Roman"/>
                <a:cs typeface="Times New Roman"/>
              </a:rPr>
              <a:t>Error(“Empty</a:t>
            </a:r>
            <a:r>
              <a:rPr dirty="0" sz="2600" spc="-60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3300"/>
                </a:solidFill>
                <a:latin typeface="Times New Roman"/>
                <a:cs typeface="Times New Roman"/>
              </a:rPr>
              <a:t>Stack2!”);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600" spc="-5" b="1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  <a:p>
            <a:pPr marL="591185">
              <a:lnSpc>
                <a:spcPts val="2730"/>
              </a:lnSpc>
            </a:pPr>
            <a:r>
              <a:rPr dirty="0" sz="2600" spc="-10" b="1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dirty="0" sz="26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s[top2++];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1213" y="5446267"/>
            <a:ext cx="15621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1250" y="2303526"/>
            <a:ext cx="4419600" cy="1516380"/>
          </a:xfrm>
          <a:custGeom>
            <a:avLst/>
            <a:gdLst/>
            <a:ahLst/>
            <a:cxnLst/>
            <a:rect l="l" t="t" r="r" b="b"/>
            <a:pathLst>
              <a:path w="4419600" h="1516379">
                <a:moveTo>
                  <a:pt x="0" y="1516380"/>
                </a:moveTo>
                <a:lnTo>
                  <a:pt x="4419600" y="1516380"/>
                </a:lnTo>
                <a:lnTo>
                  <a:pt x="441960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ln w="28956">
            <a:solidFill>
              <a:srgbClr val="FF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36157" y="2514092"/>
            <a:ext cx="3521075" cy="609600"/>
          </a:xfrm>
          <a:custGeom>
            <a:avLst/>
            <a:gdLst/>
            <a:ahLst/>
            <a:cxnLst/>
            <a:rect l="l" t="t" r="r" b="b"/>
            <a:pathLst>
              <a:path w="3521075" h="609600">
                <a:moveTo>
                  <a:pt x="3521074" y="508000"/>
                </a:moveTo>
                <a:lnTo>
                  <a:pt x="701674" y="508000"/>
                </a:lnTo>
                <a:lnTo>
                  <a:pt x="701674" y="609600"/>
                </a:lnTo>
                <a:lnTo>
                  <a:pt x="3521074" y="609600"/>
                </a:lnTo>
                <a:lnTo>
                  <a:pt x="3521074" y="508000"/>
                </a:lnTo>
                <a:close/>
              </a:path>
              <a:path w="3521075" h="609600">
                <a:moveTo>
                  <a:pt x="3521074" y="0"/>
                </a:moveTo>
                <a:lnTo>
                  <a:pt x="701674" y="0"/>
                </a:lnTo>
                <a:lnTo>
                  <a:pt x="701674" y="355600"/>
                </a:lnTo>
                <a:lnTo>
                  <a:pt x="0" y="571500"/>
                </a:lnTo>
                <a:lnTo>
                  <a:pt x="701674" y="508000"/>
                </a:lnTo>
                <a:lnTo>
                  <a:pt x="3521074" y="508000"/>
                </a:lnTo>
                <a:lnTo>
                  <a:pt x="3521074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59957" y="2450592"/>
            <a:ext cx="3521075" cy="609600"/>
          </a:xfrm>
          <a:custGeom>
            <a:avLst/>
            <a:gdLst/>
            <a:ahLst/>
            <a:cxnLst/>
            <a:rect l="l" t="t" r="r" b="b"/>
            <a:pathLst>
              <a:path w="3521075" h="609600">
                <a:moveTo>
                  <a:pt x="3521074" y="508000"/>
                </a:moveTo>
                <a:lnTo>
                  <a:pt x="701674" y="508000"/>
                </a:lnTo>
                <a:lnTo>
                  <a:pt x="701674" y="609600"/>
                </a:lnTo>
                <a:lnTo>
                  <a:pt x="3521074" y="609600"/>
                </a:lnTo>
                <a:lnTo>
                  <a:pt x="3521074" y="508000"/>
                </a:lnTo>
                <a:close/>
              </a:path>
              <a:path w="3521075" h="609600">
                <a:moveTo>
                  <a:pt x="3521074" y="0"/>
                </a:moveTo>
                <a:lnTo>
                  <a:pt x="701674" y="0"/>
                </a:lnTo>
                <a:lnTo>
                  <a:pt x="701674" y="355600"/>
                </a:lnTo>
                <a:lnTo>
                  <a:pt x="0" y="571500"/>
                </a:lnTo>
                <a:lnTo>
                  <a:pt x="701674" y="508000"/>
                </a:lnTo>
                <a:lnTo>
                  <a:pt x="3521074" y="508000"/>
                </a:lnTo>
                <a:lnTo>
                  <a:pt x="352107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8467" y="2652014"/>
            <a:ext cx="2617597" cy="272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03795" y="2578100"/>
            <a:ext cx="267589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5" b="1">
                <a:solidFill>
                  <a:srgbClr val="FF3300"/>
                </a:solidFill>
                <a:latin typeface="宋体"/>
                <a:cs typeface="宋体"/>
              </a:rPr>
              <a:t>对第一个栈进行操作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81250" y="4034790"/>
            <a:ext cx="4419600" cy="1510665"/>
          </a:xfrm>
          <a:custGeom>
            <a:avLst/>
            <a:gdLst/>
            <a:ahLst/>
            <a:cxnLst/>
            <a:rect l="l" t="t" r="r" b="b"/>
            <a:pathLst>
              <a:path w="4419600" h="1510664">
                <a:moveTo>
                  <a:pt x="0" y="1510284"/>
                </a:moveTo>
                <a:lnTo>
                  <a:pt x="4419600" y="1510284"/>
                </a:lnTo>
                <a:lnTo>
                  <a:pt x="4419600" y="0"/>
                </a:lnTo>
                <a:lnTo>
                  <a:pt x="0" y="0"/>
                </a:lnTo>
                <a:lnTo>
                  <a:pt x="0" y="1510284"/>
                </a:lnTo>
                <a:close/>
              </a:path>
            </a:pathLst>
          </a:custGeom>
          <a:ln w="28956">
            <a:solidFill>
              <a:srgbClr val="FF00F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27013" y="3882644"/>
            <a:ext cx="3521075" cy="574675"/>
          </a:xfrm>
          <a:custGeom>
            <a:avLst/>
            <a:gdLst/>
            <a:ahLst/>
            <a:cxnLst/>
            <a:rect l="l" t="t" r="r" b="b"/>
            <a:pathLst>
              <a:path w="3521075" h="574675">
                <a:moveTo>
                  <a:pt x="3521075" y="478789"/>
                </a:moveTo>
                <a:lnTo>
                  <a:pt x="701675" y="478789"/>
                </a:lnTo>
                <a:lnTo>
                  <a:pt x="701675" y="574547"/>
                </a:lnTo>
                <a:lnTo>
                  <a:pt x="3521075" y="574547"/>
                </a:lnTo>
                <a:lnTo>
                  <a:pt x="3521075" y="478789"/>
                </a:lnTo>
                <a:close/>
              </a:path>
              <a:path w="3521075" h="574675">
                <a:moveTo>
                  <a:pt x="3521075" y="0"/>
                </a:moveTo>
                <a:lnTo>
                  <a:pt x="701675" y="0"/>
                </a:lnTo>
                <a:lnTo>
                  <a:pt x="701675" y="335152"/>
                </a:lnTo>
                <a:lnTo>
                  <a:pt x="0" y="538606"/>
                </a:lnTo>
                <a:lnTo>
                  <a:pt x="701675" y="478789"/>
                </a:lnTo>
                <a:lnTo>
                  <a:pt x="3521075" y="478789"/>
                </a:lnTo>
                <a:lnTo>
                  <a:pt x="3521075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50813" y="3819144"/>
            <a:ext cx="3521075" cy="574675"/>
          </a:xfrm>
          <a:custGeom>
            <a:avLst/>
            <a:gdLst/>
            <a:ahLst/>
            <a:cxnLst/>
            <a:rect l="l" t="t" r="r" b="b"/>
            <a:pathLst>
              <a:path w="3521075" h="574675">
                <a:moveTo>
                  <a:pt x="3521075" y="478789"/>
                </a:moveTo>
                <a:lnTo>
                  <a:pt x="701675" y="478789"/>
                </a:lnTo>
                <a:lnTo>
                  <a:pt x="701675" y="574547"/>
                </a:lnTo>
                <a:lnTo>
                  <a:pt x="3521075" y="574547"/>
                </a:lnTo>
                <a:lnTo>
                  <a:pt x="3521075" y="478789"/>
                </a:lnTo>
                <a:close/>
              </a:path>
              <a:path w="3521075" h="574675">
                <a:moveTo>
                  <a:pt x="3521075" y="0"/>
                </a:moveTo>
                <a:lnTo>
                  <a:pt x="701675" y="0"/>
                </a:lnTo>
                <a:lnTo>
                  <a:pt x="701675" y="335152"/>
                </a:lnTo>
                <a:lnTo>
                  <a:pt x="0" y="538606"/>
                </a:lnTo>
                <a:lnTo>
                  <a:pt x="701675" y="478789"/>
                </a:lnTo>
                <a:lnTo>
                  <a:pt x="3521075" y="478789"/>
                </a:lnTo>
                <a:lnTo>
                  <a:pt x="352107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67042" y="4004309"/>
            <a:ext cx="2617597" cy="272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32497" y="3930777"/>
            <a:ext cx="267271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5" b="1">
                <a:solidFill>
                  <a:srgbClr val="FF3300"/>
                </a:solidFill>
                <a:latin typeface="宋体"/>
                <a:cs typeface="宋体"/>
              </a:rPr>
              <a:t>对第二个栈进行操作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902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3.3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/>
              <a:t>栈的链式存储：链栈</a:t>
            </a:r>
          </a:p>
        </p:txBody>
      </p:sp>
      <p:sp>
        <p:nvSpPr>
          <p:cNvPr id="3" name="object 3"/>
          <p:cNvSpPr/>
          <p:nvPr/>
        </p:nvSpPr>
        <p:spPr>
          <a:xfrm>
            <a:off x="1154175" y="1923795"/>
            <a:ext cx="10690860" cy="1666239"/>
          </a:xfrm>
          <a:custGeom>
            <a:avLst/>
            <a:gdLst/>
            <a:ahLst/>
            <a:cxnLst/>
            <a:rect l="l" t="t" r="r" b="b"/>
            <a:pathLst>
              <a:path w="10690860" h="1666239">
                <a:moveTo>
                  <a:pt x="0" y="1665731"/>
                </a:moveTo>
                <a:lnTo>
                  <a:pt x="10690860" y="1665731"/>
                </a:lnTo>
                <a:lnTo>
                  <a:pt x="10690860" y="0"/>
                </a:lnTo>
                <a:lnTo>
                  <a:pt x="0" y="0"/>
                </a:lnTo>
                <a:lnTo>
                  <a:pt x="0" y="166573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9075" y="1758695"/>
            <a:ext cx="10690860" cy="1666239"/>
          </a:xfrm>
          <a:custGeom>
            <a:avLst/>
            <a:gdLst/>
            <a:ahLst/>
            <a:cxnLst/>
            <a:rect l="l" t="t" r="r" b="b"/>
            <a:pathLst>
              <a:path w="10690860" h="1666239">
                <a:moveTo>
                  <a:pt x="0" y="1665731"/>
                </a:moveTo>
                <a:lnTo>
                  <a:pt x="10690860" y="1665731"/>
                </a:lnTo>
                <a:lnTo>
                  <a:pt x="10690860" y="0"/>
                </a:lnTo>
                <a:lnTo>
                  <a:pt x="0" y="0"/>
                </a:lnTo>
                <a:lnTo>
                  <a:pt x="0" y="1665731"/>
                </a:lnTo>
                <a:close/>
              </a:path>
            </a:pathLst>
          </a:custGeom>
          <a:solidFill>
            <a:srgbClr val="FFFF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4463" y="1152144"/>
            <a:ext cx="2717800" cy="609600"/>
          </a:xfrm>
          <a:custGeom>
            <a:avLst/>
            <a:gdLst/>
            <a:ahLst/>
            <a:cxnLst/>
            <a:rect l="l" t="t" r="r" b="b"/>
            <a:pathLst>
              <a:path w="2717800" h="609600">
                <a:moveTo>
                  <a:pt x="0" y="609600"/>
                </a:moveTo>
                <a:lnTo>
                  <a:pt x="2717292" y="609600"/>
                </a:lnTo>
                <a:lnTo>
                  <a:pt x="271729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8263" y="1075944"/>
            <a:ext cx="2717800" cy="609600"/>
          </a:xfrm>
          <a:custGeom>
            <a:avLst/>
            <a:gdLst/>
            <a:ahLst/>
            <a:cxnLst/>
            <a:rect l="l" t="t" r="r" b="b"/>
            <a:pathLst>
              <a:path w="2717800" h="609600">
                <a:moveTo>
                  <a:pt x="0" y="609600"/>
                </a:moveTo>
                <a:lnTo>
                  <a:pt x="2717292" y="609600"/>
                </a:lnTo>
                <a:lnTo>
                  <a:pt x="2717292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54175" y="3732784"/>
            <a:ext cx="10690860" cy="1122045"/>
          </a:xfrm>
          <a:custGeom>
            <a:avLst/>
            <a:gdLst/>
            <a:ahLst/>
            <a:cxnLst/>
            <a:rect l="l" t="t" r="r" b="b"/>
            <a:pathLst>
              <a:path w="10690860" h="1122045">
                <a:moveTo>
                  <a:pt x="0" y="1121664"/>
                </a:moveTo>
                <a:lnTo>
                  <a:pt x="10690860" y="1121664"/>
                </a:lnTo>
                <a:lnTo>
                  <a:pt x="10690860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89075" y="3567684"/>
            <a:ext cx="10690860" cy="1122045"/>
          </a:xfrm>
          <a:custGeom>
            <a:avLst/>
            <a:gdLst/>
            <a:ahLst/>
            <a:cxnLst/>
            <a:rect l="l" t="t" r="r" b="b"/>
            <a:pathLst>
              <a:path w="10690860" h="1122045">
                <a:moveTo>
                  <a:pt x="0" y="1121664"/>
                </a:moveTo>
                <a:lnTo>
                  <a:pt x="10690860" y="1121664"/>
                </a:lnTo>
                <a:lnTo>
                  <a:pt x="10690860" y="0"/>
                </a:lnTo>
                <a:lnTo>
                  <a:pt x="0" y="0"/>
                </a:lnTo>
                <a:lnTo>
                  <a:pt x="0" y="1121664"/>
                </a:lnTo>
                <a:close/>
              </a:path>
            </a:pathLst>
          </a:custGeom>
          <a:solidFill>
            <a:srgbClr val="FFFF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4314" y="5796534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431291"/>
                </a:moveTo>
                <a:lnTo>
                  <a:pt x="647700" y="431291"/>
                </a:lnTo>
                <a:lnTo>
                  <a:pt x="64770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23538" y="5796534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0" y="431291"/>
                </a:moveTo>
                <a:lnTo>
                  <a:pt x="359663" y="431291"/>
                </a:lnTo>
                <a:lnTo>
                  <a:pt x="359663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87646" y="5796534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431291"/>
                </a:moveTo>
                <a:lnTo>
                  <a:pt x="647700" y="431291"/>
                </a:lnTo>
                <a:lnTo>
                  <a:pt x="64770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6870" y="5796534"/>
            <a:ext cx="360045" cy="431800"/>
          </a:xfrm>
          <a:custGeom>
            <a:avLst/>
            <a:gdLst/>
            <a:ahLst/>
            <a:cxnLst/>
            <a:rect l="l" t="t" r="r" b="b"/>
            <a:pathLst>
              <a:path w="360045" h="431800">
                <a:moveTo>
                  <a:pt x="0" y="431291"/>
                </a:moveTo>
                <a:lnTo>
                  <a:pt x="359663" y="431291"/>
                </a:lnTo>
                <a:lnTo>
                  <a:pt x="359663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04026" y="5796534"/>
            <a:ext cx="647700" cy="431800"/>
          </a:xfrm>
          <a:custGeom>
            <a:avLst/>
            <a:gdLst/>
            <a:ahLst/>
            <a:cxnLst/>
            <a:rect l="l" t="t" r="r" b="b"/>
            <a:pathLst>
              <a:path w="647700" h="431800">
                <a:moveTo>
                  <a:pt x="0" y="431291"/>
                </a:moveTo>
                <a:lnTo>
                  <a:pt x="647700" y="431291"/>
                </a:lnTo>
                <a:lnTo>
                  <a:pt x="64770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53250" y="5796534"/>
            <a:ext cx="358140" cy="431800"/>
          </a:xfrm>
          <a:custGeom>
            <a:avLst/>
            <a:gdLst/>
            <a:ahLst/>
            <a:cxnLst/>
            <a:rect l="l" t="t" r="r" b="b"/>
            <a:pathLst>
              <a:path w="358140" h="431800">
                <a:moveTo>
                  <a:pt x="0" y="431291"/>
                </a:moveTo>
                <a:lnTo>
                  <a:pt x="358140" y="431291"/>
                </a:lnTo>
                <a:lnTo>
                  <a:pt x="358140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11752" y="5960364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10" h="86995">
                <a:moveTo>
                  <a:pt x="576834" y="0"/>
                </a:moveTo>
                <a:lnTo>
                  <a:pt x="576834" y="86868"/>
                </a:lnTo>
                <a:lnTo>
                  <a:pt x="634746" y="57912"/>
                </a:lnTo>
                <a:lnTo>
                  <a:pt x="591312" y="57912"/>
                </a:lnTo>
                <a:lnTo>
                  <a:pt x="591312" y="28956"/>
                </a:lnTo>
                <a:lnTo>
                  <a:pt x="634746" y="28956"/>
                </a:lnTo>
                <a:lnTo>
                  <a:pt x="576834" y="0"/>
                </a:lnTo>
                <a:close/>
              </a:path>
              <a:path w="664210" h="86995">
                <a:moveTo>
                  <a:pt x="576834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76834" y="57912"/>
                </a:lnTo>
                <a:lnTo>
                  <a:pt x="576834" y="28956"/>
                </a:lnTo>
                <a:close/>
              </a:path>
              <a:path w="664210" h="86995">
                <a:moveTo>
                  <a:pt x="634746" y="28956"/>
                </a:moveTo>
                <a:lnTo>
                  <a:pt x="591312" y="28956"/>
                </a:lnTo>
                <a:lnTo>
                  <a:pt x="591312" y="57912"/>
                </a:lnTo>
                <a:lnTo>
                  <a:pt x="634746" y="57912"/>
                </a:lnTo>
                <a:lnTo>
                  <a:pt x="663701" y="43434"/>
                </a:lnTo>
                <a:lnTo>
                  <a:pt x="634746" y="289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97652" y="5967984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10" h="86995">
                <a:moveTo>
                  <a:pt x="576834" y="0"/>
                </a:moveTo>
                <a:lnTo>
                  <a:pt x="576834" y="86867"/>
                </a:lnTo>
                <a:lnTo>
                  <a:pt x="634746" y="57911"/>
                </a:lnTo>
                <a:lnTo>
                  <a:pt x="591312" y="57911"/>
                </a:lnTo>
                <a:lnTo>
                  <a:pt x="591312" y="28955"/>
                </a:lnTo>
                <a:lnTo>
                  <a:pt x="634746" y="28955"/>
                </a:lnTo>
                <a:lnTo>
                  <a:pt x="576834" y="0"/>
                </a:lnTo>
                <a:close/>
              </a:path>
              <a:path w="664210" h="86995">
                <a:moveTo>
                  <a:pt x="576834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576834" y="57911"/>
                </a:lnTo>
                <a:lnTo>
                  <a:pt x="576834" y="28955"/>
                </a:lnTo>
                <a:close/>
              </a:path>
              <a:path w="664210" h="86995">
                <a:moveTo>
                  <a:pt x="634746" y="28955"/>
                </a:moveTo>
                <a:lnTo>
                  <a:pt x="591312" y="28955"/>
                </a:lnTo>
                <a:lnTo>
                  <a:pt x="591312" y="57911"/>
                </a:lnTo>
                <a:lnTo>
                  <a:pt x="634746" y="57911"/>
                </a:lnTo>
                <a:lnTo>
                  <a:pt x="663701" y="43433"/>
                </a:lnTo>
                <a:lnTo>
                  <a:pt x="634746" y="28955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12507" y="5967984"/>
            <a:ext cx="665480" cy="86995"/>
          </a:xfrm>
          <a:custGeom>
            <a:avLst/>
            <a:gdLst/>
            <a:ahLst/>
            <a:cxnLst/>
            <a:rect l="l" t="t" r="r" b="b"/>
            <a:pathLst>
              <a:path w="665479" h="86995">
                <a:moveTo>
                  <a:pt x="578358" y="0"/>
                </a:moveTo>
                <a:lnTo>
                  <a:pt x="578358" y="86867"/>
                </a:lnTo>
                <a:lnTo>
                  <a:pt x="636270" y="57911"/>
                </a:lnTo>
                <a:lnTo>
                  <a:pt x="592836" y="57911"/>
                </a:lnTo>
                <a:lnTo>
                  <a:pt x="592836" y="28955"/>
                </a:lnTo>
                <a:lnTo>
                  <a:pt x="636270" y="28955"/>
                </a:lnTo>
                <a:lnTo>
                  <a:pt x="578358" y="0"/>
                </a:lnTo>
                <a:close/>
              </a:path>
              <a:path w="665479" h="86995">
                <a:moveTo>
                  <a:pt x="578358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578358" y="57911"/>
                </a:lnTo>
                <a:lnTo>
                  <a:pt x="578358" y="28955"/>
                </a:lnTo>
                <a:close/>
              </a:path>
              <a:path w="665479" h="86995">
                <a:moveTo>
                  <a:pt x="636270" y="28955"/>
                </a:moveTo>
                <a:lnTo>
                  <a:pt x="592836" y="28955"/>
                </a:lnTo>
                <a:lnTo>
                  <a:pt x="592836" y="57911"/>
                </a:lnTo>
                <a:lnTo>
                  <a:pt x="636270" y="57911"/>
                </a:lnTo>
                <a:lnTo>
                  <a:pt x="665226" y="43433"/>
                </a:lnTo>
                <a:lnTo>
                  <a:pt x="636270" y="2895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55152" y="5796534"/>
            <a:ext cx="360680" cy="431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0"/>
              </a:spcBef>
            </a:pPr>
            <a:r>
              <a:rPr dirty="0" sz="1800" spc="-5" b="1">
                <a:solidFill>
                  <a:srgbClr val="003399"/>
                </a:solidFill>
                <a:latin typeface="Times New Roman"/>
                <a:cs typeface="Times New Roman"/>
              </a:rPr>
              <a:t>^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6690" y="5796534"/>
            <a:ext cx="648970" cy="43180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0820">
              <a:lnSpc>
                <a:spcPts val="3235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04026" y="5796534"/>
            <a:ext cx="648970" cy="43180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0660">
              <a:lnSpc>
                <a:spcPct val="100000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7646" y="5796534"/>
            <a:ext cx="648970" cy="43180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5580">
              <a:lnSpc>
                <a:spcPts val="3260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4314" y="5796534"/>
            <a:ext cx="648970" cy="43180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7485">
              <a:lnSpc>
                <a:spcPts val="3220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679" y="1139697"/>
            <a:ext cx="11372850" cy="458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162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DC0081"/>
                </a:solidFill>
                <a:latin typeface="黑体"/>
                <a:cs typeface="黑体"/>
              </a:rPr>
              <a:t>(一)构造原理</a:t>
            </a:r>
            <a:endParaRPr sz="3000">
              <a:latin typeface="黑体"/>
              <a:cs typeface="黑体"/>
            </a:endParaRPr>
          </a:p>
          <a:p>
            <a:pPr marL="864869" marR="592455" indent="88265">
              <a:lnSpc>
                <a:spcPct val="100000"/>
              </a:lnSpc>
              <a:spcBef>
                <a:spcPts val="2590"/>
              </a:spcBef>
            </a:pP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链栈就是用一个线性链表来</a:t>
            </a:r>
            <a:r>
              <a:rPr dirty="0" sz="2800" spc="5" b="1">
                <a:solidFill>
                  <a:srgbClr val="000099"/>
                </a:solidFill>
                <a:latin typeface="宋体"/>
                <a:cs typeface="宋体"/>
              </a:rPr>
              <a:t>实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现一</a:t>
            </a:r>
            <a:r>
              <a:rPr dirty="0" sz="2800" spc="5" b="1">
                <a:solidFill>
                  <a:srgbClr val="000099"/>
                </a:solidFill>
                <a:latin typeface="宋体"/>
                <a:cs typeface="宋体"/>
              </a:rPr>
              <a:t>个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栈结</a:t>
            </a:r>
            <a:r>
              <a:rPr dirty="0" sz="2800" spc="20" b="1">
                <a:solidFill>
                  <a:srgbClr val="000099"/>
                </a:solidFill>
                <a:latin typeface="宋体"/>
                <a:cs typeface="宋体"/>
              </a:rPr>
              <a:t>构</a:t>
            </a: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,</a:t>
            </a:r>
            <a:r>
              <a:rPr dirty="0" sz="2800" spc="-4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同时设置一个指针 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变量</a:t>
            </a: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(</a:t>
            </a:r>
            <a:r>
              <a:rPr dirty="0" sz="280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这里不妨仍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用</a:t>
            </a: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top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表示</a:t>
            </a:r>
            <a:r>
              <a:rPr dirty="0" sz="2800" b="1">
                <a:solidFill>
                  <a:srgbClr val="000099"/>
                </a:solidFill>
                <a:latin typeface="Times New Roman"/>
                <a:cs typeface="Times New Roman"/>
              </a:rPr>
              <a:t>)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指出当前</a:t>
            </a:r>
            <a:r>
              <a:rPr dirty="0" sz="2800" b="1">
                <a:solidFill>
                  <a:srgbClr val="000099"/>
                </a:solidFill>
                <a:latin typeface="宋体"/>
                <a:cs typeface="宋体"/>
              </a:rPr>
              <a:t>栈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顶元</a:t>
            </a:r>
            <a:r>
              <a:rPr dirty="0" sz="2800" b="1">
                <a:solidFill>
                  <a:srgbClr val="000099"/>
                </a:solidFill>
                <a:latin typeface="宋体"/>
                <a:cs typeface="宋体"/>
              </a:rPr>
              <a:t>素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所在</a:t>
            </a:r>
            <a:r>
              <a:rPr dirty="0" sz="2800" b="1">
                <a:solidFill>
                  <a:srgbClr val="000099"/>
                </a:solidFill>
                <a:latin typeface="宋体"/>
                <a:cs typeface="宋体"/>
              </a:rPr>
              <a:t>链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结</a:t>
            </a:r>
            <a:r>
              <a:rPr dirty="0" sz="2800" b="1">
                <a:solidFill>
                  <a:srgbClr val="000099"/>
                </a:solidFill>
                <a:latin typeface="宋体"/>
                <a:cs typeface="宋体"/>
              </a:rPr>
              <a:t>点</a:t>
            </a: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的</a:t>
            </a:r>
            <a:r>
              <a:rPr dirty="0" sz="2800" spc="-15" b="1">
                <a:solidFill>
                  <a:srgbClr val="000099"/>
                </a:solidFill>
                <a:latin typeface="宋体"/>
                <a:cs typeface="宋体"/>
              </a:rPr>
              <a:t>位 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置。栈为空时，</a:t>
            </a:r>
            <a:r>
              <a:rPr dirty="0" sz="2800" b="1">
                <a:solidFill>
                  <a:srgbClr val="000099"/>
                </a:solidFill>
                <a:latin typeface="宋体"/>
                <a:cs typeface="宋体"/>
              </a:rPr>
              <a:t>有</a:t>
            </a: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top=NULL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imes New Roman"/>
              <a:cs typeface="Times New Roman"/>
            </a:endParaRPr>
          </a:p>
          <a:p>
            <a:pPr marL="803275" marR="571500">
              <a:lnSpc>
                <a:spcPts val="3040"/>
              </a:lnSpc>
            </a:pP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链栈是一种特殊的链表，其结</a:t>
            </a:r>
            <a:r>
              <a:rPr dirty="0" sz="2800" spc="5" b="1">
                <a:solidFill>
                  <a:srgbClr val="6F2F9F"/>
                </a:solidFill>
                <a:latin typeface="宋体"/>
                <a:cs typeface="宋体"/>
              </a:rPr>
              <a:t>点</a:t>
            </a: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的插</a:t>
            </a:r>
            <a:r>
              <a:rPr dirty="0" sz="2800" spc="5" b="1">
                <a:solidFill>
                  <a:srgbClr val="6F2F9F"/>
                </a:solidFill>
                <a:latin typeface="宋体"/>
                <a:cs typeface="宋体"/>
              </a:rPr>
              <a:t>入</a:t>
            </a: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（</a:t>
            </a:r>
            <a:r>
              <a:rPr dirty="0" sz="2800" spc="5" b="1">
                <a:solidFill>
                  <a:srgbClr val="6F2F9F"/>
                </a:solidFill>
                <a:latin typeface="宋体"/>
                <a:cs typeface="宋体"/>
              </a:rPr>
              <a:t>进</a:t>
            </a: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栈）</a:t>
            </a:r>
            <a:r>
              <a:rPr dirty="0" sz="2800" spc="5" b="1">
                <a:solidFill>
                  <a:srgbClr val="6F2F9F"/>
                </a:solidFill>
                <a:latin typeface="宋体"/>
                <a:cs typeface="宋体"/>
              </a:rPr>
              <a:t>和</a:t>
            </a: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删除</a:t>
            </a:r>
            <a:r>
              <a:rPr dirty="0" sz="2800" spc="5" b="1">
                <a:solidFill>
                  <a:srgbClr val="6F2F9F"/>
                </a:solidFill>
                <a:latin typeface="宋体"/>
                <a:cs typeface="宋体"/>
              </a:rPr>
              <a:t>（</a:t>
            </a: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出</a:t>
            </a:r>
            <a:r>
              <a:rPr dirty="0" sz="2800" spc="5" b="1">
                <a:solidFill>
                  <a:srgbClr val="6F2F9F"/>
                </a:solidFill>
                <a:latin typeface="宋体"/>
                <a:cs typeface="宋体"/>
              </a:rPr>
              <a:t>栈</a:t>
            </a:r>
            <a:r>
              <a:rPr dirty="0" sz="2800" spc="-15" b="1">
                <a:solidFill>
                  <a:srgbClr val="6F2F9F"/>
                </a:solidFill>
                <a:latin typeface="宋体"/>
                <a:cs typeface="宋体"/>
              </a:rPr>
              <a:t>） </a:t>
            </a:r>
            <a:r>
              <a:rPr dirty="0" sz="2800" spc="-10" b="1">
                <a:solidFill>
                  <a:srgbClr val="6F2F9F"/>
                </a:solidFill>
                <a:latin typeface="宋体"/>
                <a:cs typeface="宋体"/>
              </a:rPr>
              <a:t>操作始终</a:t>
            </a:r>
            <a:r>
              <a:rPr dirty="0" sz="2800" spc="-5" b="1">
                <a:solidFill>
                  <a:srgbClr val="6F2F9F"/>
                </a:solidFill>
                <a:latin typeface="宋体"/>
                <a:cs typeface="宋体"/>
              </a:rPr>
              <a:t>在</a:t>
            </a:r>
            <a:r>
              <a:rPr dirty="0" sz="2800" spc="-10" b="1">
                <a:solidFill>
                  <a:srgbClr val="FF0000"/>
                </a:solidFill>
                <a:latin typeface="宋体"/>
                <a:cs typeface="宋体"/>
              </a:rPr>
              <a:t>链表的头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  <a:tabLst>
                <a:tab pos="7303770" algn="l"/>
                <a:tab pos="7939405" algn="l"/>
                <a:tab pos="8594725" algn="l"/>
              </a:tabLst>
            </a:pPr>
            <a:r>
              <a:rPr dirty="0" sz="2600" b="1">
                <a:solidFill>
                  <a:srgbClr val="00009A"/>
                </a:solidFill>
                <a:latin typeface="宋体"/>
                <a:cs typeface="宋体"/>
              </a:rPr>
              <a:t>例：在一个初始为空的链接</a:t>
            </a:r>
            <a:r>
              <a:rPr dirty="0" sz="2600" spc="-15" b="1">
                <a:solidFill>
                  <a:srgbClr val="00009A"/>
                </a:solidFill>
                <a:latin typeface="宋体"/>
                <a:cs typeface="宋体"/>
              </a:rPr>
              <a:t>栈</a:t>
            </a:r>
            <a:r>
              <a:rPr dirty="0" sz="2600" b="1">
                <a:solidFill>
                  <a:srgbClr val="00009A"/>
                </a:solidFill>
                <a:latin typeface="宋体"/>
                <a:cs typeface="宋体"/>
              </a:rPr>
              <a:t>中依</a:t>
            </a:r>
            <a:r>
              <a:rPr dirty="0" sz="2600" spc="-15" b="1">
                <a:solidFill>
                  <a:srgbClr val="00009A"/>
                </a:solidFill>
                <a:latin typeface="宋体"/>
                <a:cs typeface="宋体"/>
              </a:rPr>
              <a:t>次</a:t>
            </a:r>
            <a:r>
              <a:rPr dirty="0" sz="2600" b="1">
                <a:solidFill>
                  <a:srgbClr val="00009A"/>
                </a:solidFill>
                <a:latin typeface="宋体"/>
                <a:cs typeface="宋体"/>
              </a:rPr>
              <a:t>插入</a:t>
            </a:r>
            <a:r>
              <a:rPr dirty="0" sz="2600" spc="-15" b="1">
                <a:solidFill>
                  <a:srgbClr val="00009A"/>
                </a:solidFill>
                <a:latin typeface="宋体"/>
                <a:cs typeface="宋体"/>
              </a:rPr>
              <a:t>元</a:t>
            </a:r>
            <a:r>
              <a:rPr dirty="0" sz="2600" spc="10" b="1">
                <a:solidFill>
                  <a:srgbClr val="00009A"/>
                </a:solidFill>
                <a:latin typeface="宋体"/>
                <a:cs typeface="宋体"/>
              </a:rPr>
              <a:t>素</a:t>
            </a:r>
            <a:r>
              <a:rPr dirty="0" sz="3000" spc="-5" b="1">
                <a:solidFill>
                  <a:srgbClr val="FF3300"/>
                </a:solidFill>
                <a:latin typeface="Times New Roman"/>
                <a:cs typeface="Times New Roman"/>
              </a:rPr>
              <a:t>A,	</a:t>
            </a:r>
            <a:r>
              <a:rPr dirty="0" sz="3000" b="1">
                <a:solidFill>
                  <a:srgbClr val="FF3300"/>
                </a:solidFill>
                <a:latin typeface="Times New Roman"/>
                <a:cs typeface="Times New Roman"/>
              </a:rPr>
              <a:t>B,	C,	</a:t>
            </a:r>
            <a:r>
              <a:rPr dirty="0" sz="3000" spc="5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r>
              <a:rPr dirty="0" sz="2600" b="1">
                <a:solidFill>
                  <a:srgbClr val="00009A"/>
                </a:solidFill>
                <a:latin typeface="宋体"/>
                <a:cs typeface="宋体"/>
              </a:rPr>
              <a:t>以后</a:t>
            </a:r>
            <a:r>
              <a:rPr dirty="0" sz="2600" b="1">
                <a:solidFill>
                  <a:srgbClr val="00009A"/>
                </a:solidFill>
                <a:latin typeface="Times New Roman"/>
                <a:cs typeface="Times New Roman"/>
              </a:rPr>
              <a:t>,</a:t>
            </a:r>
            <a:r>
              <a:rPr dirty="0" sz="2600" spc="-80" b="1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009A"/>
                </a:solidFill>
                <a:latin typeface="宋体"/>
                <a:cs typeface="宋体"/>
              </a:rPr>
              <a:t>栈的状态为</a:t>
            </a:r>
            <a:endParaRPr sz="2600">
              <a:latin typeface="宋体"/>
              <a:cs typeface="宋体"/>
            </a:endParaRPr>
          </a:p>
          <a:p>
            <a:pPr marL="1947545">
              <a:lnSpc>
                <a:spcPts val="3110"/>
              </a:lnSpc>
            </a:pP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2397" y="5542153"/>
            <a:ext cx="306705" cy="233045"/>
          </a:xfrm>
          <a:custGeom>
            <a:avLst/>
            <a:gdLst/>
            <a:ahLst/>
            <a:cxnLst/>
            <a:rect l="l" t="t" r="r" b="b"/>
            <a:pathLst>
              <a:path w="306705" h="233045">
                <a:moveTo>
                  <a:pt x="194573" y="165950"/>
                </a:moveTo>
                <a:lnTo>
                  <a:pt x="179069" y="186728"/>
                </a:lnTo>
                <a:lnTo>
                  <a:pt x="306196" y="233045"/>
                </a:lnTo>
                <a:lnTo>
                  <a:pt x="262140" y="173710"/>
                </a:lnTo>
                <a:lnTo>
                  <a:pt x="204977" y="173710"/>
                </a:lnTo>
                <a:lnTo>
                  <a:pt x="194573" y="165950"/>
                </a:lnTo>
                <a:close/>
              </a:path>
              <a:path w="306705" h="233045">
                <a:moveTo>
                  <a:pt x="210069" y="145184"/>
                </a:moveTo>
                <a:lnTo>
                  <a:pt x="194573" y="165950"/>
                </a:lnTo>
                <a:lnTo>
                  <a:pt x="204977" y="173710"/>
                </a:lnTo>
                <a:lnTo>
                  <a:pt x="220471" y="152946"/>
                </a:lnTo>
                <a:lnTo>
                  <a:pt x="210069" y="145184"/>
                </a:lnTo>
                <a:close/>
              </a:path>
              <a:path w="306705" h="233045">
                <a:moveTo>
                  <a:pt x="225551" y="124434"/>
                </a:moveTo>
                <a:lnTo>
                  <a:pt x="210069" y="145184"/>
                </a:lnTo>
                <a:lnTo>
                  <a:pt x="220471" y="152946"/>
                </a:lnTo>
                <a:lnTo>
                  <a:pt x="204977" y="173710"/>
                </a:lnTo>
                <a:lnTo>
                  <a:pt x="262140" y="173710"/>
                </a:lnTo>
                <a:lnTo>
                  <a:pt x="225551" y="124434"/>
                </a:lnTo>
                <a:close/>
              </a:path>
              <a:path w="306705" h="233045">
                <a:moveTo>
                  <a:pt x="15493" y="0"/>
                </a:moveTo>
                <a:lnTo>
                  <a:pt x="0" y="20828"/>
                </a:lnTo>
                <a:lnTo>
                  <a:pt x="194573" y="165950"/>
                </a:lnTo>
                <a:lnTo>
                  <a:pt x="210069" y="145184"/>
                </a:lnTo>
                <a:lnTo>
                  <a:pt x="154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311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链栈的实现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2370835" y="2398267"/>
            <a:ext cx="6376670" cy="2407920"/>
          </a:xfrm>
          <a:custGeom>
            <a:avLst/>
            <a:gdLst/>
            <a:ahLst/>
            <a:cxnLst/>
            <a:rect l="l" t="t" r="r" b="b"/>
            <a:pathLst>
              <a:path w="6376670" h="2407920">
                <a:moveTo>
                  <a:pt x="0" y="2407919"/>
                </a:moveTo>
                <a:lnTo>
                  <a:pt x="6376416" y="2407919"/>
                </a:lnTo>
                <a:lnTo>
                  <a:pt x="6376416" y="0"/>
                </a:lnTo>
                <a:lnTo>
                  <a:pt x="0" y="0"/>
                </a:lnTo>
                <a:lnTo>
                  <a:pt x="0" y="24079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1135" y="2258567"/>
            <a:ext cx="6376670" cy="2407920"/>
          </a:xfrm>
          <a:custGeom>
            <a:avLst/>
            <a:gdLst/>
            <a:ahLst/>
            <a:cxnLst/>
            <a:rect l="l" t="t" r="r" b="b"/>
            <a:pathLst>
              <a:path w="6376670" h="2407920">
                <a:moveTo>
                  <a:pt x="0" y="2407919"/>
                </a:moveTo>
                <a:lnTo>
                  <a:pt x="6376416" y="2407919"/>
                </a:lnTo>
                <a:lnTo>
                  <a:pt x="6376416" y="0"/>
                </a:lnTo>
                <a:lnTo>
                  <a:pt x="0" y="0"/>
                </a:lnTo>
                <a:lnTo>
                  <a:pt x="0" y="2407919"/>
                </a:lnTo>
                <a:close/>
              </a:path>
            </a:pathLst>
          </a:custGeom>
          <a:solidFill>
            <a:srgbClr val="FFFF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70835" y="2222119"/>
            <a:ext cx="6236970" cy="2237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4160">
              <a:lnSpc>
                <a:spcPts val="2665"/>
              </a:lnSpc>
              <a:spcBef>
                <a:spcPts val="100"/>
              </a:spcBef>
              <a:tabLst>
                <a:tab pos="1178560" algn="l"/>
              </a:tabLst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struct	node {</a:t>
            </a:r>
            <a:endParaRPr sz="2400">
              <a:latin typeface="Times New Roman"/>
              <a:cs typeface="Times New Roman"/>
            </a:endParaRPr>
          </a:p>
          <a:p>
            <a:pPr marL="873760" marR="2897505">
              <a:lnSpc>
                <a:spcPts val="2450"/>
              </a:lnSpc>
              <a:spcBef>
                <a:spcPts val="225"/>
              </a:spcBef>
              <a:tabLst>
                <a:tab pos="1788160" algn="l"/>
                <a:tab pos="2364740" algn="l"/>
                <a:tab pos="2567305" algn="l"/>
              </a:tabLst>
            </a:pP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ElemType	data;  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st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ruct	node	*li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nk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264160">
              <a:lnSpc>
                <a:spcPts val="2220"/>
              </a:lnSpc>
            </a:pP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264160" marR="1890395">
              <a:lnSpc>
                <a:spcPts val="2450"/>
              </a:lnSpc>
              <a:spcBef>
                <a:spcPts val="225"/>
              </a:spcBef>
              <a:tabLst>
                <a:tab pos="1381125" algn="l"/>
                <a:tab pos="2999740" algn="l"/>
              </a:tabLst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typedef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st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ruct node	*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;  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typedef	struct</a:t>
            </a:r>
            <a:r>
              <a:rPr dirty="0" sz="2400" spc="15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node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Node;</a:t>
            </a:r>
            <a:endParaRPr sz="2400">
              <a:latin typeface="Times New Roman"/>
              <a:cs typeface="Times New Roman"/>
            </a:endParaRPr>
          </a:p>
          <a:p>
            <a:pPr marL="264160">
              <a:lnSpc>
                <a:spcPts val="2280"/>
              </a:lnSpc>
            </a:pPr>
            <a:r>
              <a:rPr dirty="0" sz="2400" spc="-5" b="1">
                <a:solidFill>
                  <a:srgbClr val="000099"/>
                </a:solidFill>
                <a:latin typeface="Times New Roman"/>
                <a:cs typeface="Times New Roman"/>
              </a:rPr>
              <a:t>Nodeptr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Top;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//</a:t>
            </a:r>
            <a:r>
              <a:rPr dirty="0" baseline="1157" sz="3600" b="1">
                <a:solidFill>
                  <a:srgbClr val="FF0000"/>
                </a:solidFill>
                <a:latin typeface="宋体"/>
                <a:cs typeface="宋体"/>
              </a:rPr>
              <a:t>即为链表的头结点指针</a:t>
            </a:r>
            <a:endParaRPr baseline="1157" sz="3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0128" y="1578610"/>
            <a:ext cx="3217037" cy="780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2516" y="4566665"/>
            <a:ext cx="3276600" cy="1725930"/>
          </a:xfrm>
          <a:custGeom>
            <a:avLst/>
            <a:gdLst/>
            <a:ahLst/>
            <a:cxnLst/>
            <a:rect l="l" t="t" r="r" b="b"/>
            <a:pathLst>
              <a:path w="3276600" h="1725929">
                <a:moveTo>
                  <a:pt x="0" y="671321"/>
                </a:moveTo>
                <a:lnTo>
                  <a:pt x="1911349" y="671321"/>
                </a:lnTo>
                <a:lnTo>
                  <a:pt x="2269235" y="0"/>
                </a:lnTo>
                <a:lnTo>
                  <a:pt x="2730499" y="671321"/>
                </a:lnTo>
                <a:lnTo>
                  <a:pt x="3276600" y="671321"/>
                </a:lnTo>
                <a:lnTo>
                  <a:pt x="3276600" y="847089"/>
                </a:lnTo>
                <a:lnTo>
                  <a:pt x="3276600" y="1110741"/>
                </a:lnTo>
                <a:lnTo>
                  <a:pt x="3276600" y="1725929"/>
                </a:lnTo>
                <a:lnTo>
                  <a:pt x="2730499" y="1725929"/>
                </a:lnTo>
                <a:lnTo>
                  <a:pt x="1911349" y="1725929"/>
                </a:lnTo>
                <a:lnTo>
                  <a:pt x="0" y="1725929"/>
                </a:lnTo>
                <a:lnTo>
                  <a:pt x="0" y="1110741"/>
                </a:lnTo>
                <a:lnTo>
                  <a:pt x="0" y="847089"/>
                </a:lnTo>
                <a:lnTo>
                  <a:pt x="0" y="671321"/>
                </a:lnTo>
                <a:close/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87042" y="5319648"/>
            <a:ext cx="2909443" cy="266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8720" y="5638203"/>
            <a:ext cx="2787523" cy="237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5800" y="5929286"/>
            <a:ext cx="2285238" cy="2366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21891" y="5265547"/>
            <a:ext cx="300482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 b="1">
                <a:latin typeface="宋体"/>
                <a:cs typeface="宋体"/>
              </a:rPr>
              <a:t>由于</a:t>
            </a:r>
            <a:r>
              <a:rPr dirty="0" sz="2000" spc="-18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p</a:t>
            </a:r>
            <a:r>
              <a:rPr dirty="0" sz="2000" spc="5" b="1">
                <a:latin typeface="宋体"/>
                <a:cs typeface="宋体"/>
              </a:rPr>
              <a:t>变量需要在多个函 </a:t>
            </a:r>
            <a:r>
              <a:rPr dirty="0" sz="2000" spc="5" b="1">
                <a:latin typeface="宋体"/>
                <a:cs typeface="宋体"/>
              </a:rPr>
              <a:t>数间共享，为了简化操作 在此定义为</a:t>
            </a:r>
            <a:r>
              <a:rPr dirty="0" sz="2000" spc="5" b="1">
                <a:solidFill>
                  <a:srgbClr val="FF3300"/>
                </a:solidFill>
                <a:latin typeface="宋体"/>
                <a:cs typeface="宋体"/>
              </a:rPr>
              <a:t>全局变量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597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（二）链栈的基本算法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1288367" y="1491160"/>
            <a:ext cx="6752590" cy="2120900"/>
          </a:xfrm>
          <a:custGeom>
            <a:avLst/>
            <a:gdLst/>
            <a:ahLst/>
            <a:cxnLst/>
            <a:rect l="l" t="t" r="r" b="b"/>
            <a:pathLst>
              <a:path w="6752590" h="2120900">
                <a:moveTo>
                  <a:pt x="2321446" y="2108200"/>
                </a:moveTo>
                <a:lnTo>
                  <a:pt x="1203770" y="2108200"/>
                </a:lnTo>
                <a:lnTo>
                  <a:pt x="1254497" y="2120900"/>
                </a:lnTo>
                <a:lnTo>
                  <a:pt x="2270648" y="2120900"/>
                </a:lnTo>
                <a:lnTo>
                  <a:pt x="2321446" y="2108200"/>
                </a:lnTo>
                <a:close/>
              </a:path>
              <a:path w="6752590" h="2120900">
                <a:moveTo>
                  <a:pt x="2524527" y="2095500"/>
                </a:moveTo>
                <a:lnTo>
                  <a:pt x="1001040" y="2095500"/>
                </a:lnTo>
                <a:lnTo>
                  <a:pt x="1051694" y="2108200"/>
                </a:lnTo>
                <a:lnTo>
                  <a:pt x="2473776" y="2108200"/>
                </a:lnTo>
                <a:lnTo>
                  <a:pt x="2524527" y="2095500"/>
                </a:lnTo>
                <a:close/>
              </a:path>
              <a:path w="6752590" h="2120900">
                <a:moveTo>
                  <a:pt x="2727379" y="2082800"/>
                </a:moveTo>
                <a:lnTo>
                  <a:pt x="849209" y="2082800"/>
                </a:lnTo>
                <a:lnTo>
                  <a:pt x="899796" y="2095500"/>
                </a:lnTo>
                <a:lnTo>
                  <a:pt x="2676692" y="2095500"/>
                </a:lnTo>
                <a:lnTo>
                  <a:pt x="2727379" y="2082800"/>
                </a:lnTo>
                <a:close/>
              </a:path>
              <a:path w="6752590" h="2120900">
                <a:moveTo>
                  <a:pt x="2828695" y="2070100"/>
                </a:moveTo>
                <a:lnTo>
                  <a:pt x="697601" y="2070100"/>
                </a:lnTo>
                <a:lnTo>
                  <a:pt x="748111" y="2082800"/>
                </a:lnTo>
                <a:lnTo>
                  <a:pt x="2778047" y="2082800"/>
                </a:lnTo>
                <a:lnTo>
                  <a:pt x="2828695" y="2070100"/>
                </a:lnTo>
                <a:close/>
              </a:path>
              <a:path w="6752590" h="2120900">
                <a:moveTo>
                  <a:pt x="2980505" y="2057400"/>
                </a:moveTo>
                <a:lnTo>
                  <a:pt x="596668" y="2057400"/>
                </a:lnTo>
                <a:lnTo>
                  <a:pt x="647120" y="2070100"/>
                </a:lnTo>
                <a:lnTo>
                  <a:pt x="2929925" y="2070100"/>
                </a:lnTo>
                <a:lnTo>
                  <a:pt x="2980505" y="2057400"/>
                </a:lnTo>
                <a:close/>
              </a:path>
              <a:path w="6752590" h="2120900">
                <a:moveTo>
                  <a:pt x="3081588" y="2044700"/>
                </a:moveTo>
                <a:lnTo>
                  <a:pt x="495857" y="2044700"/>
                </a:lnTo>
                <a:lnTo>
                  <a:pt x="546247" y="2057400"/>
                </a:lnTo>
                <a:lnTo>
                  <a:pt x="3031060" y="2057400"/>
                </a:lnTo>
                <a:lnTo>
                  <a:pt x="3081588" y="2044700"/>
                </a:lnTo>
                <a:close/>
              </a:path>
              <a:path w="6752590" h="2120900">
                <a:moveTo>
                  <a:pt x="3283417" y="2019300"/>
                </a:moveTo>
                <a:lnTo>
                  <a:pt x="294641" y="2019300"/>
                </a:lnTo>
                <a:lnTo>
                  <a:pt x="395178" y="2044700"/>
                </a:lnTo>
                <a:lnTo>
                  <a:pt x="3132090" y="2044700"/>
                </a:lnTo>
                <a:lnTo>
                  <a:pt x="3182562" y="2032000"/>
                </a:lnTo>
                <a:lnTo>
                  <a:pt x="3233005" y="2032000"/>
                </a:lnTo>
                <a:lnTo>
                  <a:pt x="3283417" y="2019300"/>
                </a:lnTo>
                <a:close/>
              </a:path>
              <a:path w="6752590" h="2120900">
                <a:moveTo>
                  <a:pt x="3385223" y="2006600"/>
                </a:moveTo>
                <a:lnTo>
                  <a:pt x="194254" y="2006600"/>
                </a:lnTo>
                <a:lnTo>
                  <a:pt x="244428" y="2019300"/>
                </a:lnTo>
                <a:lnTo>
                  <a:pt x="3333797" y="2019300"/>
                </a:lnTo>
                <a:lnTo>
                  <a:pt x="3385223" y="2006600"/>
                </a:lnTo>
                <a:close/>
              </a:path>
              <a:path w="6752590" h="2120900">
                <a:moveTo>
                  <a:pt x="5319588" y="2006600"/>
                </a:moveTo>
                <a:lnTo>
                  <a:pt x="5045119" y="2006600"/>
                </a:lnTo>
                <a:lnTo>
                  <a:pt x="5063830" y="2019300"/>
                </a:lnTo>
                <a:lnTo>
                  <a:pt x="5300520" y="2019300"/>
                </a:lnTo>
                <a:lnTo>
                  <a:pt x="5319588" y="2006600"/>
                </a:lnTo>
                <a:close/>
              </a:path>
              <a:path w="6752590" h="2120900">
                <a:moveTo>
                  <a:pt x="89113" y="1955800"/>
                </a:moveTo>
                <a:lnTo>
                  <a:pt x="81063" y="1955800"/>
                </a:lnTo>
                <a:lnTo>
                  <a:pt x="94027" y="1993900"/>
                </a:lnTo>
                <a:lnTo>
                  <a:pt x="144120" y="2006600"/>
                </a:lnTo>
                <a:lnTo>
                  <a:pt x="3848750" y="2006600"/>
                </a:lnTo>
                <a:lnTo>
                  <a:pt x="3900277" y="1993900"/>
                </a:lnTo>
                <a:lnTo>
                  <a:pt x="5603071" y="1993900"/>
                </a:lnTo>
                <a:lnTo>
                  <a:pt x="5653985" y="1981200"/>
                </a:lnTo>
                <a:lnTo>
                  <a:pt x="5806840" y="1981200"/>
                </a:lnTo>
                <a:lnTo>
                  <a:pt x="5857812" y="1968500"/>
                </a:lnTo>
                <a:lnTo>
                  <a:pt x="98744" y="1968500"/>
                </a:lnTo>
                <a:lnTo>
                  <a:pt x="89113" y="1955800"/>
                </a:lnTo>
                <a:close/>
              </a:path>
              <a:path w="6752590" h="2120900">
                <a:moveTo>
                  <a:pt x="5450506" y="1993900"/>
                </a:moveTo>
                <a:lnTo>
                  <a:pt x="4760756" y="1993900"/>
                </a:lnTo>
                <a:lnTo>
                  <a:pt x="4804780" y="2006600"/>
                </a:lnTo>
                <a:lnTo>
                  <a:pt x="5340791" y="2006600"/>
                </a:lnTo>
                <a:lnTo>
                  <a:pt x="5450506" y="1993900"/>
                </a:lnTo>
                <a:close/>
              </a:path>
              <a:path w="6752590" h="2120900">
                <a:moveTo>
                  <a:pt x="128238" y="165100"/>
                </a:moveTo>
                <a:lnTo>
                  <a:pt x="77263" y="165100"/>
                </a:lnTo>
                <a:lnTo>
                  <a:pt x="31447" y="190500"/>
                </a:lnTo>
                <a:lnTo>
                  <a:pt x="7451" y="228600"/>
                </a:lnTo>
                <a:lnTo>
                  <a:pt x="0" y="266700"/>
                </a:lnTo>
                <a:lnTo>
                  <a:pt x="3819" y="304800"/>
                </a:lnTo>
                <a:lnTo>
                  <a:pt x="13637" y="355600"/>
                </a:lnTo>
                <a:lnTo>
                  <a:pt x="24177" y="393700"/>
                </a:lnTo>
                <a:lnTo>
                  <a:pt x="45054" y="444500"/>
                </a:lnTo>
                <a:lnTo>
                  <a:pt x="63128" y="482600"/>
                </a:lnTo>
                <a:lnTo>
                  <a:pt x="78686" y="533400"/>
                </a:lnTo>
                <a:lnTo>
                  <a:pt x="92019" y="584200"/>
                </a:lnTo>
                <a:lnTo>
                  <a:pt x="103413" y="622300"/>
                </a:lnTo>
                <a:lnTo>
                  <a:pt x="113158" y="673100"/>
                </a:lnTo>
                <a:lnTo>
                  <a:pt x="121542" y="723900"/>
                </a:lnTo>
                <a:lnTo>
                  <a:pt x="128853" y="774700"/>
                </a:lnTo>
                <a:lnTo>
                  <a:pt x="135381" y="825500"/>
                </a:lnTo>
                <a:lnTo>
                  <a:pt x="141414" y="863600"/>
                </a:lnTo>
                <a:lnTo>
                  <a:pt x="147240" y="914400"/>
                </a:lnTo>
                <a:lnTo>
                  <a:pt x="140382" y="939800"/>
                </a:lnTo>
                <a:lnTo>
                  <a:pt x="134381" y="952500"/>
                </a:lnTo>
                <a:lnTo>
                  <a:pt x="113114" y="1016000"/>
                </a:lnTo>
                <a:lnTo>
                  <a:pt x="103164" y="1041400"/>
                </a:lnTo>
                <a:lnTo>
                  <a:pt x="97658" y="1066800"/>
                </a:lnTo>
                <a:lnTo>
                  <a:pt x="95157" y="1066800"/>
                </a:lnTo>
                <a:lnTo>
                  <a:pt x="94219" y="1079500"/>
                </a:lnTo>
                <a:lnTo>
                  <a:pt x="93402" y="1079500"/>
                </a:lnTo>
                <a:lnTo>
                  <a:pt x="91264" y="1092200"/>
                </a:lnTo>
                <a:lnTo>
                  <a:pt x="86365" y="1117600"/>
                </a:lnTo>
                <a:lnTo>
                  <a:pt x="77263" y="1155700"/>
                </a:lnTo>
                <a:lnTo>
                  <a:pt x="71303" y="1193800"/>
                </a:lnTo>
                <a:lnTo>
                  <a:pt x="66266" y="1206500"/>
                </a:lnTo>
                <a:lnTo>
                  <a:pt x="62078" y="1219200"/>
                </a:lnTo>
                <a:lnTo>
                  <a:pt x="58669" y="1231900"/>
                </a:lnTo>
                <a:lnTo>
                  <a:pt x="55964" y="1231900"/>
                </a:lnTo>
                <a:lnTo>
                  <a:pt x="53893" y="1244600"/>
                </a:lnTo>
                <a:lnTo>
                  <a:pt x="51424" y="1244600"/>
                </a:lnTo>
                <a:lnTo>
                  <a:pt x="51792" y="1257300"/>
                </a:lnTo>
                <a:lnTo>
                  <a:pt x="52070" y="1270000"/>
                </a:lnTo>
                <a:lnTo>
                  <a:pt x="52064" y="1308100"/>
                </a:lnTo>
                <a:lnTo>
                  <a:pt x="51635" y="1333500"/>
                </a:lnTo>
                <a:lnTo>
                  <a:pt x="50825" y="1371600"/>
                </a:lnTo>
                <a:lnTo>
                  <a:pt x="49563" y="1409700"/>
                </a:lnTo>
                <a:lnTo>
                  <a:pt x="47777" y="1460500"/>
                </a:lnTo>
                <a:lnTo>
                  <a:pt x="45392" y="1524000"/>
                </a:lnTo>
                <a:lnTo>
                  <a:pt x="42338" y="1600200"/>
                </a:lnTo>
                <a:lnTo>
                  <a:pt x="45670" y="1612900"/>
                </a:lnTo>
                <a:lnTo>
                  <a:pt x="54133" y="1651000"/>
                </a:lnTo>
                <a:lnTo>
                  <a:pt x="65430" y="1689100"/>
                </a:lnTo>
                <a:lnTo>
                  <a:pt x="77263" y="1739900"/>
                </a:lnTo>
                <a:lnTo>
                  <a:pt x="85097" y="1752600"/>
                </a:lnTo>
                <a:lnTo>
                  <a:pt x="95361" y="1765300"/>
                </a:lnTo>
                <a:lnTo>
                  <a:pt x="105338" y="1790700"/>
                </a:lnTo>
                <a:lnTo>
                  <a:pt x="112315" y="1803400"/>
                </a:lnTo>
                <a:lnTo>
                  <a:pt x="120862" y="1828800"/>
                </a:lnTo>
                <a:lnTo>
                  <a:pt x="128587" y="1866900"/>
                </a:lnTo>
                <a:lnTo>
                  <a:pt x="132335" y="1892300"/>
                </a:lnTo>
                <a:lnTo>
                  <a:pt x="128952" y="1930400"/>
                </a:lnTo>
                <a:lnTo>
                  <a:pt x="119308" y="1955800"/>
                </a:lnTo>
                <a:lnTo>
                  <a:pt x="109024" y="1968500"/>
                </a:lnTo>
                <a:lnTo>
                  <a:pt x="6010720" y="1968500"/>
                </a:lnTo>
                <a:lnTo>
                  <a:pt x="6061670" y="1955800"/>
                </a:lnTo>
                <a:lnTo>
                  <a:pt x="6163512" y="1955800"/>
                </a:lnTo>
                <a:lnTo>
                  <a:pt x="6214394" y="1943100"/>
                </a:lnTo>
                <a:lnTo>
                  <a:pt x="6366826" y="1943100"/>
                </a:lnTo>
                <a:lnTo>
                  <a:pt x="6417548" y="1930400"/>
                </a:lnTo>
                <a:lnTo>
                  <a:pt x="6569138" y="1930400"/>
                </a:lnTo>
                <a:lnTo>
                  <a:pt x="6606968" y="1905000"/>
                </a:lnTo>
                <a:lnTo>
                  <a:pt x="6622841" y="1866900"/>
                </a:lnTo>
                <a:lnTo>
                  <a:pt x="6630838" y="1816100"/>
                </a:lnTo>
                <a:lnTo>
                  <a:pt x="6634391" y="1778000"/>
                </a:lnTo>
                <a:lnTo>
                  <a:pt x="6636932" y="1727200"/>
                </a:lnTo>
                <a:lnTo>
                  <a:pt x="6641893" y="1676400"/>
                </a:lnTo>
                <a:lnTo>
                  <a:pt x="6666772" y="1638300"/>
                </a:lnTo>
                <a:lnTo>
                  <a:pt x="6686174" y="1600200"/>
                </a:lnTo>
                <a:lnTo>
                  <a:pt x="6700812" y="1549400"/>
                </a:lnTo>
                <a:lnTo>
                  <a:pt x="6711398" y="1498600"/>
                </a:lnTo>
                <a:lnTo>
                  <a:pt x="6718645" y="1447800"/>
                </a:lnTo>
                <a:lnTo>
                  <a:pt x="6723267" y="1397000"/>
                </a:lnTo>
                <a:lnTo>
                  <a:pt x="6725976" y="1346200"/>
                </a:lnTo>
                <a:lnTo>
                  <a:pt x="6727485" y="1295400"/>
                </a:lnTo>
                <a:lnTo>
                  <a:pt x="6728507" y="1244600"/>
                </a:lnTo>
                <a:lnTo>
                  <a:pt x="6729732" y="1193800"/>
                </a:lnTo>
                <a:lnTo>
                  <a:pt x="6731105" y="1143000"/>
                </a:lnTo>
                <a:lnTo>
                  <a:pt x="6732600" y="1092200"/>
                </a:lnTo>
                <a:lnTo>
                  <a:pt x="6734192" y="1041400"/>
                </a:lnTo>
                <a:lnTo>
                  <a:pt x="6735853" y="990600"/>
                </a:lnTo>
                <a:lnTo>
                  <a:pt x="6741005" y="838200"/>
                </a:lnTo>
                <a:lnTo>
                  <a:pt x="6742692" y="787400"/>
                </a:lnTo>
                <a:lnTo>
                  <a:pt x="6744321" y="736600"/>
                </a:lnTo>
                <a:lnTo>
                  <a:pt x="6745867" y="685800"/>
                </a:lnTo>
                <a:lnTo>
                  <a:pt x="6747303" y="635000"/>
                </a:lnTo>
                <a:lnTo>
                  <a:pt x="6748605" y="584200"/>
                </a:lnTo>
                <a:lnTo>
                  <a:pt x="6749745" y="533400"/>
                </a:lnTo>
                <a:lnTo>
                  <a:pt x="6751442" y="419100"/>
                </a:lnTo>
                <a:lnTo>
                  <a:pt x="6751947" y="368300"/>
                </a:lnTo>
                <a:lnTo>
                  <a:pt x="6752189" y="317500"/>
                </a:lnTo>
                <a:lnTo>
                  <a:pt x="6752141" y="266700"/>
                </a:lnTo>
                <a:lnTo>
                  <a:pt x="6751779" y="215900"/>
                </a:lnTo>
                <a:lnTo>
                  <a:pt x="6751427" y="190500"/>
                </a:lnTo>
                <a:lnTo>
                  <a:pt x="840778" y="190500"/>
                </a:lnTo>
                <a:lnTo>
                  <a:pt x="789894" y="177800"/>
                </a:lnTo>
                <a:lnTo>
                  <a:pt x="179194" y="177800"/>
                </a:lnTo>
                <a:lnTo>
                  <a:pt x="128238" y="165100"/>
                </a:lnTo>
                <a:close/>
              </a:path>
              <a:path w="6752590" h="2120900">
                <a:moveTo>
                  <a:pt x="73261" y="1930400"/>
                </a:moveTo>
                <a:lnTo>
                  <a:pt x="70563" y="1930400"/>
                </a:lnTo>
                <a:lnTo>
                  <a:pt x="74378" y="1943100"/>
                </a:lnTo>
                <a:lnTo>
                  <a:pt x="80777" y="1955800"/>
                </a:lnTo>
                <a:lnTo>
                  <a:pt x="81063" y="1955800"/>
                </a:lnTo>
                <a:lnTo>
                  <a:pt x="73261" y="1930400"/>
                </a:lnTo>
                <a:close/>
              </a:path>
              <a:path w="6752590" h="2120900">
                <a:moveTo>
                  <a:pt x="50498" y="1231900"/>
                </a:moveTo>
                <a:lnTo>
                  <a:pt x="50490" y="1244600"/>
                </a:lnTo>
                <a:lnTo>
                  <a:pt x="50704" y="1244600"/>
                </a:lnTo>
                <a:lnTo>
                  <a:pt x="50498" y="1231900"/>
                </a:lnTo>
                <a:close/>
              </a:path>
              <a:path w="6752590" h="2120900">
                <a:moveTo>
                  <a:pt x="1476803" y="114300"/>
                </a:moveTo>
                <a:lnTo>
                  <a:pt x="1432558" y="139700"/>
                </a:lnTo>
                <a:lnTo>
                  <a:pt x="1390815" y="165100"/>
                </a:lnTo>
                <a:lnTo>
                  <a:pt x="1348994" y="177800"/>
                </a:lnTo>
                <a:lnTo>
                  <a:pt x="1304516" y="177800"/>
                </a:lnTo>
                <a:lnTo>
                  <a:pt x="1254803" y="190500"/>
                </a:lnTo>
                <a:lnTo>
                  <a:pt x="6751427" y="190500"/>
                </a:lnTo>
                <a:lnTo>
                  <a:pt x="6751076" y="165100"/>
                </a:lnTo>
                <a:lnTo>
                  <a:pt x="6750541" y="139700"/>
                </a:lnTo>
                <a:lnTo>
                  <a:pt x="1684862" y="139700"/>
                </a:lnTo>
                <a:lnTo>
                  <a:pt x="1638248" y="127000"/>
                </a:lnTo>
                <a:lnTo>
                  <a:pt x="1535605" y="127000"/>
                </a:lnTo>
                <a:lnTo>
                  <a:pt x="1476803" y="114300"/>
                </a:lnTo>
                <a:close/>
              </a:path>
              <a:path w="6752590" h="2120900">
                <a:moveTo>
                  <a:pt x="6738308" y="0"/>
                </a:moveTo>
                <a:lnTo>
                  <a:pt x="6676818" y="0"/>
                </a:lnTo>
                <a:lnTo>
                  <a:pt x="6530293" y="38100"/>
                </a:lnTo>
                <a:lnTo>
                  <a:pt x="6480083" y="38100"/>
                </a:lnTo>
                <a:lnTo>
                  <a:pt x="6378077" y="63500"/>
                </a:lnTo>
                <a:lnTo>
                  <a:pt x="6274476" y="63500"/>
                </a:lnTo>
                <a:lnTo>
                  <a:pt x="6222272" y="76200"/>
                </a:lnTo>
                <a:lnTo>
                  <a:pt x="5605210" y="76200"/>
                </a:lnTo>
                <a:lnTo>
                  <a:pt x="5556932" y="88900"/>
                </a:lnTo>
                <a:lnTo>
                  <a:pt x="2289794" y="88900"/>
                </a:lnTo>
                <a:lnTo>
                  <a:pt x="2129035" y="114300"/>
                </a:lnTo>
                <a:lnTo>
                  <a:pt x="1985946" y="139700"/>
                </a:lnTo>
                <a:lnTo>
                  <a:pt x="6750541" y="139700"/>
                </a:lnTo>
                <a:lnTo>
                  <a:pt x="6750007" y="114300"/>
                </a:lnTo>
                <a:lnTo>
                  <a:pt x="6748546" y="63500"/>
                </a:lnTo>
                <a:lnTo>
                  <a:pt x="6746668" y="12700"/>
                </a:lnTo>
                <a:lnTo>
                  <a:pt x="6738308" y="0"/>
                </a:lnTo>
                <a:close/>
              </a:path>
              <a:path w="6752590" h="2120900">
                <a:moveTo>
                  <a:pt x="5402293" y="63500"/>
                </a:moveTo>
                <a:lnTo>
                  <a:pt x="2569851" y="63500"/>
                </a:lnTo>
                <a:lnTo>
                  <a:pt x="2475150" y="88900"/>
                </a:lnTo>
                <a:lnTo>
                  <a:pt x="5556932" y="88900"/>
                </a:lnTo>
                <a:lnTo>
                  <a:pt x="5505409" y="76200"/>
                </a:lnTo>
                <a:lnTo>
                  <a:pt x="5453862" y="76200"/>
                </a:lnTo>
                <a:lnTo>
                  <a:pt x="5402293" y="63500"/>
                </a:lnTo>
                <a:close/>
              </a:path>
              <a:path w="6752590" h="2120900">
                <a:moveTo>
                  <a:pt x="3870124" y="50800"/>
                </a:moveTo>
                <a:lnTo>
                  <a:pt x="2665727" y="50800"/>
                </a:lnTo>
                <a:lnTo>
                  <a:pt x="2617649" y="63500"/>
                </a:lnTo>
                <a:lnTo>
                  <a:pt x="3921009" y="63500"/>
                </a:lnTo>
                <a:lnTo>
                  <a:pt x="3870124" y="50800"/>
                </a:lnTo>
                <a:close/>
              </a:path>
              <a:path w="6752590" h="2120900">
                <a:moveTo>
                  <a:pt x="5299094" y="50800"/>
                </a:moveTo>
                <a:lnTo>
                  <a:pt x="4678755" y="50800"/>
                </a:lnTo>
                <a:lnTo>
                  <a:pt x="4627015" y="63500"/>
                </a:lnTo>
                <a:lnTo>
                  <a:pt x="5350703" y="63500"/>
                </a:lnTo>
                <a:lnTo>
                  <a:pt x="5299094" y="50800"/>
                </a:lnTo>
                <a:close/>
              </a:path>
              <a:path w="6752590" h="2120900">
                <a:moveTo>
                  <a:pt x="3615312" y="38100"/>
                </a:moveTo>
                <a:lnTo>
                  <a:pt x="2762673" y="38100"/>
                </a:lnTo>
                <a:lnTo>
                  <a:pt x="2714073" y="50800"/>
                </a:lnTo>
                <a:lnTo>
                  <a:pt x="3666283" y="50800"/>
                </a:lnTo>
                <a:lnTo>
                  <a:pt x="3615312" y="38100"/>
                </a:lnTo>
                <a:close/>
              </a:path>
              <a:path w="6752590" h="2120900">
                <a:moveTo>
                  <a:pt x="3259843" y="25400"/>
                </a:moveTo>
                <a:lnTo>
                  <a:pt x="3009045" y="25400"/>
                </a:lnTo>
                <a:lnTo>
                  <a:pt x="2959365" y="38100"/>
                </a:lnTo>
                <a:lnTo>
                  <a:pt x="3310391" y="38100"/>
                </a:lnTo>
                <a:lnTo>
                  <a:pt x="3259843" y="254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1364" y="1364160"/>
            <a:ext cx="6752590" cy="2120900"/>
          </a:xfrm>
          <a:custGeom>
            <a:avLst/>
            <a:gdLst/>
            <a:ahLst/>
            <a:cxnLst/>
            <a:rect l="l" t="t" r="r" b="b"/>
            <a:pathLst>
              <a:path w="6752590" h="2120900">
                <a:moveTo>
                  <a:pt x="2321449" y="2108200"/>
                </a:moveTo>
                <a:lnTo>
                  <a:pt x="1203770" y="2108200"/>
                </a:lnTo>
                <a:lnTo>
                  <a:pt x="1254497" y="2120900"/>
                </a:lnTo>
                <a:lnTo>
                  <a:pt x="2270651" y="2120900"/>
                </a:lnTo>
                <a:lnTo>
                  <a:pt x="2321449" y="2108200"/>
                </a:lnTo>
                <a:close/>
              </a:path>
              <a:path w="6752590" h="2120900">
                <a:moveTo>
                  <a:pt x="2524530" y="2095500"/>
                </a:moveTo>
                <a:lnTo>
                  <a:pt x="1001038" y="2095500"/>
                </a:lnTo>
                <a:lnTo>
                  <a:pt x="1051692" y="2108200"/>
                </a:lnTo>
                <a:lnTo>
                  <a:pt x="2473778" y="2108200"/>
                </a:lnTo>
                <a:lnTo>
                  <a:pt x="2524530" y="2095500"/>
                </a:lnTo>
                <a:close/>
              </a:path>
              <a:path w="6752590" h="2120900">
                <a:moveTo>
                  <a:pt x="2727382" y="2082800"/>
                </a:moveTo>
                <a:lnTo>
                  <a:pt x="849207" y="2082800"/>
                </a:lnTo>
                <a:lnTo>
                  <a:pt x="899794" y="2095500"/>
                </a:lnTo>
                <a:lnTo>
                  <a:pt x="2676695" y="2095500"/>
                </a:lnTo>
                <a:lnTo>
                  <a:pt x="2727382" y="2082800"/>
                </a:lnTo>
                <a:close/>
              </a:path>
              <a:path w="6752590" h="2120900">
                <a:moveTo>
                  <a:pt x="2828698" y="2070100"/>
                </a:moveTo>
                <a:lnTo>
                  <a:pt x="697598" y="2070100"/>
                </a:lnTo>
                <a:lnTo>
                  <a:pt x="748107" y="2082800"/>
                </a:lnTo>
                <a:lnTo>
                  <a:pt x="2778050" y="2082800"/>
                </a:lnTo>
                <a:lnTo>
                  <a:pt x="2828698" y="2070100"/>
                </a:lnTo>
                <a:close/>
              </a:path>
              <a:path w="6752590" h="2120900">
                <a:moveTo>
                  <a:pt x="2980508" y="2057400"/>
                </a:moveTo>
                <a:lnTo>
                  <a:pt x="596664" y="2057400"/>
                </a:lnTo>
                <a:lnTo>
                  <a:pt x="647116" y="2070100"/>
                </a:lnTo>
                <a:lnTo>
                  <a:pt x="2929928" y="2070100"/>
                </a:lnTo>
                <a:lnTo>
                  <a:pt x="2980508" y="2057400"/>
                </a:lnTo>
                <a:close/>
              </a:path>
              <a:path w="6752590" h="2120900">
                <a:moveTo>
                  <a:pt x="3081592" y="2044700"/>
                </a:moveTo>
                <a:lnTo>
                  <a:pt x="495852" y="2044700"/>
                </a:lnTo>
                <a:lnTo>
                  <a:pt x="546242" y="2057400"/>
                </a:lnTo>
                <a:lnTo>
                  <a:pt x="3031063" y="2057400"/>
                </a:lnTo>
                <a:lnTo>
                  <a:pt x="3081592" y="2044700"/>
                </a:lnTo>
                <a:close/>
              </a:path>
              <a:path w="6752590" h="2120900">
                <a:moveTo>
                  <a:pt x="3283420" y="2019300"/>
                </a:moveTo>
                <a:lnTo>
                  <a:pt x="294633" y="2019300"/>
                </a:lnTo>
                <a:lnTo>
                  <a:pt x="395172" y="2044700"/>
                </a:lnTo>
                <a:lnTo>
                  <a:pt x="3132093" y="2044700"/>
                </a:lnTo>
                <a:lnTo>
                  <a:pt x="3182565" y="2032000"/>
                </a:lnTo>
                <a:lnTo>
                  <a:pt x="3233008" y="2032000"/>
                </a:lnTo>
                <a:lnTo>
                  <a:pt x="3283420" y="2019300"/>
                </a:lnTo>
                <a:close/>
              </a:path>
              <a:path w="6752590" h="2120900">
                <a:moveTo>
                  <a:pt x="3385227" y="2006600"/>
                </a:moveTo>
                <a:lnTo>
                  <a:pt x="194245" y="2006600"/>
                </a:lnTo>
                <a:lnTo>
                  <a:pt x="244420" y="2019300"/>
                </a:lnTo>
                <a:lnTo>
                  <a:pt x="3333800" y="2019300"/>
                </a:lnTo>
                <a:lnTo>
                  <a:pt x="3385227" y="2006600"/>
                </a:lnTo>
                <a:close/>
              </a:path>
              <a:path w="6752590" h="2120900">
                <a:moveTo>
                  <a:pt x="5319591" y="2006600"/>
                </a:moveTo>
                <a:lnTo>
                  <a:pt x="5045122" y="2006600"/>
                </a:lnTo>
                <a:lnTo>
                  <a:pt x="5063834" y="2019300"/>
                </a:lnTo>
                <a:lnTo>
                  <a:pt x="5300524" y="2019300"/>
                </a:lnTo>
                <a:lnTo>
                  <a:pt x="5319591" y="2006600"/>
                </a:lnTo>
                <a:close/>
              </a:path>
              <a:path w="6752590" h="2120900">
                <a:moveTo>
                  <a:pt x="89120" y="1955800"/>
                </a:moveTo>
                <a:lnTo>
                  <a:pt x="81065" y="1955800"/>
                </a:lnTo>
                <a:lnTo>
                  <a:pt x="94018" y="1993900"/>
                </a:lnTo>
                <a:lnTo>
                  <a:pt x="144111" y="2006600"/>
                </a:lnTo>
                <a:lnTo>
                  <a:pt x="3848753" y="2006600"/>
                </a:lnTo>
                <a:lnTo>
                  <a:pt x="3900280" y="1993900"/>
                </a:lnTo>
                <a:lnTo>
                  <a:pt x="5603074" y="1993900"/>
                </a:lnTo>
                <a:lnTo>
                  <a:pt x="5653988" y="1981200"/>
                </a:lnTo>
                <a:lnTo>
                  <a:pt x="5806843" y="1981200"/>
                </a:lnTo>
                <a:lnTo>
                  <a:pt x="5857815" y="1968500"/>
                </a:lnTo>
                <a:lnTo>
                  <a:pt x="98747" y="1968500"/>
                </a:lnTo>
                <a:lnTo>
                  <a:pt x="89120" y="1955800"/>
                </a:lnTo>
                <a:close/>
              </a:path>
              <a:path w="6752590" h="2120900">
                <a:moveTo>
                  <a:pt x="5450509" y="1993900"/>
                </a:moveTo>
                <a:lnTo>
                  <a:pt x="4760759" y="1993900"/>
                </a:lnTo>
                <a:lnTo>
                  <a:pt x="4804783" y="2006600"/>
                </a:lnTo>
                <a:lnTo>
                  <a:pt x="5340794" y="2006600"/>
                </a:lnTo>
                <a:lnTo>
                  <a:pt x="5450509" y="1993900"/>
                </a:lnTo>
                <a:close/>
              </a:path>
              <a:path w="6752590" h="2120900">
                <a:moveTo>
                  <a:pt x="128274" y="165100"/>
                </a:moveTo>
                <a:lnTo>
                  <a:pt x="77304" y="165100"/>
                </a:lnTo>
                <a:lnTo>
                  <a:pt x="31472" y="190500"/>
                </a:lnTo>
                <a:lnTo>
                  <a:pt x="7463" y="228600"/>
                </a:lnTo>
                <a:lnTo>
                  <a:pt x="0" y="266700"/>
                </a:lnTo>
                <a:lnTo>
                  <a:pt x="3805" y="304800"/>
                </a:lnTo>
                <a:lnTo>
                  <a:pt x="13603" y="355600"/>
                </a:lnTo>
                <a:lnTo>
                  <a:pt x="24117" y="393700"/>
                </a:lnTo>
                <a:lnTo>
                  <a:pt x="45001" y="444500"/>
                </a:lnTo>
                <a:lnTo>
                  <a:pt x="63082" y="482600"/>
                </a:lnTo>
                <a:lnTo>
                  <a:pt x="78649" y="533400"/>
                </a:lnTo>
                <a:lnTo>
                  <a:pt x="91989" y="584200"/>
                </a:lnTo>
                <a:lnTo>
                  <a:pt x="103390" y="622300"/>
                </a:lnTo>
                <a:lnTo>
                  <a:pt x="113142" y="673100"/>
                </a:lnTo>
                <a:lnTo>
                  <a:pt x="121532" y="723900"/>
                </a:lnTo>
                <a:lnTo>
                  <a:pt x="128849" y="774700"/>
                </a:lnTo>
                <a:lnTo>
                  <a:pt x="135381" y="825500"/>
                </a:lnTo>
                <a:lnTo>
                  <a:pt x="141416" y="863600"/>
                </a:lnTo>
                <a:lnTo>
                  <a:pt x="147243" y="914400"/>
                </a:lnTo>
                <a:lnTo>
                  <a:pt x="140385" y="939800"/>
                </a:lnTo>
                <a:lnTo>
                  <a:pt x="134385" y="952500"/>
                </a:lnTo>
                <a:lnTo>
                  <a:pt x="128955" y="965200"/>
                </a:lnTo>
                <a:lnTo>
                  <a:pt x="113134" y="1016000"/>
                </a:lnTo>
                <a:lnTo>
                  <a:pt x="103193" y="1041400"/>
                </a:lnTo>
                <a:lnTo>
                  <a:pt x="97691" y="1066800"/>
                </a:lnTo>
                <a:lnTo>
                  <a:pt x="95190" y="1066800"/>
                </a:lnTo>
                <a:lnTo>
                  <a:pt x="94249" y="1079500"/>
                </a:lnTo>
                <a:lnTo>
                  <a:pt x="93430" y="1079500"/>
                </a:lnTo>
                <a:lnTo>
                  <a:pt x="91293" y="1092200"/>
                </a:lnTo>
                <a:lnTo>
                  <a:pt x="86397" y="1117600"/>
                </a:lnTo>
                <a:lnTo>
                  <a:pt x="77304" y="1155700"/>
                </a:lnTo>
                <a:lnTo>
                  <a:pt x="71333" y="1193800"/>
                </a:lnTo>
                <a:lnTo>
                  <a:pt x="66286" y="1206500"/>
                </a:lnTo>
                <a:lnTo>
                  <a:pt x="62092" y="1219200"/>
                </a:lnTo>
                <a:lnTo>
                  <a:pt x="58676" y="1231900"/>
                </a:lnTo>
                <a:lnTo>
                  <a:pt x="55968" y="1231900"/>
                </a:lnTo>
                <a:lnTo>
                  <a:pt x="53895" y="1244600"/>
                </a:lnTo>
                <a:lnTo>
                  <a:pt x="51440" y="1244600"/>
                </a:lnTo>
                <a:lnTo>
                  <a:pt x="51812" y="1257300"/>
                </a:lnTo>
                <a:lnTo>
                  <a:pt x="52093" y="1270000"/>
                </a:lnTo>
                <a:lnTo>
                  <a:pt x="52091" y="1308100"/>
                </a:lnTo>
                <a:lnTo>
                  <a:pt x="51663" y="1333500"/>
                </a:lnTo>
                <a:lnTo>
                  <a:pt x="50854" y="1371600"/>
                </a:lnTo>
                <a:lnTo>
                  <a:pt x="49591" y="1409700"/>
                </a:lnTo>
                <a:lnTo>
                  <a:pt x="47802" y="1460500"/>
                </a:lnTo>
                <a:lnTo>
                  <a:pt x="45414" y="1524000"/>
                </a:lnTo>
                <a:lnTo>
                  <a:pt x="42354" y="1600200"/>
                </a:lnTo>
                <a:lnTo>
                  <a:pt x="45679" y="1612900"/>
                </a:lnTo>
                <a:lnTo>
                  <a:pt x="54133" y="1651000"/>
                </a:lnTo>
                <a:lnTo>
                  <a:pt x="65435" y="1689100"/>
                </a:lnTo>
                <a:lnTo>
                  <a:pt x="77304" y="1739900"/>
                </a:lnTo>
                <a:lnTo>
                  <a:pt x="85117" y="1752600"/>
                </a:lnTo>
                <a:lnTo>
                  <a:pt x="95359" y="1765300"/>
                </a:lnTo>
                <a:lnTo>
                  <a:pt x="105328" y="1790700"/>
                </a:lnTo>
                <a:lnTo>
                  <a:pt x="112318" y="1803400"/>
                </a:lnTo>
                <a:lnTo>
                  <a:pt x="120865" y="1828800"/>
                </a:lnTo>
                <a:lnTo>
                  <a:pt x="128590" y="1866900"/>
                </a:lnTo>
                <a:lnTo>
                  <a:pt x="132339" y="1892300"/>
                </a:lnTo>
                <a:lnTo>
                  <a:pt x="128955" y="1930400"/>
                </a:lnTo>
                <a:lnTo>
                  <a:pt x="119309" y="1955800"/>
                </a:lnTo>
                <a:lnTo>
                  <a:pt x="109025" y="1968500"/>
                </a:lnTo>
                <a:lnTo>
                  <a:pt x="6010723" y="1968500"/>
                </a:lnTo>
                <a:lnTo>
                  <a:pt x="6061673" y="1955800"/>
                </a:lnTo>
                <a:lnTo>
                  <a:pt x="6163516" y="1955800"/>
                </a:lnTo>
                <a:lnTo>
                  <a:pt x="6214398" y="1943100"/>
                </a:lnTo>
                <a:lnTo>
                  <a:pt x="6366829" y="1943100"/>
                </a:lnTo>
                <a:lnTo>
                  <a:pt x="6417551" y="1930400"/>
                </a:lnTo>
                <a:lnTo>
                  <a:pt x="6569141" y="1930400"/>
                </a:lnTo>
                <a:lnTo>
                  <a:pt x="6606971" y="1905000"/>
                </a:lnTo>
                <a:lnTo>
                  <a:pt x="6622844" y="1866900"/>
                </a:lnTo>
                <a:lnTo>
                  <a:pt x="6630841" y="1816100"/>
                </a:lnTo>
                <a:lnTo>
                  <a:pt x="6634394" y="1778000"/>
                </a:lnTo>
                <a:lnTo>
                  <a:pt x="6636935" y="1727200"/>
                </a:lnTo>
                <a:lnTo>
                  <a:pt x="6641896" y="1676400"/>
                </a:lnTo>
                <a:lnTo>
                  <a:pt x="6666775" y="1638300"/>
                </a:lnTo>
                <a:lnTo>
                  <a:pt x="6686177" y="1600200"/>
                </a:lnTo>
                <a:lnTo>
                  <a:pt x="6700815" y="1549400"/>
                </a:lnTo>
                <a:lnTo>
                  <a:pt x="6711401" y="1498600"/>
                </a:lnTo>
                <a:lnTo>
                  <a:pt x="6718649" y="1447800"/>
                </a:lnTo>
                <a:lnTo>
                  <a:pt x="6723270" y="1397000"/>
                </a:lnTo>
                <a:lnTo>
                  <a:pt x="6725979" y="1346200"/>
                </a:lnTo>
                <a:lnTo>
                  <a:pt x="6727488" y="1295400"/>
                </a:lnTo>
                <a:lnTo>
                  <a:pt x="6728510" y="1244600"/>
                </a:lnTo>
                <a:lnTo>
                  <a:pt x="6729736" y="1193800"/>
                </a:lnTo>
                <a:lnTo>
                  <a:pt x="6731109" y="1143000"/>
                </a:lnTo>
                <a:lnTo>
                  <a:pt x="6732604" y="1092200"/>
                </a:lnTo>
                <a:lnTo>
                  <a:pt x="6734195" y="1041400"/>
                </a:lnTo>
                <a:lnTo>
                  <a:pt x="6735856" y="990600"/>
                </a:lnTo>
                <a:lnTo>
                  <a:pt x="6741008" y="838200"/>
                </a:lnTo>
                <a:lnTo>
                  <a:pt x="6742695" y="787400"/>
                </a:lnTo>
                <a:lnTo>
                  <a:pt x="6744324" y="736600"/>
                </a:lnTo>
                <a:lnTo>
                  <a:pt x="6745870" y="685800"/>
                </a:lnTo>
                <a:lnTo>
                  <a:pt x="6747306" y="635000"/>
                </a:lnTo>
                <a:lnTo>
                  <a:pt x="6748608" y="584200"/>
                </a:lnTo>
                <a:lnTo>
                  <a:pt x="6749749" y="533400"/>
                </a:lnTo>
                <a:lnTo>
                  <a:pt x="6751446" y="419100"/>
                </a:lnTo>
                <a:lnTo>
                  <a:pt x="6751950" y="368300"/>
                </a:lnTo>
                <a:lnTo>
                  <a:pt x="6752192" y="317500"/>
                </a:lnTo>
                <a:lnTo>
                  <a:pt x="6752144" y="266700"/>
                </a:lnTo>
                <a:lnTo>
                  <a:pt x="6751782" y="215900"/>
                </a:lnTo>
                <a:lnTo>
                  <a:pt x="6751430" y="190500"/>
                </a:lnTo>
                <a:lnTo>
                  <a:pt x="840783" y="190500"/>
                </a:lnTo>
                <a:lnTo>
                  <a:pt x="789899" y="177800"/>
                </a:lnTo>
                <a:lnTo>
                  <a:pt x="179226" y="177800"/>
                </a:lnTo>
                <a:lnTo>
                  <a:pt x="128274" y="165100"/>
                </a:lnTo>
                <a:close/>
              </a:path>
              <a:path w="6752590" h="2120900">
                <a:moveTo>
                  <a:pt x="73270" y="1930400"/>
                </a:moveTo>
                <a:lnTo>
                  <a:pt x="70577" y="1930400"/>
                </a:lnTo>
                <a:lnTo>
                  <a:pt x="74391" y="1943100"/>
                </a:lnTo>
                <a:lnTo>
                  <a:pt x="80786" y="1955800"/>
                </a:lnTo>
                <a:lnTo>
                  <a:pt x="81065" y="1955800"/>
                </a:lnTo>
                <a:lnTo>
                  <a:pt x="73270" y="1930400"/>
                </a:lnTo>
                <a:close/>
              </a:path>
              <a:path w="6752590" h="2120900">
                <a:moveTo>
                  <a:pt x="50504" y="1231900"/>
                </a:moveTo>
                <a:lnTo>
                  <a:pt x="50494" y="1244600"/>
                </a:lnTo>
                <a:lnTo>
                  <a:pt x="50714" y="1244600"/>
                </a:lnTo>
                <a:lnTo>
                  <a:pt x="50504" y="1231900"/>
                </a:lnTo>
                <a:close/>
              </a:path>
              <a:path w="6752590" h="2120900">
                <a:moveTo>
                  <a:pt x="1476806" y="114300"/>
                </a:moveTo>
                <a:lnTo>
                  <a:pt x="1432561" y="139700"/>
                </a:lnTo>
                <a:lnTo>
                  <a:pt x="1390818" y="165100"/>
                </a:lnTo>
                <a:lnTo>
                  <a:pt x="1348997" y="177800"/>
                </a:lnTo>
                <a:lnTo>
                  <a:pt x="1304519" y="177800"/>
                </a:lnTo>
                <a:lnTo>
                  <a:pt x="1254806" y="190500"/>
                </a:lnTo>
                <a:lnTo>
                  <a:pt x="6751430" y="190500"/>
                </a:lnTo>
                <a:lnTo>
                  <a:pt x="6751079" y="165100"/>
                </a:lnTo>
                <a:lnTo>
                  <a:pt x="6750545" y="139700"/>
                </a:lnTo>
                <a:lnTo>
                  <a:pt x="1684865" y="139700"/>
                </a:lnTo>
                <a:lnTo>
                  <a:pt x="1638252" y="127000"/>
                </a:lnTo>
                <a:lnTo>
                  <a:pt x="1535608" y="127000"/>
                </a:lnTo>
                <a:lnTo>
                  <a:pt x="1476806" y="114300"/>
                </a:lnTo>
                <a:close/>
              </a:path>
              <a:path w="6752590" h="2120900">
                <a:moveTo>
                  <a:pt x="6738311" y="0"/>
                </a:moveTo>
                <a:lnTo>
                  <a:pt x="6676821" y="0"/>
                </a:lnTo>
                <a:lnTo>
                  <a:pt x="6530296" y="38100"/>
                </a:lnTo>
                <a:lnTo>
                  <a:pt x="6480086" y="38100"/>
                </a:lnTo>
                <a:lnTo>
                  <a:pt x="6378080" y="63500"/>
                </a:lnTo>
                <a:lnTo>
                  <a:pt x="6274479" y="63500"/>
                </a:lnTo>
                <a:lnTo>
                  <a:pt x="6222275" y="76200"/>
                </a:lnTo>
                <a:lnTo>
                  <a:pt x="5605213" y="76200"/>
                </a:lnTo>
                <a:lnTo>
                  <a:pt x="5556935" y="88900"/>
                </a:lnTo>
                <a:lnTo>
                  <a:pt x="2289797" y="88900"/>
                </a:lnTo>
                <a:lnTo>
                  <a:pt x="2129039" y="114300"/>
                </a:lnTo>
                <a:lnTo>
                  <a:pt x="1985949" y="139700"/>
                </a:lnTo>
                <a:lnTo>
                  <a:pt x="6750545" y="139700"/>
                </a:lnTo>
                <a:lnTo>
                  <a:pt x="6750010" y="114300"/>
                </a:lnTo>
                <a:lnTo>
                  <a:pt x="6748549" y="63500"/>
                </a:lnTo>
                <a:lnTo>
                  <a:pt x="6746671" y="12700"/>
                </a:lnTo>
                <a:lnTo>
                  <a:pt x="6738311" y="0"/>
                </a:lnTo>
                <a:close/>
              </a:path>
              <a:path w="6752590" h="2120900">
                <a:moveTo>
                  <a:pt x="5402296" y="63500"/>
                </a:moveTo>
                <a:lnTo>
                  <a:pt x="2569854" y="63500"/>
                </a:lnTo>
                <a:lnTo>
                  <a:pt x="2475153" y="88900"/>
                </a:lnTo>
                <a:lnTo>
                  <a:pt x="5556935" y="88900"/>
                </a:lnTo>
                <a:lnTo>
                  <a:pt x="5505412" y="76200"/>
                </a:lnTo>
                <a:lnTo>
                  <a:pt x="5453865" y="76200"/>
                </a:lnTo>
                <a:lnTo>
                  <a:pt x="5402296" y="63500"/>
                </a:lnTo>
                <a:close/>
              </a:path>
              <a:path w="6752590" h="2120900">
                <a:moveTo>
                  <a:pt x="3870127" y="50800"/>
                </a:moveTo>
                <a:lnTo>
                  <a:pt x="2665730" y="50800"/>
                </a:lnTo>
                <a:lnTo>
                  <a:pt x="2617652" y="63500"/>
                </a:lnTo>
                <a:lnTo>
                  <a:pt x="3921012" y="63500"/>
                </a:lnTo>
                <a:lnTo>
                  <a:pt x="3870127" y="50800"/>
                </a:lnTo>
                <a:close/>
              </a:path>
              <a:path w="6752590" h="2120900">
                <a:moveTo>
                  <a:pt x="5299098" y="50800"/>
                </a:moveTo>
                <a:lnTo>
                  <a:pt x="4678758" y="50800"/>
                </a:lnTo>
                <a:lnTo>
                  <a:pt x="4627018" y="63500"/>
                </a:lnTo>
                <a:lnTo>
                  <a:pt x="5350707" y="63500"/>
                </a:lnTo>
                <a:lnTo>
                  <a:pt x="5299098" y="50800"/>
                </a:lnTo>
                <a:close/>
              </a:path>
              <a:path w="6752590" h="2120900">
                <a:moveTo>
                  <a:pt x="3615315" y="38100"/>
                </a:moveTo>
                <a:lnTo>
                  <a:pt x="2762677" y="38100"/>
                </a:lnTo>
                <a:lnTo>
                  <a:pt x="2714076" y="50800"/>
                </a:lnTo>
                <a:lnTo>
                  <a:pt x="3666286" y="50800"/>
                </a:lnTo>
                <a:lnTo>
                  <a:pt x="3615315" y="38100"/>
                </a:lnTo>
                <a:close/>
              </a:path>
              <a:path w="6752590" h="2120900">
                <a:moveTo>
                  <a:pt x="3259846" y="25400"/>
                </a:moveTo>
                <a:lnTo>
                  <a:pt x="3009048" y="25400"/>
                </a:lnTo>
                <a:lnTo>
                  <a:pt x="2959368" y="38100"/>
                </a:lnTo>
                <a:lnTo>
                  <a:pt x="3310395" y="38100"/>
                </a:lnTo>
                <a:lnTo>
                  <a:pt x="3259846" y="25400"/>
                </a:lnTo>
                <a:close/>
              </a:path>
            </a:pathLst>
          </a:custGeom>
          <a:solidFill>
            <a:srgbClr val="FFFF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4651" y="1041400"/>
            <a:ext cx="3276600" cy="609600"/>
          </a:xfrm>
          <a:custGeom>
            <a:avLst/>
            <a:gdLst/>
            <a:ahLst/>
            <a:cxnLst/>
            <a:rect l="l" t="t" r="r" b="b"/>
            <a:pathLst>
              <a:path w="3276600" h="609600">
                <a:moveTo>
                  <a:pt x="1638300" y="0"/>
                </a:moveTo>
                <a:lnTo>
                  <a:pt x="1563312" y="313"/>
                </a:lnTo>
                <a:lnTo>
                  <a:pt x="1416005" y="2783"/>
                </a:lnTo>
                <a:lnTo>
                  <a:pt x="1272735" y="7620"/>
                </a:lnTo>
                <a:lnTo>
                  <a:pt x="1134082" y="14715"/>
                </a:lnTo>
                <a:lnTo>
                  <a:pt x="1000625" y="23961"/>
                </a:lnTo>
                <a:lnTo>
                  <a:pt x="872941" y="35250"/>
                </a:lnTo>
                <a:lnTo>
                  <a:pt x="811445" y="41627"/>
                </a:lnTo>
                <a:lnTo>
                  <a:pt x="751609" y="48475"/>
                </a:lnTo>
                <a:lnTo>
                  <a:pt x="693507" y="55779"/>
                </a:lnTo>
                <a:lnTo>
                  <a:pt x="637209" y="63527"/>
                </a:lnTo>
                <a:lnTo>
                  <a:pt x="582788" y="71705"/>
                </a:lnTo>
                <a:lnTo>
                  <a:pt x="530318" y="80299"/>
                </a:lnTo>
                <a:lnTo>
                  <a:pt x="479869" y="89296"/>
                </a:lnTo>
                <a:lnTo>
                  <a:pt x="431515" y="98683"/>
                </a:lnTo>
                <a:lnTo>
                  <a:pt x="385327" y="108446"/>
                </a:lnTo>
                <a:lnTo>
                  <a:pt x="341378" y="118571"/>
                </a:lnTo>
                <a:lnTo>
                  <a:pt x="299741" y="129046"/>
                </a:lnTo>
                <a:lnTo>
                  <a:pt x="260487" y="139856"/>
                </a:lnTo>
                <a:lnTo>
                  <a:pt x="223689" y="150988"/>
                </a:lnTo>
                <a:lnTo>
                  <a:pt x="157750" y="174166"/>
                </a:lnTo>
                <a:lnTo>
                  <a:pt x="102503" y="198470"/>
                </a:lnTo>
                <a:lnTo>
                  <a:pt x="58525" y="223793"/>
                </a:lnTo>
                <a:lnTo>
                  <a:pt x="26397" y="250027"/>
                </a:lnTo>
                <a:lnTo>
                  <a:pt x="1685" y="290852"/>
                </a:lnTo>
                <a:lnTo>
                  <a:pt x="0" y="304800"/>
                </a:lnTo>
                <a:lnTo>
                  <a:pt x="1685" y="318747"/>
                </a:lnTo>
                <a:lnTo>
                  <a:pt x="26397" y="359572"/>
                </a:lnTo>
                <a:lnTo>
                  <a:pt x="58525" y="385806"/>
                </a:lnTo>
                <a:lnTo>
                  <a:pt x="102503" y="411129"/>
                </a:lnTo>
                <a:lnTo>
                  <a:pt x="157750" y="435433"/>
                </a:lnTo>
                <a:lnTo>
                  <a:pt x="223689" y="458611"/>
                </a:lnTo>
                <a:lnTo>
                  <a:pt x="260487" y="469743"/>
                </a:lnTo>
                <a:lnTo>
                  <a:pt x="299741" y="480553"/>
                </a:lnTo>
                <a:lnTo>
                  <a:pt x="341378" y="491028"/>
                </a:lnTo>
                <a:lnTo>
                  <a:pt x="385327" y="501153"/>
                </a:lnTo>
                <a:lnTo>
                  <a:pt x="431515" y="510916"/>
                </a:lnTo>
                <a:lnTo>
                  <a:pt x="479869" y="520303"/>
                </a:lnTo>
                <a:lnTo>
                  <a:pt x="530318" y="529300"/>
                </a:lnTo>
                <a:lnTo>
                  <a:pt x="582788" y="537894"/>
                </a:lnTo>
                <a:lnTo>
                  <a:pt x="637209" y="546072"/>
                </a:lnTo>
                <a:lnTo>
                  <a:pt x="693507" y="553820"/>
                </a:lnTo>
                <a:lnTo>
                  <a:pt x="751609" y="561124"/>
                </a:lnTo>
                <a:lnTo>
                  <a:pt x="811445" y="567972"/>
                </a:lnTo>
                <a:lnTo>
                  <a:pt x="872941" y="574349"/>
                </a:lnTo>
                <a:lnTo>
                  <a:pt x="936025" y="580242"/>
                </a:lnTo>
                <a:lnTo>
                  <a:pt x="1066668" y="590523"/>
                </a:lnTo>
                <a:lnTo>
                  <a:pt x="1202795" y="598707"/>
                </a:lnTo>
                <a:lnTo>
                  <a:pt x="1343829" y="604687"/>
                </a:lnTo>
                <a:lnTo>
                  <a:pt x="1489190" y="608353"/>
                </a:lnTo>
                <a:lnTo>
                  <a:pt x="1638300" y="609600"/>
                </a:lnTo>
                <a:lnTo>
                  <a:pt x="1787409" y="608353"/>
                </a:lnTo>
                <a:lnTo>
                  <a:pt x="1932770" y="604687"/>
                </a:lnTo>
                <a:lnTo>
                  <a:pt x="2073804" y="598707"/>
                </a:lnTo>
                <a:lnTo>
                  <a:pt x="2209931" y="590523"/>
                </a:lnTo>
                <a:lnTo>
                  <a:pt x="2340574" y="580242"/>
                </a:lnTo>
                <a:lnTo>
                  <a:pt x="2403658" y="574349"/>
                </a:lnTo>
                <a:lnTo>
                  <a:pt x="2465154" y="567972"/>
                </a:lnTo>
                <a:lnTo>
                  <a:pt x="2524990" y="561124"/>
                </a:lnTo>
                <a:lnTo>
                  <a:pt x="2583092" y="553820"/>
                </a:lnTo>
                <a:lnTo>
                  <a:pt x="2639390" y="546072"/>
                </a:lnTo>
                <a:lnTo>
                  <a:pt x="2693811" y="537894"/>
                </a:lnTo>
                <a:lnTo>
                  <a:pt x="2746281" y="529300"/>
                </a:lnTo>
                <a:lnTo>
                  <a:pt x="2796730" y="520303"/>
                </a:lnTo>
                <a:lnTo>
                  <a:pt x="2845084" y="510916"/>
                </a:lnTo>
                <a:lnTo>
                  <a:pt x="2891272" y="501153"/>
                </a:lnTo>
                <a:lnTo>
                  <a:pt x="2935221" y="491028"/>
                </a:lnTo>
                <a:lnTo>
                  <a:pt x="2976858" y="480553"/>
                </a:lnTo>
                <a:lnTo>
                  <a:pt x="3016112" y="469743"/>
                </a:lnTo>
                <a:lnTo>
                  <a:pt x="3052910" y="458611"/>
                </a:lnTo>
                <a:lnTo>
                  <a:pt x="3118849" y="435433"/>
                </a:lnTo>
                <a:lnTo>
                  <a:pt x="3174096" y="411129"/>
                </a:lnTo>
                <a:lnTo>
                  <a:pt x="3218074" y="385806"/>
                </a:lnTo>
                <a:lnTo>
                  <a:pt x="3250202" y="359572"/>
                </a:lnTo>
                <a:lnTo>
                  <a:pt x="3274914" y="318747"/>
                </a:lnTo>
                <a:lnTo>
                  <a:pt x="3276600" y="304800"/>
                </a:lnTo>
                <a:lnTo>
                  <a:pt x="3274914" y="290852"/>
                </a:lnTo>
                <a:lnTo>
                  <a:pt x="3250202" y="250027"/>
                </a:lnTo>
                <a:lnTo>
                  <a:pt x="3218074" y="223793"/>
                </a:lnTo>
                <a:lnTo>
                  <a:pt x="3174096" y="198470"/>
                </a:lnTo>
                <a:lnTo>
                  <a:pt x="3118849" y="174166"/>
                </a:lnTo>
                <a:lnTo>
                  <a:pt x="3052910" y="150988"/>
                </a:lnTo>
                <a:lnTo>
                  <a:pt x="3016112" y="139856"/>
                </a:lnTo>
                <a:lnTo>
                  <a:pt x="2976858" y="129046"/>
                </a:lnTo>
                <a:lnTo>
                  <a:pt x="2935221" y="118571"/>
                </a:lnTo>
                <a:lnTo>
                  <a:pt x="2891272" y="108446"/>
                </a:lnTo>
                <a:lnTo>
                  <a:pt x="2845084" y="98683"/>
                </a:lnTo>
                <a:lnTo>
                  <a:pt x="2796730" y="89296"/>
                </a:lnTo>
                <a:lnTo>
                  <a:pt x="2746281" y="80299"/>
                </a:lnTo>
                <a:lnTo>
                  <a:pt x="2693811" y="71705"/>
                </a:lnTo>
                <a:lnTo>
                  <a:pt x="2639390" y="63527"/>
                </a:lnTo>
                <a:lnTo>
                  <a:pt x="2583092" y="55779"/>
                </a:lnTo>
                <a:lnTo>
                  <a:pt x="2524990" y="48475"/>
                </a:lnTo>
                <a:lnTo>
                  <a:pt x="2465154" y="41627"/>
                </a:lnTo>
                <a:lnTo>
                  <a:pt x="2403658" y="35250"/>
                </a:lnTo>
                <a:lnTo>
                  <a:pt x="2275974" y="23961"/>
                </a:lnTo>
                <a:lnTo>
                  <a:pt x="2142517" y="14715"/>
                </a:lnTo>
                <a:lnTo>
                  <a:pt x="2003864" y="7620"/>
                </a:lnTo>
                <a:lnTo>
                  <a:pt x="1860594" y="2783"/>
                </a:lnTo>
                <a:lnTo>
                  <a:pt x="1713287" y="313"/>
                </a:lnTo>
                <a:lnTo>
                  <a:pt x="16383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8451" y="990600"/>
            <a:ext cx="3276600" cy="609600"/>
          </a:xfrm>
          <a:custGeom>
            <a:avLst/>
            <a:gdLst/>
            <a:ahLst/>
            <a:cxnLst/>
            <a:rect l="l" t="t" r="r" b="b"/>
            <a:pathLst>
              <a:path w="3276600" h="609600">
                <a:moveTo>
                  <a:pt x="1638300" y="0"/>
                </a:moveTo>
                <a:lnTo>
                  <a:pt x="1563312" y="313"/>
                </a:lnTo>
                <a:lnTo>
                  <a:pt x="1416005" y="2783"/>
                </a:lnTo>
                <a:lnTo>
                  <a:pt x="1272735" y="7620"/>
                </a:lnTo>
                <a:lnTo>
                  <a:pt x="1134082" y="14715"/>
                </a:lnTo>
                <a:lnTo>
                  <a:pt x="1000625" y="23961"/>
                </a:lnTo>
                <a:lnTo>
                  <a:pt x="872941" y="35250"/>
                </a:lnTo>
                <a:lnTo>
                  <a:pt x="811445" y="41627"/>
                </a:lnTo>
                <a:lnTo>
                  <a:pt x="751609" y="48475"/>
                </a:lnTo>
                <a:lnTo>
                  <a:pt x="693507" y="55779"/>
                </a:lnTo>
                <a:lnTo>
                  <a:pt x="637209" y="63527"/>
                </a:lnTo>
                <a:lnTo>
                  <a:pt x="582788" y="71705"/>
                </a:lnTo>
                <a:lnTo>
                  <a:pt x="530318" y="80299"/>
                </a:lnTo>
                <a:lnTo>
                  <a:pt x="479869" y="89296"/>
                </a:lnTo>
                <a:lnTo>
                  <a:pt x="431515" y="98683"/>
                </a:lnTo>
                <a:lnTo>
                  <a:pt x="385327" y="108446"/>
                </a:lnTo>
                <a:lnTo>
                  <a:pt x="341378" y="118571"/>
                </a:lnTo>
                <a:lnTo>
                  <a:pt x="299741" y="129046"/>
                </a:lnTo>
                <a:lnTo>
                  <a:pt x="260487" y="139856"/>
                </a:lnTo>
                <a:lnTo>
                  <a:pt x="223689" y="150988"/>
                </a:lnTo>
                <a:lnTo>
                  <a:pt x="157750" y="174166"/>
                </a:lnTo>
                <a:lnTo>
                  <a:pt x="102503" y="198470"/>
                </a:lnTo>
                <a:lnTo>
                  <a:pt x="58525" y="223793"/>
                </a:lnTo>
                <a:lnTo>
                  <a:pt x="26397" y="250027"/>
                </a:lnTo>
                <a:lnTo>
                  <a:pt x="1685" y="290852"/>
                </a:lnTo>
                <a:lnTo>
                  <a:pt x="0" y="304800"/>
                </a:lnTo>
                <a:lnTo>
                  <a:pt x="1685" y="318747"/>
                </a:lnTo>
                <a:lnTo>
                  <a:pt x="26397" y="359572"/>
                </a:lnTo>
                <a:lnTo>
                  <a:pt x="58525" y="385806"/>
                </a:lnTo>
                <a:lnTo>
                  <a:pt x="102503" y="411129"/>
                </a:lnTo>
                <a:lnTo>
                  <a:pt x="157750" y="435433"/>
                </a:lnTo>
                <a:lnTo>
                  <a:pt x="223689" y="458611"/>
                </a:lnTo>
                <a:lnTo>
                  <a:pt x="260487" y="469743"/>
                </a:lnTo>
                <a:lnTo>
                  <a:pt x="299741" y="480553"/>
                </a:lnTo>
                <a:lnTo>
                  <a:pt x="341378" y="491028"/>
                </a:lnTo>
                <a:lnTo>
                  <a:pt x="385327" y="501153"/>
                </a:lnTo>
                <a:lnTo>
                  <a:pt x="431515" y="510916"/>
                </a:lnTo>
                <a:lnTo>
                  <a:pt x="479869" y="520303"/>
                </a:lnTo>
                <a:lnTo>
                  <a:pt x="530318" y="529300"/>
                </a:lnTo>
                <a:lnTo>
                  <a:pt x="582788" y="537894"/>
                </a:lnTo>
                <a:lnTo>
                  <a:pt x="637209" y="546072"/>
                </a:lnTo>
                <a:lnTo>
                  <a:pt x="693507" y="553820"/>
                </a:lnTo>
                <a:lnTo>
                  <a:pt x="751609" y="561124"/>
                </a:lnTo>
                <a:lnTo>
                  <a:pt x="811445" y="567972"/>
                </a:lnTo>
                <a:lnTo>
                  <a:pt x="872941" y="574349"/>
                </a:lnTo>
                <a:lnTo>
                  <a:pt x="936025" y="580242"/>
                </a:lnTo>
                <a:lnTo>
                  <a:pt x="1066668" y="590523"/>
                </a:lnTo>
                <a:lnTo>
                  <a:pt x="1202795" y="598707"/>
                </a:lnTo>
                <a:lnTo>
                  <a:pt x="1343829" y="604687"/>
                </a:lnTo>
                <a:lnTo>
                  <a:pt x="1489190" y="608353"/>
                </a:lnTo>
                <a:lnTo>
                  <a:pt x="1638300" y="609600"/>
                </a:lnTo>
                <a:lnTo>
                  <a:pt x="1787409" y="608353"/>
                </a:lnTo>
                <a:lnTo>
                  <a:pt x="1932770" y="604687"/>
                </a:lnTo>
                <a:lnTo>
                  <a:pt x="2073804" y="598707"/>
                </a:lnTo>
                <a:lnTo>
                  <a:pt x="2209931" y="590523"/>
                </a:lnTo>
                <a:lnTo>
                  <a:pt x="2340574" y="580242"/>
                </a:lnTo>
                <a:lnTo>
                  <a:pt x="2403658" y="574349"/>
                </a:lnTo>
                <a:lnTo>
                  <a:pt x="2465154" y="567972"/>
                </a:lnTo>
                <a:lnTo>
                  <a:pt x="2524990" y="561124"/>
                </a:lnTo>
                <a:lnTo>
                  <a:pt x="2583092" y="553820"/>
                </a:lnTo>
                <a:lnTo>
                  <a:pt x="2639390" y="546072"/>
                </a:lnTo>
                <a:lnTo>
                  <a:pt x="2693811" y="537894"/>
                </a:lnTo>
                <a:lnTo>
                  <a:pt x="2746281" y="529300"/>
                </a:lnTo>
                <a:lnTo>
                  <a:pt x="2796730" y="520303"/>
                </a:lnTo>
                <a:lnTo>
                  <a:pt x="2845084" y="510916"/>
                </a:lnTo>
                <a:lnTo>
                  <a:pt x="2891272" y="501153"/>
                </a:lnTo>
                <a:lnTo>
                  <a:pt x="2935221" y="491028"/>
                </a:lnTo>
                <a:lnTo>
                  <a:pt x="2976858" y="480553"/>
                </a:lnTo>
                <a:lnTo>
                  <a:pt x="3016112" y="469743"/>
                </a:lnTo>
                <a:lnTo>
                  <a:pt x="3052910" y="458611"/>
                </a:lnTo>
                <a:lnTo>
                  <a:pt x="3118849" y="435433"/>
                </a:lnTo>
                <a:lnTo>
                  <a:pt x="3174096" y="411129"/>
                </a:lnTo>
                <a:lnTo>
                  <a:pt x="3218074" y="385806"/>
                </a:lnTo>
                <a:lnTo>
                  <a:pt x="3250202" y="359572"/>
                </a:lnTo>
                <a:lnTo>
                  <a:pt x="3274914" y="318747"/>
                </a:lnTo>
                <a:lnTo>
                  <a:pt x="3276600" y="304800"/>
                </a:lnTo>
                <a:lnTo>
                  <a:pt x="3274914" y="290852"/>
                </a:lnTo>
                <a:lnTo>
                  <a:pt x="3250202" y="250027"/>
                </a:lnTo>
                <a:lnTo>
                  <a:pt x="3218074" y="223793"/>
                </a:lnTo>
                <a:lnTo>
                  <a:pt x="3174096" y="198470"/>
                </a:lnTo>
                <a:lnTo>
                  <a:pt x="3118849" y="174166"/>
                </a:lnTo>
                <a:lnTo>
                  <a:pt x="3052910" y="150988"/>
                </a:lnTo>
                <a:lnTo>
                  <a:pt x="3016112" y="139856"/>
                </a:lnTo>
                <a:lnTo>
                  <a:pt x="2976858" y="129046"/>
                </a:lnTo>
                <a:lnTo>
                  <a:pt x="2935221" y="118571"/>
                </a:lnTo>
                <a:lnTo>
                  <a:pt x="2891272" y="108446"/>
                </a:lnTo>
                <a:lnTo>
                  <a:pt x="2845084" y="98683"/>
                </a:lnTo>
                <a:lnTo>
                  <a:pt x="2796730" y="89296"/>
                </a:lnTo>
                <a:lnTo>
                  <a:pt x="2746281" y="80299"/>
                </a:lnTo>
                <a:lnTo>
                  <a:pt x="2693811" y="71705"/>
                </a:lnTo>
                <a:lnTo>
                  <a:pt x="2639390" y="63527"/>
                </a:lnTo>
                <a:lnTo>
                  <a:pt x="2583092" y="55779"/>
                </a:lnTo>
                <a:lnTo>
                  <a:pt x="2524990" y="48475"/>
                </a:lnTo>
                <a:lnTo>
                  <a:pt x="2465154" y="41627"/>
                </a:lnTo>
                <a:lnTo>
                  <a:pt x="2403658" y="35250"/>
                </a:lnTo>
                <a:lnTo>
                  <a:pt x="2275974" y="23961"/>
                </a:lnTo>
                <a:lnTo>
                  <a:pt x="2142517" y="14715"/>
                </a:lnTo>
                <a:lnTo>
                  <a:pt x="2003864" y="7620"/>
                </a:lnTo>
                <a:lnTo>
                  <a:pt x="1860594" y="2783"/>
                </a:lnTo>
                <a:lnTo>
                  <a:pt x="1713287" y="313"/>
                </a:lnTo>
                <a:lnTo>
                  <a:pt x="1638300" y="0"/>
                </a:lnTo>
                <a:close/>
              </a:path>
            </a:pathLst>
          </a:custGeom>
          <a:solidFill>
            <a:srgbClr val="B8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3139" y="1038606"/>
            <a:ext cx="3505835" cy="20821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solidFill>
                  <a:srgbClr val="DC0081"/>
                </a:solidFill>
                <a:latin typeface="Times New Roman"/>
                <a:cs typeface="Times New Roman"/>
              </a:rPr>
              <a:t>1.</a:t>
            </a:r>
            <a:r>
              <a:rPr dirty="0" sz="2900" b="1">
                <a:solidFill>
                  <a:srgbClr val="DC0081"/>
                </a:solidFill>
                <a:latin typeface="宋体"/>
                <a:cs typeface="宋体"/>
              </a:rPr>
              <a:t>栈初始化</a:t>
            </a:r>
            <a:endParaRPr sz="2900">
              <a:latin typeface="宋体"/>
              <a:cs typeface="宋体"/>
            </a:endParaRPr>
          </a:p>
          <a:p>
            <a:pPr marL="1079500">
              <a:lnSpc>
                <a:spcPts val="2810"/>
              </a:lnSpc>
              <a:spcBef>
                <a:spcPts val="2095"/>
              </a:spcBef>
              <a:tabLst>
                <a:tab pos="3310890" algn="l"/>
              </a:tabLst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void</a:t>
            </a:r>
            <a:r>
              <a:rPr dirty="0" sz="2600" spc="-1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initStack(	)</a:t>
            </a:r>
            <a:endParaRPr sz="2600">
              <a:latin typeface="Times New Roman"/>
              <a:cs typeface="Times New Roman"/>
            </a:endParaRPr>
          </a:p>
          <a:p>
            <a:pPr marL="1079500">
              <a:lnSpc>
                <a:spcPts val="2500"/>
              </a:lnSpc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1733550">
              <a:lnSpc>
                <a:spcPts val="2495"/>
              </a:lnSpc>
            </a:pPr>
            <a:r>
              <a:rPr dirty="0" sz="2600" spc="-240" b="1">
                <a:solidFill>
                  <a:srgbClr val="003399"/>
                </a:solidFill>
                <a:latin typeface="Times New Roman"/>
                <a:cs typeface="Times New Roman"/>
              </a:rPr>
              <a:t>T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o</a:t>
            </a:r>
            <a:r>
              <a:rPr dirty="0" sz="2600" spc="5" b="1">
                <a:solidFill>
                  <a:srgbClr val="003399"/>
                </a:solidFill>
                <a:latin typeface="Times New Roman"/>
                <a:cs typeface="Times New Roman"/>
              </a:rPr>
              <a:t>p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=N</a:t>
            </a:r>
            <a:r>
              <a:rPr dirty="0" sz="2600" spc="5" b="1">
                <a:solidFill>
                  <a:srgbClr val="003399"/>
                </a:solidFill>
                <a:latin typeface="Times New Roman"/>
                <a:cs typeface="Times New Roman"/>
              </a:rPr>
              <a:t>U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LL;</a:t>
            </a:r>
            <a:endParaRPr sz="2600">
              <a:latin typeface="Times New Roman"/>
              <a:cs typeface="Times New Roman"/>
            </a:endParaRPr>
          </a:p>
          <a:p>
            <a:pPr marL="1079500">
              <a:lnSpc>
                <a:spcPts val="2810"/>
              </a:lnSpc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3021831"/>
            <a:ext cx="10176296" cy="3381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33345" y="4594605"/>
            <a:ext cx="3539490" cy="131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  <a:tabLst>
                <a:tab pos="562610" algn="l"/>
              </a:tabLst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int	isEmpty(</a:t>
            </a:r>
            <a:r>
              <a:rPr dirty="0" sz="2600" spc="-2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algn="ctr" marL="577215">
              <a:lnSpc>
                <a:spcPts val="2340"/>
              </a:lnSpc>
            </a:pPr>
            <a:r>
              <a:rPr dirty="0" sz="2600" spc="-10" b="1">
                <a:solidFill>
                  <a:srgbClr val="003399"/>
                </a:solidFill>
                <a:latin typeface="Times New Roman"/>
                <a:cs typeface="Times New Roman"/>
              </a:rPr>
              <a:t>return</a:t>
            </a:r>
            <a:r>
              <a:rPr dirty="0" sz="2600" spc="-13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600" spc="-20" b="1">
                <a:solidFill>
                  <a:srgbClr val="003399"/>
                </a:solidFill>
                <a:latin typeface="Times New Roman"/>
                <a:cs typeface="Times New Roman"/>
              </a:rPr>
              <a:t>Top==NULL;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30"/>
              </a:lnSpc>
            </a:pPr>
            <a:r>
              <a:rPr dirty="0" sz="2600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840739" y="3834765"/>
            <a:ext cx="3265804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b="1">
                <a:solidFill>
                  <a:srgbClr val="DC0081"/>
                </a:solidFill>
                <a:latin typeface="Times New Roman"/>
                <a:cs typeface="Times New Roman"/>
              </a:rPr>
              <a:t>2.</a:t>
            </a:r>
            <a:r>
              <a:rPr dirty="0" sz="2900" b="1">
                <a:solidFill>
                  <a:srgbClr val="DC0081"/>
                </a:solidFill>
                <a:latin typeface="宋体"/>
                <a:cs typeface="宋体"/>
              </a:rPr>
              <a:t>测试堆栈是否为空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0176" y="2907919"/>
            <a:ext cx="2069464" cy="1270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0000"/>
                </a:solidFill>
                <a:latin typeface="宋体"/>
                <a:cs typeface="宋体"/>
              </a:rPr>
              <a:t>思考</a:t>
            </a:r>
            <a:endParaRPr sz="4400">
              <a:latin typeface="宋体"/>
              <a:cs typeface="宋体"/>
            </a:endParaRPr>
          </a:p>
          <a:p>
            <a:pPr marL="12700" marR="5080">
              <a:lnSpc>
                <a:spcPts val="2050"/>
              </a:lnSpc>
              <a:spcBef>
                <a:spcPts val="415"/>
              </a:spcBef>
            </a:pPr>
            <a:r>
              <a:rPr dirty="0" sz="2000" spc="5" b="1">
                <a:solidFill>
                  <a:srgbClr val="6F2F9F"/>
                </a:solidFill>
                <a:latin typeface="宋体"/>
                <a:cs typeface="宋体"/>
              </a:rPr>
              <a:t>为什么不需要</a:t>
            </a:r>
            <a:r>
              <a:rPr dirty="0" sz="2000" spc="-5" b="1">
                <a:solidFill>
                  <a:srgbClr val="6F2F9F"/>
                </a:solidFill>
                <a:latin typeface="宋体"/>
                <a:cs typeface="宋体"/>
              </a:rPr>
              <a:t>测试 </a:t>
            </a:r>
            <a:r>
              <a:rPr dirty="0" sz="2000" spc="5" b="1">
                <a:solidFill>
                  <a:srgbClr val="6F2F9F"/>
                </a:solidFill>
                <a:latin typeface="宋体"/>
                <a:cs typeface="宋体"/>
              </a:rPr>
              <a:t>栈是否已满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290732"/>
            <a:ext cx="4597400" cy="993775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pc="-5"/>
              <a:t>链栈的基本算法：进栈</a:t>
            </a:r>
          </a:p>
          <a:p>
            <a:pPr marL="998855">
              <a:lnSpc>
                <a:spcPct val="100000"/>
              </a:lnSpc>
              <a:spcBef>
                <a:spcPts val="325"/>
              </a:spcBef>
            </a:pPr>
            <a:r>
              <a:rPr dirty="0" sz="2000">
                <a:solidFill>
                  <a:srgbClr val="FF3300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68496" y="1821179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464819" y="0"/>
                </a:moveTo>
                <a:lnTo>
                  <a:pt x="464819" y="76200"/>
                </a:lnTo>
                <a:lnTo>
                  <a:pt x="525779" y="45720"/>
                </a:lnTo>
                <a:lnTo>
                  <a:pt x="477519" y="45720"/>
                </a:lnTo>
                <a:lnTo>
                  <a:pt x="477519" y="30480"/>
                </a:lnTo>
                <a:lnTo>
                  <a:pt x="525780" y="30480"/>
                </a:lnTo>
                <a:lnTo>
                  <a:pt x="464819" y="0"/>
                </a:lnTo>
                <a:close/>
              </a:path>
              <a:path w="541020" h="76200">
                <a:moveTo>
                  <a:pt x="464819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464819" y="45720"/>
                </a:lnTo>
                <a:lnTo>
                  <a:pt x="464819" y="30480"/>
                </a:lnTo>
                <a:close/>
              </a:path>
              <a:path w="541020" h="76200">
                <a:moveTo>
                  <a:pt x="525780" y="30480"/>
                </a:moveTo>
                <a:lnTo>
                  <a:pt x="477519" y="30480"/>
                </a:lnTo>
                <a:lnTo>
                  <a:pt x="477519" y="45720"/>
                </a:lnTo>
                <a:lnTo>
                  <a:pt x="525779" y="45720"/>
                </a:lnTo>
                <a:lnTo>
                  <a:pt x="541019" y="38100"/>
                </a:lnTo>
                <a:lnTo>
                  <a:pt x="52578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58384" y="1802892"/>
            <a:ext cx="693420" cy="76200"/>
          </a:xfrm>
          <a:custGeom>
            <a:avLst/>
            <a:gdLst/>
            <a:ahLst/>
            <a:cxnLst/>
            <a:rect l="l" t="t" r="r" b="b"/>
            <a:pathLst>
              <a:path w="693420" h="76200">
                <a:moveTo>
                  <a:pt x="617219" y="0"/>
                </a:moveTo>
                <a:lnTo>
                  <a:pt x="617219" y="76200"/>
                </a:lnTo>
                <a:lnTo>
                  <a:pt x="678179" y="45720"/>
                </a:lnTo>
                <a:lnTo>
                  <a:pt x="629919" y="45720"/>
                </a:lnTo>
                <a:lnTo>
                  <a:pt x="629919" y="30480"/>
                </a:lnTo>
                <a:lnTo>
                  <a:pt x="678180" y="30480"/>
                </a:lnTo>
                <a:lnTo>
                  <a:pt x="617219" y="0"/>
                </a:lnTo>
                <a:close/>
              </a:path>
              <a:path w="693420" h="76200">
                <a:moveTo>
                  <a:pt x="617219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617219" y="45720"/>
                </a:lnTo>
                <a:lnTo>
                  <a:pt x="617219" y="30480"/>
                </a:lnTo>
                <a:close/>
              </a:path>
              <a:path w="693420" h="76200">
                <a:moveTo>
                  <a:pt x="678180" y="30480"/>
                </a:moveTo>
                <a:lnTo>
                  <a:pt x="629919" y="30480"/>
                </a:lnTo>
                <a:lnTo>
                  <a:pt x="629919" y="45720"/>
                </a:lnTo>
                <a:lnTo>
                  <a:pt x="678179" y="45720"/>
                </a:lnTo>
                <a:lnTo>
                  <a:pt x="693419" y="38100"/>
                </a:lnTo>
                <a:lnTo>
                  <a:pt x="67818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72883" y="1821179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464820" y="0"/>
                </a:moveTo>
                <a:lnTo>
                  <a:pt x="464820" y="76200"/>
                </a:lnTo>
                <a:lnTo>
                  <a:pt x="525779" y="45720"/>
                </a:lnTo>
                <a:lnTo>
                  <a:pt x="477520" y="45720"/>
                </a:lnTo>
                <a:lnTo>
                  <a:pt x="477520" y="30480"/>
                </a:lnTo>
                <a:lnTo>
                  <a:pt x="525780" y="30480"/>
                </a:lnTo>
                <a:lnTo>
                  <a:pt x="464820" y="0"/>
                </a:lnTo>
                <a:close/>
              </a:path>
              <a:path w="541020" h="76200">
                <a:moveTo>
                  <a:pt x="46482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464820" y="45720"/>
                </a:lnTo>
                <a:lnTo>
                  <a:pt x="464820" y="30480"/>
                </a:lnTo>
                <a:close/>
              </a:path>
              <a:path w="541020" h="76200">
                <a:moveTo>
                  <a:pt x="525780" y="30480"/>
                </a:moveTo>
                <a:lnTo>
                  <a:pt x="477520" y="30480"/>
                </a:lnTo>
                <a:lnTo>
                  <a:pt x="477520" y="45720"/>
                </a:lnTo>
                <a:lnTo>
                  <a:pt x="525779" y="45720"/>
                </a:lnTo>
                <a:lnTo>
                  <a:pt x="541020" y="38100"/>
                </a:lnTo>
                <a:lnTo>
                  <a:pt x="525780" y="3048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98767" y="1558290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......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6570" y="1323594"/>
            <a:ext cx="233933" cy="233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95066" y="1634489"/>
            <a:ext cx="685800" cy="398145"/>
          </a:xfrm>
          <a:custGeom>
            <a:avLst/>
            <a:gdLst/>
            <a:ahLst/>
            <a:cxnLst/>
            <a:rect l="l" t="t" r="r" b="b"/>
            <a:pathLst>
              <a:path w="685800" h="398144">
                <a:moveTo>
                  <a:pt x="0" y="397763"/>
                </a:moveTo>
                <a:lnTo>
                  <a:pt x="685800" y="397763"/>
                </a:lnTo>
                <a:lnTo>
                  <a:pt x="6858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0865" y="1634489"/>
            <a:ext cx="228600" cy="398145"/>
          </a:xfrm>
          <a:custGeom>
            <a:avLst/>
            <a:gdLst/>
            <a:ahLst/>
            <a:cxnLst/>
            <a:rect l="l" t="t" r="r" b="b"/>
            <a:pathLst>
              <a:path w="228600" h="398144">
                <a:moveTo>
                  <a:pt x="0" y="397763"/>
                </a:moveTo>
                <a:lnTo>
                  <a:pt x="228600" y="397763"/>
                </a:lnTo>
                <a:lnTo>
                  <a:pt x="2286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6665" y="1634489"/>
            <a:ext cx="685800" cy="398145"/>
          </a:xfrm>
          <a:custGeom>
            <a:avLst/>
            <a:gdLst/>
            <a:ahLst/>
            <a:cxnLst/>
            <a:rect l="l" t="t" r="r" b="b"/>
            <a:pathLst>
              <a:path w="685800" h="398144">
                <a:moveTo>
                  <a:pt x="0" y="397763"/>
                </a:moveTo>
                <a:lnTo>
                  <a:pt x="685800" y="397763"/>
                </a:lnTo>
                <a:lnTo>
                  <a:pt x="6858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52465" y="1634489"/>
            <a:ext cx="228600" cy="398145"/>
          </a:xfrm>
          <a:custGeom>
            <a:avLst/>
            <a:gdLst/>
            <a:ahLst/>
            <a:cxnLst/>
            <a:rect l="l" t="t" r="r" b="b"/>
            <a:pathLst>
              <a:path w="228600" h="398144">
                <a:moveTo>
                  <a:pt x="0" y="397763"/>
                </a:moveTo>
                <a:lnTo>
                  <a:pt x="228600" y="397763"/>
                </a:lnTo>
                <a:lnTo>
                  <a:pt x="2286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300466" y="1634489"/>
            <a:ext cx="228600" cy="398145"/>
          </a:xfrm>
          <a:prstGeom prst="rect">
            <a:avLst/>
          </a:prstGeom>
          <a:ln w="19811">
            <a:solidFill>
              <a:srgbClr val="0033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53975">
              <a:lnSpc>
                <a:spcPts val="2855"/>
              </a:lnSpc>
              <a:spcBef>
                <a:spcPts val="275"/>
              </a:spcBef>
            </a:pPr>
            <a:r>
              <a:rPr dirty="0" sz="2400" spc="-5"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1760" y="1812798"/>
            <a:ext cx="543560" cy="76200"/>
          </a:xfrm>
          <a:custGeom>
            <a:avLst/>
            <a:gdLst/>
            <a:ahLst/>
            <a:cxnLst/>
            <a:rect l="l" t="t" r="r" b="b"/>
            <a:pathLst>
              <a:path w="543560" h="76200">
                <a:moveTo>
                  <a:pt x="467106" y="0"/>
                </a:moveTo>
                <a:lnTo>
                  <a:pt x="467106" y="76200"/>
                </a:lnTo>
                <a:lnTo>
                  <a:pt x="523494" y="48005"/>
                </a:lnTo>
                <a:lnTo>
                  <a:pt x="479806" y="48005"/>
                </a:lnTo>
                <a:lnTo>
                  <a:pt x="479806" y="28193"/>
                </a:lnTo>
                <a:lnTo>
                  <a:pt x="523493" y="28193"/>
                </a:lnTo>
                <a:lnTo>
                  <a:pt x="467106" y="0"/>
                </a:lnTo>
                <a:close/>
              </a:path>
              <a:path w="543560" h="76200">
                <a:moveTo>
                  <a:pt x="467106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467106" y="48005"/>
                </a:lnTo>
                <a:lnTo>
                  <a:pt x="467106" y="28193"/>
                </a:lnTo>
                <a:close/>
              </a:path>
              <a:path w="543560" h="76200">
                <a:moveTo>
                  <a:pt x="523493" y="28193"/>
                </a:moveTo>
                <a:lnTo>
                  <a:pt x="479806" y="28193"/>
                </a:lnTo>
                <a:lnTo>
                  <a:pt x="479806" y="48005"/>
                </a:lnTo>
                <a:lnTo>
                  <a:pt x="523494" y="48005"/>
                </a:lnTo>
                <a:lnTo>
                  <a:pt x="543306" y="38100"/>
                </a:lnTo>
                <a:lnTo>
                  <a:pt x="523493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99666" y="1639061"/>
            <a:ext cx="685800" cy="39814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85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item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99666" y="1639061"/>
            <a:ext cx="685800" cy="398145"/>
          </a:xfrm>
          <a:custGeom>
            <a:avLst/>
            <a:gdLst/>
            <a:ahLst/>
            <a:cxnLst/>
            <a:rect l="l" t="t" r="r" b="b"/>
            <a:pathLst>
              <a:path w="685800" h="398144">
                <a:moveTo>
                  <a:pt x="0" y="397763"/>
                </a:moveTo>
                <a:lnTo>
                  <a:pt x="685800" y="397763"/>
                </a:lnTo>
                <a:lnTo>
                  <a:pt x="6858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85466" y="1639061"/>
            <a:ext cx="228600" cy="398145"/>
          </a:xfrm>
          <a:custGeom>
            <a:avLst/>
            <a:gdLst/>
            <a:ahLst/>
            <a:cxnLst/>
            <a:rect l="l" t="t" r="r" b="b"/>
            <a:pathLst>
              <a:path w="228600" h="398144">
                <a:moveTo>
                  <a:pt x="0" y="397763"/>
                </a:moveTo>
                <a:lnTo>
                  <a:pt x="228600" y="397763"/>
                </a:lnTo>
                <a:lnTo>
                  <a:pt x="228600" y="0"/>
                </a:lnTo>
                <a:lnTo>
                  <a:pt x="0" y="0"/>
                </a:lnTo>
                <a:lnTo>
                  <a:pt x="0" y="397763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10333" y="196634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65704" y="1312163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199" y="304800"/>
                </a:lnTo>
                <a:lnTo>
                  <a:pt x="4571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52066" y="1279397"/>
            <a:ext cx="471170" cy="318770"/>
          </a:xfrm>
          <a:custGeom>
            <a:avLst/>
            <a:gdLst/>
            <a:ahLst/>
            <a:cxnLst/>
            <a:rect l="l" t="t" r="r" b="b"/>
            <a:pathLst>
              <a:path w="471169" h="318769">
                <a:moveTo>
                  <a:pt x="28193" y="269239"/>
                </a:moveTo>
                <a:lnTo>
                  <a:pt x="0" y="318515"/>
                </a:lnTo>
                <a:lnTo>
                  <a:pt x="56387" y="311530"/>
                </a:lnTo>
                <a:lnTo>
                  <a:pt x="52408" y="305562"/>
                </a:lnTo>
                <a:lnTo>
                  <a:pt x="37210" y="305562"/>
                </a:lnTo>
                <a:lnTo>
                  <a:pt x="26161" y="289178"/>
                </a:lnTo>
                <a:lnTo>
                  <a:pt x="36771" y="282106"/>
                </a:lnTo>
                <a:lnTo>
                  <a:pt x="28193" y="269239"/>
                </a:lnTo>
                <a:close/>
              </a:path>
              <a:path w="471169" h="318769">
                <a:moveTo>
                  <a:pt x="36771" y="282106"/>
                </a:moveTo>
                <a:lnTo>
                  <a:pt x="26161" y="289178"/>
                </a:lnTo>
                <a:lnTo>
                  <a:pt x="37210" y="305562"/>
                </a:lnTo>
                <a:lnTo>
                  <a:pt x="47733" y="298549"/>
                </a:lnTo>
                <a:lnTo>
                  <a:pt x="36771" y="282106"/>
                </a:lnTo>
                <a:close/>
              </a:path>
              <a:path w="471169" h="318769">
                <a:moveTo>
                  <a:pt x="47733" y="298549"/>
                </a:moveTo>
                <a:lnTo>
                  <a:pt x="37210" y="305562"/>
                </a:lnTo>
                <a:lnTo>
                  <a:pt x="52408" y="305562"/>
                </a:lnTo>
                <a:lnTo>
                  <a:pt x="47733" y="298549"/>
                </a:lnTo>
                <a:close/>
              </a:path>
              <a:path w="471169" h="318769">
                <a:moveTo>
                  <a:pt x="459994" y="0"/>
                </a:moveTo>
                <a:lnTo>
                  <a:pt x="36771" y="282106"/>
                </a:lnTo>
                <a:lnTo>
                  <a:pt x="47733" y="298549"/>
                </a:lnTo>
                <a:lnTo>
                  <a:pt x="470915" y="16510"/>
                </a:lnTo>
                <a:lnTo>
                  <a:pt x="4599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14983" y="2708655"/>
            <a:ext cx="8229600" cy="4072254"/>
          </a:xfrm>
          <a:custGeom>
            <a:avLst/>
            <a:gdLst/>
            <a:ahLst/>
            <a:cxnLst/>
            <a:rect l="l" t="t" r="r" b="b"/>
            <a:pathLst>
              <a:path w="8229600" h="4072254">
                <a:moveTo>
                  <a:pt x="0" y="4072128"/>
                </a:moveTo>
                <a:lnTo>
                  <a:pt x="8229600" y="4072128"/>
                </a:lnTo>
                <a:lnTo>
                  <a:pt x="8229600" y="0"/>
                </a:lnTo>
                <a:lnTo>
                  <a:pt x="0" y="0"/>
                </a:lnTo>
                <a:lnTo>
                  <a:pt x="0" y="407212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2583" y="2581655"/>
            <a:ext cx="8229600" cy="4072254"/>
          </a:xfrm>
          <a:custGeom>
            <a:avLst/>
            <a:gdLst/>
            <a:ahLst/>
            <a:cxnLst/>
            <a:rect l="l" t="t" r="r" b="b"/>
            <a:pathLst>
              <a:path w="8229600" h="4072254">
                <a:moveTo>
                  <a:pt x="0" y="4072128"/>
                </a:moveTo>
                <a:lnTo>
                  <a:pt x="8229600" y="4072128"/>
                </a:lnTo>
                <a:lnTo>
                  <a:pt x="8229600" y="0"/>
                </a:lnTo>
                <a:lnTo>
                  <a:pt x="0" y="0"/>
                </a:lnTo>
                <a:lnTo>
                  <a:pt x="0" y="4072128"/>
                </a:lnTo>
                <a:close/>
              </a:path>
            </a:pathLst>
          </a:custGeom>
          <a:solidFill>
            <a:srgbClr val="FFF3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14983" y="2679573"/>
            <a:ext cx="8077200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8975" marR="3914140" indent="-475615">
              <a:lnSpc>
                <a:spcPct val="100000"/>
              </a:lnSpc>
              <a:spcBef>
                <a:spcPts val="95"/>
              </a:spcBef>
              <a:tabLst>
                <a:tab pos="953135" algn="l"/>
              </a:tabLst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void	push( </a:t>
            </a:r>
            <a:r>
              <a:rPr dirty="0" sz="25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item ){  Nodeptr</a:t>
            </a:r>
            <a:r>
              <a:rPr dirty="0" sz="2500" spc="-3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p;</a:t>
            </a:r>
            <a:endParaRPr sz="2500">
              <a:latin typeface="Times New Roman"/>
              <a:cs typeface="Times New Roman"/>
            </a:endParaRPr>
          </a:p>
          <a:p>
            <a:pPr marL="1245235" marR="886460" indent="-556260">
              <a:lnSpc>
                <a:spcPct val="100000"/>
              </a:lnSpc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if( (p=(Nodeptr)malloc(sizeof(Node)))==NULL )  </a:t>
            </a:r>
            <a:r>
              <a:rPr dirty="0" sz="2500" spc="-10" b="1">
                <a:solidFill>
                  <a:srgbClr val="003399"/>
                </a:solidFill>
                <a:latin typeface="Times New Roman"/>
                <a:cs typeface="Times New Roman"/>
              </a:rPr>
              <a:t>Error(“No</a:t>
            </a:r>
            <a:r>
              <a:rPr dirty="0" sz="2500" spc="2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memory!”);</a:t>
            </a:r>
            <a:endParaRPr sz="2500">
              <a:latin typeface="Times New Roman"/>
              <a:cs typeface="Times New Roman"/>
            </a:endParaRPr>
          </a:p>
          <a:p>
            <a:pPr marL="688975">
              <a:lnSpc>
                <a:spcPct val="100000"/>
              </a:lnSpc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else{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97203" y="4632170"/>
          <a:ext cx="7526655" cy="1875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/>
                <a:gridCol w="2604770"/>
                <a:gridCol w="4076064"/>
              </a:tblGrid>
              <a:tr h="11281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2725"/>
                        </a:lnSpc>
                      </a:pPr>
                      <a:r>
                        <a:rPr dirty="0" sz="25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p-&gt;data=item;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12090" marR="581025" indent="5715">
                        <a:lnSpc>
                          <a:spcPct val="100000"/>
                        </a:lnSpc>
                      </a:pPr>
                      <a:r>
                        <a:rPr dirty="0" sz="25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5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5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5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25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5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2500" spc="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500" spc="-22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5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op;  </a:t>
                      </a:r>
                      <a:r>
                        <a:rPr dirty="0" sz="2500" spc="-4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Top=p;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/*</a:t>
                      </a:r>
                      <a:r>
                        <a:rPr dirty="0" sz="2200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将</a:t>
                      </a:r>
                      <a:r>
                        <a:rPr dirty="0" sz="22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dirty="0" sz="2200" spc="-5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送新结点数据域</a:t>
                      </a:r>
                      <a:r>
                        <a:rPr dirty="0" sz="2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*/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226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/*</a:t>
                      </a:r>
                      <a:r>
                        <a:rPr dirty="0" sz="2200" spc="-5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将新结点插在链表最前</a:t>
                      </a:r>
                      <a:r>
                        <a:rPr dirty="0" sz="2200" spc="-25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面</a:t>
                      </a:r>
                      <a:r>
                        <a:rPr dirty="0" sz="2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*/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73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2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/*</a:t>
                      </a:r>
                      <a:r>
                        <a:rPr dirty="0" sz="2200" spc="-5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修改栈顶指针的指</a:t>
                      </a:r>
                      <a:r>
                        <a:rPr dirty="0" sz="2200" spc="-20" b="1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向</a:t>
                      </a:r>
                      <a:r>
                        <a:rPr dirty="0" sz="2200" spc="-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*/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solidFill>
                      <a:srgbClr val="FFF3E7"/>
                    </a:solidFill>
                  </a:tcPr>
                </a:tc>
              </a:tr>
              <a:tr h="381119">
                <a:tc>
                  <a:txBody>
                    <a:bodyPr/>
                    <a:lstStyle/>
                    <a:p>
                      <a:pPr marL="506730">
                        <a:lnSpc>
                          <a:spcPts val="2845"/>
                        </a:lnSpc>
                      </a:pPr>
                      <a:r>
                        <a:rPr dirty="0" sz="2500" b="1">
                          <a:solidFill>
                            <a:srgbClr val="003399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</a:tr>
              <a:tr h="366021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dirty="0" sz="2500" b="1">
                          <a:solidFill>
                            <a:srgbClr val="003399"/>
                          </a:solidFill>
                          <a:latin typeface="Times New Roman"/>
                          <a:cs typeface="Times New Roman"/>
                        </a:rPr>
                        <a:t>}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3E7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8608852" y="2098204"/>
            <a:ext cx="3117215" cy="770255"/>
          </a:xfrm>
          <a:custGeom>
            <a:avLst/>
            <a:gdLst/>
            <a:ahLst/>
            <a:cxnLst/>
            <a:rect l="l" t="t" r="r" b="b"/>
            <a:pathLst>
              <a:path w="3117215" h="770255">
                <a:moveTo>
                  <a:pt x="282797" y="253327"/>
                </a:moveTo>
                <a:lnTo>
                  <a:pt x="284287" y="205517"/>
                </a:lnTo>
                <a:lnTo>
                  <a:pt x="324803" y="161414"/>
                </a:lnTo>
                <a:lnTo>
                  <a:pt x="358084" y="141463"/>
                </a:lnTo>
                <a:lnTo>
                  <a:pt x="399188" y="123291"/>
                </a:lnTo>
                <a:lnTo>
                  <a:pt x="447469" y="107182"/>
                </a:lnTo>
                <a:lnTo>
                  <a:pt x="502285" y="93419"/>
                </a:lnTo>
                <a:lnTo>
                  <a:pt x="562989" y="82286"/>
                </a:lnTo>
                <a:lnTo>
                  <a:pt x="628937" y="74069"/>
                </a:lnTo>
                <a:lnTo>
                  <a:pt x="699484" y="69050"/>
                </a:lnTo>
                <a:lnTo>
                  <a:pt x="753526" y="67595"/>
                </a:lnTo>
                <a:lnTo>
                  <a:pt x="807378" y="68161"/>
                </a:lnTo>
                <a:lnTo>
                  <a:pt x="860552" y="70717"/>
                </a:lnTo>
                <a:lnTo>
                  <a:pt x="912562" y="75231"/>
                </a:lnTo>
                <a:lnTo>
                  <a:pt x="962921" y="81670"/>
                </a:lnTo>
                <a:lnTo>
                  <a:pt x="1011142" y="90005"/>
                </a:lnTo>
                <a:lnTo>
                  <a:pt x="1041463" y="73774"/>
                </a:lnTo>
                <a:lnTo>
                  <a:pt x="1077580" y="59566"/>
                </a:lnTo>
                <a:lnTo>
                  <a:pt x="1118689" y="47464"/>
                </a:lnTo>
                <a:lnTo>
                  <a:pt x="1163987" y="37550"/>
                </a:lnTo>
                <a:lnTo>
                  <a:pt x="1212669" y="29908"/>
                </a:lnTo>
                <a:lnTo>
                  <a:pt x="1263932" y="24621"/>
                </a:lnTo>
                <a:lnTo>
                  <a:pt x="1316972" y="21772"/>
                </a:lnTo>
                <a:lnTo>
                  <a:pt x="1370985" y="21443"/>
                </a:lnTo>
                <a:lnTo>
                  <a:pt x="1425168" y="23718"/>
                </a:lnTo>
                <a:lnTo>
                  <a:pt x="1478716" y="28679"/>
                </a:lnTo>
                <a:lnTo>
                  <a:pt x="1530826" y="36411"/>
                </a:lnTo>
                <a:lnTo>
                  <a:pt x="1577912" y="46301"/>
                </a:lnTo>
                <a:lnTo>
                  <a:pt x="1620234" y="58382"/>
                </a:lnTo>
                <a:lnTo>
                  <a:pt x="1649989" y="42115"/>
                </a:lnTo>
                <a:lnTo>
                  <a:pt x="1686809" y="28286"/>
                </a:lnTo>
                <a:lnTo>
                  <a:pt x="1729501" y="17027"/>
                </a:lnTo>
                <a:lnTo>
                  <a:pt x="1776873" y="8471"/>
                </a:lnTo>
                <a:lnTo>
                  <a:pt x="1827729" y="2751"/>
                </a:lnTo>
                <a:lnTo>
                  <a:pt x="1880876" y="0"/>
                </a:lnTo>
                <a:lnTo>
                  <a:pt x="1935121" y="349"/>
                </a:lnTo>
                <a:lnTo>
                  <a:pt x="1989270" y="3933"/>
                </a:lnTo>
                <a:lnTo>
                  <a:pt x="2042128" y="10884"/>
                </a:lnTo>
                <a:lnTo>
                  <a:pt x="2102231" y="24092"/>
                </a:lnTo>
                <a:lnTo>
                  <a:pt x="2151856" y="41491"/>
                </a:lnTo>
                <a:lnTo>
                  <a:pt x="2192058" y="27939"/>
                </a:lnTo>
                <a:lnTo>
                  <a:pt x="2237002" y="17022"/>
                </a:lnTo>
                <a:lnTo>
                  <a:pt x="2285673" y="8764"/>
                </a:lnTo>
                <a:lnTo>
                  <a:pt x="2337053" y="3196"/>
                </a:lnTo>
                <a:lnTo>
                  <a:pt x="2390124" y="343"/>
                </a:lnTo>
                <a:lnTo>
                  <a:pt x="2443870" y="233"/>
                </a:lnTo>
                <a:lnTo>
                  <a:pt x="2497273" y="2894"/>
                </a:lnTo>
                <a:lnTo>
                  <a:pt x="2549316" y="8353"/>
                </a:lnTo>
                <a:lnTo>
                  <a:pt x="2598981" y="16637"/>
                </a:lnTo>
                <a:lnTo>
                  <a:pt x="2645251" y="27775"/>
                </a:lnTo>
                <a:lnTo>
                  <a:pt x="2687836" y="42209"/>
                </a:lnTo>
                <a:lnTo>
                  <a:pt x="2722182" y="58763"/>
                </a:lnTo>
                <a:lnTo>
                  <a:pt x="2763488" y="96609"/>
                </a:lnTo>
                <a:lnTo>
                  <a:pt x="2828498" y="104742"/>
                </a:lnTo>
                <a:lnTo>
                  <a:pt x="2886534" y="116311"/>
                </a:lnTo>
                <a:lnTo>
                  <a:pt x="2936834" y="130866"/>
                </a:lnTo>
                <a:lnTo>
                  <a:pt x="2978632" y="147958"/>
                </a:lnTo>
                <a:lnTo>
                  <a:pt x="3033669" y="187955"/>
                </a:lnTo>
                <a:lnTo>
                  <a:pt x="3045532" y="232705"/>
                </a:lnTo>
                <a:lnTo>
                  <a:pt x="3033363" y="255740"/>
                </a:lnTo>
                <a:lnTo>
                  <a:pt x="3028664" y="261455"/>
                </a:lnTo>
                <a:lnTo>
                  <a:pt x="3022695" y="267170"/>
                </a:lnTo>
                <a:lnTo>
                  <a:pt x="3015710" y="272758"/>
                </a:lnTo>
                <a:lnTo>
                  <a:pt x="3058874" y="295181"/>
                </a:lnTo>
                <a:lnTo>
                  <a:pt x="3089961" y="319003"/>
                </a:lnTo>
                <a:lnTo>
                  <a:pt x="3109154" y="343751"/>
                </a:lnTo>
                <a:lnTo>
                  <a:pt x="3116638" y="368949"/>
                </a:lnTo>
                <a:lnTo>
                  <a:pt x="3112596" y="394122"/>
                </a:lnTo>
                <a:lnTo>
                  <a:pt x="3070667" y="442497"/>
                </a:lnTo>
                <a:lnTo>
                  <a:pt x="3033149" y="464749"/>
                </a:lnTo>
                <a:lnTo>
                  <a:pt x="2984839" y="485078"/>
                </a:lnTo>
                <a:lnTo>
                  <a:pt x="2925921" y="503009"/>
                </a:lnTo>
                <a:lnTo>
                  <a:pt x="2884544" y="512619"/>
                </a:lnTo>
                <a:lnTo>
                  <a:pt x="2840661" y="520699"/>
                </a:lnTo>
                <a:lnTo>
                  <a:pt x="2794632" y="527213"/>
                </a:lnTo>
                <a:lnTo>
                  <a:pt x="2746817" y="532123"/>
                </a:lnTo>
                <a:lnTo>
                  <a:pt x="2697575" y="535394"/>
                </a:lnTo>
                <a:lnTo>
                  <a:pt x="2691562" y="558096"/>
                </a:lnTo>
                <a:lnTo>
                  <a:pt x="2649480" y="599633"/>
                </a:lnTo>
                <a:lnTo>
                  <a:pt x="2615139" y="617895"/>
                </a:lnTo>
                <a:lnTo>
                  <a:pt x="2573084" y="634105"/>
                </a:lnTo>
                <a:lnTo>
                  <a:pt x="2524178" y="647975"/>
                </a:lnTo>
                <a:lnTo>
                  <a:pt x="2469286" y="659219"/>
                </a:lnTo>
                <a:lnTo>
                  <a:pt x="2409271" y="667551"/>
                </a:lnTo>
                <a:lnTo>
                  <a:pt x="2344999" y="672684"/>
                </a:lnTo>
                <a:lnTo>
                  <a:pt x="2277332" y="674332"/>
                </a:lnTo>
                <a:lnTo>
                  <a:pt x="2220053" y="672893"/>
                </a:lnTo>
                <a:lnTo>
                  <a:pt x="2164191" y="668823"/>
                </a:lnTo>
                <a:lnTo>
                  <a:pt x="2110544" y="662205"/>
                </a:lnTo>
                <a:lnTo>
                  <a:pt x="2059908" y="653123"/>
                </a:lnTo>
                <a:lnTo>
                  <a:pt x="2038570" y="672455"/>
                </a:lnTo>
                <a:lnTo>
                  <a:pt x="1977540" y="706703"/>
                </a:lnTo>
                <a:lnTo>
                  <a:pt x="1938984" y="721412"/>
                </a:lnTo>
                <a:lnTo>
                  <a:pt x="1895826" y="734373"/>
                </a:lnTo>
                <a:lnTo>
                  <a:pt x="1848635" y="745482"/>
                </a:lnTo>
                <a:lnTo>
                  <a:pt x="1797978" y="754636"/>
                </a:lnTo>
                <a:lnTo>
                  <a:pt x="1744425" y="761732"/>
                </a:lnTo>
                <a:lnTo>
                  <a:pt x="1688543" y="766667"/>
                </a:lnTo>
                <a:lnTo>
                  <a:pt x="1630902" y="769337"/>
                </a:lnTo>
                <a:lnTo>
                  <a:pt x="1572069" y="769639"/>
                </a:lnTo>
                <a:lnTo>
                  <a:pt x="1512613" y="767469"/>
                </a:lnTo>
                <a:lnTo>
                  <a:pt x="1453102" y="762724"/>
                </a:lnTo>
                <a:lnTo>
                  <a:pt x="1390302" y="754662"/>
                </a:lnTo>
                <a:lnTo>
                  <a:pt x="1331794" y="743857"/>
                </a:lnTo>
                <a:lnTo>
                  <a:pt x="1278333" y="730491"/>
                </a:lnTo>
                <a:lnTo>
                  <a:pt x="1230676" y="714748"/>
                </a:lnTo>
                <a:lnTo>
                  <a:pt x="1189577" y="696811"/>
                </a:lnTo>
                <a:lnTo>
                  <a:pt x="1139335" y="705877"/>
                </a:lnTo>
                <a:lnTo>
                  <a:pt x="1087636" y="713047"/>
                </a:lnTo>
                <a:lnTo>
                  <a:pt x="1034866" y="718353"/>
                </a:lnTo>
                <a:lnTo>
                  <a:pt x="981409" y="721828"/>
                </a:lnTo>
                <a:lnTo>
                  <a:pt x="927647" y="723504"/>
                </a:lnTo>
                <a:lnTo>
                  <a:pt x="873967" y="723415"/>
                </a:lnTo>
                <a:lnTo>
                  <a:pt x="820750" y="721592"/>
                </a:lnTo>
                <a:lnTo>
                  <a:pt x="768382" y="718067"/>
                </a:lnTo>
                <a:lnTo>
                  <a:pt x="717246" y="712875"/>
                </a:lnTo>
                <a:lnTo>
                  <a:pt x="667726" y="706047"/>
                </a:lnTo>
                <a:lnTo>
                  <a:pt x="620207" y="697615"/>
                </a:lnTo>
                <a:lnTo>
                  <a:pt x="575072" y="687613"/>
                </a:lnTo>
                <a:lnTo>
                  <a:pt x="532705" y="676073"/>
                </a:lnTo>
                <a:lnTo>
                  <a:pt x="493490" y="663027"/>
                </a:lnTo>
                <a:lnTo>
                  <a:pt x="457812" y="648508"/>
                </a:lnTo>
                <a:lnTo>
                  <a:pt x="424021" y="631406"/>
                </a:lnTo>
                <a:lnTo>
                  <a:pt x="421989" y="630390"/>
                </a:lnTo>
                <a:lnTo>
                  <a:pt x="420084" y="629247"/>
                </a:lnTo>
                <a:lnTo>
                  <a:pt x="356453" y="629577"/>
                </a:lnTo>
                <a:lnTo>
                  <a:pt x="295745" y="625766"/>
                </a:lnTo>
                <a:lnTo>
                  <a:pt x="239363" y="618187"/>
                </a:lnTo>
                <a:lnTo>
                  <a:pt x="188706" y="607212"/>
                </a:lnTo>
                <a:lnTo>
                  <a:pt x="145175" y="593213"/>
                </a:lnTo>
                <a:lnTo>
                  <a:pt x="110171" y="576562"/>
                </a:lnTo>
                <a:lnTo>
                  <a:pt x="71342" y="536791"/>
                </a:lnTo>
                <a:lnTo>
                  <a:pt x="70884" y="513774"/>
                </a:lnTo>
                <a:lnTo>
                  <a:pt x="85011" y="491531"/>
                </a:lnTo>
                <a:lnTo>
                  <a:pt x="112973" y="470836"/>
                </a:lnTo>
                <a:lnTo>
                  <a:pt x="154019" y="452463"/>
                </a:lnTo>
                <a:lnTo>
                  <a:pt x="96250" y="437765"/>
                </a:lnTo>
                <a:lnTo>
                  <a:pt x="51295" y="419614"/>
                </a:lnTo>
                <a:lnTo>
                  <a:pt x="19822" y="398882"/>
                </a:lnTo>
                <a:lnTo>
                  <a:pt x="2501" y="376439"/>
                </a:lnTo>
                <a:lnTo>
                  <a:pt x="0" y="353157"/>
                </a:lnTo>
                <a:lnTo>
                  <a:pt x="12987" y="329905"/>
                </a:lnTo>
                <a:lnTo>
                  <a:pt x="76724" y="291280"/>
                </a:lnTo>
                <a:lnTo>
                  <a:pt x="119131" y="277685"/>
                </a:lnTo>
                <a:lnTo>
                  <a:pt x="168054" y="267048"/>
                </a:lnTo>
                <a:lnTo>
                  <a:pt x="222196" y="259641"/>
                </a:lnTo>
                <a:lnTo>
                  <a:pt x="280257" y="255740"/>
                </a:lnTo>
                <a:lnTo>
                  <a:pt x="282797" y="253327"/>
                </a:lnTo>
                <a:close/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86292" y="2928111"/>
            <a:ext cx="106679" cy="106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28531" y="2849372"/>
            <a:ext cx="149605" cy="149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043289" y="2788285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69">
                <a:moveTo>
                  <a:pt x="128269" y="64135"/>
                </a:moveTo>
                <a:lnTo>
                  <a:pt x="123231" y="89104"/>
                </a:lnTo>
                <a:lnTo>
                  <a:pt x="109489" y="109489"/>
                </a:lnTo>
                <a:lnTo>
                  <a:pt x="89104" y="123231"/>
                </a:lnTo>
                <a:lnTo>
                  <a:pt x="64134" y="128269"/>
                </a:lnTo>
                <a:lnTo>
                  <a:pt x="39165" y="123231"/>
                </a:lnTo>
                <a:lnTo>
                  <a:pt x="18780" y="109489"/>
                </a:lnTo>
                <a:lnTo>
                  <a:pt x="5038" y="89104"/>
                </a:lnTo>
                <a:lnTo>
                  <a:pt x="0" y="64135"/>
                </a:lnTo>
                <a:lnTo>
                  <a:pt x="5038" y="39165"/>
                </a:lnTo>
                <a:lnTo>
                  <a:pt x="18780" y="18780"/>
                </a:lnTo>
                <a:lnTo>
                  <a:pt x="39165" y="5038"/>
                </a:lnTo>
                <a:lnTo>
                  <a:pt x="64134" y="0"/>
                </a:lnTo>
                <a:lnTo>
                  <a:pt x="89104" y="5038"/>
                </a:lnTo>
                <a:lnTo>
                  <a:pt x="109489" y="18780"/>
                </a:lnTo>
                <a:lnTo>
                  <a:pt x="123231" y="39165"/>
                </a:lnTo>
                <a:lnTo>
                  <a:pt x="128269" y="64135"/>
                </a:lnTo>
                <a:close/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66302" y="2547620"/>
            <a:ext cx="182880" cy="14604"/>
          </a:xfrm>
          <a:custGeom>
            <a:avLst/>
            <a:gdLst/>
            <a:ahLst/>
            <a:cxnLst/>
            <a:rect l="l" t="t" r="r" b="b"/>
            <a:pathLst>
              <a:path w="182879" h="14605">
                <a:moveTo>
                  <a:pt x="182499" y="14224"/>
                </a:moveTo>
                <a:lnTo>
                  <a:pt x="134891" y="14233"/>
                </a:lnTo>
                <a:lnTo>
                  <a:pt x="88058" y="11826"/>
                </a:lnTo>
                <a:lnTo>
                  <a:pt x="42820" y="7062"/>
                </a:lnTo>
                <a:lnTo>
                  <a:pt x="0" y="0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30081" y="2717292"/>
            <a:ext cx="80010" cy="6985"/>
          </a:xfrm>
          <a:custGeom>
            <a:avLst/>
            <a:gdLst/>
            <a:ahLst/>
            <a:cxnLst/>
            <a:rect l="l" t="t" r="r" b="b"/>
            <a:pathLst>
              <a:path w="80009" h="6985">
                <a:moveTo>
                  <a:pt x="79883" y="0"/>
                </a:moveTo>
                <a:lnTo>
                  <a:pt x="60418" y="2355"/>
                </a:lnTo>
                <a:lnTo>
                  <a:pt x="40560" y="4270"/>
                </a:lnTo>
                <a:lnTo>
                  <a:pt x="20393" y="5732"/>
                </a:lnTo>
                <a:lnTo>
                  <a:pt x="0" y="6731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750043" y="2760852"/>
            <a:ext cx="48260" cy="31115"/>
          </a:xfrm>
          <a:custGeom>
            <a:avLst/>
            <a:gdLst/>
            <a:ahLst/>
            <a:cxnLst/>
            <a:rect l="l" t="t" r="r" b="b"/>
            <a:pathLst>
              <a:path w="48259" h="31114">
                <a:moveTo>
                  <a:pt x="48132" y="30987"/>
                </a:moveTo>
                <a:lnTo>
                  <a:pt x="34307" y="23610"/>
                </a:lnTo>
                <a:lnTo>
                  <a:pt x="21637" y="15970"/>
                </a:lnTo>
                <a:lnTo>
                  <a:pt x="10181" y="8092"/>
                </a:lnTo>
                <a:lnTo>
                  <a:pt x="0" y="0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669016" y="2714625"/>
            <a:ext cx="19685" cy="34290"/>
          </a:xfrm>
          <a:custGeom>
            <a:avLst/>
            <a:gdLst/>
            <a:ahLst/>
            <a:cxnLst/>
            <a:rect l="l" t="t" r="r" b="b"/>
            <a:pathLst>
              <a:path w="19684" h="34289">
                <a:moveTo>
                  <a:pt x="19176" y="0"/>
                </a:moveTo>
                <a:lnTo>
                  <a:pt x="16394" y="8622"/>
                </a:lnTo>
                <a:lnTo>
                  <a:pt x="12255" y="17160"/>
                </a:lnTo>
                <a:lnTo>
                  <a:pt x="6782" y="25628"/>
                </a:lnTo>
                <a:lnTo>
                  <a:pt x="0" y="34036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070335" y="2504439"/>
            <a:ext cx="234315" cy="127635"/>
          </a:xfrm>
          <a:custGeom>
            <a:avLst/>
            <a:gdLst/>
            <a:ahLst/>
            <a:cxnLst/>
            <a:rect l="l" t="t" r="r" b="b"/>
            <a:pathLst>
              <a:path w="234315" h="127635">
                <a:moveTo>
                  <a:pt x="0" y="0"/>
                </a:moveTo>
                <a:lnTo>
                  <a:pt x="67636" y="13870"/>
                </a:lnTo>
                <a:lnTo>
                  <a:pt x="125292" y="31463"/>
                </a:lnTo>
                <a:lnTo>
                  <a:pt x="171878" y="52181"/>
                </a:lnTo>
                <a:lnTo>
                  <a:pt x="206304" y="75428"/>
                </a:lnTo>
                <a:lnTo>
                  <a:pt x="227479" y="100609"/>
                </a:lnTo>
                <a:lnTo>
                  <a:pt x="234315" y="127126"/>
                </a:lnTo>
              </a:path>
            </a:pathLst>
          </a:custGeom>
          <a:ln w="64007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1518772" y="2369057"/>
            <a:ext cx="104775" cy="47625"/>
          </a:xfrm>
          <a:custGeom>
            <a:avLst/>
            <a:gdLst/>
            <a:ahLst/>
            <a:cxnLst/>
            <a:rect l="l" t="t" r="r" b="b"/>
            <a:pathLst>
              <a:path w="104775" h="47625">
                <a:moveTo>
                  <a:pt x="104267" y="0"/>
                </a:moveTo>
                <a:lnTo>
                  <a:pt x="84474" y="13388"/>
                </a:lnTo>
                <a:lnTo>
                  <a:pt x="60324" y="25860"/>
                </a:lnTo>
                <a:lnTo>
                  <a:pt x="32079" y="37308"/>
                </a:lnTo>
                <a:lnTo>
                  <a:pt x="0" y="47625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372722" y="2192147"/>
            <a:ext cx="6350" cy="22860"/>
          </a:xfrm>
          <a:custGeom>
            <a:avLst/>
            <a:gdLst/>
            <a:ahLst/>
            <a:cxnLst/>
            <a:rect l="l" t="t" r="r" b="b"/>
            <a:pathLst>
              <a:path w="6350" h="22860">
                <a:moveTo>
                  <a:pt x="0" y="0"/>
                </a:moveTo>
                <a:lnTo>
                  <a:pt x="3936" y="7492"/>
                </a:lnTo>
                <a:lnTo>
                  <a:pt x="5842" y="14986"/>
                </a:lnTo>
                <a:lnTo>
                  <a:pt x="5460" y="22478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06354" y="2137155"/>
            <a:ext cx="53975" cy="29209"/>
          </a:xfrm>
          <a:custGeom>
            <a:avLst/>
            <a:gdLst/>
            <a:ahLst/>
            <a:cxnLst/>
            <a:rect l="l" t="t" r="r" b="b"/>
            <a:pathLst>
              <a:path w="53975" h="29210">
                <a:moveTo>
                  <a:pt x="0" y="28702"/>
                </a:moveTo>
                <a:lnTo>
                  <a:pt x="11015" y="21091"/>
                </a:lnTo>
                <a:lnTo>
                  <a:pt x="23637" y="13731"/>
                </a:lnTo>
                <a:lnTo>
                  <a:pt x="37808" y="6681"/>
                </a:lnTo>
                <a:lnTo>
                  <a:pt x="53467" y="0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206355" y="2154808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4">
                <a:moveTo>
                  <a:pt x="0" y="24764"/>
                </a:moveTo>
                <a:lnTo>
                  <a:pt x="4762" y="18413"/>
                </a:lnTo>
                <a:lnTo>
                  <a:pt x="10668" y="12144"/>
                </a:lnTo>
                <a:lnTo>
                  <a:pt x="17716" y="5994"/>
                </a:lnTo>
                <a:lnTo>
                  <a:pt x="25908" y="0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619615" y="2187955"/>
            <a:ext cx="93980" cy="24130"/>
          </a:xfrm>
          <a:custGeom>
            <a:avLst/>
            <a:gdLst/>
            <a:ahLst/>
            <a:cxnLst/>
            <a:rect l="l" t="t" r="r" b="b"/>
            <a:pathLst>
              <a:path w="93979" h="24130">
                <a:moveTo>
                  <a:pt x="0" y="0"/>
                </a:moveTo>
                <a:lnTo>
                  <a:pt x="25020" y="5304"/>
                </a:lnTo>
                <a:lnTo>
                  <a:pt x="49006" y="11096"/>
                </a:lnTo>
                <a:lnTo>
                  <a:pt x="71919" y="17341"/>
                </a:lnTo>
                <a:lnTo>
                  <a:pt x="93725" y="24003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891651" y="2351532"/>
            <a:ext cx="16510" cy="25400"/>
          </a:xfrm>
          <a:custGeom>
            <a:avLst/>
            <a:gdLst/>
            <a:ahLst/>
            <a:cxnLst/>
            <a:rect l="l" t="t" r="r" b="b"/>
            <a:pathLst>
              <a:path w="16509" h="25400">
                <a:moveTo>
                  <a:pt x="16382" y="25272"/>
                </a:moveTo>
                <a:lnTo>
                  <a:pt x="11215" y="19038"/>
                </a:lnTo>
                <a:lnTo>
                  <a:pt x="6762" y="12731"/>
                </a:lnTo>
                <a:lnTo>
                  <a:pt x="3024" y="6377"/>
                </a:lnTo>
                <a:lnTo>
                  <a:pt x="0" y="0"/>
                </a:lnTo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983218" y="2216658"/>
            <a:ext cx="1863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不必判断栈满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61400" y="719836"/>
            <a:ext cx="3065780" cy="1025525"/>
          </a:xfrm>
          <a:custGeom>
            <a:avLst/>
            <a:gdLst/>
            <a:ahLst/>
            <a:cxnLst/>
            <a:rect l="l" t="t" r="r" b="b"/>
            <a:pathLst>
              <a:path w="3065779" h="1025525">
                <a:moveTo>
                  <a:pt x="61595" y="70103"/>
                </a:moveTo>
                <a:lnTo>
                  <a:pt x="48751" y="116970"/>
                </a:lnTo>
                <a:lnTo>
                  <a:pt x="32671" y="163519"/>
                </a:lnTo>
                <a:lnTo>
                  <a:pt x="16853" y="209952"/>
                </a:lnTo>
                <a:lnTo>
                  <a:pt x="4796" y="256470"/>
                </a:lnTo>
                <a:lnTo>
                  <a:pt x="0" y="303275"/>
                </a:lnTo>
                <a:lnTo>
                  <a:pt x="502" y="354949"/>
                </a:lnTo>
                <a:lnTo>
                  <a:pt x="1946" y="406739"/>
                </a:lnTo>
                <a:lnTo>
                  <a:pt x="4242" y="458611"/>
                </a:lnTo>
                <a:lnTo>
                  <a:pt x="7297" y="510529"/>
                </a:lnTo>
                <a:lnTo>
                  <a:pt x="11018" y="562460"/>
                </a:lnTo>
                <a:lnTo>
                  <a:pt x="15315" y="614369"/>
                </a:lnTo>
                <a:lnTo>
                  <a:pt x="20094" y="666222"/>
                </a:lnTo>
                <a:lnTo>
                  <a:pt x="25264" y="717983"/>
                </a:lnTo>
                <a:lnTo>
                  <a:pt x="30733" y="769619"/>
                </a:lnTo>
                <a:lnTo>
                  <a:pt x="32002" y="800179"/>
                </a:lnTo>
                <a:lnTo>
                  <a:pt x="42967" y="860488"/>
                </a:lnTo>
                <a:lnTo>
                  <a:pt x="87197" y="898904"/>
                </a:lnTo>
                <a:lnTo>
                  <a:pt x="155213" y="906996"/>
                </a:lnTo>
                <a:lnTo>
                  <a:pt x="190246" y="907923"/>
                </a:lnTo>
                <a:lnTo>
                  <a:pt x="292287" y="913075"/>
                </a:lnTo>
                <a:lnTo>
                  <a:pt x="853440" y="932688"/>
                </a:lnTo>
                <a:lnTo>
                  <a:pt x="902080" y="943819"/>
                </a:lnTo>
                <a:lnTo>
                  <a:pt x="951080" y="954226"/>
                </a:lnTo>
                <a:lnTo>
                  <a:pt x="1000419" y="963910"/>
                </a:lnTo>
                <a:lnTo>
                  <a:pt x="1050072" y="972874"/>
                </a:lnTo>
                <a:lnTo>
                  <a:pt x="1100018" y="981121"/>
                </a:lnTo>
                <a:lnTo>
                  <a:pt x="1150234" y="988653"/>
                </a:lnTo>
                <a:lnTo>
                  <a:pt x="1200697" y="995473"/>
                </a:lnTo>
                <a:lnTo>
                  <a:pt x="1251385" y="1001584"/>
                </a:lnTo>
                <a:lnTo>
                  <a:pt x="1302274" y="1006987"/>
                </a:lnTo>
                <a:lnTo>
                  <a:pt x="1353342" y="1011687"/>
                </a:lnTo>
                <a:lnTo>
                  <a:pt x="1404566" y="1015684"/>
                </a:lnTo>
                <a:lnTo>
                  <a:pt x="1455925" y="1018983"/>
                </a:lnTo>
                <a:lnTo>
                  <a:pt x="1507394" y="1021585"/>
                </a:lnTo>
                <a:lnTo>
                  <a:pt x="1558952" y="1023494"/>
                </a:lnTo>
                <a:lnTo>
                  <a:pt x="1610575" y="1024711"/>
                </a:lnTo>
                <a:lnTo>
                  <a:pt x="1662242" y="1025239"/>
                </a:lnTo>
                <a:lnTo>
                  <a:pt x="1713929" y="1025082"/>
                </a:lnTo>
                <a:lnTo>
                  <a:pt x="1765613" y="1024241"/>
                </a:lnTo>
                <a:lnTo>
                  <a:pt x="1817272" y="1022719"/>
                </a:lnTo>
                <a:lnTo>
                  <a:pt x="1868884" y="1020520"/>
                </a:lnTo>
                <a:lnTo>
                  <a:pt x="1920425" y="1017644"/>
                </a:lnTo>
                <a:lnTo>
                  <a:pt x="1971874" y="1014096"/>
                </a:lnTo>
                <a:lnTo>
                  <a:pt x="2023206" y="1009878"/>
                </a:lnTo>
                <a:lnTo>
                  <a:pt x="2074400" y="1004992"/>
                </a:lnTo>
                <a:lnTo>
                  <a:pt x="2125433" y="999440"/>
                </a:lnTo>
                <a:lnTo>
                  <a:pt x="2176283" y="993227"/>
                </a:lnTo>
                <a:lnTo>
                  <a:pt x="2226925" y="986353"/>
                </a:lnTo>
                <a:lnTo>
                  <a:pt x="2277339" y="978822"/>
                </a:lnTo>
                <a:lnTo>
                  <a:pt x="2327501" y="970637"/>
                </a:lnTo>
                <a:lnTo>
                  <a:pt x="2377388" y="961799"/>
                </a:lnTo>
                <a:lnTo>
                  <a:pt x="2426979" y="952312"/>
                </a:lnTo>
                <a:lnTo>
                  <a:pt x="2476249" y="942178"/>
                </a:lnTo>
                <a:lnTo>
                  <a:pt x="2525177" y="931400"/>
                </a:lnTo>
                <a:lnTo>
                  <a:pt x="2573740" y="919981"/>
                </a:lnTo>
                <a:lnTo>
                  <a:pt x="2621915" y="907923"/>
                </a:lnTo>
                <a:lnTo>
                  <a:pt x="2650902" y="870743"/>
                </a:lnTo>
                <a:lnTo>
                  <a:pt x="2666313" y="853344"/>
                </a:lnTo>
                <a:lnTo>
                  <a:pt x="2739550" y="821124"/>
                </a:lnTo>
                <a:lnTo>
                  <a:pt x="2802366" y="806053"/>
                </a:lnTo>
                <a:lnTo>
                  <a:pt x="2854680" y="796006"/>
                </a:lnTo>
                <a:lnTo>
                  <a:pt x="2876550" y="792352"/>
                </a:lnTo>
                <a:lnTo>
                  <a:pt x="2917828" y="748993"/>
                </a:lnTo>
                <a:lnTo>
                  <a:pt x="2988087" y="683482"/>
                </a:lnTo>
                <a:lnTo>
                  <a:pt x="3017237" y="650790"/>
                </a:lnTo>
                <a:lnTo>
                  <a:pt x="3042514" y="611113"/>
                </a:lnTo>
                <a:lnTo>
                  <a:pt x="3064002" y="559180"/>
                </a:lnTo>
                <a:lnTo>
                  <a:pt x="3061844" y="512271"/>
                </a:lnTo>
                <a:lnTo>
                  <a:pt x="3062053" y="465179"/>
                </a:lnTo>
                <a:lnTo>
                  <a:pt x="3063479" y="418022"/>
                </a:lnTo>
                <a:lnTo>
                  <a:pt x="3064972" y="370919"/>
                </a:lnTo>
                <a:lnTo>
                  <a:pt x="3065379" y="323987"/>
                </a:lnTo>
                <a:lnTo>
                  <a:pt x="3063550" y="277344"/>
                </a:lnTo>
                <a:lnTo>
                  <a:pt x="3058335" y="231109"/>
                </a:lnTo>
                <a:lnTo>
                  <a:pt x="3048582" y="185400"/>
                </a:lnTo>
                <a:lnTo>
                  <a:pt x="3033141" y="140335"/>
                </a:lnTo>
                <a:lnTo>
                  <a:pt x="2973956" y="118546"/>
                </a:lnTo>
                <a:lnTo>
                  <a:pt x="2919876" y="118546"/>
                </a:lnTo>
                <a:lnTo>
                  <a:pt x="2888100" y="116363"/>
                </a:lnTo>
                <a:lnTo>
                  <a:pt x="108695" y="116363"/>
                </a:lnTo>
                <a:lnTo>
                  <a:pt x="94773" y="114974"/>
                </a:lnTo>
                <a:lnTo>
                  <a:pt x="83009" y="100607"/>
                </a:lnTo>
                <a:lnTo>
                  <a:pt x="61595" y="70103"/>
                </a:lnTo>
                <a:close/>
              </a:path>
              <a:path w="3065779" h="1025525">
                <a:moveTo>
                  <a:pt x="2967418" y="117856"/>
                </a:moveTo>
                <a:lnTo>
                  <a:pt x="2919876" y="118546"/>
                </a:lnTo>
                <a:lnTo>
                  <a:pt x="2973956" y="118546"/>
                </a:lnTo>
                <a:lnTo>
                  <a:pt x="2967418" y="117856"/>
                </a:lnTo>
                <a:close/>
              </a:path>
              <a:path w="3065779" h="1025525">
                <a:moveTo>
                  <a:pt x="2465197" y="0"/>
                </a:moveTo>
                <a:lnTo>
                  <a:pt x="994991" y="24602"/>
                </a:lnTo>
                <a:lnTo>
                  <a:pt x="945731" y="27232"/>
                </a:lnTo>
                <a:lnTo>
                  <a:pt x="895980" y="30528"/>
                </a:lnTo>
                <a:lnTo>
                  <a:pt x="795312" y="38731"/>
                </a:lnTo>
                <a:lnTo>
                  <a:pt x="388115" y="78983"/>
                </a:lnTo>
                <a:lnTo>
                  <a:pt x="288200" y="87071"/>
                </a:lnTo>
                <a:lnTo>
                  <a:pt x="238940" y="90292"/>
                </a:lnTo>
                <a:lnTo>
                  <a:pt x="190246" y="92837"/>
                </a:lnTo>
                <a:lnTo>
                  <a:pt x="136530" y="107947"/>
                </a:lnTo>
                <a:lnTo>
                  <a:pt x="108695" y="116363"/>
                </a:lnTo>
                <a:lnTo>
                  <a:pt x="2888100" y="116363"/>
                </a:lnTo>
                <a:lnTo>
                  <a:pt x="2876550" y="115569"/>
                </a:lnTo>
                <a:lnTo>
                  <a:pt x="2836976" y="107931"/>
                </a:lnTo>
                <a:lnTo>
                  <a:pt x="2809601" y="102481"/>
                </a:lnTo>
                <a:lnTo>
                  <a:pt x="2792168" y="98739"/>
                </a:lnTo>
                <a:lnTo>
                  <a:pt x="2782746" y="96287"/>
                </a:lnTo>
                <a:lnTo>
                  <a:pt x="2779322" y="94692"/>
                </a:lnTo>
                <a:lnTo>
                  <a:pt x="2779881" y="93523"/>
                </a:lnTo>
                <a:lnTo>
                  <a:pt x="2782411" y="92344"/>
                </a:lnTo>
                <a:lnTo>
                  <a:pt x="2784898" y="90725"/>
                </a:lnTo>
                <a:lnTo>
                  <a:pt x="2726225" y="60856"/>
                </a:lnTo>
                <a:lnTo>
                  <a:pt x="2686177" y="47498"/>
                </a:lnTo>
                <a:lnTo>
                  <a:pt x="2632360" y="32807"/>
                </a:lnTo>
                <a:lnTo>
                  <a:pt x="2576734" y="21415"/>
                </a:lnTo>
                <a:lnTo>
                  <a:pt x="2520584" y="11189"/>
                </a:lnTo>
                <a:lnTo>
                  <a:pt x="246519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10600" y="669036"/>
            <a:ext cx="3065379" cy="1025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874759" y="851916"/>
            <a:ext cx="2421128" cy="283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73617" y="1162811"/>
            <a:ext cx="2410586" cy="2833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836532" y="775461"/>
            <a:ext cx="2476500" cy="7023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dirty="0" sz="2400" b="1">
                <a:solidFill>
                  <a:srgbClr val="FFFF22"/>
                </a:solidFill>
                <a:latin typeface="宋体"/>
                <a:cs typeface="宋体"/>
              </a:rPr>
              <a:t>等效于在链表最前 </a:t>
            </a:r>
            <a:r>
              <a:rPr dirty="0" sz="2400" spc="-5" b="1">
                <a:solidFill>
                  <a:srgbClr val="FFFF22"/>
                </a:solidFill>
                <a:latin typeface="宋体"/>
                <a:cs typeface="宋体"/>
              </a:rPr>
              <a:t>面插入一个新结点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597400" cy="843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175"/>
              </a:lnSpc>
              <a:spcBef>
                <a:spcPts val="100"/>
              </a:spcBef>
            </a:pPr>
            <a:r>
              <a:rPr dirty="0" spc="-5"/>
              <a:t>链栈的基本算法：出栈</a:t>
            </a:r>
          </a:p>
          <a:p>
            <a:pPr marL="572135">
              <a:lnSpc>
                <a:spcPts val="2255"/>
              </a:lnSpc>
            </a:pPr>
            <a:r>
              <a:rPr dirty="0" sz="2000">
                <a:solidFill>
                  <a:srgbClr val="FF3300"/>
                </a:solidFill>
                <a:latin typeface="Times New Roman"/>
                <a:cs typeface="Times New Roman"/>
              </a:rPr>
              <a:t>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9140" y="1674876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464820" y="0"/>
                </a:moveTo>
                <a:lnTo>
                  <a:pt x="464820" y="76200"/>
                </a:lnTo>
                <a:lnTo>
                  <a:pt x="525779" y="45720"/>
                </a:lnTo>
                <a:lnTo>
                  <a:pt x="477520" y="45720"/>
                </a:lnTo>
                <a:lnTo>
                  <a:pt x="477520" y="30479"/>
                </a:lnTo>
                <a:lnTo>
                  <a:pt x="525779" y="30479"/>
                </a:lnTo>
                <a:lnTo>
                  <a:pt x="464820" y="0"/>
                </a:lnTo>
                <a:close/>
              </a:path>
              <a:path w="541020" h="76200">
                <a:moveTo>
                  <a:pt x="464820" y="30479"/>
                </a:moveTo>
                <a:lnTo>
                  <a:pt x="0" y="30479"/>
                </a:lnTo>
                <a:lnTo>
                  <a:pt x="0" y="45720"/>
                </a:lnTo>
                <a:lnTo>
                  <a:pt x="464820" y="45720"/>
                </a:lnTo>
                <a:lnTo>
                  <a:pt x="464820" y="30479"/>
                </a:lnTo>
                <a:close/>
              </a:path>
              <a:path w="541020" h="76200">
                <a:moveTo>
                  <a:pt x="525779" y="30479"/>
                </a:moveTo>
                <a:lnTo>
                  <a:pt x="477520" y="30479"/>
                </a:lnTo>
                <a:lnTo>
                  <a:pt x="477520" y="45720"/>
                </a:lnTo>
                <a:lnTo>
                  <a:pt x="525779" y="45720"/>
                </a:lnTo>
                <a:lnTo>
                  <a:pt x="541020" y="38100"/>
                </a:lnTo>
                <a:lnTo>
                  <a:pt x="52577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40552" y="1656588"/>
            <a:ext cx="693420" cy="76200"/>
          </a:xfrm>
          <a:custGeom>
            <a:avLst/>
            <a:gdLst/>
            <a:ahLst/>
            <a:cxnLst/>
            <a:rect l="l" t="t" r="r" b="b"/>
            <a:pathLst>
              <a:path w="693420" h="76200">
                <a:moveTo>
                  <a:pt x="617220" y="0"/>
                </a:moveTo>
                <a:lnTo>
                  <a:pt x="617220" y="76200"/>
                </a:lnTo>
                <a:lnTo>
                  <a:pt x="678179" y="45720"/>
                </a:lnTo>
                <a:lnTo>
                  <a:pt x="629920" y="45720"/>
                </a:lnTo>
                <a:lnTo>
                  <a:pt x="629920" y="30479"/>
                </a:lnTo>
                <a:lnTo>
                  <a:pt x="678179" y="30479"/>
                </a:lnTo>
                <a:lnTo>
                  <a:pt x="617220" y="0"/>
                </a:lnTo>
                <a:close/>
              </a:path>
              <a:path w="693420" h="76200">
                <a:moveTo>
                  <a:pt x="617220" y="30479"/>
                </a:moveTo>
                <a:lnTo>
                  <a:pt x="0" y="30479"/>
                </a:lnTo>
                <a:lnTo>
                  <a:pt x="0" y="45720"/>
                </a:lnTo>
                <a:lnTo>
                  <a:pt x="617220" y="45720"/>
                </a:lnTo>
                <a:lnTo>
                  <a:pt x="617220" y="30479"/>
                </a:lnTo>
                <a:close/>
              </a:path>
              <a:path w="693420" h="76200">
                <a:moveTo>
                  <a:pt x="678179" y="30479"/>
                </a:moveTo>
                <a:lnTo>
                  <a:pt x="629920" y="30479"/>
                </a:lnTo>
                <a:lnTo>
                  <a:pt x="629920" y="45720"/>
                </a:lnTo>
                <a:lnTo>
                  <a:pt x="678179" y="45720"/>
                </a:lnTo>
                <a:lnTo>
                  <a:pt x="693420" y="38100"/>
                </a:lnTo>
                <a:lnTo>
                  <a:pt x="67817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80046" y="1412494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......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7234" y="148971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63034" y="1489710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0" y="396239"/>
                </a:moveTo>
                <a:lnTo>
                  <a:pt x="228600" y="396239"/>
                </a:lnTo>
                <a:lnTo>
                  <a:pt x="2286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48834" y="148971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34634" y="1489710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0" y="396239"/>
                </a:moveTo>
                <a:lnTo>
                  <a:pt x="228600" y="396239"/>
                </a:lnTo>
                <a:lnTo>
                  <a:pt x="2286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23401" y="1511046"/>
            <a:ext cx="168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3922" y="1489710"/>
            <a:ext cx="685800" cy="396240"/>
          </a:xfrm>
          <a:custGeom>
            <a:avLst/>
            <a:gdLst/>
            <a:ahLst/>
            <a:cxnLst/>
            <a:rect l="l" t="t" r="r" b="b"/>
            <a:pathLst>
              <a:path w="685800" h="396239">
                <a:moveTo>
                  <a:pt x="0" y="396239"/>
                </a:moveTo>
                <a:lnTo>
                  <a:pt x="685800" y="396239"/>
                </a:lnTo>
                <a:lnTo>
                  <a:pt x="6858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9722" y="1489710"/>
            <a:ext cx="228600" cy="396240"/>
          </a:xfrm>
          <a:custGeom>
            <a:avLst/>
            <a:gdLst/>
            <a:ahLst/>
            <a:cxnLst/>
            <a:rect l="l" t="t" r="r" b="b"/>
            <a:pathLst>
              <a:path w="228600" h="396239">
                <a:moveTo>
                  <a:pt x="0" y="396239"/>
                </a:moveTo>
                <a:lnTo>
                  <a:pt x="228600" y="396239"/>
                </a:lnTo>
                <a:lnTo>
                  <a:pt x="228600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7351" y="1659635"/>
            <a:ext cx="541020" cy="76200"/>
          </a:xfrm>
          <a:custGeom>
            <a:avLst/>
            <a:gdLst/>
            <a:ahLst/>
            <a:cxnLst/>
            <a:rect l="l" t="t" r="r" b="b"/>
            <a:pathLst>
              <a:path w="541020" h="76200">
                <a:moveTo>
                  <a:pt x="464820" y="0"/>
                </a:moveTo>
                <a:lnTo>
                  <a:pt x="464820" y="76200"/>
                </a:lnTo>
                <a:lnTo>
                  <a:pt x="525780" y="45719"/>
                </a:lnTo>
                <a:lnTo>
                  <a:pt x="477520" y="45719"/>
                </a:lnTo>
                <a:lnTo>
                  <a:pt x="477520" y="30479"/>
                </a:lnTo>
                <a:lnTo>
                  <a:pt x="525779" y="30479"/>
                </a:lnTo>
                <a:lnTo>
                  <a:pt x="464820" y="0"/>
                </a:lnTo>
                <a:close/>
              </a:path>
              <a:path w="541020" h="76200">
                <a:moveTo>
                  <a:pt x="464820" y="30479"/>
                </a:moveTo>
                <a:lnTo>
                  <a:pt x="0" y="30479"/>
                </a:lnTo>
                <a:lnTo>
                  <a:pt x="0" y="45719"/>
                </a:lnTo>
                <a:lnTo>
                  <a:pt x="464820" y="45719"/>
                </a:lnTo>
                <a:lnTo>
                  <a:pt x="464820" y="30479"/>
                </a:lnTo>
                <a:close/>
              </a:path>
              <a:path w="541020" h="76200">
                <a:moveTo>
                  <a:pt x="525779" y="30479"/>
                </a:moveTo>
                <a:lnTo>
                  <a:pt x="477520" y="30479"/>
                </a:lnTo>
                <a:lnTo>
                  <a:pt x="477520" y="45719"/>
                </a:lnTo>
                <a:lnTo>
                  <a:pt x="525780" y="45719"/>
                </a:lnTo>
                <a:lnTo>
                  <a:pt x="541020" y="38100"/>
                </a:lnTo>
                <a:lnTo>
                  <a:pt x="52577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45460" y="1172336"/>
            <a:ext cx="96774" cy="241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46960" y="1165860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19">
                <a:moveTo>
                  <a:pt x="0" y="274319"/>
                </a:moveTo>
                <a:lnTo>
                  <a:pt x="381000" y="274319"/>
                </a:lnTo>
                <a:lnTo>
                  <a:pt x="3810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07767" y="1080897"/>
            <a:ext cx="1069975" cy="330200"/>
          </a:xfrm>
          <a:custGeom>
            <a:avLst/>
            <a:gdLst/>
            <a:ahLst/>
            <a:cxnLst/>
            <a:rect l="l" t="t" r="r" b="b"/>
            <a:pathLst>
              <a:path w="1069975" h="330200">
                <a:moveTo>
                  <a:pt x="993524" y="302968"/>
                </a:moveTo>
                <a:lnTo>
                  <a:pt x="985773" y="330073"/>
                </a:lnTo>
                <a:lnTo>
                  <a:pt x="1069467" y="314325"/>
                </a:lnTo>
                <a:lnTo>
                  <a:pt x="1060880" y="306450"/>
                </a:lnTo>
                <a:lnTo>
                  <a:pt x="1005712" y="306450"/>
                </a:lnTo>
                <a:lnTo>
                  <a:pt x="993524" y="302968"/>
                </a:lnTo>
                <a:close/>
              </a:path>
              <a:path w="1069975" h="330200">
                <a:moveTo>
                  <a:pt x="998973" y="283914"/>
                </a:moveTo>
                <a:lnTo>
                  <a:pt x="993524" y="302968"/>
                </a:lnTo>
                <a:lnTo>
                  <a:pt x="1005712" y="306450"/>
                </a:lnTo>
                <a:lnTo>
                  <a:pt x="1011173" y="287400"/>
                </a:lnTo>
                <a:lnTo>
                  <a:pt x="998973" y="283914"/>
                </a:lnTo>
                <a:close/>
              </a:path>
              <a:path w="1069975" h="330200">
                <a:moveTo>
                  <a:pt x="1006729" y="256793"/>
                </a:moveTo>
                <a:lnTo>
                  <a:pt x="998973" y="283914"/>
                </a:lnTo>
                <a:lnTo>
                  <a:pt x="1011173" y="287400"/>
                </a:lnTo>
                <a:lnTo>
                  <a:pt x="1005712" y="306450"/>
                </a:lnTo>
                <a:lnTo>
                  <a:pt x="1060880" y="306450"/>
                </a:lnTo>
                <a:lnTo>
                  <a:pt x="1006729" y="256793"/>
                </a:lnTo>
                <a:close/>
              </a:path>
              <a:path w="1069975" h="330200">
                <a:moveTo>
                  <a:pt x="5333" y="0"/>
                </a:moveTo>
                <a:lnTo>
                  <a:pt x="0" y="19050"/>
                </a:lnTo>
                <a:lnTo>
                  <a:pt x="993524" y="302968"/>
                </a:lnTo>
                <a:lnTo>
                  <a:pt x="998973" y="283914"/>
                </a:lnTo>
                <a:lnTo>
                  <a:pt x="53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84476" y="1440180"/>
            <a:ext cx="1447800" cy="515620"/>
          </a:xfrm>
          <a:custGeom>
            <a:avLst/>
            <a:gdLst/>
            <a:ahLst/>
            <a:cxnLst/>
            <a:rect l="l" t="t" r="r" b="b"/>
            <a:pathLst>
              <a:path w="1447800" h="515619">
                <a:moveTo>
                  <a:pt x="0" y="515112"/>
                </a:moveTo>
                <a:lnTo>
                  <a:pt x="1447800" y="515112"/>
                </a:lnTo>
                <a:lnTo>
                  <a:pt x="1447800" y="0"/>
                </a:lnTo>
                <a:lnTo>
                  <a:pt x="0" y="0"/>
                </a:lnTo>
                <a:lnTo>
                  <a:pt x="0" y="515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55052" y="188866"/>
            <a:ext cx="3950824" cy="1706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53704" y="418591"/>
            <a:ext cx="2476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仍然要判断栈空！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0635" y="2591307"/>
            <a:ext cx="8229600" cy="3815079"/>
          </a:xfrm>
          <a:custGeom>
            <a:avLst/>
            <a:gdLst/>
            <a:ahLst/>
            <a:cxnLst/>
            <a:rect l="l" t="t" r="r" b="b"/>
            <a:pathLst>
              <a:path w="8229600" h="3815079">
                <a:moveTo>
                  <a:pt x="0" y="3814572"/>
                </a:moveTo>
                <a:lnTo>
                  <a:pt x="8229600" y="3814572"/>
                </a:lnTo>
                <a:lnTo>
                  <a:pt x="8229600" y="0"/>
                </a:lnTo>
                <a:lnTo>
                  <a:pt x="0" y="0"/>
                </a:lnTo>
                <a:lnTo>
                  <a:pt x="0" y="381457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88235" y="2464307"/>
            <a:ext cx="8229600" cy="3815079"/>
          </a:xfrm>
          <a:custGeom>
            <a:avLst/>
            <a:gdLst/>
            <a:ahLst/>
            <a:cxnLst/>
            <a:rect l="l" t="t" r="r" b="b"/>
            <a:pathLst>
              <a:path w="8229600" h="3815079">
                <a:moveTo>
                  <a:pt x="0" y="3814572"/>
                </a:moveTo>
                <a:lnTo>
                  <a:pt x="8229600" y="3814572"/>
                </a:lnTo>
                <a:lnTo>
                  <a:pt x="8229600" y="0"/>
                </a:lnTo>
                <a:lnTo>
                  <a:pt x="0" y="0"/>
                </a:lnTo>
                <a:lnTo>
                  <a:pt x="0" y="3814572"/>
                </a:lnTo>
                <a:close/>
              </a:path>
            </a:pathLst>
          </a:custGeom>
          <a:solidFill>
            <a:srgbClr val="FF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140076" y="1790446"/>
            <a:ext cx="2357755" cy="109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41145" algn="l"/>
              </a:tabLst>
            </a:pPr>
            <a:r>
              <a:rPr dirty="0" sz="25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	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pop(</a:t>
            </a:r>
            <a:r>
              <a:rPr dirty="0" sz="2500" spc="-6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19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2140076" y="2760344"/>
            <a:ext cx="4180840" cy="126301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408940" marR="1529715" indent="-396875">
              <a:lnSpc>
                <a:spcPct val="75000"/>
              </a:lnSpc>
              <a:spcBef>
                <a:spcPts val="844"/>
              </a:spcBef>
              <a:tabLst>
                <a:tab pos="455930" algn="l"/>
              </a:tabLst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{		Nodeptr p;  </a:t>
            </a:r>
            <a:r>
              <a:rPr dirty="0" sz="25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item;  </a:t>
            </a:r>
            <a:r>
              <a:rPr dirty="0" u="heavy" sz="2500" spc="-5" b="1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if ( isEmpty()</a:t>
            </a:r>
            <a:r>
              <a:rPr dirty="0" u="heavy" sz="2500" spc="25" b="1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" b="1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885825">
              <a:lnSpc>
                <a:spcPts val="2245"/>
              </a:lnSpc>
            </a:pPr>
            <a:r>
              <a:rPr dirty="0" sz="2500" spc="-10" b="1">
                <a:solidFill>
                  <a:srgbClr val="003399"/>
                </a:solidFill>
                <a:latin typeface="Times New Roman"/>
                <a:cs typeface="Times New Roman"/>
              </a:rPr>
              <a:t>Error(“Empty</a:t>
            </a:r>
            <a:r>
              <a:rPr dirty="0" sz="2500" spc="1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03399"/>
                </a:solidFill>
                <a:latin typeface="Times New Roman"/>
                <a:cs typeface="Times New Roman"/>
              </a:rPr>
              <a:t>Stack!”);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3985" y="3655314"/>
            <a:ext cx="1932939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/*</a:t>
            </a:r>
            <a:r>
              <a:rPr dirty="0" sz="2200" spc="-7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宋体"/>
                <a:cs typeface="宋体"/>
              </a:rPr>
              <a:t>栈中无元素</a:t>
            </a:r>
            <a:r>
              <a:rPr dirty="0" sz="2200" b="1">
                <a:solidFill>
                  <a:srgbClr val="003399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6698" y="3903726"/>
            <a:ext cx="2790825" cy="1834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else{</a:t>
            </a:r>
            <a:endParaRPr sz="2500">
              <a:latin typeface="Times New Roman"/>
              <a:cs typeface="Times New Roman"/>
            </a:endParaRPr>
          </a:p>
          <a:p>
            <a:pPr marL="483234" marR="5080" indent="5715">
              <a:lnSpc>
                <a:spcPct val="75100"/>
              </a:lnSpc>
              <a:spcBef>
                <a:spcPts val="370"/>
              </a:spcBef>
            </a:pPr>
            <a:r>
              <a:rPr dirty="0" sz="2500" spc="-40" b="1">
                <a:solidFill>
                  <a:srgbClr val="FF0000"/>
                </a:solidFill>
                <a:latin typeface="Times New Roman"/>
                <a:cs typeface="Times New Roman"/>
              </a:rPr>
              <a:t>p=Top;  </a:t>
            </a: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500" spc="-1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m=</a:t>
            </a:r>
            <a:r>
              <a:rPr dirty="0" sz="2500" spc="-235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op</a:t>
            </a:r>
            <a:r>
              <a:rPr dirty="0" sz="2500" spc="-10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&gt;data;  </a:t>
            </a:r>
            <a:r>
              <a:rPr dirty="0" sz="2500" spc="-35" b="1">
                <a:solidFill>
                  <a:srgbClr val="FF0000"/>
                </a:solidFill>
                <a:latin typeface="Times New Roman"/>
                <a:cs typeface="Times New Roman"/>
              </a:rPr>
              <a:t>Top=Top-&gt;link;  </a:t>
            </a:r>
            <a:r>
              <a:rPr dirty="0" sz="2500" spc="-10" b="1">
                <a:solidFill>
                  <a:srgbClr val="FF0000"/>
                </a:solidFill>
                <a:latin typeface="Times New Roman"/>
                <a:cs typeface="Times New Roman"/>
              </a:rPr>
              <a:t>free(p);</a:t>
            </a:r>
            <a:endParaRPr sz="2500">
              <a:latin typeface="Times New Roman"/>
              <a:cs typeface="Times New Roman"/>
            </a:endParaRPr>
          </a:p>
          <a:p>
            <a:pPr marL="454025">
              <a:lnSpc>
                <a:spcPts val="2245"/>
              </a:lnSpc>
            </a:pPr>
            <a:r>
              <a:rPr dirty="0" sz="2500" spc="-15" b="1">
                <a:solidFill>
                  <a:srgbClr val="FF0000"/>
                </a:solidFill>
                <a:latin typeface="Times New Roman"/>
                <a:cs typeface="Times New Roman"/>
              </a:rPr>
              <a:t>return</a:t>
            </a:r>
            <a:r>
              <a:rPr dirty="0" sz="2500" spc="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item;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0523" y="4226814"/>
            <a:ext cx="3704590" cy="1503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060">
              <a:lnSpc>
                <a:spcPts val="245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dirty="0" sz="22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宋体"/>
                <a:cs typeface="宋体"/>
              </a:rPr>
              <a:t>暂时保存栈顶结点的地</a:t>
            </a:r>
            <a:r>
              <a:rPr dirty="0" sz="2200" b="1">
                <a:solidFill>
                  <a:srgbClr val="FF0000"/>
                </a:solidFill>
                <a:latin typeface="宋体"/>
                <a:cs typeface="宋体"/>
              </a:rPr>
              <a:t>址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  <a:p>
            <a:pPr marL="64135">
              <a:lnSpc>
                <a:spcPts val="2250"/>
              </a:lnSpc>
            </a:pP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dirty="0" sz="2200" spc="-10" b="1">
                <a:solidFill>
                  <a:srgbClr val="FF0000"/>
                </a:solidFill>
                <a:latin typeface="宋体"/>
                <a:cs typeface="宋体"/>
              </a:rPr>
              <a:t>保存被删栈顶的数据信</a:t>
            </a:r>
            <a:r>
              <a:rPr dirty="0" sz="2200" spc="-5" b="1">
                <a:solidFill>
                  <a:srgbClr val="FF0000"/>
                </a:solidFill>
                <a:latin typeface="宋体"/>
                <a:cs typeface="宋体"/>
              </a:rPr>
              <a:t>息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  <a:p>
            <a:pPr marL="62865">
              <a:lnSpc>
                <a:spcPts val="2250"/>
              </a:lnSpc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dirty="0" sz="22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宋体"/>
                <a:cs typeface="宋体"/>
              </a:rPr>
              <a:t>删除栈顶结</a:t>
            </a:r>
            <a:r>
              <a:rPr dirty="0" sz="2200" spc="-15" b="1">
                <a:solidFill>
                  <a:srgbClr val="FF0000"/>
                </a:solidFill>
                <a:latin typeface="宋体"/>
                <a:cs typeface="宋体"/>
              </a:rPr>
              <a:t>点</a:t>
            </a:r>
            <a:r>
              <a:rPr dirty="0" sz="2200" spc="-52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  <a:p>
            <a:pPr marL="56515">
              <a:lnSpc>
                <a:spcPts val="2250"/>
              </a:lnSpc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宋体"/>
                <a:cs typeface="宋体"/>
              </a:rPr>
              <a:t>释放被删除结点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40"/>
              </a:lnSpc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/*</a:t>
            </a:r>
            <a:r>
              <a:rPr dirty="0" sz="22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宋体"/>
                <a:cs typeface="宋体"/>
              </a:rPr>
              <a:t>返回出栈元素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9557" y="5592571"/>
            <a:ext cx="1358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0076" y="5776976"/>
            <a:ext cx="1504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66046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 spc="-5">
                <a:latin typeface="Arial"/>
                <a:cs typeface="Arial"/>
              </a:rPr>
              <a:t>3.1</a:t>
            </a:r>
            <a:r>
              <a:rPr dirty="0" spc="-5"/>
              <a:t>：计算器（表达式计算）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99134"/>
            <a:ext cx="10994390" cy="520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"/>
              <a:tabLst>
                <a:tab pos="285115" algn="l"/>
              </a:tabLst>
            </a:pPr>
            <a:r>
              <a:rPr dirty="0" sz="2400" b="1">
                <a:latin typeface="宋体"/>
                <a:cs typeface="宋体"/>
              </a:rPr>
              <a:t>【问题描述</a:t>
            </a:r>
            <a:r>
              <a:rPr dirty="0" sz="2400" spc="-10" b="1">
                <a:latin typeface="宋体"/>
                <a:cs typeface="宋体"/>
              </a:rPr>
              <a:t>】</a:t>
            </a:r>
            <a:endParaRPr sz="2400">
              <a:latin typeface="宋体"/>
              <a:cs typeface="宋体"/>
            </a:endParaRPr>
          </a:p>
          <a:p>
            <a:pPr lvl="1" marL="697865" marR="5080" indent="-228600">
              <a:lnSpc>
                <a:spcPct val="100000"/>
              </a:lnSpc>
              <a:buSzPct val="95000"/>
              <a:buFont typeface="Wingdings"/>
              <a:buChar char=""/>
              <a:tabLst>
                <a:tab pos="721995" algn="l"/>
              </a:tabLst>
            </a:pPr>
            <a:r>
              <a:rPr dirty="0" sz="2000" spc="5" b="1">
                <a:latin typeface="宋体"/>
                <a:cs typeface="宋体"/>
              </a:rPr>
              <a:t>从标准输入中读入一个整数</a:t>
            </a:r>
            <a:r>
              <a:rPr dirty="0" sz="2000" spc="-5" b="1">
                <a:latin typeface="宋体"/>
                <a:cs typeface="宋体"/>
              </a:rPr>
              <a:t>算</a:t>
            </a:r>
            <a:r>
              <a:rPr dirty="0" sz="2000" spc="5" b="1">
                <a:latin typeface="宋体"/>
                <a:cs typeface="宋体"/>
              </a:rPr>
              <a:t>术运</a:t>
            </a:r>
            <a:r>
              <a:rPr dirty="0" sz="2000" spc="-5" b="1">
                <a:latin typeface="宋体"/>
                <a:cs typeface="宋体"/>
              </a:rPr>
              <a:t>算</a:t>
            </a:r>
            <a:r>
              <a:rPr dirty="0" sz="2000" spc="5" b="1">
                <a:latin typeface="宋体"/>
                <a:cs typeface="宋体"/>
              </a:rPr>
              <a:t>表达</a:t>
            </a:r>
            <a:r>
              <a:rPr dirty="0" sz="2000" spc="-5" b="1">
                <a:latin typeface="宋体"/>
                <a:cs typeface="宋体"/>
              </a:rPr>
              <a:t>式</a:t>
            </a:r>
            <a:r>
              <a:rPr dirty="0" sz="2000" spc="5" b="1">
                <a:latin typeface="宋体"/>
                <a:cs typeface="宋体"/>
              </a:rPr>
              <a:t>，</a:t>
            </a:r>
            <a:r>
              <a:rPr dirty="0" sz="2000" spc="10" b="1">
                <a:latin typeface="宋体"/>
                <a:cs typeface="宋体"/>
              </a:rPr>
              <a:t>如</a:t>
            </a:r>
            <a:r>
              <a:rPr dirty="0" sz="2000" b="1">
                <a:latin typeface="Times New Roman"/>
                <a:cs typeface="Times New Roman"/>
              </a:rPr>
              <a:t>24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 ( 1 +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 </a:t>
            </a:r>
            <a:r>
              <a:rPr dirty="0" sz="2000" spc="5" b="1">
                <a:latin typeface="Times New Roman"/>
                <a:cs typeface="Times New Roman"/>
              </a:rPr>
              <a:t>36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6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 2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* (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12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 /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2 )=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宋体"/>
                <a:cs typeface="宋体"/>
              </a:rPr>
              <a:t>，计 算表达式结果，并输出</a:t>
            </a:r>
            <a:endParaRPr sz="2000">
              <a:latin typeface="宋体"/>
              <a:cs typeface="宋体"/>
            </a:endParaRPr>
          </a:p>
          <a:p>
            <a:pPr lvl="1" marL="721360" indent="-252095">
              <a:lnSpc>
                <a:spcPct val="100000"/>
              </a:lnSpc>
              <a:buSzPct val="95000"/>
              <a:buFont typeface="Wingdings"/>
              <a:buChar char=""/>
              <a:tabLst>
                <a:tab pos="721995" algn="l"/>
              </a:tabLst>
            </a:pPr>
            <a:r>
              <a:rPr dirty="0" sz="2000" b="1">
                <a:latin typeface="宋体"/>
                <a:cs typeface="宋体"/>
              </a:rPr>
              <a:t>要求：</a:t>
            </a:r>
            <a:endParaRPr sz="2000">
              <a:latin typeface="宋体"/>
              <a:cs typeface="宋体"/>
            </a:endParaRPr>
          </a:p>
          <a:p>
            <a:pPr marL="697865" marR="48260">
              <a:lnSpc>
                <a:spcPct val="100000"/>
              </a:lnSpc>
              <a:spcBef>
                <a:spcPts val="5"/>
              </a:spcBef>
            </a:pPr>
            <a:r>
              <a:rPr dirty="0" sz="2000" spc="5" b="1">
                <a:latin typeface="Times New Roman"/>
                <a:cs typeface="Times New Roman"/>
              </a:rPr>
              <a:t>1</a:t>
            </a:r>
            <a:r>
              <a:rPr dirty="0" sz="2000" spc="5" b="1">
                <a:latin typeface="宋体"/>
                <a:cs typeface="宋体"/>
              </a:rPr>
              <a:t>、表达式运算符只</a:t>
            </a:r>
            <a:r>
              <a:rPr dirty="0" sz="2000" spc="10" b="1">
                <a:latin typeface="宋体"/>
                <a:cs typeface="宋体"/>
              </a:rPr>
              <a:t>有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spc="-5" b="1">
                <a:latin typeface="宋体"/>
                <a:cs typeface="宋体"/>
              </a:rPr>
              <a:t>、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5" b="1">
                <a:latin typeface="宋体"/>
                <a:cs typeface="宋体"/>
              </a:rPr>
              <a:t>、</a:t>
            </a:r>
            <a:r>
              <a:rPr dirty="0" sz="2000" spc="-10" b="1">
                <a:latin typeface="Times New Roman"/>
                <a:cs typeface="Times New Roman"/>
              </a:rPr>
              <a:t>*</a:t>
            </a:r>
            <a:r>
              <a:rPr dirty="0" sz="2000" spc="5" b="1">
                <a:latin typeface="宋体"/>
                <a:cs typeface="宋体"/>
              </a:rPr>
              <a:t>、</a:t>
            </a:r>
            <a:r>
              <a:rPr dirty="0" sz="2000" spc="-5" b="1">
                <a:latin typeface="Times New Roman"/>
                <a:cs typeface="Times New Roman"/>
              </a:rPr>
              <a:t>/</a:t>
            </a:r>
            <a:r>
              <a:rPr dirty="0" sz="2000" spc="5" b="1">
                <a:latin typeface="宋体"/>
                <a:cs typeface="宋体"/>
              </a:rPr>
              <a:t>，</a:t>
            </a:r>
            <a:r>
              <a:rPr dirty="0" sz="2000" spc="-5" b="1">
                <a:latin typeface="宋体"/>
                <a:cs typeface="宋体"/>
              </a:rPr>
              <a:t>表</a:t>
            </a:r>
            <a:r>
              <a:rPr dirty="0" sz="2000" spc="5" b="1">
                <a:latin typeface="宋体"/>
                <a:cs typeface="宋体"/>
              </a:rPr>
              <a:t>达式末</a:t>
            </a:r>
            <a:r>
              <a:rPr dirty="0" sz="2000" spc="-5" b="1">
                <a:latin typeface="宋体"/>
                <a:cs typeface="宋体"/>
              </a:rPr>
              <a:t>尾</a:t>
            </a:r>
            <a:r>
              <a:rPr dirty="0" sz="2000" spc="5" b="1">
                <a:latin typeface="宋体"/>
                <a:cs typeface="宋体"/>
              </a:rPr>
              <a:t>的</a:t>
            </a:r>
            <a:r>
              <a:rPr dirty="0" sz="2000" spc="15" b="1">
                <a:latin typeface="宋体"/>
                <a:cs typeface="宋体"/>
              </a:rPr>
              <a:t>’</a:t>
            </a:r>
            <a:r>
              <a:rPr dirty="0" sz="2000" spc="-15" b="1">
                <a:latin typeface="Times New Roman"/>
                <a:cs typeface="Times New Roman"/>
              </a:rPr>
              <a:t>=</a:t>
            </a:r>
            <a:r>
              <a:rPr dirty="0" sz="2000" b="1">
                <a:latin typeface="Times New Roman"/>
                <a:cs typeface="Times New Roman"/>
              </a:rPr>
              <a:t>’</a:t>
            </a:r>
            <a:r>
              <a:rPr dirty="0" sz="2000" spc="-5" b="1">
                <a:latin typeface="宋体"/>
                <a:cs typeface="宋体"/>
              </a:rPr>
              <a:t>字</a:t>
            </a:r>
            <a:r>
              <a:rPr dirty="0" sz="2000" spc="5" b="1">
                <a:latin typeface="宋体"/>
                <a:cs typeface="宋体"/>
              </a:rPr>
              <a:t>符表示</a:t>
            </a:r>
            <a:r>
              <a:rPr dirty="0" sz="2000" spc="-5" b="1">
                <a:latin typeface="宋体"/>
                <a:cs typeface="宋体"/>
              </a:rPr>
              <a:t>表</a:t>
            </a:r>
            <a:r>
              <a:rPr dirty="0" sz="2000" spc="5" b="1">
                <a:latin typeface="宋体"/>
                <a:cs typeface="宋体"/>
              </a:rPr>
              <a:t>达式</a:t>
            </a:r>
            <a:r>
              <a:rPr dirty="0" sz="2000" spc="-5" b="1">
                <a:latin typeface="宋体"/>
                <a:cs typeface="宋体"/>
              </a:rPr>
              <a:t>输</a:t>
            </a:r>
            <a:r>
              <a:rPr dirty="0" sz="2000" spc="5" b="1">
                <a:latin typeface="宋体"/>
                <a:cs typeface="宋体"/>
              </a:rPr>
              <a:t>入结</a:t>
            </a:r>
            <a:r>
              <a:rPr dirty="0" sz="2000" spc="-5" b="1">
                <a:latin typeface="宋体"/>
                <a:cs typeface="宋体"/>
              </a:rPr>
              <a:t>束</a:t>
            </a:r>
            <a:r>
              <a:rPr dirty="0" sz="2000" spc="5" b="1">
                <a:latin typeface="宋体"/>
                <a:cs typeface="宋体"/>
              </a:rPr>
              <a:t>，表达</a:t>
            </a:r>
            <a:r>
              <a:rPr dirty="0" sz="2000" spc="-5" b="1">
                <a:latin typeface="宋体"/>
                <a:cs typeface="宋体"/>
              </a:rPr>
              <a:t>式</a:t>
            </a:r>
            <a:r>
              <a:rPr dirty="0" sz="2000" spc="5" b="1">
                <a:latin typeface="宋体"/>
                <a:cs typeface="宋体"/>
              </a:rPr>
              <a:t>中</a:t>
            </a:r>
            <a:r>
              <a:rPr dirty="0" sz="2000" spc="-5" b="1">
                <a:latin typeface="宋体"/>
                <a:cs typeface="宋体"/>
              </a:rPr>
              <a:t>可 </a:t>
            </a:r>
            <a:r>
              <a:rPr dirty="0" sz="2000" spc="5" b="1">
                <a:latin typeface="宋体"/>
                <a:cs typeface="宋体"/>
              </a:rPr>
              <a:t>能会出现空格</a:t>
            </a:r>
            <a:endParaRPr sz="2000">
              <a:latin typeface="宋体"/>
              <a:cs typeface="宋体"/>
            </a:endParaRPr>
          </a:p>
          <a:p>
            <a:pPr marL="697865">
              <a:lnSpc>
                <a:spcPct val="100000"/>
              </a:lnSpc>
            </a:pPr>
            <a:r>
              <a:rPr dirty="0" sz="2000" spc="5" b="1">
                <a:latin typeface="Times New Roman"/>
                <a:cs typeface="Times New Roman"/>
              </a:rPr>
              <a:t>2</a:t>
            </a:r>
            <a:r>
              <a:rPr dirty="0" sz="2000" spc="5" b="1">
                <a:latin typeface="宋体"/>
                <a:cs typeface="宋体"/>
              </a:rPr>
              <a:t>、表达式中会出现圆</a:t>
            </a:r>
            <a:r>
              <a:rPr dirty="0" sz="2000" spc="-5" b="1">
                <a:latin typeface="宋体"/>
                <a:cs typeface="宋体"/>
              </a:rPr>
              <a:t>括</a:t>
            </a:r>
            <a:r>
              <a:rPr dirty="0" sz="2000" spc="5" b="1">
                <a:latin typeface="宋体"/>
                <a:cs typeface="宋体"/>
              </a:rPr>
              <a:t>号，括</a:t>
            </a:r>
            <a:r>
              <a:rPr dirty="0" sz="2000" spc="-5" b="1">
                <a:latin typeface="宋体"/>
                <a:cs typeface="宋体"/>
              </a:rPr>
              <a:t>号</a:t>
            </a:r>
            <a:r>
              <a:rPr dirty="0" sz="2000" spc="5" b="1">
                <a:latin typeface="宋体"/>
                <a:cs typeface="宋体"/>
              </a:rPr>
              <a:t>可能</a:t>
            </a:r>
            <a:r>
              <a:rPr dirty="0" sz="2000" spc="-5" b="1">
                <a:latin typeface="宋体"/>
                <a:cs typeface="宋体"/>
              </a:rPr>
              <a:t>嵌</a:t>
            </a:r>
            <a:r>
              <a:rPr dirty="0" sz="2000" spc="5" b="1">
                <a:latin typeface="宋体"/>
                <a:cs typeface="宋体"/>
              </a:rPr>
              <a:t>套，不</a:t>
            </a:r>
            <a:r>
              <a:rPr dirty="0" sz="2000" spc="-5" b="1">
                <a:latin typeface="宋体"/>
                <a:cs typeface="宋体"/>
              </a:rPr>
              <a:t>会</a:t>
            </a:r>
            <a:r>
              <a:rPr dirty="0" sz="2000" spc="5" b="1">
                <a:latin typeface="宋体"/>
                <a:cs typeface="宋体"/>
              </a:rPr>
              <a:t>出现</a:t>
            </a:r>
            <a:r>
              <a:rPr dirty="0" sz="2000" spc="-5" b="1">
                <a:latin typeface="宋体"/>
                <a:cs typeface="宋体"/>
              </a:rPr>
              <a:t>错</a:t>
            </a:r>
            <a:r>
              <a:rPr dirty="0" sz="2000" spc="5" b="1">
                <a:latin typeface="宋体"/>
                <a:cs typeface="宋体"/>
              </a:rPr>
              <a:t>误的</a:t>
            </a:r>
            <a:r>
              <a:rPr dirty="0" sz="2000" spc="-5" b="1">
                <a:latin typeface="宋体"/>
                <a:cs typeface="宋体"/>
              </a:rPr>
              <a:t>表</a:t>
            </a:r>
            <a:r>
              <a:rPr dirty="0" sz="2000" spc="5" b="1">
                <a:latin typeface="宋体"/>
                <a:cs typeface="宋体"/>
              </a:rPr>
              <a:t>达式</a:t>
            </a:r>
            <a:endParaRPr sz="2000">
              <a:latin typeface="宋体"/>
              <a:cs typeface="宋体"/>
            </a:endParaRPr>
          </a:p>
          <a:p>
            <a:pPr marL="697865">
              <a:lnSpc>
                <a:spcPts val="2400"/>
              </a:lnSpc>
            </a:pPr>
            <a:r>
              <a:rPr dirty="0" sz="2000" spc="5" b="1">
                <a:latin typeface="Times New Roman"/>
                <a:cs typeface="Times New Roman"/>
              </a:rPr>
              <a:t>3</a:t>
            </a:r>
            <a:r>
              <a:rPr dirty="0" sz="2000" spc="5" b="1">
                <a:latin typeface="宋体"/>
                <a:cs typeface="宋体"/>
              </a:rPr>
              <a:t>、出现除</a:t>
            </a:r>
            <a:r>
              <a:rPr dirty="0" sz="2000" spc="10" b="1">
                <a:latin typeface="宋体"/>
                <a:cs typeface="宋体"/>
              </a:rPr>
              <a:t>号</a:t>
            </a:r>
            <a:r>
              <a:rPr dirty="0" sz="2000" spc="-5" b="1">
                <a:latin typeface="Times New Roman"/>
                <a:cs typeface="Times New Roman"/>
              </a:rPr>
              <a:t>/</a:t>
            </a:r>
            <a:r>
              <a:rPr dirty="0" sz="2000" spc="5" b="1">
                <a:latin typeface="宋体"/>
                <a:cs typeface="宋体"/>
              </a:rPr>
              <a:t>时，以整</a:t>
            </a:r>
            <a:r>
              <a:rPr dirty="0" sz="2000" spc="-5" b="1">
                <a:latin typeface="宋体"/>
                <a:cs typeface="宋体"/>
              </a:rPr>
              <a:t>数</a:t>
            </a:r>
            <a:r>
              <a:rPr dirty="0" sz="2000" spc="5" b="1">
                <a:latin typeface="宋体"/>
                <a:cs typeface="宋体"/>
              </a:rPr>
              <a:t>相除</a:t>
            </a:r>
            <a:r>
              <a:rPr dirty="0" sz="2000" spc="-5" b="1">
                <a:latin typeface="宋体"/>
                <a:cs typeface="宋体"/>
              </a:rPr>
              <a:t>进</a:t>
            </a:r>
            <a:r>
              <a:rPr dirty="0" sz="2000" spc="5" b="1">
                <a:latin typeface="宋体"/>
                <a:cs typeface="宋体"/>
              </a:rPr>
              <a:t>行运算</a:t>
            </a:r>
            <a:r>
              <a:rPr dirty="0" sz="2000" spc="-5" b="1">
                <a:latin typeface="宋体"/>
                <a:cs typeface="宋体"/>
              </a:rPr>
              <a:t>，</a:t>
            </a:r>
            <a:r>
              <a:rPr dirty="0" sz="2000" spc="5" b="1">
                <a:latin typeface="宋体"/>
                <a:cs typeface="宋体"/>
              </a:rPr>
              <a:t>结果</a:t>
            </a:r>
            <a:r>
              <a:rPr dirty="0" sz="2000" spc="-5" b="1">
                <a:latin typeface="宋体"/>
                <a:cs typeface="宋体"/>
              </a:rPr>
              <a:t>仍</a:t>
            </a:r>
            <a:r>
              <a:rPr dirty="0" sz="2000" spc="5" b="1">
                <a:latin typeface="宋体"/>
                <a:cs typeface="宋体"/>
              </a:rPr>
              <a:t>为整</a:t>
            </a:r>
            <a:r>
              <a:rPr dirty="0" sz="2000" spc="-5" b="1">
                <a:latin typeface="宋体"/>
                <a:cs typeface="宋体"/>
              </a:rPr>
              <a:t>数</a:t>
            </a:r>
            <a:r>
              <a:rPr dirty="0" sz="2000" spc="5" b="1">
                <a:latin typeface="宋体"/>
                <a:cs typeface="宋体"/>
              </a:rPr>
              <a:t>，例如：</a:t>
            </a:r>
            <a:r>
              <a:rPr dirty="0" sz="2000" spc="5" b="1">
                <a:latin typeface="Times New Roman"/>
                <a:cs typeface="Times New Roman"/>
              </a:rPr>
              <a:t>5/3</a:t>
            </a:r>
            <a:r>
              <a:rPr dirty="0" sz="2000" spc="5" b="1">
                <a:latin typeface="宋体"/>
                <a:cs typeface="宋体"/>
              </a:rPr>
              <a:t>结</a:t>
            </a:r>
            <a:r>
              <a:rPr dirty="0" sz="2000" spc="-5" b="1">
                <a:latin typeface="宋体"/>
                <a:cs typeface="宋体"/>
              </a:rPr>
              <a:t>果</a:t>
            </a:r>
            <a:r>
              <a:rPr dirty="0" sz="2000" spc="5" b="1">
                <a:latin typeface="宋体"/>
                <a:cs typeface="宋体"/>
              </a:rPr>
              <a:t>应为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285115" indent="-273050">
              <a:lnSpc>
                <a:spcPts val="2880"/>
              </a:lnSpc>
              <a:buSzPct val="95833"/>
              <a:buFont typeface="Wingdings"/>
              <a:buChar char=""/>
              <a:tabLst>
                <a:tab pos="285750" algn="l"/>
              </a:tabLst>
            </a:pPr>
            <a:r>
              <a:rPr dirty="0" sz="2400" spc="-5" b="1">
                <a:latin typeface="宋体"/>
                <a:cs typeface="宋体"/>
              </a:rPr>
              <a:t>【输入形</a:t>
            </a:r>
            <a:r>
              <a:rPr dirty="0" sz="2400" b="1">
                <a:latin typeface="宋体"/>
                <a:cs typeface="宋体"/>
              </a:rPr>
              <a:t>式</a:t>
            </a:r>
            <a:r>
              <a:rPr dirty="0" sz="2400" spc="-10" b="1">
                <a:latin typeface="宋体"/>
                <a:cs typeface="宋体"/>
              </a:rPr>
              <a:t>】</a:t>
            </a:r>
            <a:endParaRPr sz="2400">
              <a:latin typeface="宋体"/>
              <a:cs typeface="宋体"/>
            </a:endParaRPr>
          </a:p>
          <a:p>
            <a:pPr lvl="1" marL="721360" indent="-252095">
              <a:lnSpc>
                <a:spcPts val="2400"/>
              </a:lnSpc>
              <a:spcBef>
                <a:spcPts val="5"/>
              </a:spcBef>
              <a:buSzPct val="95000"/>
              <a:buFont typeface="Wingdings"/>
              <a:buChar char=""/>
              <a:tabLst>
                <a:tab pos="721995" algn="l"/>
              </a:tabLst>
            </a:pPr>
            <a:r>
              <a:rPr dirty="0" sz="2000" spc="5" b="1">
                <a:latin typeface="宋体"/>
                <a:cs typeface="宋体"/>
              </a:rPr>
              <a:t>从键盘输入一个以</a:t>
            </a:r>
            <a:r>
              <a:rPr dirty="0" sz="2000" spc="-5" b="1">
                <a:latin typeface="宋体"/>
                <a:cs typeface="宋体"/>
              </a:rPr>
              <a:t>’</a:t>
            </a:r>
            <a:r>
              <a:rPr dirty="0" sz="2000" spc="-5" b="1">
                <a:latin typeface="Times New Roman"/>
                <a:cs typeface="Times New Roman"/>
              </a:rPr>
              <a:t>=’</a:t>
            </a:r>
            <a:r>
              <a:rPr dirty="0" sz="2000" spc="5" b="1">
                <a:latin typeface="宋体"/>
                <a:cs typeface="宋体"/>
              </a:rPr>
              <a:t>结尾的</a:t>
            </a:r>
            <a:r>
              <a:rPr dirty="0" sz="2000" spc="-5" b="1">
                <a:latin typeface="宋体"/>
                <a:cs typeface="宋体"/>
              </a:rPr>
              <a:t>整</a:t>
            </a:r>
            <a:r>
              <a:rPr dirty="0" sz="2000" spc="5" b="1">
                <a:latin typeface="宋体"/>
                <a:cs typeface="宋体"/>
              </a:rPr>
              <a:t>数算</a:t>
            </a:r>
            <a:r>
              <a:rPr dirty="0" sz="2000" spc="-5" b="1">
                <a:latin typeface="宋体"/>
                <a:cs typeface="宋体"/>
              </a:rPr>
              <a:t>术</a:t>
            </a:r>
            <a:r>
              <a:rPr dirty="0" sz="2000" spc="5" b="1">
                <a:latin typeface="宋体"/>
                <a:cs typeface="宋体"/>
              </a:rPr>
              <a:t>运算</a:t>
            </a:r>
            <a:r>
              <a:rPr dirty="0" sz="2000" spc="-5" b="1">
                <a:latin typeface="宋体"/>
                <a:cs typeface="宋体"/>
              </a:rPr>
              <a:t>表</a:t>
            </a:r>
            <a:r>
              <a:rPr dirty="0" sz="2000" spc="5" b="1">
                <a:latin typeface="宋体"/>
                <a:cs typeface="宋体"/>
              </a:rPr>
              <a:t>达</a:t>
            </a:r>
            <a:r>
              <a:rPr dirty="0" sz="2000" spc="-5" b="1">
                <a:latin typeface="宋体"/>
                <a:cs typeface="宋体"/>
              </a:rPr>
              <a:t>式</a:t>
            </a:r>
            <a:endParaRPr sz="2000">
              <a:latin typeface="宋体"/>
              <a:cs typeface="宋体"/>
            </a:endParaRPr>
          </a:p>
          <a:p>
            <a:pPr marL="284480" indent="-272415">
              <a:lnSpc>
                <a:spcPts val="2880"/>
              </a:lnSpc>
              <a:buSzPct val="95833"/>
              <a:buFont typeface="Wingdings"/>
              <a:buChar char=""/>
              <a:tabLst>
                <a:tab pos="285115" algn="l"/>
              </a:tabLst>
            </a:pPr>
            <a:r>
              <a:rPr dirty="0" sz="2400" b="1">
                <a:latin typeface="宋体"/>
                <a:cs typeface="宋体"/>
              </a:rPr>
              <a:t>【输出形式</a:t>
            </a:r>
            <a:r>
              <a:rPr dirty="0" sz="2400" spc="-10" b="1">
                <a:latin typeface="宋体"/>
                <a:cs typeface="宋体"/>
              </a:rPr>
              <a:t>】</a:t>
            </a:r>
            <a:endParaRPr sz="2400">
              <a:latin typeface="宋体"/>
              <a:cs typeface="宋体"/>
            </a:endParaRPr>
          </a:p>
          <a:p>
            <a:pPr lvl="1" marL="721360" indent="-252095">
              <a:lnSpc>
                <a:spcPts val="2400"/>
              </a:lnSpc>
              <a:spcBef>
                <a:spcPts val="5"/>
              </a:spcBef>
              <a:buSzPct val="95000"/>
              <a:buFont typeface="Wingdings"/>
              <a:buChar char=""/>
              <a:tabLst>
                <a:tab pos="721995" algn="l"/>
              </a:tabLst>
            </a:pPr>
            <a:r>
              <a:rPr dirty="0" sz="2000" spc="5" b="1">
                <a:latin typeface="宋体"/>
                <a:cs typeface="宋体"/>
              </a:rPr>
              <a:t>在屏幕上输出计算结果（为</a:t>
            </a:r>
            <a:r>
              <a:rPr dirty="0" sz="2000" spc="-5" b="1">
                <a:latin typeface="宋体"/>
                <a:cs typeface="宋体"/>
              </a:rPr>
              <a:t>整</a:t>
            </a:r>
            <a:r>
              <a:rPr dirty="0" sz="2000" spc="5" b="1">
                <a:latin typeface="宋体"/>
                <a:cs typeface="宋体"/>
              </a:rPr>
              <a:t>数。</a:t>
            </a:r>
            <a:endParaRPr sz="2000">
              <a:latin typeface="宋体"/>
              <a:cs typeface="宋体"/>
            </a:endParaRPr>
          </a:p>
          <a:p>
            <a:pPr marL="284480" indent="-272415">
              <a:lnSpc>
                <a:spcPts val="2870"/>
              </a:lnSpc>
              <a:buSzPct val="95833"/>
              <a:buFont typeface="Wingdings"/>
              <a:buChar char=""/>
              <a:tabLst>
                <a:tab pos="285115" algn="l"/>
              </a:tabLst>
            </a:pPr>
            <a:r>
              <a:rPr dirty="0" sz="2400" b="1">
                <a:latin typeface="宋体"/>
                <a:cs typeface="宋体"/>
              </a:rPr>
              <a:t>【样例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宋体"/>
                <a:cs typeface="宋体"/>
              </a:rPr>
              <a:t>输入</a:t>
            </a:r>
            <a:r>
              <a:rPr dirty="0" sz="2400" spc="-10" b="1">
                <a:latin typeface="宋体"/>
                <a:cs typeface="宋体"/>
              </a:rPr>
              <a:t>】</a:t>
            </a:r>
            <a:endParaRPr sz="2400">
              <a:latin typeface="宋体"/>
              <a:cs typeface="宋体"/>
            </a:endParaRPr>
          </a:p>
          <a:p>
            <a:pPr lvl="1" marL="721360" indent="-252095">
              <a:lnSpc>
                <a:spcPts val="2390"/>
              </a:lnSpc>
              <a:buSzPct val="95000"/>
              <a:buFont typeface="Wingdings"/>
              <a:buChar char=""/>
              <a:tabLst>
                <a:tab pos="721995" algn="l"/>
              </a:tabLst>
            </a:pPr>
            <a:r>
              <a:rPr dirty="0" sz="2000" b="1">
                <a:latin typeface="Times New Roman"/>
                <a:cs typeface="Times New Roman"/>
              </a:rPr>
              <a:t>24 / ( 1 + 2 + </a:t>
            </a:r>
            <a:r>
              <a:rPr dirty="0" sz="2000" spc="5" b="1">
                <a:latin typeface="Times New Roman"/>
                <a:cs typeface="Times New Roman"/>
              </a:rPr>
              <a:t>36 </a:t>
            </a:r>
            <a:r>
              <a:rPr dirty="0" sz="2000" b="1">
                <a:latin typeface="Times New Roman"/>
                <a:cs typeface="Times New Roman"/>
              </a:rPr>
              <a:t>/ 6 / 2 - 2) * ( 12 / 2 / 2</a:t>
            </a:r>
            <a:r>
              <a:rPr dirty="0" sz="2000" spc="-1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)=</a:t>
            </a:r>
            <a:endParaRPr sz="2000">
              <a:latin typeface="Times New Roman"/>
              <a:cs typeface="Times New Roman"/>
            </a:endParaRPr>
          </a:p>
          <a:p>
            <a:pPr marL="284480" indent="-272415">
              <a:lnSpc>
                <a:spcPts val="2870"/>
              </a:lnSpc>
              <a:spcBef>
                <a:spcPts val="25"/>
              </a:spcBef>
              <a:buSzPct val="95833"/>
              <a:buFont typeface="Wingdings"/>
              <a:buChar char=""/>
              <a:tabLst>
                <a:tab pos="285115" algn="l"/>
              </a:tabLst>
            </a:pPr>
            <a:r>
              <a:rPr dirty="0" sz="2400" b="1">
                <a:latin typeface="宋体"/>
                <a:cs typeface="宋体"/>
              </a:rPr>
              <a:t>【样例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宋体"/>
                <a:cs typeface="宋体"/>
              </a:rPr>
              <a:t>输出</a:t>
            </a:r>
            <a:r>
              <a:rPr dirty="0" sz="2400" spc="-10" b="1">
                <a:latin typeface="宋体"/>
                <a:cs typeface="宋体"/>
              </a:rPr>
              <a:t>】</a:t>
            </a:r>
            <a:endParaRPr sz="2400">
              <a:latin typeface="宋体"/>
              <a:cs typeface="宋体"/>
            </a:endParaRPr>
          </a:p>
          <a:p>
            <a:pPr lvl="1" marL="721360" indent="-252095">
              <a:lnSpc>
                <a:spcPts val="2390"/>
              </a:lnSpc>
              <a:buSzPct val="95000"/>
              <a:buFont typeface="Wingdings"/>
              <a:buChar char=""/>
              <a:tabLst>
                <a:tab pos="72199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18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8614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 spc="-5">
                <a:latin typeface="Arial"/>
                <a:cs typeface="Arial"/>
              </a:rPr>
              <a:t>3.1</a:t>
            </a:r>
            <a:r>
              <a:rPr dirty="0" spc="-5"/>
              <a:t>：问题分析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6902" y="1111377"/>
            <a:ext cx="5686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对于一般形式的表达式（通常称为</a:t>
            </a:r>
            <a:r>
              <a:rPr dirty="0" sz="1800" b="1">
                <a:solidFill>
                  <a:srgbClr val="6F2F9F"/>
                </a:solidFill>
                <a:latin typeface="宋体"/>
                <a:cs typeface="宋体"/>
              </a:rPr>
              <a:t>中缀表达</a:t>
            </a:r>
            <a:r>
              <a:rPr dirty="0" sz="1800" spc="5" b="1">
                <a:solidFill>
                  <a:srgbClr val="6F2F9F"/>
                </a:solidFill>
                <a:latin typeface="宋体"/>
                <a:cs typeface="宋体"/>
              </a:rPr>
              <a:t>式</a:t>
            </a:r>
            <a:r>
              <a:rPr dirty="0" sz="1800" b="1">
                <a:solidFill>
                  <a:srgbClr val="6F2F9F"/>
                </a:solidFill>
                <a:latin typeface="Times New Roman"/>
                <a:cs typeface="Times New Roman"/>
              </a:rPr>
              <a:t>(infix)</a:t>
            </a:r>
            <a:r>
              <a:rPr dirty="0" sz="1800" b="1">
                <a:latin typeface="宋体"/>
                <a:cs typeface="宋体"/>
              </a:rPr>
              <a:t>）：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472" y="1653539"/>
            <a:ext cx="4010025" cy="533400"/>
          </a:xfrm>
          <a:prstGeom prst="rect">
            <a:avLst/>
          </a:prstGeom>
          <a:solidFill>
            <a:srgbClr val="B8FDFF"/>
          </a:solidFill>
        </p:spPr>
        <p:txBody>
          <a:bodyPr wrap="square" lIns="0" tIns="3873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05"/>
              </a:spcBef>
            </a:pPr>
            <a:r>
              <a:rPr dirty="0" sz="2800" spc="-5" b="1" i="1">
                <a:solidFill>
                  <a:srgbClr val="6F2F9F"/>
                </a:solidFill>
                <a:latin typeface="Times New Roman"/>
                <a:cs typeface="Times New Roman"/>
              </a:rPr>
              <a:t>a + b * c + ( d * e + f ) / 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6618" y="3453146"/>
            <a:ext cx="7555336" cy="1516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08785" y="2479928"/>
            <a:ext cx="7538084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在（计算机）计算表达式的值时面临的主要问题有：</a:t>
            </a:r>
            <a:endParaRPr sz="1800">
              <a:latin typeface="宋体"/>
              <a:cs typeface="宋体"/>
            </a:endParaRPr>
          </a:p>
          <a:p>
            <a:pPr marL="751840" indent="-281940">
              <a:lnSpc>
                <a:spcPct val="100000"/>
              </a:lnSpc>
              <a:buClr>
                <a:srgbClr val="000000"/>
              </a:buClr>
              <a:buFont typeface="Wingdings"/>
              <a:buChar char=""/>
              <a:tabLst>
                <a:tab pos="751840" algn="l"/>
              </a:tabLst>
            </a:pPr>
            <a:r>
              <a:rPr dirty="0" sz="1800" b="1">
                <a:solidFill>
                  <a:srgbClr val="6F2F9F"/>
                </a:solidFill>
                <a:latin typeface="宋体"/>
                <a:cs typeface="宋体"/>
              </a:rPr>
              <a:t>运算符有优先级</a:t>
            </a:r>
            <a:endParaRPr sz="1800">
              <a:latin typeface="宋体"/>
              <a:cs typeface="宋体"/>
            </a:endParaRPr>
          </a:p>
          <a:p>
            <a:pPr marL="751840" indent="-281940">
              <a:lnSpc>
                <a:spcPct val="100000"/>
              </a:lnSpc>
              <a:buFont typeface="Wingdings"/>
              <a:buChar char=""/>
              <a:tabLst>
                <a:tab pos="751840" algn="l"/>
              </a:tabLst>
            </a:pPr>
            <a:r>
              <a:rPr dirty="0" sz="1800" b="1">
                <a:solidFill>
                  <a:srgbClr val="6F2F9F"/>
                </a:solidFill>
                <a:latin typeface="宋体"/>
                <a:cs typeface="宋体"/>
              </a:rPr>
              <a:t>括号会改变计算的次序</a:t>
            </a:r>
            <a:endParaRPr sz="1800">
              <a:latin typeface="宋体"/>
              <a:cs typeface="宋体"/>
            </a:endParaRPr>
          </a:p>
          <a:p>
            <a:pPr marL="303530" marR="5080">
              <a:lnSpc>
                <a:spcPct val="99500"/>
              </a:lnSpc>
              <a:spcBef>
                <a:spcPts val="1460"/>
              </a:spcBef>
            </a:pPr>
            <a:r>
              <a:rPr dirty="0" sz="2000" spc="5" b="1">
                <a:latin typeface="宋体"/>
                <a:cs typeface="宋体"/>
              </a:rPr>
              <a:t>为了方便表达式的（计算机</a:t>
            </a:r>
            <a:r>
              <a:rPr dirty="0" sz="2000" spc="-5" b="1">
                <a:latin typeface="宋体"/>
                <a:cs typeface="宋体"/>
              </a:rPr>
              <a:t>）</a:t>
            </a:r>
            <a:r>
              <a:rPr dirty="0" sz="2000" spc="5" b="1">
                <a:latin typeface="宋体"/>
                <a:cs typeface="宋体"/>
              </a:rPr>
              <a:t>计算</a:t>
            </a:r>
            <a:r>
              <a:rPr dirty="0" sz="2000" spc="-5" b="1">
                <a:latin typeface="宋体"/>
                <a:cs typeface="宋体"/>
              </a:rPr>
              <a:t>，</a:t>
            </a:r>
            <a:r>
              <a:rPr dirty="0" sz="2000" spc="5" b="1">
                <a:latin typeface="宋体"/>
                <a:cs typeface="宋体"/>
              </a:rPr>
              <a:t>波兰</a:t>
            </a:r>
            <a:r>
              <a:rPr dirty="0" sz="2000" spc="-5" b="1">
                <a:latin typeface="宋体"/>
                <a:cs typeface="宋体"/>
              </a:rPr>
              <a:t>数</a:t>
            </a:r>
            <a:r>
              <a:rPr dirty="0" sz="2000" spc="5" b="1">
                <a:latin typeface="宋体"/>
                <a:cs typeface="宋体"/>
              </a:rPr>
              <a:t>学</a:t>
            </a:r>
            <a:r>
              <a:rPr dirty="0" sz="2000" spc="10" b="1">
                <a:latin typeface="宋体"/>
                <a:cs typeface="宋体"/>
              </a:rPr>
              <a:t>家</a:t>
            </a:r>
            <a:r>
              <a:rPr dirty="0" sz="2000" b="1">
                <a:latin typeface="Times New Roman"/>
                <a:cs typeface="Times New Roman"/>
              </a:rPr>
              <a:t>Luk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si</a:t>
            </a:r>
            <a:r>
              <a:rPr dirty="0" sz="2000" spc="-2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w</a:t>
            </a:r>
            <a:r>
              <a:rPr dirty="0" sz="2000" b="1">
                <a:latin typeface="Times New Roman"/>
                <a:cs typeface="Times New Roman"/>
              </a:rPr>
              <a:t>i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spc="5" b="1">
                <a:latin typeface="宋体"/>
                <a:cs typeface="宋体"/>
              </a:rPr>
              <a:t>在</a:t>
            </a:r>
            <a:r>
              <a:rPr dirty="0" sz="2000" spc="5" b="1">
                <a:latin typeface="Times New Roman"/>
                <a:cs typeface="Times New Roman"/>
              </a:rPr>
              <a:t>20 </a:t>
            </a:r>
            <a:r>
              <a:rPr dirty="0" sz="2000" spc="5" b="1">
                <a:latin typeface="宋体"/>
                <a:cs typeface="宋体"/>
              </a:rPr>
              <a:t>世纪</a:t>
            </a:r>
            <a:r>
              <a:rPr dirty="0" sz="2000" spc="5" b="1">
                <a:latin typeface="Times New Roman"/>
                <a:cs typeface="Times New Roman"/>
              </a:rPr>
              <a:t>50</a:t>
            </a:r>
            <a:r>
              <a:rPr dirty="0" sz="2000" spc="5" b="1">
                <a:latin typeface="宋体"/>
                <a:cs typeface="宋体"/>
              </a:rPr>
              <a:t>年代发明了</a:t>
            </a:r>
            <a:r>
              <a:rPr dirty="0" sz="2000" spc="-5" b="1">
                <a:latin typeface="宋体"/>
                <a:cs typeface="宋体"/>
              </a:rPr>
              <a:t>一</a:t>
            </a:r>
            <a:r>
              <a:rPr dirty="0" sz="2000" spc="5" b="1">
                <a:latin typeface="宋体"/>
                <a:cs typeface="宋体"/>
              </a:rPr>
              <a:t>种将</a:t>
            </a:r>
            <a:r>
              <a:rPr dirty="0" sz="2000" spc="-5" b="1">
                <a:latin typeface="宋体"/>
                <a:cs typeface="宋体"/>
              </a:rPr>
              <a:t>运</a:t>
            </a:r>
            <a:r>
              <a:rPr dirty="0" sz="2000" spc="5" b="1">
                <a:latin typeface="宋体"/>
                <a:cs typeface="宋体"/>
              </a:rPr>
              <a:t>算符写</a:t>
            </a:r>
            <a:r>
              <a:rPr dirty="0" sz="2000" spc="-5" b="1">
                <a:latin typeface="宋体"/>
                <a:cs typeface="宋体"/>
              </a:rPr>
              <a:t>在</a:t>
            </a:r>
            <a:r>
              <a:rPr dirty="0" sz="2000" spc="5" b="1">
                <a:latin typeface="宋体"/>
                <a:cs typeface="宋体"/>
              </a:rPr>
              <a:t>操作</a:t>
            </a:r>
            <a:r>
              <a:rPr dirty="0" sz="2000" spc="-5" b="1">
                <a:latin typeface="宋体"/>
                <a:cs typeface="宋体"/>
              </a:rPr>
              <a:t>数</a:t>
            </a:r>
            <a:r>
              <a:rPr dirty="0" sz="2000" spc="5" b="1">
                <a:latin typeface="宋体"/>
                <a:cs typeface="宋体"/>
              </a:rPr>
              <a:t>之后的</a:t>
            </a:r>
            <a:r>
              <a:rPr dirty="0" sz="2000" spc="-5" b="1">
                <a:latin typeface="宋体"/>
                <a:cs typeface="宋体"/>
              </a:rPr>
              <a:t>表</a:t>
            </a:r>
            <a:r>
              <a:rPr dirty="0" sz="2000" spc="5" b="1">
                <a:latin typeface="宋体"/>
                <a:cs typeface="宋体"/>
              </a:rPr>
              <a:t>达式</a:t>
            </a:r>
            <a:r>
              <a:rPr dirty="0" sz="2000" spc="-5" b="1">
                <a:latin typeface="宋体"/>
                <a:cs typeface="宋体"/>
              </a:rPr>
              <a:t>表</a:t>
            </a:r>
            <a:r>
              <a:rPr dirty="0" sz="2000" spc="5" b="1">
                <a:latin typeface="宋体"/>
                <a:cs typeface="宋体"/>
              </a:rPr>
              <a:t>示</a:t>
            </a:r>
            <a:r>
              <a:rPr dirty="0" sz="2000" spc="-5" b="1">
                <a:latin typeface="宋体"/>
                <a:cs typeface="宋体"/>
              </a:rPr>
              <a:t>方 </a:t>
            </a:r>
            <a:r>
              <a:rPr dirty="0" sz="2000" spc="5" b="1">
                <a:latin typeface="宋体"/>
                <a:cs typeface="宋体"/>
              </a:rPr>
              <a:t>式（称为</a:t>
            </a:r>
            <a:r>
              <a:rPr dirty="0" sz="2400" b="1">
                <a:solidFill>
                  <a:srgbClr val="6F2F9F"/>
                </a:solidFill>
                <a:latin typeface="宋体"/>
                <a:cs typeface="宋体"/>
              </a:rPr>
              <a:t>后缀表达</a:t>
            </a:r>
            <a:r>
              <a:rPr dirty="0" sz="2400" spc="5" b="1">
                <a:solidFill>
                  <a:srgbClr val="6F2F9F"/>
                </a:solidFill>
                <a:latin typeface="宋体"/>
                <a:cs typeface="宋体"/>
              </a:rPr>
              <a:t>式</a:t>
            </a:r>
            <a:r>
              <a:rPr dirty="0" sz="2400" b="1">
                <a:solidFill>
                  <a:srgbClr val="6F2F9F"/>
                </a:solidFill>
                <a:latin typeface="Times New Roman"/>
                <a:cs typeface="Times New Roman"/>
              </a:rPr>
              <a:t>(postfix)</a:t>
            </a:r>
            <a:r>
              <a:rPr dirty="0" sz="2400" b="1">
                <a:solidFill>
                  <a:srgbClr val="6F2F9F"/>
                </a:solidFill>
                <a:latin typeface="宋体"/>
                <a:cs typeface="宋体"/>
              </a:rPr>
              <a:t>，或逆波兰表示，</a:t>
            </a:r>
            <a:r>
              <a:rPr dirty="0" sz="2400" b="1">
                <a:solidFill>
                  <a:srgbClr val="6F2F9F"/>
                </a:solidFill>
                <a:latin typeface="Times New Roman"/>
                <a:cs typeface="Times New Roman"/>
              </a:rPr>
              <a:t>Reverse  Polish</a:t>
            </a:r>
            <a:r>
              <a:rPr dirty="0" sz="2400" spc="-2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F2F9F"/>
                </a:solidFill>
                <a:latin typeface="Times New Roman"/>
                <a:cs typeface="Times New Roman"/>
              </a:rPr>
              <a:t>Notation,RPN</a:t>
            </a:r>
            <a:r>
              <a:rPr dirty="0" sz="2000" spc="-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2389" y="4827523"/>
          <a:ext cx="7579995" cy="149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154"/>
                <a:gridCol w="378015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中缀表达式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后缀表达式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RPN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8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FF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85">
                          <a:latin typeface="Arial"/>
                          <a:cs typeface="Arial"/>
                        </a:rPr>
                        <a:t>a b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FFC"/>
                    </a:solidFill>
                  </a:tcPr>
                </a:tc>
              </a:tr>
              <a:tr h="370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90">
                          <a:latin typeface="Arial"/>
                          <a:cs typeface="Arial"/>
                        </a:rPr>
                        <a:t>a+ 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b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800" spc="-204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65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FF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185">
                          <a:latin typeface="Arial"/>
                          <a:cs typeface="Arial"/>
                        </a:rPr>
                        <a:t>a b  </a:t>
                      </a:r>
                      <a:r>
                        <a:rPr dirty="0" sz="1800" spc="-165">
                          <a:latin typeface="Arial"/>
                          <a:cs typeface="Arial"/>
                        </a:rPr>
                        <a:t>c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8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FFF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185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b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800" spc="-165">
                          <a:latin typeface="Arial"/>
                          <a:cs typeface="Arial"/>
                        </a:rPr>
                        <a:t>c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(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d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*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f </a:t>
                      </a:r>
                      <a:r>
                        <a:rPr dirty="0" sz="1800" spc="-110">
                          <a:latin typeface="Arial"/>
                          <a:cs typeface="Arial"/>
                        </a:rPr>
                        <a:t>) 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8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FF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800" spc="-185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6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30">
                          <a:latin typeface="Arial"/>
                          <a:cs typeface="Arial"/>
                        </a:rPr>
                        <a:t>*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8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9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9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FF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928993" y="3127755"/>
            <a:ext cx="137921" cy="13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0514" y="2876676"/>
            <a:ext cx="217931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12884" y="1143088"/>
            <a:ext cx="3337630" cy="1731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388097" y="1511300"/>
            <a:ext cx="2557145" cy="83629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>
              <a:lnSpc>
                <a:spcPct val="97800"/>
              </a:lnSpc>
              <a:spcBef>
                <a:spcPts val="145"/>
              </a:spcBef>
            </a:pPr>
            <a:r>
              <a:rPr dirty="0" sz="1800" b="1">
                <a:solidFill>
                  <a:srgbClr val="FF3300"/>
                </a:solidFill>
                <a:latin typeface="宋体"/>
                <a:cs typeface="宋体"/>
              </a:rPr>
              <a:t>后缀表达式的最大好处是 没有括号，也不用考虑运 </a:t>
            </a:r>
            <a:r>
              <a:rPr dirty="0" sz="1800" b="1">
                <a:solidFill>
                  <a:srgbClr val="FF3300"/>
                </a:solidFill>
                <a:latin typeface="宋体"/>
                <a:cs typeface="宋体"/>
              </a:rPr>
              <a:t>算符的优先级！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597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中缀到后缀的转换规则</a:t>
            </a:r>
          </a:p>
        </p:txBody>
      </p:sp>
      <p:sp>
        <p:nvSpPr>
          <p:cNvPr id="3" name="object 3"/>
          <p:cNvSpPr/>
          <p:nvPr/>
        </p:nvSpPr>
        <p:spPr>
          <a:xfrm>
            <a:off x="945159" y="1484490"/>
            <a:ext cx="10372459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88491" y="1887092"/>
            <a:ext cx="8966200" cy="3803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5" b="1">
                <a:solidFill>
                  <a:srgbClr val="000080"/>
                </a:solidFill>
                <a:latin typeface="Microsoft JhengHei"/>
                <a:cs typeface="Microsoft JhengHei"/>
              </a:rPr>
              <a:t>规</a:t>
            </a:r>
            <a:r>
              <a:rPr dirty="0" sz="2800" b="1">
                <a:solidFill>
                  <a:srgbClr val="000080"/>
                </a:solidFill>
                <a:latin typeface="Microsoft JhengHei"/>
                <a:cs typeface="Microsoft JhengHei"/>
              </a:rPr>
              <a:t>则</a:t>
            </a:r>
            <a:r>
              <a:rPr dirty="0" sz="2800" spc="10" b="1">
                <a:solidFill>
                  <a:srgbClr val="000080"/>
                </a:solidFill>
                <a:latin typeface="Microsoft JhengHei"/>
                <a:cs typeface="Microsoft JhengHei"/>
              </a:rPr>
              <a:t>：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从</a:t>
            </a: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左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至右遍</a:t>
            </a: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历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中缀表</a:t>
            </a: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达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式中每</a:t>
            </a: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个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数字和</a:t>
            </a: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符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号：</a:t>
            </a:r>
            <a:endParaRPr sz="2800">
              <a:latin typeface="宋体"/>
              <a:cs typeface="宋体"/>
            </a:endParaRPr>
          </a:p>
          <a:p>
            <a:pPr algn="just" marL="541020" indent="-528955">
              <a:lnSpc>
                <a:spcPct val="100000"/>
              </a:lnSpc>
              <a:spcBef>
                <a:spcPts val="405"/>
              </a:spcBef>
              <a:buSzPct val="116666"/>
              <a:buFont typeface="Wingdings"/>
              <a:buChar char=""/>
              <a:tabLst>
                <a:tab pos="541655" algn="l"/>
              </a:tabLst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若是数字直接输出，即成为后缀表达式的一部分；</a:t>
            </a:r>
            <a:endParaRPr sz="2400">
              <a:latin typeface="楷体"/>
              <a:cs typeface="楷体"/>
            </a:endParaRPr>
          </a:p>
          <a:p>
            <a:pPr algn="just" marL="464820" indent="-452755">
              <a:lnSpc>
                <a:spcPct val="100000"/>
              </a:lnSpc>
              <a:spcBef>
                <a:spcPts val="55"/>
              </a:spcBef>
              <a:buFont typeface="Wingdings"/>
              <a:buChar char=""/>
              <a:tabLst>
                <a:tab pos="465455" algn="l"/>
              </a:tabLst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若是符号：</a:t>
            </a:r>
            <a:endParaRPr sz="2400">
              <a:latin typeface="楷体"/>
              <a:cs typeface="楷体"/>
            </a:endParaRPr>
          </a:p>
          <a:p>
            <a:pPr algn="just" lvl="1" marL="469900" marR="508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若是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)，</a:t>
            </a: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则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将栈中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元</a:t>
            </a: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素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弹出并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输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出，直到遇</a:t>
            </a: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到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“(”，</a:t>
            </a:r>
            <a:r>
              <a:rPr dirty="0" sz="2400" spc="-80">
                <a:solidFill>
                  <a:srgbClr val="000080"/>
                </a:solidFill>
                <a:latin typeface="楷体"/>
                <a:cs typeface="楷体"/>
              </a:rPr>
              <a:t> 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“(”弹 出但不输出；</a:t>
            </a:r>
            <a:endParaRPr sz="2400">
              <a:latin typeface="楷体"/>
              <a:cs typeface="楷体"/>
            </a:endParaRPr>
          </a:p>
          <a:p>
            <a:pPr algn="just" lvl="1" marL="469900" marR="5080">
              <a:lnSpc>
                <a:spcPct val="100000"/>
              </a:lnSpc>
              <a:buSzPct val="95833"/>
              <a:buFont typeface="Wingdings"/>
              <a:buChar char=""/>
              <a:tabLst>
                <a:tab pos="864869" algn="l"/>
              </a:tabLst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若是(</a:t>
            </a: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，+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，*等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符</a:t>
            </a: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号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，则从栈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中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弹出并输</a:t>
            </a:r>
            <a:r>
              <a:rPr dirty="0" sz="2400" spc="15">
                <a:solidFill>
                  <a:srgbClr val="000080"/>
                </a:solidFill>
                <a:latin typeface="楷体"/>
                <a:cs typeface="楷体"/>
              </a:rPr>
              <a:t>出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优先级高于（或等 </a:t>
            </a:r>
            <a:r>
              <a:rPr dirty="0" sz="2400" spc="70">
                <a:solidFill>
                  <a:srgbClr val="000080"/>
                </a:solidFill>
                <a:latin typeface="楷体"/>
                <a:cs typeface="楷体"/>
              </a:rPr>
              <a:t>于）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当前</a:t>
            </a:r>
            <a:r>
              <a:rPr dirty="0" sz="2400" spc="70">
                <a:solidFill>
                  <a:srgbClr val="000080"/>
                </a:solidFill>
                <a:latin typeface="楷体"/>
                <a:cs typeface="楷体"/>
              </a:rPr>
              <a:t>的符</a:t>
            </a:r>
            <a:r>
              <a:rPr dirty="0" sz="2400" spc="85">
                <a:solidFill>
                  <a:srgbClr val="000080"/>
                </a:solidFill>
                <a:latin typeface="楷体"/>
                <a:cs typeface="楷体"/>
              </a:rPr>
              <a:t>号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，</a:t>
            </a:r>
            <a:r>
              <a:rPr dirty="0" sz="2400" spc="65">
                <a:solidFill>
                  <a:srgbClr val="000080"/>
                </a:solidFill>
                <a:latin typeface="楷体"/>
                <a:cs typeface="楷体"/>
              </a:rPr>
              <a:t>直到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遇到</a:t>
            </a:r>
            <a:r>
              <a:rPr dirty="0" sz="2400" spc="65">
                <a:solidFill>
                  <a:srgbClr val="000080"/>
                </a:solidFill>
                <a:latin typeface="楷体"/>
                <a:cs typeface="楷体"/>
              </a:rPr>
              <a:t>一个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优先</a:t>
            </a:r>
            <a:r>
              <a:rPr dirty="0" sz="2400" spc="65">
                <a:solidFill>
                  <a:srgbClr val="000080"/>
                </a:solidFill>
                <a:latin typeface="楷体"/>
                <a:cs typeface="楷体"/>
              </a:rPr>
              <a:t>级低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的符</a:t>
            </a:r>
            <a:r>
              <a:rPr dirty="0" sz="2400" spc="65">
                <a:solidFill>
                  <a:srgbClr val="000080"/>
                </a:solidFill>
                <a:latin typeface="楷体"/>
                <a:cs typeface="楷体"/>
              </a:rPr>
              <a:t>号；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然后</a:t>
            </a:r>
            <a:r>
              <a:rPr dirty="0" sz="2400" spc="65">
                <a:solidFill>
                  <a:srgbClr val="000080"/>
                </a:solidFill>
                <a:latin typeface="楷体"/>
                <a:cs typeface="楷体"/>
              </a:rPr>
              <a:t>将当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前 符号压入栈中。</a:t>
            </a:r>
            <a:endParaRPr sz="2400">
              <a:latin typeface="楷体"/>
              <a:cs typeface="楷体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（</a:t>
            </a:r>
            <a:r>
              <a:rPr dirty="0" sz="2400">
                <a:latin typeface="楷体"/>
                <a:cs typeface="楷体"/>
              </a:rPr>
              <a:t>优先级+，-最低，*，/次之，“(”最高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）</a:t>
            </a:r>
            <a:endParaRPr sz="2400">
              <a:latin typeface="楷体"/>
              <a:cs typeface="楷体"/>
            </a:endParaRPr>
          </a:p>
          <a:p>
            <a:pPr marL="464820" indent="-452755">
              <a:lnSpc>
                <a:spcPct val="100000"/>
              </a:lnSpc>
              <a:buFont typeface="Wingdings"/>
              <a:buChar char=""/>
              <a:tabLst>
                <a:tab pos="464820" algn="l"/>
                <a:tab pos="465455" algn="l"/>
              </a:tabLst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遍历结束，将栈中所有元素依次弹</a:t>
            </a:r>
            <a:r>
              <a:rPr dirty="0" sz="2400" spc="-20">
                <a:solidFill>
                  <a:srgbClr val="000080"/>
                </a:solidFill>
                <a:latin typeface="楷体"/>
                <a:cs typeface="楷体"/>
              </a:rPr>
              <a:t>出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，直到栈为空。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8255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栈和队是解决问题时常用的一种线性结构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862583" y="1159763"/>
            <a:ext cx="6019799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5079" y="1833372"/>
            <a:ext cx="6286500" cy="428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1708" y="4488178"/>
            <a:ext cx="6373368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6776" y="1082039"/>
            <a:ext cx="504825" cy="563880"/>
          </a:xfrm>
          <a:custGeom>
            <a:avLst/>
            <a:gdLst/>
            <a:ahLst/>
            <a:cxnLst/>
            <a:rect l="l" t="t" r="r" b="b"/>
            <a:pathLst>
              <a:path w="504825" h="563880">
                <a:moveTo>
                  <a:pt x="0" y="281939"/>
                </a:moveTo>
                <a:lnTo>
                  <a:pt x="4062" y="231263"/>
                </a:lnTo>
                <a:lnTo>
                  <a:pt x="15777" y="183565"/>
                </a:lnTo>
                <a:lnTo>
                  <a:pt x="34431" y="139643"/>
                </a:lnTo>
                <a:lnTo>
                  <a:pt x="59312" y="100293"/>
                </a:lnTo>
                <a:lnTo>
                  <a:pt x="89710" y="66311"/>
                </a:lnTo>
                <a:lnTo>
                  <a:pt x="124911" y="38495"/>
                </a:lnTo>
                <a:lnTo>
                  <a:pt x="164205" y="17639"/>
                </a:lnTo>
                <a:lnTo>
                  <a:pt x="206879" y="4542"/>
                </a:lnTo>
                <a:lnTo>
                  <a:pt x="252222" y="0"/>
                </a:lnTo>
                <a:lnTo>
                  <a:pt x="297564" y="4542"/>
                </a:lnTo>
                <a:lnTo>
                  <a:pt x="340238" y="17639"/>
                </a:lnTo>
                <a:lnTo>
                  <a:pt x="379532" y="38495"/>
                </a:lnTo>
                <a:lnTo>
                  <a:pt x="414733" y="66311"/>
                </a:lnTo>
                <a:lnTo>
                  <a:pt x="445131" y="100293"/>
                </a:lnTo>
                <a:lnTo>
                  <a:pt x="470012" y="139643"/>
                </a:lnTo>
                <a:lnTo>
                  <a:pt x="488666" y="183565"/>
                </a:lnTo>
                <a:lnTo>
                  <a:pt x="500381" y="231263"/>
                </a:lnTo>
                <a:lnTo>
                  <a:pt x="504444" y="281939"/>
                </a:lnTo>
                <a:lnTo>
                  <a:pt x="500381" y="332616"/>
                </a:lnTo>
                <a:lnTo>
                  <a:pt x="488666" y="380314"/>
                </a:lnTo>
                <a:lnTo>
                  <a:pt x="470012" y="424236"/>
                </a:lnTo>
                <a:lnTo>
                  <a:pt x="445131" y="463586"/>
                </a:lnTo>
                <a:lnTo>
                  <a:pt x="414733" y="497568"/>
                </a:lnTo>
                <a:lnTo>
                  <a:pt x="379532" y="525384"/>
                </a:lnTo>
                <a:lnTo>
                  <a:pt x="340238" y="546240"/>
                </a:lnTo>
                <a:lnTo>
                  <a:pt x="297564" y="559337"/>
                </a:lnTo>
                <a:lnTo>
                  <a:pt x="252222" y="563880"/>
                </a:lnTo>
                <a:lnTo>
                  <a:pt x="206879" y="559337"/>
                </a:lnTo>
                <a:lnTo>
                  <a:pt x="164205" y="546240"/>
                </a:lnTo>
                <a:lnTo>
                  <a:pt x="124911" y="525384"/>
                </a:lnTo>
                <a:lnTo>
                  <a:pt x="89710" y="497568"/>
                </a:lnTo>
                <a:lnTo>
                  <a:pt x="59312" y="463586"/>
                </a:lnTo>
                <a:lnTo>
                  <a:pt x="34431" y="424236"/>
                </a:lnTo>
                <a:lnTo>
                  <a:pt x="15777" y="380314"/>
                </a:lnTo>
                <a:lnTo>
                  <a:pt x="4062" y="332616"/>
                </a:lnTo>
                <a:lnTo>
                  <a:pt x="0" y="281939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8295" y="1889760"/>
            <a:ext cx="649605" cy="562610"/>
          </a:xfrm>
          <a:custGeom>
            <a:avLst/>
            <a:gdLst/>
            <a:ahLst/>
            <a:cxnLst/>
            <a:rect l="l" t="t" r="r" b="b"/>
            <a:pathLst>
              <a:path w="649605" h="562610">
                <a:moveTo>
                  <a:pt x="0" y="281177"/>
                </a:moveTo>
                <a:lnTo>
                  <a:pt x="4247" y="235562"/>
                </a:lnTo>
                <a:lnTo>
                  <a:pt x="16544" y="192292"/>
                </a:lnTo>
                <a:lnTo>
                  <a:pt x="36223" y="151946"/>
                </a:lnTo>
                <a:lnTo>
                  <a:pt x="62618" y="115104"/>
                </a:lnTo>
                <a:lnTo>
                  <a:pt x="95059" y="82343"/>
                </a:lnTo>
                <a:lnTo>
                  <a:pt x="132880" y="54242"/>
                </a:lnTo>
                <a:lnTo>
                  <a:pt x="175413" y="31378"/>
                </a:lnTo>
                <a:lnTo>
                  <a:pt x="221991" y="14331"/>
                </a:lnTo>
                <a:lnTo>
                  <a:pt x="271947" y="3679"/>
                </a:lnTo>
                <a:lnTo>
                  <a:pt x="324612" y="0"/>
                </a:lnTo>
                <a:lnTo>
                  <a:pt x="377276" y="3679"/>
                </a:lnTo>
                <a:lnTo>
                  <a:pt x="427232" y="14331"/>
                </a:lnTo>
                <a:lnTo>
                  <a:pt x="473810" y="31378"/>
                </a:lnTo>
                <a:lnTo>
                  <a:pt x="516343" y="54242"/>
                </a:lnTo>
                <a:lnTo>
                  <a:pt x="554164" y="82343"/>
                </a:lnTo>
                <a:lnTo>
                  <a:pt x="586605" y="115104"/>
                </a:lnTo>
                <a:lnTo>
                  <a:pt x="613000" y="151946"/>
                </a:lnTo>
                <a:lnTo>
                  <a:pt x="632679" y="192292"/>
                </a:lnTo>
                <a:lnTo>
                  <a:pt x="644976" y="235562"/>
                </a:lnTo>
                <a:lnTo>
                  <a:pt x="649224" y="281177"/>
                </a:lnTo>
                <a:lnTo>
                  <a:pt x="644976" y="326793"/>
                </a:lnTo>
                <a:lnTo>
                  <a:pt x="632679" y="370063"/>
                </a:lnTo>
                <a:lnTo>
                  <a:pt x="613000" y="410409"/>
                </a:lnTo>
                <a:lnTo>
                  <a:pt x="586605" y="447251"/>
                </a:lnTo>
                <a:lnTo>
                  <a:pt x="554164" y="480012"/>
                </a:lnTo>
                <a:lnTo>
                  <a:pt x="516343" y="508113"/>
                </a:lnTo>
                <a:lnTo>
                  <a:pt x="473810" y="530977"/>
                </a:lnTo>
                <a:lnTo>
                  <a:pt x="427232" y="548024"/>
                </a:lnTo>
                <a:lnTo>
                  <a:pt x="377276" y="558676"/>
                </a:lnTo>
                <a:lnTo>
                  <a:pt x="324612" y="562355"/>
                </a:lnTo>
                <a:lnTo>
                  <a:pt x="271947" y="558676"/>
                </a:lnTo>
                <a:lnTo>
                  <a:pt x="221991" y="548024"/>
                </a:lnTo>
                <a:lnTo>
                  <a:pt x="175413" y="530977"/>
                </a:lnTo>
                <a:lnTo>
                  <a:pt x="132880" y="508113"/>
                </a:lnTo>
                <a:lnTo>
                  <a:pt x="95059" y="480012"/>
                </a:lnTo>
                <a:lnTo>
                  <a:pt x="62618" y="447251"/>
                </a:lnTo>
                <a:lnTo>
                  <a:pt x="36223" y="410409"/>
                </a:lnTo>
                <a:lnTo>
                  <a:pt x="16544" y="370063"/>
                </a:lnTo>
                <a:lnTo>
                  <a:pt x="4247" y="326793"/>
                </a:lnTo>
                <a:lnTo>
                  <a:pt x="0" y="28117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00500" y="5202935"/>
            <a:ext cx="5039995" cy="562610"/>
          </a:xfrm>
          <a:custGeom>
            <a:avLst/>
            <a:gdLst/>
            <a:ahLst/>
            <a:cxnLst/>
            <a:rect l="l" t="t" r="r" b="b"/>
            <a:pathLst>
              <a:path w="5039995" h="562610">
                <a:moveTo>
                  <a:pt x="0" y="281177"/>
                </a:moveTo>
                <a:lnTo>
                  <a:pt x="18907" y="246555"/>
                </a:lnTo>
                <a:lnTo>
                  <a:pt x="57051" y="221399"/>
                </a:lnTo>
                <a:lnTo>
                  <a:pt x="93368" y="205073"/>
                </a:lnTo>
                <a:lnTo>
                  <a:pt x="138071" y="189138"/>
                </a:lnTo>
                <a:lnTo>
                  <a:pt x="190879" y="173625"/>
                </a:lnTo>
                <a:lnTo>
                  <a:pt x="251515" y="158567"/>
                </a:lnTo>
                <a:lnTo>
                  <a:pt x="319699" y="143993"/>
                </a:lnTo>
                <a:lnTo>
                  <a:pt x="395153" y="129935"/>
                </a:lnTo>
                <a:lnTo>
                  <a:pt x="435519" y="123109"/>
                </a:lnTo>
                <a:lnTo>
                  <a:pt x="477598" y="116424"/>
                </a:lnTo>
                <a:lnTo>
                  <a:pt x="521355" y="109883"/>
                </a:lnTo>
                <a:lnTo>
                  <a:pt x="566755" y="103491"/>
                </a:lnTo>
                <a:lnTo>
                  <a:pt x="613763" y="97251"/>
                </a:lnTo>
                <a:lnTo>
                  <a:pt x="662345" y="91167"/>
                </a:lnTo>
                <a:lnTo>
                  <a:pt x="712466" y="85244"/>
                </a:lnTo>
                <a:lnTo>
                  <a:pt x="764090" y="79484"/>
                </a:lnTo>
                <a:lnTo>
                  <a:pt x="817182" y="73892"/>
                </a:lnTo>
                <a:lnTo>
                  <a:pt x="871709" y="68472"/>
                </a:lnTo>
                <a:lnTo>
                  <a:pt x="927635" y="63227"/>
                </a:lnTo>
                <a:lnTo>
                  <a:pt x="984926" y="58162"/>
                </a:lnTo>
                <a:lnTo>
                  <a:pt x="1043546" y="53280"/>
                </a:lnTo>
                <a:lnTo>
                  <a:pt x="1103460" y="48586"/>
                </a:lnTo>
                <a:lnTo>
                  <a:pt x="1164634" y="44082"/>
                </a:lnTo>
                <a:lnTo>
                  <a:pt x="1227033" y="39774"/>
                </a:lnTo>
                <a:lnTo>
                  <a:pt x="1290622" y="35664"/>
                </a:lnTo>
                <a:lnTo>
                  <a:pt x="1355366" y="31758"/>
                </a:lnTo>
                <a:lnTo>
                  <a:pt x="1421231" y="28058"/>
                </a:lnTo>
                <a:lnTo>
                  <a:pt x="1488181" y="24568"/>
                </a:lnTo>
                <a:lnTo>
                  <a:pt x="1556181" y="21293"/>
                </a:lnTo>
                <a:lnTo>
                  <a:pt x="1625198" y="18236"/>
                </a:lnTo>
                <a:lnTo>
                  <a:pt x="1695195" y="15402"/>
                </a:lnTo>
                <a:lnTo>
                  <a:pt x="1766138" y="12794"/>
                </a:lnTo>
                <a:lnTo>
                  <a:pt x="1837992" y="10415"/>
                </a:lnTo>
                <a:lnTo>
                  <a:pt x="1910723" y="8271"/>
                </a:lnTo>
                <a:lnTo>
                  <a:pt x="1984295" y="6364"/>
                </a:lnTo>
                <a:lnTo>
                  <a:pt x="2058674" y="4699"/>
                </a:lnTo>
                <a:lnTo>
                  <a:pt x="2133825" y="3279"/>
                </a:lnTo>
                <a:lnTo>
                  <a:pt x="2209712" y="2109"/>
                </a:lnTo>
                <a:lnTo>
                  <a:pt x="2286301" y="1192"/>
                </a:lnTo>
                <a:lnTo>
                  <a:pt x="2363558" y="532"/>
                </a:lnTo>
                <a:lnTo>
                  <a:pt x="2441447" y="133"/>
                </a:lnTo>
                <a:lnTo>
                  <a:pt x="2519933" y="0"/>
                </a:lnTo>
                <a:lnTo>
                  <a:pt x="2598420" y="133"/>
                </a:lnTo>
                <a:lnTo>
                  <a:pt x="2676309" y="532"/>
                </a:lnTo>
                <a:lnTo>
                  <a:pt x="2753566" y="1192"/>
                </a:lnTo>
                <a:lnTo>
                  <a:pt x="2830155" y="2109"/>
                </a:lnTo>
                <a:lnTo>
                  <a:pt x="2906042" y="3279"/>
                </a:lnTo>
                <a:lnTo>
                  <a:pt x="2981193" y="4699"/>
                </a:lnTo>
                <a:lnTo>
                  <a:pt x="3055572" y="6364"/>
                </a:lnTo>
                <a:lnTo>
                  <a:pt x="3129144" y="8271"/>
                </a:lnTo>
                <a:lnTo>
                  <a:pt x="3201875" y="10415"/>
                </a:lnTo>
                <a:lnTo>
                  <a:pt x="3273729" y="12794"/>
                </a:lnTo>
                <a:lnTo>
                  <a:pt x="3344672" y="15402"/>
                </a:lnTo>
                <a:lnTo>
                  <a:pt x="3414669" y="18236"/>
                </a:lnTo>
                <a:lnTo>
                  <a:pt x="3483686" y="21293"/>
                </a:lnTo>
                <a:lnTo>
                  <a:pt x="3551686" y="24568"/>
                </a:lnTo>
                <a:lnTo>
                  <a:pt x="3618636" y="28058"/>
                </a:lnTo>
                <a:lnTo>
                  <a:pt x="3684501" y="31758"/>
                </a:lnTo>
                <a:lnTo>
                  <a:pt x="3749245" y="35664"/>
                </a:lnTo>
                <a:lnTo>
                  <a:pt x="3812834" y="39774"/>
                </a:lnTo>
                <a:lnTo>
                  <a:pt x="3875233" y="44082"/>
                </a:lnTo>
                <a:lnTo>
                  <a:pt x="3936407" y="48586"/>
                </a:lnTo>
                <a:lnTo>
                  <a:pt x="3996321" y="53280"/>
                </a:lnTo>
                <a:lnTo>
                  <a:pt x="4054941" y="58162"/>
                </a:lnTo>
                <a:lnTo>
                  <a:pt x="4112232" y="63227"/>
                </a:lnTo>
                <a:lnTo>
                  <a:pt x="4168158" y="68472"/>
                </a:lnTo>
                <a:lnTo>
                  <a:pt x="4222685" y="73892"/>
                </a:lnTo>
                <a:lnTo>
                  <a:pt x="4275777" y="79484"/>
                </a:lnTo>
                <a:lnTo>
                  <a:pt x="4327401" y="85244"/>
                </a:lnTo>
                <a:lnTo>
                  <a:pt x="4377522" y="91167"/>
                </a:lnTo>
                <a:lnTo>
                  <a:pt x="4426104" y="97251"/>
                </a:lnTo>
                <a:lnTo>
                  <a:pt x="4473112" y="103491"/>
                </a:lnTo>
                <a:lnTo>
                  <a:pt x="4518512" y="109883"/>
                </a:lnTo>
                <a:lnTo>
                  <a:pt x="4562269" y="116424"/>
                </a:lnTo>
                <a:lnTo>
                  <a:pt x="4604348" y="123109"/>
                </a:lnTo>
                <a:lnTo>
                  <a:pt x="4644714" y="129935"/>
                </a:lnTo>
                <a:lnTo>
                  <a:pt x="4683332" y="136897"/>
                </a:lnTo>
                <a:lnTo>
                  <a:pt x="4755186" y="151217"/>
                </a:lnTo>
                <a:lnTo>
                  <a:pt x="4819631" y="166037"/>
                </a:lnTo>
                <a:lnTo>
                  <a:pt x="4876388" y="181327"/>
                </a:lnTo>
                <a:lnTo>
                  <a:pt x="4925178" y="197054"/>
                </a:lnTo>
                <a:lnTo>
                  <a:pt x="4965723" y="213189"/>
                </a:lnTo>
                <a:lnTo>
                  <a:pt x="5010469" y="238086"/>
                </a:lnTo>
                <a:lnTo>
                  <a:pt x="5038668" y="272418"/>
                </a:lnTo>
                <a:lnTo>
                  <a:pt x="5039868" y="281177"/>
                </a:lnTo>
                <a:lnTo>
                  <a:pt x="5038668" y="289936"/>
                </a:lnTo>
                <a:lnTo>
                  <a:pt x="5010469" y="324263"/>
                </a:lnTo>
                <a:lnTo>
                  <a:pt x="4965723" y="349158"/>
                </a:lnTo>
                <a:lnTo>
                  <a:pt x="4925178" y="365291"/>
                </a:lnTo>
                <a:lnTo>
                  <a:pt x="4876388" y="381018"/>
                </a:lnTo>
                <a:lnTo>
                  <a:pt x="4819631" y="396307"/>
                </a:lnTo>
                <a:lnTo>
                  <a:pt x="4755186" y="411127"/>
                </a:lnTo>
                <a:lnTo>
                  <a:pt x="4683332" y="425446"/>
                </a:lnTo>
                <a:lnTo>
                  <a:pt x="4644714" y="432409"/>
                </a:lnTo>
                <a:lnTo>
                  <a:pt x="4604348" y="439235"/>
                </a:lnTo>
                <a:lnTo>
                  <a:pt x="4562269" y="445920"/>
                </a:lnTo>
                <a:lnTo>
                  <a:pt x="4518512" y="452461"/>
                </a:lnTo>
                <a:lnTo>
                  <a:pt x="4473112" y="458853"/>
                </a:lnTo>
                <a:lnTo>
                  <a:pt x="4426104" y="465093"/>
                </a:lnTo>
                <a:lnTo>
                  <a:pt x="4377522" y="471178"/>
                </a:lnTo>
                <a:lnTo>
                  <a:pt x="4327401" y="477102"/>
                </a:lnTo>
                <a:lnTo>
                  <a:pt x="4275777" y="482862"/>
                </a:lnTo>
                <a:lnTo>
                  <a:pt x="4222685" y="488454"/>
                </a:lnTo>
                <a:lnTo>
                  <a:pt x="4168158" y="493875"/>
                </a:lnTo>
                <a:lnTo>
                  <a:pt x="4112232" y="499120"/>
                </a:lnTo>
                <a:lnTo>
                  <a:pt x="4054941" y="504185"/>
                </a:lnTo>
                <a:lnTo>
                  <a:pt x="3996321" y="509068"/>
                </a:lnTo>
                <a:lnTo>
                  <a:pt x="3936407" y="513763"/>
                </a:lnTo>
                <a:lnTo>
                  <a:pt x="3875233" y="518266"/>
                </a:lnTo>
                <a:lnTo>
                  <a:pt x="3812834" y="522575"/>
                </a:lnTo>
                <a:lnTo>
                  <a:pt x="3749245" y="526685"/>
                </a:lnTo>
                <a:lnTo>
                  <a:pt x="3684501" y="530593"/>
                </a:lnTo>
                <a:lnTo>
                  <a:pt x="3618636" y="534293"/>
                </a:lnTo>
                <a:lnTo>
                  <a:pt x="3551686" y="537783"/>
                </a:lnTo>
                <a:lnTo>
                  <a:pt x="3483686" y="541058"/>
                </a:lnTo>
                <a:lnTo>
                  <a:pt x="3414669" y="544116"/>
                </a:lnTo>
                <a:lnTo>
                  <a:pt x="3344672" y="546950"/>
                </a:lnTo>
                <a:lnTo>
                  <a:pt x="3273729" y="549559"/>
                </a:lnTo>
                <a:lnTo>
                  <a:pt x="3201875" y="551938"/>
                </a:lnTo>
                <a:lnTo>
                  <a:pt x="3129144" y="554083"/>
                </a:lnTo>
                <a:lnTo>
                  <a:pt x="3055572" y="555990"/>
                </a:lnTo>
                <a:lnTo>
                  <a:pt x="2981193" y="557656"/>
                </a:lnTo>
                <a:lnTo>
                  <a:pt x="2906042" y="559075"/>
                </a:lnTo>
                <a:lnTo>
                  <a:pt x="2830155" y="560246"/>
                </a:lnTo>
                <a:lnTo>
                  <a:pt x="2753566" y="561163"/>
                </a:lnTo>
                <a:lnTo>
                  <a:pt x="2676309" y="561823"/>
                </a:lnTo>
                <a:lnTo>
                  <a:pt x="2598420" y="562222"/>
                </a:lnTo>
                <a:lnTo>
                  <a:pt x="2519933" y="562355"/>
                </a:lnTo>
                <a:lnTo>
                  <a:pt x="2441447" y="562222"/>
                </a:lnTo>
                <a:lnTo>
                  <a:pt x="2363558" y="561823"/>
                </a:lnTo>
                <a:lnTo>
                  <a:pt x="2286301" y="561163"/>
                </a:lnTo>
                <a:lnTo>
                  <a:pt x="2209712" y="560246"/>
                </a:lnTo>
                <a:lnTo>
                  <a:pt x="2133825" y="559075"/>
                </a:lnTo>
                <a:lnTo>
                  <a:pt x="2058674" y="557656"/>
                </a:lnTo>
                <a:lnTo>
                  <a:pt x="1984295" y="555990"/>
                </a:lnTo>
                <a:lnTo>
                  <a:pt x="1910723" y="554083"/>
                </a:lnTo>
                <a:lnTo>
                  <a:pt x="1837992" y="551938"/>
                </a:lnTo>
                <a:lnTo>
                  <a:pt x="1766138" y="549559"/>
                </a:lnTo>
                <a:lnTo>
                  <a:pt x="1695195" y="546950"/>
                </a:lnTo>
                <a:lnTo>
                  <a:pt x="1625198" y="544116"/>
                </a:lnTo>
                <a:lnTo>
                  <a:pt x="1556181" y="541058"/>
                </a:lnTo>
                <a:lnTo>
                  <a:pt x="1488181" y="537783"/>
                </a:lnTo>
                <a:lnTo>
                  <a:pt x="1421231" y="534293"/>
                </a:lnTo>
                <a:lnTo>
                  <a:pt x="1355366" y="530593"/>
                </a:lnTo>
                <a:lnTo>
                  <a:pt x="1290622" y="526685"/>
                </a:lnTo>
                <a:lnTo>
                  <a:pt x="1227033" y="522575"/>
                </a:lnTo>
                <a:lnTo>
                  <a:pt x="1164634" y="518266"/>
                </a:lnTo>
                <a:lnTo>
                  <a:pt x="1103460" y="513763"/>
                </a:lnTo>
                <a:lnTo>
                  <a:pt x="1043546" y="509068"/>
                </a:lnTo>
                <a:lnTo>
                  <a:pt x="984926" y="504185"/>
                </a:lnTo>
                <a:lnTo>
                  <a:pt x="927635" y="499120"/>
                </a:lnTo>
                <a:lnTo>
                  <a:pt x="871709" y="493875"/>
                </a:lnTo>
                <a:lnTo>
                  <a:pt x="817182" y="488454"/>
                </a:lnTo>
                <a:lnTo>
                  <a:pt x="764090" y="482862"/>
                </a:lnTo>
                <a:lnTo>
                  <a:pt x="712466" y="477102"/>
                </a:lnTo>
                <a:lnTo>
                  <a:pt x="662345" y="471178"/>
                </a:lnTo>
                <a:lnTo>
                  <a:pt x="613763" y="465093"/>
                </a:lnTo>
                <a:lnTo>
                  <a:pt x="566755" y="458853"/>
                </a:lnTo>
                <a:lnTo>
                  <a:pt x="521355" y="452461"/>
                </a:lnTo>
                <a:lnTo>
                  <a:pt x="477598" y="445920"/>
                </a:lnTo>
                <a:lnTo>
                  <a:pt x="435519" y="439235"/>
                </a:lnTo>
                <a:lnTo>
                  <a:pt x="395153" y="432409"/>
                </a:lnTo>
                <a:lnTo>
                  <a:pt x="356535" y="425446"/>
                </a:lnTo>
                <a:lnTo>
                  <a:pt x="284681" y="411127"/>
                </a:lnTo>
                <a:lnTo>
                  <a:pt x="220236" y="396307"/>
                </a:lnTo>
                <a:lnTo>
                  <a:pt x="163479" y="381018"/>
                </a:lnTo>
                <a:lnTo>
                  <a:pt x="114689" y="365291"/>
                </a:lnTo>
                <a:lnTo>
                  <a:pt x="74144" y="349158"/>
                </a:lnTo>
                <a:lnTo>
                  <a:pt x="29398" y="324263"/>
                </a:lnTo>
                <a:lnTo>
                  <a:pt x="1199" y="289936"/>
                </a:lnTo>
                <a:lnTo>
                  <a:pt x="0" y="281177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20631" y="2652521"/>
            <a:ext cx="1854200" cy="1490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5"/>
              </a:spcBef>
            </a:pPr>
            <a:r>
              <a:rPr dirty="0" sz="2400">
                <a:solidFill>
                  <a:srgbClr val="6F2F9F"/>
                </a:solidFill>
                <a:latin typeface="微软雅黑"/>
                <a:cs typeface="微软雅黑"/>
              </a:rPr>
              <a:t>这些</a:t>
            </a: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红圈</a:t>
            </a:r>
            <a:r>
              <a:rPr dirty="0" sz="2400">
                <a:solidFill>
                  <a:srgbClr val="6F2F9F"/>
                </a:solidFill>
                <a:latin typeface="微软雅黑"/>
                <a:cs typeface="微软雅黑"/>
              </a:rPr>
              <a:t>所标 注的功能所涉 及的数据是如 何组织的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26393" y="2970529"/>
            <a:ext cx="514350" cy="786765"/>
          </a:xfrm>
          <a:custGeom>
            <a:avLst/>
            <a:gdLst/>
            <a:ahLst/>
            <a:cxnLst/>
            <a:rect l="l" t="t" r="r" b="b"/>
            <a:pathLst>
              <a:path w="514350" h="786764">
                <a:moveTo>
                  <a:pt x="335025" y="0"/>
                </a:moveTo>
                <a:lnTo>
                  <a:pt x="318221" y="1998"/>
                </a:lnTo>
                <a:lnTo>
                  <a:pt x="428116" y="77850"/>
                </a:lnTo>
                <a:lnTo>
                  <a:pt x="476250" y="238760"/>
                </a:lnTo>
                <a:lnTo>
                  <a:pt x="443229" y="376300"/>
                </a:lnTo>
                <a:lnTo>
                  <a:pt x="317753" y="450850"/>
                </a:lnTo>
                <a:lnTo>
                  <a:pt x="300989" y="558800"/>
                </a:lnTo>
                <a:lnTo>
                  <a:pt x="250951" y="596265"/>
                </a:lnTo>
                <a:lnTo>
                  <a:pt x="278637" y="680212"/>
                </a:lnTo>
                <a:lnTo>
                  <a:pt x="234060" y="757682"/>
                </a:lnTo>
                <a:lnTo>
                  <a:pt x="149468" y="770744"/>
                </a:lnTo>
                <a:lnTo>
                  <a:pt x="168528" y="786384"/>
                </a:lnTo>
                <a:lnTo>
                  <a:pt x="272160" y="770382"/>
                </a:lnTo>
                <a:lnTo>
                  <a:pt x="316737" y="692912"/>
                </a:lnTo>
                <a:lnTo>
                  <a:pt x="289051" y="608965"/>
                </a:lnTo>
                <a:lnTo>
                  <a:pt x="339089" y="571500"/>
                </a:lnTo>
                <a:lnTo>
                  <a:pt x="355853" y="463550"/>
                </a:lnTo>
                <a:lnTo>
                  <a:pt x="481329" y="389000"/>
                </a:lnTo>
                <a:lnTo>
                  <a:pt x="514350" y="251460"/>
                </a:lnTo>
                <a:lnTo>
                  <a:pt x="466216" y="90550"/>
                </a:lnTo>
                <a:lnTo>
                  <a:pt x="335025" y="0"/>
                </a:lnTo>
                <a:close/>
              </a:path>
              <a:path w="514350" h="786764">
                <a:moveTo>
                  <a:pt x="881" y="300485"/>
                </a:moveTo>
                <a:lnTo>
                  <a:pt x="0" y="309372"/>
                </a:lnTo>
                <a:lnTo>
                  <a:pt x="154835" y="324518"/>
                </a:lnTo>
                <a:lnTo>
                  <a:pt x="164534" y="320136"/>
                </a:lnTo>
                <a:lnTo>
                  <a:pt x="165899" y="312674"/>
                </a:lnTo>
                <a:lnTo>
                  <a:pt x="125475" y="312674"/>
                </a:lnTo>
                <a:lnTo>
                  <a:pt x="881" y="300485"/>
                </a:lnTo>
                <a:close/>
              </a:path>
              <a:path w="514350" h="786764">
                <a:moveTo>
                  <a:pt x="207390" y="137414"/>
                </a:moveTo>
                <a:lnTo>
                  <a:pt x="148971" y="184277"/>
                </a:lnTo>
                <a:lnTo>
                  <a:pt x="125475" y="312674"/>
                </a:lnTo>
                <a:lnTo>
                  <a:pt x="165899" y="312674"/>
                </a:lnTo>
                <a:lnTo>
                  <a:pt x="187071" y="196977"/>
                </a:lnTo>
                <a:lnTo>
                  <a:pt x="238896" y="155403"/>
                </a:lnTo>
                <a:lnTo>
                  <a:pt x="207390" y="13741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021568" y="2965704"/>
            <a:ext cx="524510" cy="796290"/>
          </a:xfrm>
          <a:custGeom>
            <a:avLst/>
            <a:gdLst/>
            <a:ahLst/>
            <a:cxnLst/>
            <a:rect l="l" t="t" r="r" b="b"/>
            <a:pathLst>
              <a:path w="524509" h="796289">
                <a:moveTo>
                  <a:pt x="160656" y="774587"/>
                </a:moveTo>
                <a:lnTo>
                  <a:pt x="148023" y="776538"/>
                </a:lnTo>
                <a:lnTo>
                  <a:pt x="170433" y="794893"/>
                </a:lnTo>
                <a:lnTo>
                  <a:pt x="171450" y="795782"/>
                </a:lnTo>
                <a:lnTo>
                  <a:pt x="172720" y="796163"/>
                </a:lnTo>
                <a:lnTo>
                  <a:pt x="174116" y="795909"/>
                </a:lnTo>
                <a:lnTo>
                  <a:pt x="237370" y="786130"/>
                </a:lnTo>
                <a:lnTo>
                  <a:pt x="174751" y="786130"/>
                </a:lnTo>
                <a:lnTo>
                  <a:pt x="160656" y="774587"/>
                </a:lnTo>
                <a:close/>
              </a:path>
              <a:path w="524509" h="796289">
                <a:moveTo>
                  <a:pt x="355398" y="9779"/>
                </a:moveTo>
                <a:lnTo>
                  <a:pt x="338581" y="9779"/>
                </a:lnTo>
                <a:lnTo>
                  <a:pt x="466851" y="98298"/>
                </a:lnTo>
                <a:lnTo>
                  <a:pt x="514223" y="256412"/>
                </a:lnTo>
                <a:lnTo>
                  <a:pt x="481964" y="390779"/>
                </a:lnTo>
                <a:lnTo>
                  <a:pt x="356997" y="464947"/>
                </a:lnTo>
                <a:lnTo>
                  <a:pt x="356234" y="466217"/>
                </a:lnTo>
                <a:lnTo>
                  <a:pt x="355980" y="467613"/>
                </a:lnTo>
                <a:lnTo>
                  <a:pt x="339471" y="573659"/>
                </a:lnTo>
                <a:lnTo>
                  <a:pt x="291083" y="609981"/>
                </a:lnTo>
                <a:lnTo>
                  <a:pt x="289432" y="611124"/>
                </a:lnTo>
                <a:lnTo>
                  <a:pt x="288798" y="613283"/>
                </a:lnTo>
                <a:lnTo>
                  <a:pt x="316356" y="697230"/>
                </a:lnTo>
                <a:lnTo>
                  <a:pt x="273938" y="770890"/>
                </a:lnTo>
                <a:lnTo>
                  <a:pt x="174751" y="786130"/>
                </a:lnTo>
                <a:lnTo>
                  <a:pt x="237370" y="786130"/>
                </a:lnTo>
                <a:lnTo>
                  <a:pt x="277622" y="779907"/>
                </a:lnTo>
                <a:lnTo>
                  <a:pt x="279146" y="779653"/>
                </a:lnTo>
                <a:lnTo>
                  <a:pt x="280415" y="778891"/>
                </a:lnTo>
                <a:lnTo>
                  <a:pt x="281050" y="777621"/>
                </a:lnTo>
                <a:lnTo>
                  <a:pt x="325627" y="700024"/>
                </a:lnTo>
                <a:lnTo>
                  <a:pt x="326389" y="698881"/>
                </a:lnTo>
                <a:lnTo>
                  <a:pt x="326415" y="697230"/>
                </a:lnTo>
                <a:lnTo>
                  <a:pt x="326008" y="696214"/>
                </a:lnTo>
                <a:lnTo>
                  <a:pt x="299465" y="615442"/>
                </a:lnTo>
                <a:lnTo>
                  <a:pt x="347725" y="579374"/>
                </a:lnTo>
                <a:lnTo>
                  <a:pt x="348360" y="578231"/>
                </a:lnTo>
                <a:lnTo>
                  <a:pt x="348614" y="577088"/>
                </a:lnTo>
                <a:lnTo>
                  <a:pt x="364998" y="471297"/>
                </a:lnTo>
                <a:lnTo>
                  <a:pt x="488568" y="398018"/>
                </a:lnTo>
                <a:lnTo>
                  <a:pt x="489711" y="397256"/>
                </a:lnTo>
                <a:lnTo>
                  <a:pt x="490474" y="396240"/>
                </a:lnTo>
                <a:lnTo>
                  <a:pt x="490727" y="394970"/>
                </a:lnTo>
                <a:lnTo>
                  <a:pt x="523748" y="257429"/>
                </a:lnTo>
                <a:lnTo>
                  <a:pt x="524001" y="256540"/>
                </a:lnTo>
                <a:lnTo>
                  <a:pt x="524001" y="255778"/>
                </a:lnTo>
                <a:lnTo>
                  <a:pt x="475487" y="93980"/>
                </a:lnTo>
                <a:lnTo>
                  <a:pt x="475233" y="92963"/>
                </a:lnTo>
                <a:lnTo>
                  <a:pt x="474599" y="92075"/>
                </a:lnTo>
                <a:lnTo>
                  <a:pt x="473709" y="91440"/>
                </a:lnTo>
                <a:lnTo>
                  <a:pt x="355398" y="9779"/>
                </a:lnTo>
                <a:close/>
              </a:path>
              <a:path w="524509" h="796289">
                <a:moveTo>
                  <a:pt x="889" y="304840"/>
                </a:moveTo>
                <a:lnTo>
                  <a:pt x="0" y="313817"/>
                </a:lnTo>
                <a:lnTo>
                  <a:pt x="0" y="315087"/>
                </a:lnTo>
                <a:lnTo>
                  <a:pt x="380" y="316230"/>
                </a:lnTo>
                <a:lnTo>
                  <a:pt x="1904" y="318262"/>
                </a:lnTo>
                <a:lnTo>
                  <a:pt x="3048" y="318897"/>
                </a:lnTo>
                <a:lnTo>
                  <a:pt x="155370" y="333672"/>
                </a:lnTo>
                <a:lnTo>
                  <a:pt x="156082" y="330962"/>
                </a:lnTo>
                <a:lnTo>
                  <a:pt x="169291" y="324993"/>
                </a:lnTo>
                <a:lnTo>
                  <a:pt x="164591" y="324993"/>
                </a:lnTo>
                <a:lnTo>
                  <a:pt x="10032" y="310007"/>
                </a:lnTo>
                <a:lnTo>
                  <a:pt x="10447" y="305775"/>
                </a:lnTo>
                <a:lnTo>
                  <a:pt x="889" y="304840"/>
                </a:lnTo>
                <a:close/>
              </a:path>
              <a:path w="524509" h="796289">
                <a:moveTo>
                  <a:pt x="239270" y="157687"/>
                </a:moveTo>
                <a:lnTo>
                  <a:pt x="188975" y="198120"/>
                </a:lnTo>
                <a:lnTo>
                  <a:pt x="187959" y="198755"/>
                </a:lnTo>
                <a:lnTo>
                  <a:pt x="187451" y="199771"/>
                </a:lnTo>
                <a:lnTo>
                  <a:pt x="187198" y="200913"/>
                </a:lnTo>
                <a:lnTo>
                  <a:pt x="164591" y="324993"/>
                </a:lnTo>
                <a:lnTo>
                  <a:pt x="169291" y="324993"/>
                </a:lnTo>
                <a:lnTo>
                  <a:pt x="174656" y="322568"/>
                </a:lnTo>
                <a:lnTo>
                  <a:pt x="196214" y="204470"/>
                </a:lnTo>
                <a:lnTo>
                  <a:pt x="248199" y="162785"/>
                </a:lnTo>
                <a:lnTo>
                  <a:pt x="239270" y="157687"/>
                </a:lnTo>
                <a:close/>
              </a:path>
              <a:path w="524509" h="796289">
                <a:moveTo>
                  <a:pt x="340486" y="0"/>
                </a:moveTo>
                <a:lnTo>
                  <a:pt x="317162" y="2762"/>
                </a:lnTo>
                <a:lnTo>
                  <a:pt x="328980" y="10919"/>
                </a:lnTo>
                <a:lnTo>
                  <a:pt x="338581" y="9779"/>
                </a:lnTo>
                <a:lnTo>
                  <a:pt x="355398" y="9779"/>
                </a:lnTo>
                <a:lnTo>
                  <a:pt x="342518" y="888"/>
                </a:lnTo>
                <a:lnTo>
                  <a:pt x="341629" y="254"/>
                </a:lnTo>
                <a:lnTo>
                  <a:pt x="340486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988293" y="2957829"/>
            <a:ext cx="514350" cy="786765"/>
          </a:xfrm>
          <a:custGeom>
            <a:avLst/>
            <a:gdLst/>
            <a:ahLst/>
            <a:cxnLst/>
            <a:rect l="l" t="t" r="r" b="b"/>
            <a:pathLst>
              <a:path w="514350" h="786764">
                <a:moveTo>
                  <a:pt x="484034" y="150114"/>
                </a:moveTo>
                <a:lnTo>
                  <a:pt x="245490" y="150114"/>
                </a:lnTo>
                <a:lnTo>
                  <a:pt x="328675" y="197612"/>
                </a:lnTo>
                <a:lnTo>
                  <a:pt x="306831" y="285750"/>
                </a:lnTo>
                <a:lnTo>
                  <a:pt x="189356" y="338836"/>
                </a:lnTo>
                <a:lnTo>
                  <a:pt x="138302" y="533146"/>
                </a:lnTo>
                <a:lnTo>
                  <a:pt x="149098" y="597789"/>
                </a:lnTo>
                <a:lnTo>
                  <a:pt x="103504" y="659765"/>
                </a:lnTo>
                <a:lnTo>
                  <a:pt x="100583" y="730631"/>
                </a:lnTo>
                <a:lnTo>
                  <a:pt x="168528" y="786384"/>
                </a:lnTo>
                <a:lnTo>
                  <a:pt x="272160" y="770382"/>
                </a:lnTo>
                <a:lnTo>
                  <a:pt x="316737" y="692912"/>
                </a:lnTo>
                <a:lnTo>
                  <a:pt x="289051" y="608965"/>
                </a:lnTo>
                <a:lnTo>
                  <a:pt x="339089" y="571500"/>
                </a:lnTo>
                <a:lnTo>
                  <a:pt x="355853" y="463550"/>
                </a:lnTo>
                <a:lnTo>
                  <a:pt x="481329" y="389000"/>
                </a:lnTo>
                <a:lnTo>
                  <a:pt x="514350" y="251460"/>
                </a:lnTo>
                <a:lnTo>
                  <a:pt x="484034" y="150114"/>
                </a:lnTo>
                <a:close/>
              </a:path>
              <a:path w="514350" h="786764">
                <a:moveTo>
                  <a:pt x="335025" y="0"/>
                </a:moveTo>
                <a:lnTo>
                  <a:pt x="170560" y="19558"/>
                </a:lnTo>
                <a:lnTo>
                  <a:pt x="64770" y="94742"/>
                </a:lnTo>
                <a:lnTo>
                  <a:pt x="8127" y="227457"/>
                </a:lnTo>
                <a:lnTo>
                  <a:pt x="0" y="309372"/>
                </a:lnTo>
                <a:lnTo>
                  <a:pt x="163575" y="325374"/>
                </a:lnTo>
                <a:lnTo>
                  <a:pt x="187071" y="196977"/>
                </a:lnTo>
                <a:lnTo>
                  <a:pt x="245490" y="150114"/>
                </a:lnTo>
                <a:lnTo>
                  <a:pt x="484034" y="150114"/>
                </a:lnTo>
                <a:lnTo>
                  <a:pt x="466216" y="90550"/>
                </a:lnTo>
                <a:lnTo>
                  <a:pt x="3350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988293" y="2957829"/>
            <a:ext cx="514350" cy="786765"/>
          </a:xfrm>
          <a:custGeom>
            <a:avLst/>
            <a:gdLst/>
            <a:ahLst/>
            <a:cxnLst/>
            <a:rect l="l" t="t" r="r" b="b"/>
            <a:pathLst>
              <a:path w="514350" h="786764">
                <a:moveTo>
                  <a:pt x="187071" y="196977"/>
                </a:moveTo>
                <a:lnTo>
                  <a:pt x="245490" y="150114"/>
                </a:lnTo>
                <a:lnTo>
                  <a:pt x="328675" y="197612"/>
                </a:lnTo>
                <a:lnTo>
                  <a:pt x="306831" y="285750"/>
                </a:lnTo>
                <a:lnTo>
                  <a:pt x="189356" y="338836"/>
                </a:lnTo>
                <a:lnTo>
                  <a:pt x="138302" y="533146"/>
                </a:lnTo>
                <a:lnTo>
                  <a:pt x="149098" y="597789"/>
                </a:lnTo>
                <a:lnTo>
                  <a:pt x="103504" y="659765"/>
                </a:lnTo>
                <a:lnTo>
                  <a:pt x="100583" y="730631"/>
                </a:lnTo>
                <a:lnTo>
                  <a:pt x="168528" y="786384"/>
                </a:lnTo>
                <a:lnTo>
                  <a:pt x="272160" y="770382"/>
                </a:lnTo>
                <a:lnTo>
                  <a:pt x="316737" y="692912"/>
                </a:lnTo>
                <a:lnTo>
                  <a:pt x="289051" y="608965"/>
                </a:lnTo>
                <a:lnTo>
                  <a:pt x="339089" y="571500"/>
                </a:lnTo>
                <a:lnTo>
                  <a:pt x="355853" y="463550"/>
                </a:lnTo>
                <a:lnTo>
                  <a:pt x="481329" y="389000"/>
                </a:lnTo>
                <a:lnTo>
                  <a:pt x="514350" y="251460"/>
                </a:lnTo>
                <a:lnTo>
                  <a:pt x="466216" y="90550"/>
                </a:lnTo>
                <a:lnTo>
                  <a:pt x="335025" y="0"/>
                </a:lnTo>
                <a:lnTo>
                  <a:pt x="170560" y="19558"/>
                </a:lnTo>
                <a:lnTo>
                  <a:pt x="64770" y="94742"/>
                </a:lnTo>
                <a:lnTo>
                  <a:pt x="8127" y="227457"/>
                </a:lnTo>
                <a:lnTo>
                  <a:pt x="0" y="309372"/>
                </a:lnTo>
                <a:lnTo>
                  <a:pt x="163575" y="325374"/>
                </a:lnTo>
                <a:lnTo>
                  <a:pt x="187071" y="196977"/>
                </a:lnTo>
                <a:close/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61001" y="3783012"/>
            <a:ext cx="232981" cy="159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950827" y="6557070"/>
            <a:ext cx="1358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后缀表达式的计算</a:t>
            </a:r>
          </a:p>
        </p:txBody>
      </p:sp>
      <p:sp>
        <p:nvSpPr>
          <p:cNvPr id="3" name="object 3"/>
          <p:cNvSpPr/>
          <p:nvPr/>
        </p:nvSpPr>
        <p:spPr>
          <a:xfrm>
            <a:off x="1093733" y="1778901"/>
            <a:ext cx="10552430" cy="3848100"/>
          </a:xfrm>
          <a:custGeom>
            <a:avLst/>
            <a:gdLst/>
            <a:ahLst/>
            <a:cxnLst/>
            <a:rect l="l" t="t" r="r" b="b"/>
            <a:pathLst>
              <a:path w="10552430" h="3848100">
                <a:moveTo>
                  <a:pt x="182023" y="127000"/>
                </a:moveTo>
                <a:lnTo>
                  <a:pt x="105426" y="127000"/>
                </a:lnTo>
                <a:lnTo>
                  <a:pt x="93469" y="165100"/>
                </a:lnTo>
                <a:lnTo>
                  <a:pt x="82527" y="215900"/>
                </a:lnTo>
                <a:lnTo>
                  <a:pt x="72559" y="254000"/>
                </a:lnTo>
                <a:lnTo>
                  <a:pt x="63527" y="292100"/>
                </a:lnTo>
                <a:lnTo>
                  <a:pt x="55393" y="330200"/>
                </a:lnTo>
                <a:lnTo>
                  <a:pt x="48116" y="355600"/>
                </a:lnTo>
                <a:lnTo>
                  <a:pt x="41658" y="393700"/>
                </a:lnTo>
                <a:lnTo>
                  <a:pt x="35979" y="419100"/>
                </a:lnTo>
                <a:lnTo>
                  <a:pt x="31041" y="444500"/>
                </a:lnTo>
                <a:lnTo>
                  <a:pt x="26804" y="482600"/>
                </a:lnTo>
                <a:lnTo>
                  <a:pt x="23230" y="508000"/>
                </a:lnTo>
                <a:lnTo>
                  <a:pt x="20278" y="533400"/>
                </a:lnTo>
                <a:lnTo>
                  <a:pt x="16089" y="584200"/>
                </a:lnTo>
                <a:lnTo>
                  <a:pt x="13924" y="635000"/>
                </a:lnTo>
                <a:lnTo>
                  <a:pt x="13470" y="698500"/>
                </a:lnTo>
                <a:lnTo>
                  <a:pt x="13787" y="723900"/>
                </a:lnTo>
                <a:lnTo>
                  <a:pt x="14414" y="749300"/>
                </a:lnTo>
                <a:lnTo>
                  <a:pt x="15313" y="774700"/>
                </a:lnTo>
                <a:lnTo>
                  <a:pt x="16444" y="812800"/>
                </a:lnTo>
                <a:lnTo>
                  <a:pt x="17769" y="838200"/>
                </a:lnTo>
                <a:lnTo>
                  <a:pt x="19247" y="876300"/>
                </a:lnTo>
                <a:lnTo>
                  <a:pt x="22510" y="952500"/>
                </a:lnTo>
                <a:lnTo>
                  <a:pt x="24217" y="990600"/>
                </a:lnTo>
                <a:lnTo>
                  <a:pt x="25921" y="1041400"/>
                </a:lnTo>
                <a:lnTo>
                  <a:pt x="27584" y="1079500"/>
                </a:lnTo>
                <a:lnTo>
                  <a:pt x="29166" y="1130300"/>
                </a:lnTo>
                <a:lnTo>
                  <a:pt x="30629" y="1181100"/>
                </a:lnTo>
                <a:lnTo>
                  <a:pt x="31934" y="1244600"/>
                </a:lnTo>
                <a:lnTo>
                  <a:pt x="33040" y="1295400"/>
                </a:lnTo>
                <a:lnTo>
                  <a:pt x="33910" y="1358900"/>
                </a:lnTo>
                <a:lnTo>
                  <a:pt x="34504" y="1435100"/>
                </a:lnTo>
                <a:lnTo>
                  <a:pt x="34616" y="1460500"/>
                </a:lnTo>
                <a:lnTo>
                  <a:pt x="34709" y="1574800"/>
                </a:lnTo>
                <a:lnTo>
                  <a:pt x="34241" y="1663700"/>
                </a:lnTo>
                <a:lnTo>
                  <a:pt x="33341" y="1739900"/>
                </a:lnTo>
                <a:lnTo>
                  <a:pt x="31969" y="1828799"/>
                </a:lnTo>
                <a:lnTo>
                  <a:pt x="33774" y="1879599"/>
                </a:lnTo>
                <a:lnTo>
                  <a:pt x="34907" y="1917699"/>
                </a:lnTo>
                <a:lnTo>
                  <a:pt x="35421" y="1968499"/>
                </a:lnTo>
                <a:lnTo>
                  <a:pt x="35371" y="2019299"/>
                </a:lnTo>
                <a:lnTo>
                  <a:pt x="34813" y="2057399"/>
                </a:lnTo>
                <a:lnTo>
                  <a:pt x="33800" y="2108199"/>
                </a:lnTo>
                <a:lnTo>
                  <a:pt x="32387" y="2158999"/>
                </a:lnTo>
                <a:lnTo>
                  <a:pt x="30628" y="2209799"/>
                </a:lnTo>
                <a:lnTo>
                  <a:pt x="28579" y="2260599"/>
                </a:lnTo>
                <a:lnTo>
                  <a:pt x="26294" y="2311399"/>
                </a:lnTo>
                <a:lnTo>
                  <a:pt x="23827" y="2362199"/>
                </a:lnTo>
                <a:lnTo>
                  <a:pt x="21233" y="2412999"/>
                </a:lnTo>
                <a:lnTo>
                  <a:pt x="15882" y="2527299"/>
                </a:lnTo>
                <a:lnTo>
                  <a:pt x="13235" y="2578099"/>
                </a:lnTo>
                <a:lnTo>
                  <a:pt x="10679" y="2628899"/>
                </a:lnTo>
                <a:lnTo>
                  <a:pt x="8269" y="2679699"/>
                </a:lnTo>
                <a:lnTo>
                  <a:pt x="6059" y="2730499"/>
                </a:lnTo>
                <a:lnTo>
                  <a:pt x="4105" y="2781299"/>
                </a:lnTo>
                <a:lnTo>
                  <a:pt x="2460" y="2844799"/>
                </a:lnTo>
                <a:lnTo>
                  <a:pt x="1179" y="2895599"/>
                </a:lnTo>
                <a:lnTo>
                  <a:pt x="318" y="2946399"/>
                </a:lnTo>
                <a:lnTo>
                  <a:pt x="0" y="3022599"/>
                </a:lnTo>
                <a:lnTo>
                  <a:pt x="69" y="3047999"/>
                </a:lnTo>
                <a:lnTo>
                  <a:pt x="792" y="3098799"/>
                </a:lnTo>
                <a:lnTo>
                  <a:pt x="2152" y="3149599"/>
                </a:lnTo>
                <a:lnTo>
                  <a:pt x="4203" y="3200399"/>
                </a:lnTo>
                <a:lnTo>
                  <a:pt x="7001" y="3251199"/>
                </a:lnTo>
                <a:lnTo>
                  <a:pt x="10600" y="3302000"/>
                </a:lnTo>
                <a:lnTo>
                  <a:pt x="15054" y="3352800"/>
                </a:lnTo>
                <a:lnTo>
                  <a:pt x="20418" y="3403600"/>
                </a:lnTo>
                <a:lnTo>
                  <a:pt x="26748" y="3441700"/>
                </a:lnTo>
                <a:lnTo>
                  <a:pt x="34096" y="3492500"/>
                </a:lnTo>
                <a:lnTo>
                  <a:pt x="42519" y="3530600"/>
                </a:lnTo>
                <a:lnTo>
                  <a:pt x="52069" y="3581400"/>
                </a:lnTo>
                <a:lnTo>
                  <a:pt x="62803" y="3619500"/>
                </a:lnTo>
                <a:lnTo>
                  <a:pt x="74775" y="3670300"/>
                </a:lnTo>
                <a:lnTo>
                  <a:pt x="88039" y="3708400"/>
                </a:lnTo>
                <a:lnTo>
                  <a:pt x="102649" y="3746500"/>
                </a:lnTo>
                <a:lnTo>
                  <a:pt x="118661" y="3784600"/>
                </a:lnTo>
                <a:lnTo>
                  <a:pt x="136130" y="3822700"/>
                </a:lnTo>
                <a:lnTo>
                  <a:pt x="155108" y="3848100"/>
                </a:lnTo>
                <a:lnTo>
                  <a:pt x="189121" y="3835400"/>
                </a:lnTo>
                <a:lnTo>
                  <a:pt x="226212" y="3810000"/>
                </a:lnTo>
                <a:lnTo>
                  <a:pt x="266189" y="3797300"/>
                </a:lnTo>
                <a:lnTo>
                  <a:pt x="308864" y="3771900"/>
                </a:lnTo>
                <a:lnTo>
                  <a:pt x="354047" y="3759200"/>
                </a:lnTo>
                <a:lnTo>
                  <a:pt x="401547" y="3746500"/>
                </a:lnTo>
                <a:lnTo>
                  <a:pt x="502741" y="3721100"/>
                </a:lnTo>
                <a:lnTo>
                  <a:pt x="556054" y="3708400"/>
                </a:lnTo>
                <a:lnTo>
                  <a:pt x="610926" y="3708400"/>
                </a:lnTo>
                <a:lnTo>
                  <a:pt x="724582" y="3683000"/>
                </a:lnTo>
                <a:lnTo>
                  <a:pt x="842192" y="3683000"/>
                </a:lnTo>
                <a:lnTo>
                  <a:pt x="902004" y="3670300"/>
                </a:lnTo>
                <a:lnTo>
                  <a:pt x="10406890" y="3670300"/>
                </a:lnTo>
                <a:lnTo>
                  <a:pt x="10410114" y="3594100"/>
                </a:lnTo>
                <a:lnTo>
                  <a:pt x="10412354" y="3543300"/>
                </a:lnTo>
                <a:lnTo>
                  <a:pt x="10414643" y="3492500"/>
                </a:lnTo>
                <a:lnTo>
                  <a:pt x="10416971" y="3441700"/>
                </a:lnTo>
                <a:lnTo>
                  <a:pt x="10426399" y="3238499"/>
                </a:lnTo>
                <a:lnTo>
                  <a:pt x="10428721" y="3187699"/>
                </a:lnTo>
                <a:lnTo>
                  <a:pt x="10431002" y="3124199"/>
                </a:lnTo>
                <a:lnTo>
                  <a:pt x="10433231" y="3073399"/>
                </a:lnTo>
                <a:lnTo>
                  <a:pt x="10435393" y="3022599"/>
                </a:lnTo>
                <a:lnTo>
                  <a:pt x="10437477" y="2971799"/>
                </a:lnTo>
                <a:lnTo>
                  <a:pt x="10439468" y="2920999"/>
                </a:lnTo>
                <a:lnTo>
                  <a:pt x="10441354" y="2870199"/>
                </a:lnTo>
                <a:lnTo>
                  <a:pt x="10443122" y="2819399"/>
                </a:lnTo>
                <a:lnTo>
                  <a:pt x="10444759" y="2768599"/>
                </a:lnTo>
                <a:lnTo>
                  <a:pt x="10446252" y="2717799"/>
                </a:lnTo>
                <a:lnTo>
                  <a:pt x="10447589" y="2666999"/>
                </a:lnTo>
                <a:lnTo>
                  <a:pt x="10448755" y="2616199"/>
                </a:lnTo>
                <a:lnTo>
                  <a:pt x="10449738" y="2565399"/>
                </a:lnTo>
                <a:lnTo>
                  <a:pt x="10450526" y="2514599"/>
                </a:lnTo>
                <a:lnTo>
                  <a:pt x="10450815" y="2489199"/>
                </a:lnTo>
                <a:lnTo>
                  <a:pt x="10331688" y="2489199"/>
                </a:lnTo>
                <a:lnTo>
                  <a:pt x="10330678" y="2476499"/>
                </a:lnTo>
                <a:lnTo>
                  <a:pt x="10330946" y="2425699"/>
                </a:lnTo>
                <a:lnTo>
                  <a:pt x="10331717" y="2374899"/>
                </a:lnTo>
                <a:lnTo>
                  <a:pt x="10332945" y="2324099"/>
                </a:lnTo>
                <a:lnTo>
                  <a:pt x="10334582" y="2273299"/>
                </a:lnTo>
                <a:lnTo>
                  <a:pt x="10336582" y="2222499"/>
                </a:lnTo>
                <a:lnTo>
                  <a:pt x="10338898" y="2171699"/>
                </a:lnTo>
                <a:lnTo>
                  <a:pt x="10341482" y="2120899"/>
                </a:lnTo>
                <a:lnTo>
                  <a:pt x="10344289" y="2070099"/>
                </a:lnTo>
                <a:lnTo>
                  <a:pt x="10347270" y="2019299"/>
                </a:lnTo>
                <a:lnTo>
                  <a:pt x="10350379" y="1968499"/>
                </a:lnTo>
                <a:lnTo>
                  <a:pt x="10353569" y="1917699"/>
                </a:lnTo>
                <a:lnTo>
                  <a:pt x="10360005" y="1816100"/>
                </a:lnTo>
                <a:lnTo>
                  <a:pt x="10363156" y="1765300"/>
                </a:lnTo>
                <a:lnTo>
                  <a:pt x="10366201" y="1714500"/>
                </a:lnTo>
                <a:lnTo>
                  <a:pt x="10369091" y="1663700"/>
                </a:lnTo>
                <a:lnTo>
                  <a:pt x="10371781" y="1612900"/>
                </a:lnTo>
                <a:lnTo>
                  <a:pt x="10374223" y="1562100"/>
                </a:lnTo>
                <a:lnTo>
                  <a:pt x="10376371" y="1511300"/>
                </a:lnTo>
                <a:lnTo>
                  <a:pt x="10378176" y="1460500"/>
                </a:lnTo>
                <a:lnTo>
                  <a:pt x="10385756" y="1409700"/>
                </a:lnTo>
                <a:lnTo>
                  <a:pt x="10392139" y="1346200"/>
                </a:lnTo>
                <a:lnTo>
                  <a:pt x="10397520" y="1308100"/>
                </a:lnTo>
                <a:lnTo>
                  <a:pt x="10402092" y="1270000"/>
                </a:lnTo>
                <a:lnTo>
                  <a:pt x="10406052" y="1231900"/>
                </a:lnTo>
                <a:lnTo>
                  <a:pt x="10409593" y="1193800"/>
                </a:lnTo>
                <a:lnTo>
                  <a:pt x="10412910" y="1155700"/>
                </a:lnTo>
                <a:lnTo>
                  <a:pt x="10416198" y="1104900"/>
                </a:lnTo>
                <a:lnTo>
                  <a:pt x="10419652" y="1054100"/>
                </a:lnTo>
                <a:lnTo>
                  <a:pt x="10423465" y="990600"/>
                </a:lnTo>
                <a:lnTo>
                  <a:pt x="10427833" y="901700"/>
                </a:lnTo>
                <a:lnTo>
                  <a:pt x="10431491" y="825500"/>
                </a:lnTo>
                <a:lnTo>
                  <a:pt x="10433757" y="762000"/>
                </a:lnTo>
                <a:lnTo>
                  <a:pt x="10434819" y="698500"/>
                </a:lnTo>
                <a:lnTo>
                  <a:pt x="10434864" y="647700"/>
                </a:lnTo>
                <a:lnTo>
                  <a:pt x="10434078" y="596900"/>
                </a:lnTo>
                <a:lnTo>
                  <a:pt x="10432651" y="558800"/>
                </a:lnTo>
                <a:lnTo>
                  <a:pt x="10430769" y="520700"/>
                </a:lnTo>
                <a:lnTo>
                  <a:pt x="10426388" y="469900"/>
                </a:lnTo>
                <a:lnTo>
                  <a:pt x="10424265" y="457200"/>
                </a:lnTo>
                <a:lnTo>
                  <a:pt x="10422436" y="444500"/>
                </a:lnTo>
                <a:lnTo>
                  <a:pt x="10421089" y="431800"/>
                </a:lnTo>
                <a:lnTo>
                  <a:pt x="10420411" y="419100"/>
                </a:lnTo>
                <a:lnTo>
                  <a:pt x="10420589" y="406400"/>
                </a:lnTo>
                <a:lnTo>
                  <a:pt x="10428137" y="368300"/>
                </a:lnTo>
                <a:lnTo>
                  <a:pt x="10440886" y="342900"/>
                </a:lnTo>
                <a:lnTo>
                  <a:pt x="10450137" y="317500"/>
                </a:lnTo>
                <a:lnTo>
                  <a:pt x="6841721" y="317500"/>
                </a:lnTo>
                <a:lnTo>
                  <a:pt x="6818076" y="304800"/>
                </a:lnTo>
                <a:lnTo>
                  <a:pt x="6742673" y="304800"/>
                </a:lnTo>
                <a:lnTo>
                  <a:pt x="6728920" y="292100"/>
                </a:lnTo>
                <a:lnTo>
                  <a:pt x="6707952" y="292100"/>
                </a:lnTo>
                <a:lnTo>
                  <a:pt x="6700860" y="279400"/>
                </a:lnTo>
                <a:lnTo>
                  <a:pt x="6696109" y="279400"/>
                </a:lnTo>
                <a:lnTo>
                  <a:pt x="6693760" y="266700"/>
                </a:lnTo>
                <a:lnTo>
                  <a:pt x="6696510" y="254000"/>
                </a:lnTo>
                <a:lnTo>
                  <a:pt x="6701730" y="254000"/>
                </a:lnTo>
                <a:lnTo>
                  <a:pt x="6709595" y="241300"/>
                </a:lnTo>
                <a:lnTo>
                  <a:pt x="6720164" y="228600"/>
                </a:lnTo>
                <a:lnTo>
                  <a:pt x="6733499" y="215900"/>
                </a:lnTo>
                <a:lnTo>
                  <a:pt x="6749659" y="215900"/>
                </a:lnTo>
                <a:lnTo>
                  <a:pt x="6768705" y="203200"/>
                </a:lnTo>
                <a:lnTo>
                  <a:pt x="6790699" y="190500"/>
                </a:lnTo>
                <a:lnTo>
                  <a:pt x="254494" y="190500"/>
                </a:lnTo>
                <a:lnTo>
                  <a:pt x="255658" y="177800"/>
                </a:lnTo>
                <a:lnTo>
                  <a:pt x="250553" y="165100"/>
                </a:lnTo>
                <a:lnTo>
                  <a:pt x="235005" y="152400"/>
                </a:lnTo>
                <a:lnTo>
                  <a:pt x="204841" y="139700"/>
                </a:lnTo>
                <a:lnTo>
                  <a:pt x="182023" y="127000"/>
                </a:lnTo>
                <a:close/>
              </a:path>
              <a:path w="10552430" h="3848100">
                <a:moveTo>
                  <a:pt x="10403832" y="3746500"/>
                </a:moveTo>
                <a:lnTo>
                  <a:pt x="6397162" y="3746500"/>
                </a:lnTo>
                <a:lnTo>
                  <a:pt x="6855503" y="3759200"/>
                </a:lnTo>
                <a:lnTo>
                  <a:pt x="8026836" y="3759200"/>
                </a:lnTo>
                <a:lnTo>
                  <a:pt x="8077802" y="3771900"/>
                </a:lnTo>
                <a:lnTo>
                  <a:pt x="8178962" y="3771900"/>
                </a:lnTo>
                <a:lnTo>
                  <a:pt x="8137725" y="3784600"/>
                </a:lnTo>
                <a:lnTo>
                  <a:pt x="8538872" y="3784600"/>
                </a:lnTo>
                <a:lnTo>
                  <a:pt x="8589218" y="3797300"/>
                </a:lnTo>
                <a:lnTo>
                  <a:pt x="10401925" y="3797300"/>
                </a:lnTo>
                <a:lnTo>
                  <a:pt x="10403832" y="3746500"/>
                </a:lnTo>
                <a:close/>
              </a:path>
              <a:path w="10552430" h="3848100">
                <a:moveTo>
                  <a:pt x="3068769" y="3771900"/>
                </a:moveTo>
                <a:lnTo>
                  <a:pt x="2613574" y="3771900"/>
                </a:lnTo>
                <a:lnTo>
                  <a:pt x="2664739" y="3784600"/>
                </a:lnTo>
                <a:lnTo>
                  <a:pt x="3019132" y="3784600"/>
                </a:lnTo>
                <a:lnTo>
                  <a:pt x="3068769" y="3771900"/>
                </a:lnTo>
                <a:close/>
              </a:path>
              <a:path w="10552430" h="3848100">
                <a:moveTo>
                  <a:pt x="4822569" y="3771900"/>
                </a:moveTo>
                <a:lnTo>
                  <a:pt x="3272998" y="3771900"/>
                </a:lnTo>
                <a:lnTo>
                  <a:pt x="3293984" y="3784600"/>
                </a:lnTo>
                <a:lnTo>
                  <a:pt x="4728550" y="3784600"/>
                </a:lnTo>
                <a:lnTo>
                  <a:pt x="4822569" y="3771900"/>
                </a:lnTo>
                <a:close/>
              </a:path>
              <a:path w="10552430" h="3848100">
                <a:moveTo>
                  <a:pt x="3174950" y="3759200"/>
                </a:moveTo>
                <a:lnTo>
                  <a:pt x="2511218" y="3759200"/>
                </a:lnTo>
                <a:lnTo>
                  <a:pt x="2562388" y="3771900"/>
                </a:lnTo>
                <a:lnTo>
                  <a:pt x="3166921" y="3771900"/>
                </a:lnTo>
                <a:lnTo>
                  <a:pt x="3180938" y="3768225"/>
                </a:lnTo>
                <a:lnTo>
                  <a:pt x="3174950" y="3759200"/>
                </a:lnTo>
                <a:close/>
              </a:path>
              <a:path w="10552430" h="3848100">
                <a:moveTo>
                  <a:pt x="10406890" y="3670300"/>
                </a:moveTo>
                <a:lnTo>
                  <a:pt x="1545766" y="3670300"/>
                </a:lnTo>
                <a:lnTo>
                  <a:pt x="1598064" y="3683000"/>
                </a:lnTo>
                <a:lnTo>
                  <a:pt x="1743033" y="3683000"/>
                </a:lnTo>
                <a:lnTo>
                  <a:pt x="1827843" y="3695700"/>
                </a:lnTo>
                <a:lnTo>
                  <a:pt x="3449691" y="3695700"/>
                </a:lnTo>
                <a:lnTo>
                  <a:pt x="3180938" y="3768225"/>
                </a:lnTo>
                <a:lnTo>
                  <a:pt x="3183377" y="3771900"/>
                </a:lnTo>
                <a:lnTo>
                  <a:pt x="5267814" y="3771900"/>
                </a:lnTo>
                <a:lnTo>
                  <a:pt x="5388490" y="3759200"/>
                </a:lnTo>
                <a:lnTo>
                  <a:pt x="5635381" y="3759200"/>
                </a:lnTo>
                <a:lnTo>
                  <a:pt x="5915782" y="3746500"/>
                </a:lnTo>
                <a:lnTo>
                  <a:pt x="10403832" y="3746500"/>
                </a:lnTo>
                <a:lnTo>
                  <a:pt x="10405841" y="3695700"/>
                </a:lnTo>
                <a:lnTo>
                  <a:pt x="10406890" y="3670300"/>
                </a:lnTo>
                <a:close/>
              </a:path>
              <a:path w="10552430" h="3848100">
                <a:moveTo>
                  <a:pt x="3163687" y="3746500"/>
                </a:moveTo>
                <a:lnTo>
                  <a:pt x="2358187" y="3746500"/>
                </a:lnTo>
                <a:lnTo>
                  <a:pt x="2409080" y="3759200"/>
                </a:lnTo>
                <a:lnTo>
                  <a:pt x="3161659" y="3759200"/>
                </a:lnTo>
                <a:lnTo>
                  <a:pt x="3163687" y="3746500"/>
                </a:lnTo>
                <a:close/>
              </a:path>
              <a:path w="10552430" h="3848100">
                <a:moveTo>
                  <a:pt x="3264675" y="3721100"/>
                </a:moveTo>
                <a:lnTo>
                  <a:pt x="2206666" y="3721100"/>
                </a:lnTo>
                <a:lnTo>
                  <a:pt x="2307462" y="3746500"/>
                </a:lnTo>
                <a:lnTo>
                  <a:pt x="3183404" y="3746500"/>
                </a:lnTo>
                <a:lnTo>
                  <a:pt x="3194685" y="3733800"/>
                </a:lnTo>
                <a:lnTo>
                  <a:pt x="3243349" y="3733800"/>
                </a:lnTo>
                <a:lnTo>
                  <a:pt x="3264675" y="3721100"/>
                </a:lnTo>
                <a:close/>
              </a:path>
              <a:path w="10552430" h="3848100">
                <a:moveTo>
                  <a:pt x="3411815" y="3695700"/>
                </a:moveTo>
                <a:lnTo>
                  <a:pt x="2008749" y="3695700"/>
                </a:lnTo>
                <a:lnTo>
                  <a:pt x="2106994" y="3708400"/>
                </a:lnTo>
                <a:lnTo>
                  <a:pt x="2156671" y="3721100"/>
                </a:lnTo>
                <a:lnTo>
                  <a:pt x="3315281" y="3721100"/>
                </a:lnTo>
                <a:lnTo>
                  <a:pt x="3344660" y="3708400"/>
                </a:lnTo>
                <a:lnTo>
                  <a:pt x="3376821" y="3708400"/>
                </a:lnTo>
                <a:lnTo>
                  <a:pt x="3411815" y="3695700"/>
                </a:lnTo>
                <a:close/>
              </a:path>
              <a:path w="10552430" h="3848100">
                <a:moveTo>
                  <a:pt x="10378176" y="2209799"/>
                </a:moveTo>
                <a:lnTo>
                  <a:pt x="10364683" y="2260599"/>
                </a:lnTo>
                <a:lnTo>
                  <a:pt x="10358745" y="2285999"/>
                </a:lnTo>
                <a:lnTo>
                  <a:pt x="10354427" y="2298699"/>
                </a:lnTo>
                <a:lnTo>
                  <a:pt x="10348920" y="2336799"/>
                </a:lnTo>
                <a:lnTo>
                  <a:pt x="10343472" y="2387599"/>
                </a:lnTo>
                <a:lnTo>
                  <a:pt x="10338505" y="2438399"/>
                </a:lnTo>
                <a:lnTo>
                  <a:pt x="10334437" y="2476499"/>
                </a:lnTo>
                <a:lnTo>
                  <a:pt x="10331688" y="2489199"/>
                </a:lnTo>
                <a:lnTo>
                  <a:pt x="10450815" y="2489199"/>
                </a:lnTo>
                <a:lnTo>
                  <a:pt x="10451104" y="2463799"/>
                </a:lnTo>
                <a:lnTo>
                  <a:pt x="10451461" y="2412999"/>
                </a:lnTo>
                <a:lnTo>
                  <a:pt x="10451582" y="2349499"/>
                </a:lnTo>
                <a:lnTo>
                  <a:pt x="10445342" y="2336799"/>
                </a:lnTo>
                <a:lnTo>
                  <a:pt x="10430802" y="2324099"/>
                </a:lnTo>
                <a:lnTo>
                  <a:pt x="10414238" y="2311399"/>
                </a:lnTo>
                <a:lnTo>
                  <a:pt x="10401925" y="2298699"/>
                </a:lnTo>
                <a:lnTo>
                  <a:pt x="10393053" y="2285999"/>
                </a:lnTo>
                <a:lnTo>
                  <a:pt x="10387622" y="2260599"/>
                </a:lnTo>
                <a:lnTo>
                  <a:pt x="10383405" y="2235199"/>
                </a:lnTo>
                <a:lnTo>
                  <a:pt x="10378176" y="2209799"/>
                </a:lnTo>
                <a:close/>
              </a:path>
              <a:path w="10552430" h="3848100">
                <a:moveTo>
                  <a:pt x="10533724" y="88900"/>
                </a:moveTo>
                <a:lnTo>
                  <a:pt x="9779417" y="88900"/>
                </a:lnTo>
                <a:lnTo>
                  <a:pt x="9729204" y="101600"/>
                </a:lnTo>
                <a:lnTo>
                  <a:pt x="9628992" y="101600"/>
                </a:lnTo>
                <a:lnTo>
                  <a:pt x="9578994" y="114300"/>
                </a:lnTo>
                <a:lnTo>
                  <a:pt x="9529066" y="114300"/>
                </a:lnTo>
                <a:lnTo>
                  <a:pt x="9479210" y="127000"/>
                </a:lnTo>
                <a:lnTo>
                  <a:pt x="9429424" y="127000"/>
                </a:lnTo>
                <a:lnTo>
                  <a:pt x="9379709" y="139700"/>
                </a:lnTo>
                <a:lnTo>
                  <a:pt x="9330065" y="139700"/>
                </a:lnTo>
                <a:lnTo>
                  <a:pt x="9230985" y="165100"/>
                </a:lnTo>
                <a:lnTo>
                  <a:pt x="8932632" y="165100"/>
                </a:lnTo>
                <a:lnTo>
                  <a:pt x="8889984" y="177800"/>
                </a:lnTo>
                <a:lnTo>
                  <a:pt x="8756354" y="177800"/>
                </a:lnTo>
                <a:lnTo>
                  <a:pt x="8710117" y="190500"/>
                </a:lnTo>
                <a:lnTo>
                  <a:pt x="8615465" y="190500"/>
                </a:lnTo>
                <a:lnTo>
                  <a:pt x="8567172" y="203200"/>
                </a:lnTo>
                <a:lnTo>
                  <a:pt x="8419150" y="203200"/>
                </a:lnTo>
                <a:lnTo>
                  <a:pt x="8368963" y="215900"/>
                </a:lnTo>
                <a:lnTo>
                  <a:pt x="8267683" y="215900"/>
                </a:lnTo>
                <a:lnTo>
                  <a:pt x="8216712" y="228600"/>
                </a:lnTo>
                <a:lnTo>
                  <a:pt x="8012026" y="241300"/>
                </a:lnTo>
                <a:lnTo>
                  <a:pt x="7910051" y="254000"/>
                </a:lnTo>
                <a:lnTo>
                  <a:pt x="7859367" y="254000"/>
                </a:lnTo>
                <a:lnTo>
                  <a:pt x="7808966" y="266700"/>
                </a:lnTo>
                <a:lnTo>
                  <a:pt x="7709257" y="266700"/>
                </a:lnTo>
                <a:lnTo>
                  <a:pt x="7660069" y="279400"/>
                </a:lnTo>
                <a:lnTo>
                  <a:pt x="7563331" y="279400"/>
                </a:lnTo>
                <a:lnTo>
                  <a:pt x="7515901" y="292100"/>
                </a:lnTo>
                <a:lnTo>
                  <a:pt x="7378095" y="292100"/>
                </a:lnTo>
                <a:lnTo>
                  <a:pt x="7333857" y="304800"/>
                </a:lnTo>
                <a:lnTo>
                  <a:pt x="7128112" y="304800"/>
                </a:lnTo>
                <a:lnTo>
                  <a:pt x="7090476" y="317500"/>
                </a:lnTo>
                <a:lnTo>
                  <a:pt x="10450137" y="317500"/>
                </a:lnTo>
                <a:lnTo>
                  <a:pt x="10461557" y="292100"/>
                </a:lnTo>
                <a:lnTo>
                  <a:pt x="10475331" y="266700"/>
                </a:lnTo>
                <a:lnTo>
                  <a:pt x="10489182" y="254000"/>
                </a:lnTo>
                <a:lnTo>
                  <a:pt x="10503462" y="241300"/>
                </a:lnTo>
                <a:lnTo>
                  <a:pt x="10516122" y="228600"/>
                </a:lnTo>
                <a:lnTo>
                  <a:pt x="10525115" y="215900"/>
                </a:lnTo>
                <a:lnTo>
                  <a:pt x="10541727" y="177800"/>
                </a:lnTo>
                <a:lnTo>
                  <a:pt x="10550781" y="139700"/>
                </a:lnTo>
                <a:lnTo>
                  <a:pt x="10552390" y="114300"/>
                </a:lnTo>
                <a:lnTo>
                  <a:pt x="10546667" y="101600"/>
                </a:lnTo>
                <a:lnTo>
                  <a:pt x="10533724" y="88900"/>
                </a:lnTo>
                <a:close/>
              </a:path>
              <a:path w="10552430" h="3848100">
                <a:moveTo>
                  <a:pt x="546090" y="38100"/>
                </a:moveTo>
                <a:lnTo>
                  <a:pt x="497883" y="63500"/>
                </a:lnTo>
                <a:lnTo>
                  <a:pt x="455784" y="88900"/>
                </a:lnTo>
                <a:lnTo>
                  <a:pt x="418129" y="114300"/>
                </a:lnTo>
                <a:lnTo>
                  <a:pt x="383254" y="139700"/>
                </a:lnTo>
                <a:lnTo>
                  <a:pt x="349494" y="177800"/>
                </a:lnTo>
                <a:lnTo>
                  <a:pt x="300657" y="190500"/>
                </a:lnTo>
                <a:lnTo>
                  <a:pt x="6790699" y="190500"/>
                </a:lnTo>
                <a:lnTo>
                  <a:pt x="6815699" y="177800"/>
                </a:lnTo>
                <a:lnTo>
                  <a:pt x="6851942" y="165100"/>
                </a:lnTo>
                <a:lnTo>
                  <a:pt x="6885294" y="139700"/>
                </a:lnTo>
                <a:lnTo>
                  <a:pt x="6915783" y="127000"/>
                </a:lnTo>
                <a:lnTo>
                  <a:pt x="6943434" y="114300"/>
                </a:lnTo>
                <a:lnTo>
                  <a:pt x="4376873" y="114300"/>
                </a:lnTo>
                <a:lnTo>
                  <a:pt x="4355253" y="101600"/>
                </a:lnTo>
                <a:lnTo>
                  <a:pt x="4321879" y="101600"/>
                </a:lnTo>
                <a:lnTo>
                  <a:pt x="4310494" y="88900"/>
                </a:lnTo>
                <a:lnTo>
                  <a:pt x="847342" y="88900"/>
                </a:lnTo>
                <a:lnTo>
                  <a:pt x="764403" y="76200"/>
                </a:lnTo>
                <a:lnTo>
                  <a:pt x="708396" y="63500"/>
                </a:lnTo>
                <a:lnTo>
                  <a:pt x="656866" y="50800"/>
                </a:lnTo>
                <a:lnTo>
                  <a:pt x="546090" y="38100"/>
                </a:lnTo>
                <a:close/>
              </a:path>
              <a:path w="10552430" h="3848100">
                <a:moveTo>
                  <a:pt x="7026174" y="63500"/>
                </a:moveTo>
                <a:lnTo>
                  <a:pt x="5813574" y="63500"/>
                </a:lnTo>
                <a:lnTo>
                  <a:pt x="5741880" y="76200"/>
                </a:lnTo>
                <a:lnTo>
                  <a:pt x="5107506" y="76200"/>
                </a:lnTo>
                <a:lnTo>
                  <a:pt x="5059351" y="88900"/>
                </a:lnTo>
                <a:lnTo>
                  <a:pt x="4915057" y="88900"/>
                </a:lnTo>
                <a:lnTo>
                  <a:pt x="4867632" y="101600"/>
                </a:lnTo>
                <a:lnTo>
                  <a:pt x="4686218" y="101600"/>
                </a:lnTo>
                <a:lnTo>
                  <a:pt x="4643859" y="114300"/>
                </a:lnTo>
                <a:lnTo>
                  <a:pt x="6943434" y="114300"/>
                </a:lnTo>
                <a:lnTo>
                  <a:pt x="6968273" y="101600"/>
                </a:lnTo>
                <a:lnTo>
                  <a:pt x="6990326" y="88900"/>
                </a:lnTo>
                <a:lnTo>
                  <a:pt x="7009617" y="76200"/>
                </a:lnTo>
                <a:lnTo>
                  <a:pt x="7026174" y="63500"/>
                </a:lnTo>
                <a:close/>
              </a:path>
              <a:path w="10552430" h="3848100">
                <a:moveTo>
                  <a:pt x="1241361" y="76200"/>
                </a:moveTo>
                <a:lnTo>
                  <a:pt x="764403" y="76200"/>
                </a:lnTo>
                <a:lnTo>
                  <a:pt x="847342" y="88900"/>
                </a:lnTo>
                <a:lnTo>
                  <a:pt x="1291456" y="88900"/>
                </a:lnTo>
                <a:lnTo>
                  <a:pt x="1241361" y="76200"/>
                </a:lnTo>
                <a:close/>
              </a:path>
              <a:path w="10552430" h="3848100">
                <a:moveTo>
                  <a:pt x="4299250" y="76200"/>
                </a:moveTo>
                <a:lnTo>
                  <a:pt x="2867014" y="76200"/>
                </a:lnTo>
                <a:lnTo>
                  <a:pt x="2815955" y="88900"/>
                </a:lnTo>
                <a:lnTo>
                  <a:pt x="4302890" y="88900"/>
                </a:lnTo>
                <a:lnTo>
                  <a:pt x="4299250" y="76200"/>
                </a:lnTo>
                <a:close/>
              </a:path>
              <a:path w="10552430" h="3848100">
                <a:moveTo>
                  <a:pt x="10486627" y="76200"/>
                </a:moveTo>
                <a:lnTo>
                  <a:pt x="9980994" y="76200"/>
                </a:lnTo>
                <a:lnTo>
                  <a:pt x="9930491" y="88900"/>
                </a:lnTo>
                <a:lnTo>
                  <a:pt x="10513673" y="88900"/>
                </a:lnTo>
                <a:lnTo>
                  <a:pt x="10486627" y="76200"/>
                </a:lnTo>
                <a:close/>
              </a:path>
              <a:path w="10552430" h="3848100">
                <a:moveTo>
                  <a:pt x="4400286" y="0"/>
                </a:moveTo>
                <a:lnTo>
                  <a:pt x="4349238" y="0"/>
                </a:lnTo>
                <a:lnTo>
                  <a:pt x="4298179" y="12700"/>
                </a:lnTo>
                <a:lnTo>
                  <a:pt x="4093846" y="12700"/>
                </a:lnTo>
                <a:lnTo>
                  <a:pt x="4042743" y="25400"/>
                </a:lnTo>
                <a:lnTo>
                  <a:pt x="3838268" y="25400"/>
                </a:lnTo>
                <a:lnTo>
                  <a:pt x="3787138" y="38100"/>
                </a:lnTo>
                <a:lnTo>
                  <a:pt x="3633734" y="38100"/>
                </a:lnTo>
                <a:lnTo>
                  <a:pt x="3531460" y="50800"/>
                </a:lnTo>
                <a:lnTo>
                  <a:pt x="3275800" y="50800"/>
                </a:lnTo>
                <a:lnTo>
                  <a:pt x="3224678" y="63500"/>
                </a:lnTo>
                <a:lnTo>
                  <a:pt x="3071347" y="63500"/>
                </a:lnTo>
                <a:lnTo>
                  <a:pt x="3020251" y="76200"/>
                </a:lnTo>
                <a:lnTo>
                  <a:pt x="4299759" y="76200"/>
                </a:lnTo>
                <a:lnTo>
                  <a:pt x="4304603" y="63500"/>
                </a:lnTo>
                <a:lnTo>
                  <a:pt x="4313965" y="50800"/>
                </a:lnTo>
                <a:lnTo>
                  <a:pt x="4328030" y="38100"/>
                </a:lnTo>
                <a:lnTo>
                  <a:pt x="4346982" y="25400"/>
                </a:lnTo>
                <a:lnTo>
                  <a:pt x="4371006" y="12700"/>
                </a:lnTo>
                <a:lnTo>
                  <a:pt x="4400286" y="0"/>
                </a:lnTo>
                <a:close/>
              </a:path>
              <a:path w="10552430" h="3848100">
                <a:moveTo>
                  <a:pt x="5641040" y="63500"/>
                </a:moveTo>
                <a:lnTo>
                  <a:pt x="5340420" y="63500"/>
                </a:lnTo>
                <a:lnTo>
                  <a:pt x="5295501" y="76200"/>
                </a:lnTo>
                <a:lnTo>
                  <a:pt x="5668508" y="76200"/>
                </a:lnTo>
                <a:lnTo>
                  <a:pt x="5641040" y="63500"/>
                </a:lnTo>
                <a:close/>
              </a:path>
              <a:path w="10552430" h="3848100">
                <a:moveTo>
                  <a:pt x="7059694" y="38100"/>
                </a:moveTo>
                <a:lnTo>
                  <a:pt x="6379067" y="38100"/>
                </a:lnTo>
                <a:lnTo>
                  <a:pt x="6323633" y="50800"/>
                </a:lnTo>
                <a:lnTo>
                  <a:pt x="6145975" y="50800"/>
                </a:lnTo>
                <a:lnTo>
                  <a:pt x="6083056" y="63500"/>
                </a:lnTo>
                <a:lnTo>
                  <a:pt x="7040022" y="63500"/>
                </a:lnTo>
                <a:lnTo>
                  <a:pt x="7051187" y="50800"/>
                </a:lnTo>
                <a:lnTo>
                  <a:pt x="7059694" y="38100"/>
                </a:lnTo>
                <a:close/>
              </a:path>
              <a:path w="10552430" h="3848100">
                <a:moveTo>
                  <a:pt x="7068838" y="25400"/>
                </a:moveTo>
                <a:lnTo>
                  <a:pt x="6581191" y="25400"/>
                </a:lnTo>
                <a:lnTo>
                  <a:pt x="6533654" y="38100"/>
                </a:lnTo>
                <a:lnTo>
                  <a:pt x="7065569" y="38100"/>
                </a:lnTo>
                <a:lnTo>
                  <a:pt x="7068838" y="25400"/>
                </a:lnTo>
                <a:close/>
              </a:path>
              <a:path w="10552430" h="3848100">
                <a:moveTo>
                  <a:pt x="7063269" y="12700"/>
                </a:moveTo>
                <a:lnTo>
                  <a:pt x="6787783" y="12700"/>
                </a:lnTo>
                <a:lnTo>
                  <a:pt x="6750697" y="25400"/>
                </a:lnTo>
                <a:lnTo>
                  <a:pt x="7067663" y="25400"/>
                </a:lnTo>
                <a:lnTo>
                  <a:pt x="7063269" y="1270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1333" y="1613788"/>
            <a:ext cx="10552430" cy="3848100"/>
          </a:xfrm>
          <a:custGeom>
            <a:avLst/>
            <a:gdLst/>
            <a:ahLst/>
            <a:cxnLst/>
            <a:rect l="l" t="t" r="r" b="b"/>
            <a:pathLst>
              <a:path w="10552430" h="3848100">
                <a:moveTo>
                  <a:pt x="181980" y="127000"/>
                </a:moveTo>
                <a:lnTo>
                  <a:pt x="105426" y="127000"/>
                </a:lnTo>
                <a:lnTo>
                  <a:pt x="93469" y="165100"/>
                </a:lnTo>
                <a:lnTo>
                  <a:pt x="82527" y="215900"/>
                </a:lnTo>
                <a:lnTo>
                  <a:pt x="72559" y="254000"/>
                </a:lnTo>
                <a:lnTo>
                  <a:pt x="63527" y="292100"/>
                </a:lnTo>
                <a:lnTo>
                  <a:pt x="55393" y="330200"/>
                </a:lnTo>
                <a:lnTo>
                  <a:pt x="48116" y="355600"/>
                </a:lnTo>
                <a:lnTo>
                  <a:pt x="41658" y="393700"/>
                </a:lnTo>
                <a:lnTo>
                  <a:pt x="35979" y="419100"/>
                </a:lnTo>
                <a:lnTo>
                  <a:pt x="31041" y="444500"/>
                </a:lnTo>
                <a:lnTo>
                  <a:pt x="26804" y="482600"/>
                </a:lnTo>
                <a:lnTo>
                  <a:pt x="23230" y="508000"/>
                </a:lnTo>
                <a:lnTo>
                  <a:pt x="20278" y="533400"/>
                </a:lnTo>
                <a:lnTo>
                  <a:pt x="16089" y="584200"/>
                </a:lnTo>
                <a:lnTo>
                  <a:pt x="13924" y="635000"/>
                </a:lnTo>
                <a:lnTo>
                  <a:pt x="13470" y="698500"/>
                </a:lnTo>
                <a:lnTo>
                  <a:pt x="13787" y="723900"/>
                </a:lnTo>
                <a:lnTo>
                  <a:pt x="14414" y="749300"/>
                </a:lnTo>
                <a:lnTo>
                  <a:pt x="15313" y="774700"/>
                </a:lnTo>
                <a:lnTo>
                  <a:pt x="16444" y="812800"/>
                </a:lnTo>
                <a:lnTo>
                  <a:pt x="17769" y="838200"/>
                </a:lnTo>
                <a:lnTo>
                  <a:pt x="19247" y="876300"/>
                </a:lnTo>
                <a:lnTo>
                  <a:pt x="22510" y="952500"/>
                </a:lnTo>
                <a:lnTo>
                  <a:pt x="24217" y="990600"/>
                </a:lnTo>
                <a:lnTo>
                  <a:pt x="25921" y="1041400"/>
                </a:lnTo>
                <a:lnTo>
                  <a:pt x="27584" y="1079500"/>
                </a:lnTo>
                <a:lnTo>
                  <a:pt x="29166" y="1130300"/>
                </a:lnTo>
                <a:lnTo>
                  <a:pt x="30629" y="1181100"/>
                </a:lnTo>
                <a:lnTo>
                  <a:pt x="31934" y="1244600"/>
                </a:lnTo>
                <a:lnTo>
                  <a:pt x="33040" y="1295400"/>
                </a:lnTo>
                <a:lnTo>
                  <a:pt x="33910" y="1358900"/>
                </a:lnTo>
                <a:lnTo>
                  <a:pt x="34504" y="1435100"/>
                </a:lnTo>
                <a:lnTo>
                  <a:pt x="34616" y="1460500"/>
                </a:lnTo>
                <a:lnTo>
                  <a:pt x="34709" y="1574800"/>
                </a:lnTo>
                <a:lnTo>
                  <a:pt x="34241" y="1663700"/>
                </a:lnTo>
                <a:lnTo>
                  <a:pt x="33341" y="1739900"/>
                </a:lnTo>
                <a:lnTo>
                  <a:pt x="31969" y="1828800"/>
                </a:lnTo>
                <a:lnTo>
                  <a:pt x="33774" y="1879600"/>
                </a:lnTo>
                <a:lnTo>
                  <a:pt x="34907" y="1917700"/>
                </a:lnTo>
                <a:lnTo>
                  <a:pt x="35421" y="1968500"/>
                </a:lnTo>
                <a:lnTo>
                  <a:pt x="35371" y="2019300"/>
                </a:lnTo>
                <a:lnTo>
                  <a:pt x="34813" y="2057400"/>
                </a:lnTo>
                <a:lnTo>
                  <a:pt x="33800" y="2108200"/>
                </a:lnTo>
                <a:lnTo>
                  <a:pt x="32387" y="2159000"/>
                </a:lnTo>
                <a:lnTo>
                  <a:pt x="30628" y="2209800"/>
                </a:lnTo>
                <a:lnTo>
                  <a:pt x="28579" y="2260600"/>
                </a:lnTo>
                <a:lnTo>
                  <a:pt x="26294" y="2311400"/>
                </a:lnTo>
                <a:lnTo>
                  <a:pt x="23827" y="2362200"/>
                </a:lnTo>
                <a:lnTo>
                  <a:pt x="21233" y="2413000"/>
                </a:lnTo>
                <a:lnTo>
                  <a:pt x="15882" y="2527300"/>
                </a:lnTo>
                <a:lnTo>
                  <a:pt x="13235" y="2578100"/>
                </a:lnTo>
                <a:lnTo>
                  <a:pt x="10679" y="2628900"/>
                </a:lnTo>
                <a:lnTo>
                  <a:pt x="8269" y="2679700"/>
                </a:lnTo>
                <a:lnTo>
                  <a:pt x="6059" y="2730500"/>
                </a:lnTo>
                <a:lnTo>
                  <a:pt x="4105" y="2781300"/>
                </a:lnTo>
                <a:lnTo>
                  <a:pt x="2460" y="2844800"/>
                </a:lnTo>
                <a:lnTo>
                  <a:pt x="1179" y="2895600"/>
                </a:lnTo>
                <a:lnTo>
                  <a:pt x="318" y="2946400"/>
                </a:lnTo>
                <a:lnTo>
                  <a:pt x="0" y="3022600"/>
                </a:lnTo>
                <a:lnTo>
                  <a:pt x="69" y="3048000"/>
                </a:lnTo>
                <a:lnTo>
                  <a:pt x="792" y="3098800"/>
                </a:lnTo>
                <a:lnTo>
                  <a:pt x="2152" y="3149600"/>
                </a:lnTo>
                <a:lnTo>
                  <a:pt x="4203" y="3200400"/>
                </a:lnTo>
                <a:lnTo>
                  <a:pt x="7001" y="3251200"/>
                </a:lnTo>
                <a:lnTo>
                  <a:pt x="10600" y="3302000"/>
                </a:lnTo>
                <a:lnTo>
                  <a:pt x="15054" y="3352800"/>
                </a:lnTo>
                <a:lnTo>
                  <a:pt x="20418" y="3403600"/>
                </a:lnTo>
                <a:lnTo>
                  <a:pt x="26748" y="3441700"/>
                </a:lnTo>
                <a:lnTo>
                  <a:pt x="34096" y="3492500"/>
                </a:lnTo>
                <a:lnTo>
                  <a:pt x="42519" y="3530600"/>
                </a:lnTo>
                <a:lnTo>
                  <a:pt x="52069" y="3581400"/>
                </a:lnTo>
                <a:lnTo>
                  <a:pt x="62803" y="3619500"/>
                </a:lnTo>
                <a:lnTo>
                  <a:pt x="74775" y="3670300"/>
                </a:lnTo>
                <a:lnTo>
                  <a:pt x="88039" y="3708400"/>
                </a:lnTo>
                <a:lnTo>
                  <a:pt x="102649" y="3746500"/>
                </a:lnTo>
                <a:lnTo>
                  <a:pt x="118661" y="3784600"/>
                </a:lnTo>
                <a:lnTo>
                  <a:pt x="136130" y="3822700"/>
                </a:lnTo>
                <a:lnTo>
                  <a:pt x="155108" y="3848100"/>
                </a:lnTo>
                <a:lnTo>
                  <a:pt x="189121" y="3835400"/>
                </a:lnTo>
                <a:lnTo>
                  <a:pt x="226212" y="3810000"/>
                </a:lnTo>
                <a:lnTo>
                  <a:pt x="266189" y="3797300"/>
                </a:lnTo>
                <a:lnTo>
                  <a:pt x="308864" y="3771900"/>
                </a:lnTo>
                <a:lnTo>
                  <a:pt x="354047" y="3759200"/>
                </a:lnTo>
                <a:lnTo>
                  <a:pt x="401547" y="3746500"/>
                </a:lnTo>
                <a:lnTo>
                  <a:pt x="502741" y="3721100"/>
                </a:lnTo>
                <a:lnTo>
                  <a:pt x="556054" y="3708400"/>
                </a:lnTo>
                <a:lnTo>
                  <a:pt x="610926" y="3708400"/>
                </a:lnTo>
                <a:lnTo>
                  <a:pt x="724582" y="3683000"/>
                </a:lnTo>
                <a:lnTo>
                  <a:pt x="842192" y="3683000"/>
                </a:lnTo>
                <a:lnTo>
                  <a:pt x="902004" y="3670300"/>
                </a:lnTo>
                <a:lnTo>
                  <a:pt x="10406890" y="3670300"/>
                </a:lnTo>
                <a:lnTo>
                  <a:pt x="10410114" y="3594100"/>
                </a:lnTo>
                <a:lnTo>
                  <a:pt x="10412354" y="3543300"/>
                </a:lnTo>
                <a:lnTo>
                  <a:pt x="10414643" y="3492500"/>
                </a:lnTo>
                <a:lnTo>
                  <a:pt x="10416971" y="3441700"/>
                </a:lnTo>
                <a:lnTo>
                  <a:pt x="10426399" y="3238500"/>
                </a:lnTo>
                <a:lnTo>
                  <a:pt x="10428721" y="3187700"/>
                </a:lnTo>
                <a:lnTo>
                  <a:pt x="10431002" y="3124200"/>
                </a:lnTo>
                <a:lnTo>
                  <a:pt x="10433231" y="3073400"/>
                </a:lnTo>
                <a:lnTo>
                  <a:pt x="10435393" y="3022600"/>
                </a:lnTo>
                <a:lnTo>
                  <a:pt x="10437477" y="2971800"/>
                </a:lnTo>
                <a:lnTo>
                  <a:pt x="10439468" y="2921000"/>
                </a:lnTo>
                <a:lnTo>
                  <a:pt x="10441354" y="2870200"/>
                </a:lnTo>
                <a:lnTo>
                  <a:pt x="10443122" y="2819400"/>
                </a:lnTo>
                <a:lnTo>
                  <a:pt x="10444759" y="2768600"/>
                </a:lnTo>
                <a:lnTo>
                  <a:pt x="10446252" y="2717800"/>
                </a:lnTo>
                <a:lnTo>
                  <a:pt x="10447589" y="2667000"/>
                </a:lnTo>
                <a:lnTo>
                  <a:pt x="10448755" y="2616200"/>
                </a:lnTo>
                <a:lnTo>
                  <a:pt x="10449738" y="2565400"/>
                </a:lnTo>
                <a:lnTo>
                  <a:pt x="10450526" y="2514600"/>
                </a:lnTo>
                <a:lnTo>
                  <a:pt x="10450815" y="2489200"/>
                </a:lnTo>
                <a:lnTo>
                  <a:pt x="10331688" y="2489200"/>
                </a:lnTo>
                <a:lnTo>
                  <a:pt x="10330678" y="2476500"/>
                </a:lnTo>
                <a:lnTo>
                  <a:pt x="10330946" y="2425700"/>
                </a:lnTo>
                <a:lnTo>
                  <a:pt x="10331717" y="2374900"/>
                </a:lnTo>
                <a:lnTo>
                  <a:pt x="10332945" y="2324100"/>
                </a:lnTo>
                <a:lnTo>
                  <a:pt x="10334582" y="2273300"/>
                </a:lnTo>
                <a:lnTo>
                  <a:pt x="10336582" y="2222500"/>
                </a:lnTo>
                <a:lnTo>
                  <a:pt x="10338898" y="2171700"/>
                </a:lnTo>
                <a:lnTo>
                  <a:pt x="10341482" y="2120900"/>
                </a:lnTo>
                <a:lnTo>
                  <a:pt x="10344289" y="2070100"/>
                </a:lnTo>
                <a:lnTo>
                  <a:pt x="10347270" y="2019300"/>
                </a:lnTo>
                <a:lnTo>
                  <a:pt x="10350379" y="1968500"/>
                </a:lnTo>
                <a:lnTo>
                  <a:pt x="10353569" y="1917700"/>
                </a:lnTo>
                <a:lnTo>
                  <a:pt x="10360005" y="1816100"/>
                </a:lnTo>
                <a:lnTo>
                  <a:pt x="10363156" y="1765300"/>
                </a:lnTo>
                <a:lnTo>
                  <a:pt x="10366201" y="1714500"/>
                </a:lnTo>
                <a:lnTo>
                  <a:pt x="10369091" y="1663700"/>
                </a:lnTo>
                <a:lnTo>
                  <a:pt x="10371781" y="1612900"/>
                </a:lnTo>
                <a:lnTo>
                  <a:pt x="10374223" y="1562100"/>
                </a:lnTo>
                <a:lnTo>
                  <a:pt x="10376371" y="1511300"/>
                </a:lnTo>
                <a:lnTo>
                  <a:pt x="10378176" y="1460500"/>
                </a:lnTo>
                <a:lnTo>
                  <a:pt x="10385756" y="1409700"/>
                </a:lnTo>
                <a:lnTo>
                  <a:pt x="10392139" y="1346200"/>
                </a:lnTo>
                <a:lnTo>
                  <a:pt x="10397520" y="1308100"/>
                </a:lnTo>
                <a:lnTo>
                  <a:pt x="10402092" y="1270000"/>
                </a:lnTo>
                <a:lnTo>
                  <a:pt x="10406052" y="1231900"/>
                </a:lnTo>
                <a:lnTo>
                  <a:pt x="10409593" y="1193800"/>
                </a:lnTo>
                <a:lnTo>
                  <a:pt x="10412910" y="1155700"/>
                </a:lnTo>
                <a:lnTo>
                  <a:pt x="10416198" y="1104900"/>
                </a:lnTo>
                <a:lnTo>
                  <a:pt x="10419652" y="1054100"/>
                </a:lnTo>
                <a:lnTo>
                  <a:pt x="10423465" y="990600"/>
                </a:lnTo>
                <a:lnTo>
                  <a:pt x="10427833" y="901700"/>
                </a:lnTo>
                <a:lnTo>
                  <a:pt x="10431491" y="825500"/>
                </a:lnTo>
                <a:lnTo>
                  <a:pt x="10433757" y="762000"/>
                </a:lnTo>
                <a:lnTo>
                  <a:pt x="10434819" y="698500"/>
                </a:lnTo>
                <a:lnTo>
                  <a:pt x="10434864" y="647700"/>
                </a:lnTo>
                <a:lnTo>
                  <a:pt x="10434078" y="596900"/>
                </a:lnTo>
                <a:lnTo>
                  <a:pt x="10432651" y="558800"/>
                </a:lnTo>
                <a:lnTo>
                  <a:pt x="10430769" y="520700"/>
                </a:lnTo>
                <a:lnTo>
                  <a:pt x="10426388" y="469900"/>
                </a:lnTo>
                <a:lnTo>
                  <a:pt x="10424265" y="457200"/>
                </a:lnTo>
                <a:lnTo>
                  <a:pt x="10422436" y="444500"/>
                </a:lnTo>
                <a:lnTo>
                  <a:pt x="10421089" y="431800"/>
                </a:lnTo>
                <a:lnTo>
                  <a:pt x="10420411" y="419100"/>
                </a:lnTo>
                <a:lnTo>
                  <a:pt x="10420589" y="406400"/>
                </a:lnTo>
                <a:lnTo>
                  <a:pt x="10428137" y="368300"/>
                </a:lnTo>
                <a:lnTo>
                  <a:pt x="10440886" y="342900"/>
                </a:lnTo>
                <a:lnTo>
                  <a:pt x="10450137" y="317500"/>
                </a:lnTo>
                <a:lnTo>
                  <a:pt x="6841721" y="317500"/>
                </a:lnTo>
                <a:lnTo>
                  <a:pt x="6818076" y="304800"/>
                </a:lnTo>
                <a:lnTo>
                  <a:pt x="6742673" y="304800"/>
                </a:lnTo>
                <a:lnTo>
                  <a:pt x="6728920" y="292100"/>
                </a:lnTo>
                <a:lnTo>
                  <a:pt x="6707952" y="292100"/>
                </a:lnTo>
                <a:lnTo>
                  <a:pt x="6700860" y="279400"/>
                </a:lnTo>
                <a:lnTo>
                  <a:pt x="6696109" y="279400"/>
                </a:lnTo>
                <a:lnTo>
                  <a:pt x="6693760" y="266700"/>
                </a:lnTo>
                <a:lnTo>
                  <a:pt x="6696510" y="254000"/>
                </a:lnTo>
                <a:lnTo>
                  <a:pt x="6701730" y="254000"/>
                </a:lnTo>
                <a:lnTo>
                  <a:pt x="6709595" y="241300"/>
                </a:lnTo>
                <a:lnTo>
                  <a:pt x="6720164" y="228600"/>
                </a:lnTo>
                <a:lnTo>
                  <a:pt x="6733499" y="215900"/>
                </a:lnTo>
                <a:lnTo>
                  <a:pt x="6749659" y="215900"/>
                </a:lnTo>
                <a:lnTo>
                  <a:pt x="6768705" y="203200"/>
                </a:lnTo>
                <a:lnTo>
                  <a:pt x="6790699" y="190500"/>
                </a:lnTo>
                <a:lnTo>
                  <a:pt x="254485" y="190500"/>
                </a:lnTo>
                <a:lnTo>
                  <a:pt x="255645" y="177800"/>
                </a:lnTo>
                <a:lnTo>
                  <a:pt x="250534" y="165100"/>
                </a:lnTo>
                <a:lnTo>
                  <a:pt x="234977" y="152400"/>
                </a:lnTo>
                <a:lnTo>
                  <a:pt x="204803" y="139700"/>
                </a:lnTo>
                <a:lnTo>
                  <a:pt x="181980" y="127000"/>
                </a:lnTo>
                <a:close/>
              </a:path>
              <a:path w="10552430" h="3848100">
                <a:moveTo>
                  <a:pt x="10403832" y="3746500"/>
                </a:moveTo>
                <a:lnTo>
                  <a:pt x="6397162" y="3746500"/>
                </a:lnTo>
                <a:lnTo>
                  <a:pt x="6855503" y="3759200"/>
                </a:lnTo>
                <a:lnTo>
                  <a:pt x="8026836" y="3759200"/>
                </a:lnTo>
                <a:lnTo>
                  <a:pt x="8077802" y="3771900"/>
                </a:lnTo>
                <a:lnTo>
                  <a:pt x="8178962" y="3771900"/>
                </a:lnTo>
                <a:lnTo>
                  <a:pt x="8137725" y="3784600"/>
                </a:lnTo>
                <a:lnTo>
                  <a:pt x="8538872" y="3784600"/>
                </a:lnTo>
                <a:lnTo>
                  <a:pt x="8589218" y="3797300"/>
                </a:lnTo>
                <a:lnTo>
                  <a:pt x="10401925" y="3797300"/>
                </a:lnTo>
                <a:lnTo>
                  <a:pt x="10403832" y="3746500"/>
                </a:lnTo>
                <a:close/>
              </a:path>
              <a:path w="10552430" h="3848100">
                <a:moveTo>
                  <a:pt x="3068769" y="3771900"/>
                </a:moveTo>
                <a:lnTo>
                  <a:pt x="2613574" y="3771900"/>
                </a:lnTo>
                <a:lnTo>
                  <a:pt x="2664739" y="3784600"/>
                </a:lnTo>
                <a:lnTo>
                  <a:pt x="3019132" y="3784600"/>
                </a:lnTo>
                <a:lnTo>
                  <a:pt x="3068769" y="3771900"/>
                </a:lnTo>
                <a:close/>
              </a:path>
              <a:path w="10552430" h="3848100">
                <a:moveTo>
                  <a:pt x="4822569" y="3771900"/>
                </a:moveTo>
                <a:lnTo>
                  <a:pt x="3272998" y="3771900"/>
                </a:lnTo>
                <a:lnTo>
                  <a:pt x="3293984" y="3784600"/>
                </a:lnTo>
                <a:lnTo>
                  <a:pt x="4728550" y="3784600"/>
                </a:lnTo>
                <a:lnTo>
                  <a:pt x="4822569" y="3771900"/>
                </a:lnTo>
                <a:close/>
              </a:path>
              <a:path w="10552430" h="3848100">
                <a:moveTo>
                  <a:pt x="3174950" y="3759200"/>
                </a:moveTo>
                <a:lnTo>
                  <a:pt x="2511218" y="3759200"/>
                </a:lnTo>
                <a:lnTo>
                  <a:pt x="2562388" y="3771900"/>
                </a:lnTo>
                <a:lnTo>
                  <a:pt x="3166921" y="3771900"/>
                </a:lnTo>
                <a:lnTo>
                  <a:pt x="3180938" y="3768225"/>
                </a:lnTo>
                <a:lnTo>
                  <a:pt x="3174950" y="3759200"/>
                </a:lnTo>
                <a:close/>
              </a:path>
              <a:path w="10552430" h="3848100">
                <a:moveTo>
                  <a:pt x="10406890" y="3670300"/>
                </a:moveTo>
                <a:lnTo>
                  <a:pt x="1545766" y="3670300"/>
                </a:lnTo>
                <a:lnTo>
                  <a:pt x="1598064" y="3683000"/>
                </a:lnTo>
                <a:lnTo>
                  <a:pt x="1743033" y="3683000"/>
                </a:lnTo>
                <a:lnTo>
                  <a:pt x="1827843" y="3695700"/>
                </a:lnTo>
                <a:lnTo>
                  <a:pt x="3449691" y="3695700"/>
                </a:lnTo>
                <a:lnTo>
                  <a:pt x="3180938" y="3768225"/>
                </a:lnTo>
                <a:lnTo>
                  <a:pt x="3183377" y="3771900"/>
                </a:lnTo>
                <a:lnTo>
                  <a:pt x="5267814" y="3771900"/>
                </a:lnTo>
                <a:lnTo>
                  <a:pt x="5388490" y="3759200"/>
                </a:lnTo>
                <a:lnTo>
                  <a:pt x="5635381" y="3759200"/>
                </a:lnTo>
                <a:lnTo>
                  <a:pt x="5915782" y="3746500"/>
                </a:lnTo>
                <a:lnTo>
                  <a:pt x="10403832" y="3746500"/>
                </a:lnTo>
                <a:lnTo>
                  <a:pt x="10405841" y="3695700"/>
                </a:lnTo>
                <a:lnTo>
                  <a:pt x="10406890" y="3670300"/>
                </a:lnTo>
                <a:close/>
              </a:path>
              <a:path w="10552430" h="3848100">
                <a:moveTo>
                  <a:pt x="3163687" y="3746500"/>
                </a:moveTo>
                <a:lnTo>
                  <a:pt x="2358187" y="3746500"/>
                </a:lnTo>
                <a:lnTo>
                  <a:pt x="2409080" y="3759200"/>
                </a:lnTo>
                <a:lnTo>
                  <a:pt x="3161659" y="3759200"/>
                </a:lnTo>
                <a:lnTo>
                  <a:pt x="3163687" y="3746500"/>
                </a:lnTo>
                <a:close/>
              </a:path>
              <a:path w="10552430" h="3848100">
                <a:moveTo>
                  <a:pt x="3264675" y="3721100"/>
                </a:moveTo>
                <a:lnTo>
                  <a:pt x="2206666" y="3721100"/>
                </a:lnTo>
                <a:lnTo>
                  <a:pt x="2307462" y="3746500"/>
                </a:lnTo>
                <a:lnTo>
                  <a:pt x="3183404" y="3746500"/>
                </a:lnTo>
                <a:lnTo>
                  <a:pt x="3194685" y="3733800"/>
                </a:lnTo>
                <a:lnTo>
                  <a:pt x="3243349" y="3733800"/>
                </a:lnTo>
                <a:lnTo>
                  <a:pt x="3264675" y="3721100"/>
                </a:lnTo>
                <a:close/>
              </a:path>
              <a:path w="10552430" h="3848100">
                <a:moveTo>
                  <a:pt x="3411815" y="3695700"/>
                </a:moveTo>
                <a:lnTo>
                  <a:pt x="2008749" y="3695700"/>
                </a:lnTo>
                <a:lnTo>
                  <a:pt x="2106994" y="3708400"/>
                </a:lnTo>
                <a:lnTo>
                  <a:pt x="2156671" y="3721100"/>
                </a:lnTo>
                <a:lnTo>
                  <a:pt x="3315281" y="3721100"/>
                </a:lnTo>
                <a:lnTo>
                  <a:pt x="3344660" y="3708400"/>
                </a:lnTo>
                <a:lnTo>
                  <a:pt x="3376821" y="3708400"/>
                </a:lnTo>
                <a:lnTo>
                  <a:pt x="3411815" y="3695700"/>
                </a:lnTo>
                <a:close/>
              </a:path>
              <a:path w="10552430" h="3848100">
                <a:moveTo>
                  <a:pt x="10378176" y="2209800"/>
                </a:moveTo>
                <a:lnTo>
                  <a:pt x="10364683" y="2260600"/>
                </a:lnTo>
                <a:lnTo>
                  <a:pt x="10358745" y="2286000"/>
                </a:lnTo>
                <a:lnTo>
                  <a:pt x="10354427" y="2298700"/>
                </a:lnTo>
                <a:lnTo>
                  <a:pt x="10348920" y="2336800"/>
                </a:lnTo>
                <a:lnTo>
                  <a:pt x="10343472" y="2387600"/>
                </a:lnTo>
                <a:lnTo>
                  <a:pt x="10338505" y="2438400"/>
                </a:lnTo>
                <a:lnTo>
                  <a:pt x="10334437" y="2476500"/>
                </a:lnTo>
                <a:lnTo>
                  <a:pt x="10331688" y="2489200"/>
                </a:lnTo>
                <a:lnTo>
                  <a:pt x="10450815" y="2489200"/>
                </a:lnTo>
                <a:lnTo>
                  <a:pt x="10451104" y="2463800"/>
                </a:lnTo>
                <a:lnTo>
                  <a:pt x="10451461" y="2413000"/>
                </a:lnTo>
                <a:lnTo>
                  <a:pt x="10451582" y="2349500"/>
                </a:lnTo>
                <a:lnTo>
                  <a:pt x="10445342" y="2336800"/>
                </a:lnTo>
                <a:lnTo>
                  <a:pt x="10430802" y="2324100"/>
                </a:lnTo>
                <a:lnTo>
                  <a:pt x="10414238" y="2311400"/>
                </a:lnTo>
                <a:lnTo>
                  <a:pt x="10401925" y="2298700"/>
                </a:lnTo>
                <a:lnTo>
                  <a:pt x="10393053" y="2286000"/>
                </a:lnTo>
                <a:lnTo>
                  <a:pt x="10387622" y="2260600"/>
                </a:lnTo>
                <a:lnTo>
                  <a:pt x="10383405" y="2235200"/>
                </a:lnTo>
                <a:lnTo>
                  <a:pt x="10378176" y="2209800"/>
                </a:lnTo>
                <a:close/>
              </a:path>
              <a:path w="10552430" h="3848100">
                <a:moveTo>
                  <a:pt x="10533724" y="88900"/>
                </a:moveTo>
                <a:lnTo>
                  <a:pt x="9779417" y="88900"/>
                </a:lnTo>
                <a:lnTo>
                  <a:pt x="9729204" y="101600"/>
                </a:lnTo>
                <a:lnTo>
                  <a:pt x="9628992" y="101600"/>
                </a:lnTo>
                <a:lnTo>
                  <a:pt x="9578994" y="114300"/>
                </a:lnTo>
                <a:lnTo>
                  <a:pt x="9529066" y="114300"/>
                </a:lnTo>
                <a:lnTo>
                  <a:pt x="9479210" y="127000"/>
                </a:lnTo>
                <a:lnTo>
                  <a:pt x="9429424" y="127000"/>
                </a:lnTo>
                <a:lnTo>
                  <a:pt x="9379709" y="139700"/>
                </a:lnTo>
                <a:lnTo>
                  <a:pt x="9330065" y="139700"/>
                </a:lnTo>
                <a:lnTo>
                  <a:pt x="9230985" y="165100"/>
                </a:lnTo>
                <a:lnTo>
                  <a:pt x="8932632" y="165100"/>
                </a:lnTo>
                <a:lnTo>
                  <a:pt x="8889984" y="177800"/>
                </a:lnTo>
                <a:lnTo>
                  <a:pt x="8756354" y="177800"/>
                </a:lnTo>
                <a:lnTo>
                  <a:pt x="8710117" y="190500"/>
                </a:lnTo>
                <a:lnTo>
                  <a:pt x="8615465" y="190500"/>
                </a:lnTo>
                <a:lnTo>
                  <a:pt x="8567172" y="203200"/>
                </a:lnTo>
                <a:lnTo>
                  <a:pt x="8419150" y="203200"/>
                </a:lnTo>
                <a:lnTo>
                  <a:pt x="8368963" y="215900"/>
                </a:lnTo>
                <a:lnTo>
                  <a:pt x="8267683" y="215900"/>
                </a:lnTo>
                <a:lnTo>
                  <a:pt x="8216712" y="228600"/>
                </a:lnTo>
                <a:lnTo>
                  <a:pt x="8012026" y="241300"/>
                </a:lnTo>
                <a:lnTo>
                  <a:pt x="7910051" y="254000"/>
                </a:lnTo>
                <a:lnTo>
                  <a:pt x="7859367" y="254000"/>
                </a:lnTo>
                <a:lnTo>
                  <a:pt x="7808966" y="266700"/>
                </a:lnTo>
                <a:lnTo>
                  <a:pt x="7709257" y="266700"/>
                </a:lnTo>
                <a:lnTo>
                  <a:pt x="7660069" y="279400"/>
                </a:lnTo>
                <a:lnTo>
                  <a:pt x="7563331" y="279400"/>
                </a:lnTo>
                <a:lnTo>
                  <a:pt x="7515901" y="292100"/>
                </a:lnTo>
                <a:lnTo>
                  <a:pt x="7378095" y="292100"/>
                </a:lnTo>
                <a:lnTo>
                  <a:pt x="7333857" y="304800"/>
                </a:lnTo>
                <a:lnTo>
                  <a:pt x="7128112" y="304800"/>
                </a:lnTo>
                <a:lnTo>
                  <a:pt x="7090476" y="317500"/>
                </a:lnTo>
                <a:lnTo>
                  <a:pt x="10450137" y="317500"/>
                </a:lnTo>
                <a:lnTo>
                  <a:pt x="10461557" y="292100"/>
                </a:lnTo>
                <a:lnTo>
                  <a:pt x="10475331" y="266700"/>
                </a:lnTo>
                <a:lnTo>
                  <a:pt x="10489182" y="254000"/>
                </a:lnTo>
                <a:lnTo>
                  <a:pt x="10503462" y="241300"/>
                </a:lnTo>
                <a:lnTo>
                  <a:pt x="10516122" y="228600"/>
                </a:lnTo>
                <a:lnTo>
                  <a:pt x="10525115" y="215900"/>
                </a:lnTo>
                <a:lnTo>
                  <a:pt x="10541727" y="177800"/>
                </a:lnTo>
                <a:lnTo>
                  <a:pt x="10550781" y="139700"/>
                </a:lnTo>
                <a:lnTo>
                  <a:pt x="10552390" y="114300"/>
                </a:lnTo>
                <a:lnTo>
                  <a:pt x="10546667" y="101600"/>
                </a:lnTo>
                <a:lnTo>
                  <a:pt x="10533724" y="88900"/>
                </a:lnTo>
                <a:close/>
              </a:path>
              <a:path w="10552430" h="3848100">
                <a:moveTo>
                  <a:pt x="546090" y="38100"/>
                </a:moveTo>
                <a:lnTo>
                  <a:pt x="497883" y="63500"/>
                </a:lnTo>
                <a:lnTo>
                  <a:pt x="455784" y="88900"/>
                </a:lnTo>
                <a:lnTo>
                  <a:pt x="418129" y="114300"/>
                </a:lnTo>
                <a:lnTo>
                  <a:pt x="383254" y="139700"/>
                </a:lnTo>
                <a:lnTo>
                  <a:pt x="349494" y="177800"/>
                </a:lnTo>
                <a:lnTo>
                  <a:pt x="300657" y="190500"/>
                </a:lnTo>
                <a:lnTo>
                  <a:pt x="6790699" y="190500"/>
                </a:lnTo>
                <a:lnTo>
                  <a:pt x="6815699" y="177800"/>
                </a:lnTo>
                <a:lnTo>
                  <a:pt x="6851942" y="165100"/>
                </a:lnTo>
                <a:lnTo>
                  <a:pt x="6885294" y="139700"/>
                </a:lnTo>
                <a:lnTo>
                  <a:pt x="6915783" y="127000"/>
                </a:lnTo>
                <a:lnTo>
                  <a:pt x="6943434" y="114300"/>
                </a:lnTo>
                <a:lnTo>
                  <a:pt x="4376873" y="114300"/>
                </a:lnTo>
                <a:lnTo>
                  <a:pt x="4355253" y="101600"/>
                </a:lnTo>
                <a:lnTo>
                  <a:pt x="4321879" y="101600"/>
                </a:lnTo>
                <a:lnTo>
                  <a:pt x="4310494" y="88900"/>
                </a:lnTo>
                <a:lnTo>
                  <a:pt x="847342" y="88900"/>
                </a:lnTo>
                <a:lnTo>
                  <a:pt x="764403" y="76200"/>
                </a:lnTo>
                <a:lnTo>
                  <a:pt x="708396" y="63500"/>
                </a:lnTo>
                <a:lnTo>
                  <a:pt x="656866" y="50800"/>
                </a:lnTo>
                <a:lnTo>
                  <a:pt x="546090" y="38100"/>
                </a:lnTo>
                <a:close/>
              </a:path>
              <a:path w="10552430" h="3848100">
                <a:moveTo>
                  <a:pt x="7026174" y="63500"/>
                </a:moveTo>
                <a:lnTo>
                  <a:pt x="5813574" y="63500"/>
                </a:lnTo>
                <a:lnTo>
                  <a:pt x="5741880" y="76200"/>
                </a:lnTo>
                <a:lnTo>
                  <a:pt x="5107506" y="76200"/>
                </a:lnTo>
                <a:lnTo>
                  <a:pt x="5059351" y="88900"/>
                </a:lnTo>
                <a:lnTo>
                  <a:pt x="4915057" y="88900"/>
                </a:lnTo>
                <a:lnTo>
                  <a:pt x="4867632" y="101600"/>
                </a:lnTo>
                <a:lnTo>
                  <a:pt x="4686218" y="101600"/>
                </a:lnTo>
                <a:lnTo>
                  <a:pt x="4643859" y="114300"/>
                </a:lnTo>
                <a:lnTo>
                  <a:pt x="6943434" y="114300"/>
                </a:lnTo>
                <a:lnTo>
                  <a:pt x="6968273" y="101600"/>
                </a:lnTo>
                <a:lnTo>
                  <a:pt x="6990326" y="88900"/>
                </a:lnTo>
                <a:lnTo>
                  <a:pt x="7009617" y="76200"/>
                </a:lnTo>
                <a:lnTo>
                  <a:pt x="7026174" y="63500"/>
                </a:lnTo>
                <a:close/>
              </a:path>
              <a:path w="10552430" h="3848100">
                <a:moveTo>
                  <a:pt x="1241361" y="76200"/>
                </a:moveTo>
                <a:lnTo>
                  <a:pt x="764403" y="76200"/>
                </a:lnTo>
                <a:lnTo>
                  <a:pt x="847342" y="88900"/>
                </a:lnTo>
                <a:lnTo>
                  <a:pt x="1291456" y="88900"/>
                </a:lnTo>
                <a:lnTo>
                  <a:pt x="1241361" y="76200"/>
                </a:lnTo>
                <a:close/>
              </a:path>
              <a:path w="10552430" h="3848100">
                <a:moveTo>
                  <a:pt x="4299250" y="76200"/>
                </a:moveTo>
                <a:lnTo>
                  <a:pt x="2867014" y="76200"/>
                </a:lnTo>
                <a:lnTo>
                  <a:pt x="2815955" y="88900"/>
                </a:lnTo>
                <a:lnTo>
                  <a:pt x="4302890" y="88900"/>
                </a:lnTo>
                <a:lnTo>
                  <a:pt x="4299250" y="76200"/>
                </a:lnTo>
                <a:close/>
              </a:path>
              <a:path w="10552430" h="3848100">
                <a:moveTo>
                  <a:pt x="10486627" y="76200"/>
                </a:moveTo>
                <a:lnTo>
                  <a:pt x="9980994" y="76200"/>
                </a:lnTo>
                <a:lnTo>
                  <a:pt x="9930491" y="88900"/>
                </a:lnTo>
                <a:lnTo>
                  <a:pt x="10513673" y="88900"/>
                </a:lnTo>
                <a:lnTo>
                  <a:pt x="10486627" y="76200"/>
                </a:lnTo>
                <a:close/>
              </a:path>
              <a:path w="10552430" h="3848100">
                <a:moveTo>
                  <a:pt x="4400286" y="0"/>
                </a:moveTo>
                <a:lnTo>
                  <a:pt x="4349238" y="0"/>
                </a:lnTo>
                <a:lnTo>
                  <a:pt x="4298179" y="12700"/>
                </a:lnTo>
                <a:lnTo>
                  <a:pt x="4093846" y="12700"/>
                </a:lnTo>
                <a:lnTo>
                  <a:pt x="4042743" y="25400"/>
                </a:lnTo>
                <a:lnTo>
                  <a:pt x="3838268" y="25400"/>
                </a:lnTo>
                <a:lnTo>
                  <a:pt x="3787138" y="38100"/>
                </a:lnTo>
                <a:lnTo>
                  <a:pt x="3633734" y="38100"/>
                </a:lnTo>
                <a:lnTo>
                  <a:pt x="3531460" y="50800"/>
                </a:lnTo>
                <a:lnTo>
                  <a:pt x="3275800" y="50800"/>
                </a:lnTo>
                <a:lnTo>
                  <a:pt x="3224678" y="63500"/>
                </a:lnTo>
                <a:lnTo>
                  <a:pt x="3071347" y="63500"/>
                </a:lnTo>
                <a:lnTo>
                  <a:pt x="3020251" y="76200"/>
                </a:lnTo>
                <a:lnTo>
                  <a:pt x="4299759" y="76200"/>
                </a:lnTo>
                <a:lnTo>
                  <a:pt x="4304603" y="63500"/>
                </a:lnTo>
                <a:lnTo>
                  <a:pt x="4313965" y="50800"/>
                </a:lnTo>
                <a:lnTo>
                  <a:pt x="4328030" y="38100"/>
                </a:lnTo>
                <a:lnTo>
                  <a:pt x="4346982" y="25400"/>
                </a:lnTo>
                <a:lnTo>
                  <a:pt x="4371006" y="12700"/>
                </a:lnTo>
                <a:lnTo>
                  <a:pt x="4400286" y="0"/>
                </a:lnTo>
                <a:close/>
              </a:path>
              <a:path w="10552430" h="3848100">
                <a:moveTo>
                  <a:pt x="5641040" y="63500"/>
                </a:moveTo>
                <a:lnTo>
                  <a:pt x="5340420" y="63500"/>
                </a:lnTo>
                <a:lnTo>
                  <a:pt x="5295501" y="76200"/>
                </a:lnTo>
                <a:lnTo>
                  <a:pt x="5668508" y="76200"/>
                </a:lnTo>
                <a:lnTo>
                  <a:pt x="5641040" y="63500"/>
                </a:lnTo>
                <a:close/>
              </a:path>
              <a:path w="10552430" h="3848100">
                <a:moveTo>
                  <a:pt x="7059694" y="38100"/>
                </a:moveTo>
                <a:lnTo>
                  <a:pt x="6379067" y="38100"/>
                </a:lnTo>
                <a:lnTo>
                  <a:pt x="6323633" y="50800"/>
                </a:lnTo>
                <a:lnTo>
                  <a:pt x="6145975" y="50800"/>
                </a:lnTo>
                <a:lnTo>
                  <a:pt x="6083056" y="63500"/>
                </a:lnTo>
                <a:lnTo>
                  <a:pt x="7040022" y="63500"/>
                </a:lnTo>
                <a:lnTo>
                  <a:pt x="7051187" y="50800"/>
                </a:lnTo>
                <a:lnTo>
                  <a:pt x="7059694" y="38100"/>
                </a:lnTo>
                <a:close/>
              </a:path>
              <a:path w="10552430" h="3848100">
                <a:moveTo>
                  <a:pt x="7068838" y="25400"/>
                </a:moveTo>
                <a:lnTo>
                  <a:pt x="6581191" y="25400"/>
                </a:lnTo>
                <a:lnTo>
                  <a:pt x="6533654" y="38100"/>
                </a:lnTo>
                <a:lnTo>
                  <a:pt x="7065569" y="38100"/>
                </a:lnTo>
                <a:lnTo>
                  <a:pt x="7068838" y="25400"/>
                </a:lnTo>
                <a:close/>
              </a:path>
              <a:path w="10552430" h="3848100">
                <a:moveTo>
                  <a:pt x="7063269" y="12700"/>
                </a:moveTo>
                <a:lnTo>
                  <a:pt x="6787783" y="12700"/>
                </a:lnTo>
                <a:lnTo>
                  <a:pt x="6750697" y="25400"/>
                </a:lnTo>
                <a:lnTo>
                  <a:pt x="7067663" y="25400"/>
                </a:lnTo>
                <a:lnTo>
                  <a:pt x="7063269" y="12700"/>
                </a:lnTo>
                <a:close/>
              </a:path>
            </a:pathLst>
          </a:custGeom>
          <a:solidFill>
            <a:srgbClr val="C8E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3830" y="2023313"/>
            <a:ext cx="9276080" cy="2705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规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则：从左至右遍历后缀表达式中每</a:t>
            </a:r>
            <a:r>
              <a:rPr dirty="0" sz="2800">
                <a:solidFill>
                  <a:srgbClr val="000080"/>
                </a:solidFill>
                <a:latin typeface="宋体"/>
                <a:cs typeface="宋体"/>
              </a:rPr>
              <a:t>个</a:t>
            </a:r>
            <a:r>
              <a:rPr dirty="0" sz="2800" spc="-5">
                <a:solidFill>
                  <a:srgbClr val="000080"/>
                </a:solidFill>
                <a:latin typeface="宋体"/>
                <a:cs typeface="宋体"/>
              </a:rPr>
              <a:t>数字和符号：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Times New Roman"/>
              <a:cs typeface="Times New Roman"/>
            </a:endParaRPr>
          </a:p>
          <a:p>
            <a:pPr marL="376555" indent="-364490">
              <a:lnSpc>
                <a:spcPct val="100000"/>
              </a:lnSpc>
              <a:buFont typeface="Wingdings"/>
              <a:buChar char=""/>
              <a:tabLst>
                <a:tab pos="377190" algn="l"/>
              </a:tabLst>
            </a:pP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若是数字直接进栈；</a:t>
            </a:r>
            <a:endParaRPr sz="2400">
              <a:latin typeface="楷体"/>
              <a:cs typeface="楷体"/>
            </a:endParaRPr>
          </a:p>
          <a:p>
            <a:pPr marL="376555" marR="12700" indent="-364490">
              <a:lnSpc>
                <a:spcPct val="100000"/>
              </a:lnSpc>
              <a:buFont typeface="Wingdings"/>
              <a:buChar char=""/>
              <a:tabLst>
                <a:tab pos="377190" algn="l"/>
              </a:tabLst>
            </a:pP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若是运算</a:t>
            </a:r>
            <a:r>
              <a:rPr dirty="0" sz="2400" spc="-10">
                <a:solidFill>
                  <a:srgbClr val="000080"/>
                </a:solidFill>
                <a:latin typeface="楷体"/>
                <a:cs typeface="楷体"/>
              </a:rPr>
              <a:t>符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（+，-，*，/），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则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从栈中弹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出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两个元素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进</a:t>
            </a:r>
            <a:r>
              <a:rPr dirty="0" sz="2400" spc="5">
                <a:solidFill>
                  <a:srgbClr val="000080"/>
                </a:solidFill>
                <a:latin typeface="楷体"/>
                <a:cs typeface="楷体"/>
              </a:rPr>
              <a:t>行计</a:t>
            </a:r>
            <a:r>
              <a:rPr dirty="0" sz="2400" spc="40">
                <a:solidFill>
                  <a:srgbClr val="000080"/>
                </a:solidFill>
                <a:latin typeface="楷体"/>
                <a:cs typeface="楷体"/>
              </a:rPr>
              <a:t>算</a:t>
            </a:r>
            <a:r>
              <a:rPr dirty="0" sz="2400" spc="10">
                <a:solidFill>
                  <a:srgbClr val="000080"/>
                </a:solidFill>
                <a:latin typeface="楷体"/>
                <a:cs typeface="楷体"/>
              </a:rPr>
              <a:t>（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注 意：后弹出的是左运算</a:t>
            </a:r>
            <a:r>
              <a:rPr dirty="0" sz="2400" spc="-25">
                <a:solidFill>
                  <a:srgbClr val="000080"/>
                </a:solidFill>
                <a:latin typeface="楷体"/>
                <a:cs typeface="楷体"/>
              </a:rPr>
              <a:t>数</a:t>
            </a:r>
            <a:r>
              <a:rPr dirty="0" sz="2400" spc="-5">
                <a:solidFill>
                  <a:srgbClr val="000080"/>
                </a:solidFill>
                <a:latin typeface="楷体"/>
                <a:cs typeface="楷体"/>
              </a:rPr>
              <a:t>），并将计算结果进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栈。</a:t>
            </a:r>
            <a:endParaRPr sz="2400">
              <a:latin typeface="楷体"/>
              <a:cs typeface="楷体"/>
            </a:endParaRPr>
          </a:p>
          <a:p>
            <a:pPr marL="376555" marR="5080" indent="-364490">
              <a:lnSpc>
                <a:spcPct val="100000"/>
              </a:lnSpc>
              <a:buClr>
                <a:srgbClr val="000080"/>
              </a:buClr>
              <a:buFont typeface="Wingdings"/>
              <a:buChar char=""/>
              <a:tabLst>
                <a:tab pos="529590" algn="l"/>
                <a:tab pos="530225" algn="l"/>
              </a:tabLst>
            </a:pPr>
            <a:r>
              <a:rPr dirty="0"/>
              <a:t>	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遍历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结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束</a:t>
            </a:r>
            <a:r>
              <a:rPr dirty="0" sz="2400" spc="60">
                <a:solidFill>
                  <a:srgbClr val="000080"/>
                </a:solidFill>
                <a:latin typeface="楷体"/>
                <a:cs typeface="楷体"/>
              </a:rPr>
              <a:t>，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将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计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算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结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果从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栈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中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弹</a:t>
            </a:r>
            <a:r>
              <a:rPr dirty="0" sz="2400" spc="85">
                <a:solidFill>
                  <a:srgbClr val="000080"/>
                </a:solidFill>
                <a:latin typeface="楷体"/>
                <a:cs typeface="楷体"/>
              </a:rPr>
              <a:t>出</a:t>
            </a:r>
            <a:r>
              <a:rPr dirty="0" sz="2400" spc="60">
                <a:solidFill>
                  <a:srgbClr val="000080"/>
                </a:solidFill>
                <a:latin typeface="楷体"/>
                <a:cs typeface="楷体"/>
              </a:rPr>
              <a:t>（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栈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中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应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只有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一</a:t>
            </a:r>
            <a:r>
              <a:rPr dirty="0" sz="2400" spc="55">
                <a:solidFill>
                  <a:srgbClr val="000080"/>
                </a:solidFill>
                <a:latin typeface="楷体"/>
                <a:cs typeface="楷体"/>
              </a:rPr>
              <a:t>个</a:t>
            </a:r>
            <a:r>
              <a:rPr dirty="0" sz="2400" spc="45">
                <a:solidFill>
                  <a:srgbClr val="000080"/>
                </a:solidFill>
                <a:latin typeface="楷体"/>
                <a:cs typeface="楷体"/>
              </a:rPr>
              <a:t>元</a:t>
            </a:r>
            <a:r>
              <a:rPr dirty="0" sz="2400" spc="80">
                <a:solidFill>
                  <a:srgbClr val="000080"/>
                </a:solidFill>
                <a:latin typeface="楷体"/>
                <a:cs typeface="楷体"/>
              </a:rPr>
              <a:t>素</a:t>
            </a:r>
            <a:r>
              <a:rPr dirty="0" sz="2400" spc="60">
                <a:solidFill>
                  <a:srgbClr val="000080"/>
                </a:solidFill>
                <a:latin typeface="楷体"/>
                <a:cs typeface="楷体"/>
              </a:rPr>
              <a:t>，否则 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表达式有</a:t>
            </a:r>
            <a:r>
              <a:rPr dirty="0" sz="2400" spc="-10">
                <a:solidFill>
                  <a:srgbClr val="000080"/>
                </a:solidFill>
                <a:latin typeface="楷体"/>
                <a:cs typeface="楷体"/>
              </a:rPr>
              <a:t>错</a:t>
            </a:r>
            <a:r>
              <a:rPr dirty="0" sz="2400">
                <a:solidFill>
                  <a:srgbClr val="000080"/>
                </a:solidFill>
                <a:latin typeface="楷体"/>
                <a:cs typeface="楷体"/>
              </a:rPr>
              <a:t>）。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530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>
                <a:latin typeface="Arial"/>
                <a:cs typeface="Arial"/>
              </a:rPr>
              <a:t>3.1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/>
              <a:t>算法设计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1310553" y="1841563"/>
            <a:ext cx="9928860" cy="3771900"/>
          </a:xfrm>
          <a:custGeom>
            <a:avLst/>
            <a:gdLst/>
            <a:ahLst/>
            <a:cxnLst/>
            <a:rect l="l" t="t" r="r" b="b"/>
            <a:pathLst>
              <a:path w="9928860" h="3771900">
                <a:moveTo>
                  <a:pt x="171282" y="127000"/>
                </a:moveTo>
                <a:lnTo>
                  <a:pt x="99273" y="127000"/>
                </a:lnTo>
                <a:lnTo>
                  <a:pt x="87744" y="165100"/>
                </a:lnTo>
                <a:lnTo>
                  <a:pt x="77219" y="215900"/>
                </a:lnTo>
                <a:lnTo>
                  <a:pt x="67657" y="254000"/>
                </a:lnTo>
                <a:lnTo>
                  <a:pt x="59018" y="292100"/>
                </a:lnTo>
                <a:lnTo>
                  <a:pt x="51264" y="317500"/>
                </a:lnTo>
                <a:lnTo>
                  <a:pt x="44354" y="355600"/>
                </a:lnTo>
                <a:lnTo>
                  <a:pt x="38248" y="393700"/>
                </a:lnTo>
                <a:lnTo>
                  <a:pt x="32908" y="419100"/>
                </a:lnTo>
                <a:lnTo>
                  <a:pt x="28292" y="444500"/>
                </a:lnTo>
                <a:lnTo>
                  <a:pt x="24362" y="482600"/>
                </a:lnTo>
                <a:lnTo>
                  <a:pt x="21078" y="508000"/>
                </a:lnTo>
                <a:lnTo>
                  <a:pt x="18400" y="533400"/>
                </a:lnTo>
                <a:lnTo>
                  <a:pt x="14702" y="584200"/>
                </a:lnTo>
                <a:lnTo>
                  <a:pt x="12953" y="635000"/>
                </a:lnTo>
                <a:lnTo>
                  <a:pt x="12833" y="685800"/>
                </a:lnTo>
                <a:lnTo>
                  <a:pt x="13285" y="723900"/>
                </a:lnTo>
                <a:lnTo>
                  <a:pt x="14025" y="749300"/>
                </a:lnTo>
                <a:lnTo>
                  <a:pt x="15014" y="774700"/>
                </a:lnTo>
                <a:lnTo>
                  <a:pt x="16212" y="812800"/>
                </a:lnTo>
                <a:lnTo>
                  <a:pt x="17579" y="850900"/>
                </a:lnTo>
                <a:lnTo>
                  <a:pt x="20662" y="927100"/>
                </a:lnTo>
                <a:lnTo>
                  <a:pt x="23945" y="1003300"/>
                </a:lnTo>
                <a:lnTo>
                  <a:pt x="25562" y="1054100"/>
                </a:lnTo>
                <a:lnTo>
                  <a:pt x="27110" y="1104900"/>
                </a:lnTo>
                <a:lnTo>
                  <a:pt x="28550" y="1155700"/>
                </a:lnTo>
                <a:lnTo>
                  <a:pt x="29841" y="1206500"/>
                </a:lnTo>
                <a:lnTo>
                  <a:pt x="30944" y="1270000"/>
                </a:lnTo>
                <a:lnTo>
                  <a:pt x="31819" y="1333500"/>
                </a:lnTo>
                <a:lnTo>
                  <a:pt x="32426" y="1397000"/>
                </a:lnTo>
                <a:lnTo>
                  <a:pt x="32606" y="1435100"/>
                </a:lnTo>
                <a:lnTo>
                  <a:pt x="32679" y="1536700"/>
                </a:lnTo>
                <a:lnTo>
                  <a:pt x="32245" y="1625600"/>
                </a:lnTo>
                <a:lnTo>
                  <a:pt x="31385" y="1701800"/>
                </a:lnTo>
                <a:lnTo>
                  <a:pt x="30058" y="1790700"/>
                </a:lnTo>
                <a:lnTo>
                  <a:pt x="31799" y="1841500"/>
                </a:lnTo>
                <a:lnTo>
                  <a:pt x="32876" y="1892300"/>
                </a:lnTo>
                <a:lnTo>
                  <a:pt x="33344" y="1930400"/>
                </a:lnTo>
                <a:lnTo>
                  <a:pt x="33259" y="1981200"/>
                </a:lnTo>
                <a:lnTo>
                  <a:pt x="32677" y="2032000"/>
                </a:lnTo>
                <a:lnTo>
                  <a:pt x="31651" y="2082800"/>
                </a:lnTo>
                <a:lnTo>
                  <a:pt x="30238" y="2133600"/>
                </a:lnTo>
                <a:lnTo>
                  <a:pt x="28493" y="2171700"/>
                </a:lnTo>
                <a:lnTo>
                  <a:pt x="26470" y="2235200"/>
                </a:lnTo>
                <a:lnTo>
                  <a:pt x="24226" y="2286000"/>
                </a:lnTo>
                <a:lnTo>
                  <a:pt x="21815" y="2336800"/>
                </a:lnTo>
                <a:lnTo>
                  <a:pt x="19293" y="2387600"/>
                </a:lnTo>
                <a:lnTo>
                  <a:pt x="14136" y="2489200"/>
                </a:lnTo>
                <a:lnTo>
                  <a:pt x="11611" y="2540000"/>
                </a:lnTo>
                <a:lnTo>
                  <a:pt x="9196" y="2590800"/>
                </a:lnTo>
                <a:lnTo>
                  <a:pt x="6946" y="2654300"/>
                </a:lnTo>
                <a:lnTo>
                  <a:pt x="4916" y="2705100"/>
                </a:lnTo>
                <a:lnTo>
                  <a:pt x="3161" y="2755900"/>
                </a:lnTo>
                <a:lnTo>
                  <a:pt x="1737" y="2806700"/>
                </a:lnTo>
                <a:lnTo>
                  <a:pt x="698" y="2857500"/>
                </a:lnTo>
                <a:lnTo>
                  <a:pt x="101" y="2921000"/>
                </a:lnTo>
                <a:lnTo>
                  <a:pt x="0" y="2971800"/>
                </a:lnTo>
                <a:lnTo>
                  <a:pt x="450" y="3022600"/>
                </a:lnTo>
                <a:lnTo>
                  <a:pt x="1507" y="3073400"/>
                </a:lnTo>
                <a:lnTo>
                  <a:pt x="3226" y="3124200"/>
                </a:lnTo>
                <a:lnTo>
                  <a:pt x="5662" y="3175000"/>
                </a:lnTo>
                <a:lnTo>
                  <a:pt x="8871" y="3225800"/>
                </a:lnTo>
                <a:lnTo>
                  <a:pt x="12907" y="3276600"/>
                </a:lnTo>
                <a:lnTo>
                  <a:pt x="17827" y="3314700"/>
                </a:lnTo>
                <a:lnTo>
                  <a:pt x="23684" y="3365500"/>
                </a:lnTo>
                <a:lnTo>
                  <a:pt x="30535" y="3416300"/>
                </a:lnTo>
                <a:lnTo>
                  <a:pt x="38434" y="3454400"/>
                </a:lnTo>
                <a:lnTo>
                  <a:pt x="47438" y="3505200"/>
                </a:lnTo>
                <a:lnTo>
                  <a:pt x="57600" y="3543300"/>
                </a:lnTo>
                <a:lnTo>
                  <a:pt x="68977" y="3594100"/>
                </a:lnTo>
                <a:lnTo>
                  <a:pt x="81623" y="3632200"/>
                </a:lnTo>
                <a:lnTo>
                  <a:pt x="95594" y="3670300"/>
                </a:lnTo>
                <a:lnTo>
                  <a:pt x="110946" y="3708400"/>
                </a:lnTo>
                <a:lnTo>
                  <a:pt x="127732" y="3746500"/>
                </a:lnTo>
                <a:lnTo>
                  <a:pt x="146009" y="3771900"/>
                </a:lnTo>
                <a:lnTo>
                  <a:pt x="179871" y="3759200"/>
                </a:lnTo>
                <a:lnTo>
                  <a:pt x="216949" y="3733800"/>
                </a:lnTo>
                <a:lnTo>
                  <a:pt x="257032" y="3721100"/>
                </a:lnTo>
                <a:lnTo>
                  <a:pt x="299911" y="3695700"/>
                </a:lnTo>
                <a:lnTo>
                  <a:pt x="345375" y="3683000"/>
                </a:lnTo>
                <a:lnTo>
                  <a:pt x="393214" y="3670300"/>
                </a:lnTo>
                <a:lnTo>
                  <a:pt x="495176" y="3644900"/>
                </a:lnTo>
                <a:lnTo>
                  <a:pt x="604116" y="3619500"/>
                </a:lnTo>
                <a:lnTo>
                  <a:pt x="660677" y="3619500"/>
                </a:lnTo>
                <a:lnTo>
                  <a:pt x="718351" y="3606800"/>
                </a:lnTo>
                <a:lnTo>
                  <a:pt x="836200" y="3606800"/>
                </a:lnTo>
                <a:lnTo>
                  <a:pt x="895955" y="3594100"/>
                </a:lnTo>
                <a:lnTo>
                  <a:pt x="9792600" y="3594100"/>
                </a:lnTo>
                <a:lnTo>
                  <a:pt x="9793259" y="3581400"/>
                </a:lnTo>
                <a:lnTo>
                  <a:pt x="9795310" y="3530600"/>
                </a:lnTo>
                <a:lnTo>
                  <a:pt x="9797421" y="3479800"/>
                </a:lnTo>
                <a:lnTo>
                  <a:pt x="9799580" y="3429000"/>
                </a:lnTo>
                <a:lnTo>
                  <a:pt x="9801776" y="3378200"/>
                </a:lnTo>
                <a:lnTo>
                  <a:pt x="9810673" y="3175000"/>
                </a:lnTo>
                <a:lnTo>
                  <a:pt x="9812864" y="3124200"/>
                </a:lnTo>
                <a:lnTo>
                  <a:pt x="9815019" y="3073400"/>
                </a:lnTo>
                <a:lnTo>
                  <a:pt x="9817123" y="3022600"/>
                </a:lnTo>
                <a:lnTo>
                  <a:pt x="9819165" y="2971800"/>
                </a:lnTo>
                <a:lnTo>
                  <a:pt x="9821132" y="2921000"/>
                </a:lnTo>
                <a:lnTo>
                  <a:pt x="9823013" y="2870200"/>
                </a:lnTo>
                <a:lnTo>
                  <a:pt x="9824794" y="2819400"/>
                </a:lnTo>
                <a:lnTo>
                  <a:pt x="9826465" y="2768600"/>
                </a:lnTo>
                <a:lnTo>
                  <a:pt x="9828011" y="2717800"/>
                </a:lnTo>
                <a:lnTo>
                  <a:pt x="9829422" y="2667000"/>
                </a:lnTo>
                <a:lnTo>
                  <a:pt x="9830684" y="2616200"/>
                </a:lnTo>
                <a:lnTo>
                  <a:pt x="9831786" y="2565400"/>
                </a:lnTo>
                <a:lnTo>
                  <a:pt x="9832715" y="2514600"/>
                </a:lnTo>
                <a:lnTo>
                  <a:pt x="9833459" y="2463800"/>
                </a:lnTo>
                <a:lnTo>
                  <a:pt x="9833733" y="2438400"/>
                </a:lnTo>
                <a:lnTo>
                  <a:pt x="9721489" y="2438400"/>
                </a:lnTo>
                <a:lnTo>
                  <a:pt x="9720539" y="2425700"/>
                </a:lnTo>
                <a:lnTo>
                  <a:pt x="9720791" y="2374900"/>
                </a:lnTo>
                <a:lnTo>
                  <a:pt x="9721517" y="2324100"/>
                </a:lnTo>
                <a:lnTo>
                  <a:pt x="9724213" y="2235200"/>
                </a:lnTo>
                <a:lnTo>
                  <a:pt x="9726095" y="2184400"/>
                </a:lnTo>
                <a:lnTo>
                  <a:pt x="9728275" y="2133600"/>
                </a:lnTo>
                <a:lnTo>
                  <a:pt x="9730708" y="2082800"/>
                </a:lnTo>
                <a:lnTo>
                  <a:pt x="9733349" y="2032000"/>
                </a:lnTo>
                <a:lnTo>
                  <a:pt x="9736155" y="1981200"/>
                </a:lnTo>
                <a:lnTo>
                  <a:pt x="9739081" y="1930400"/>
                </a:lnTo>
                <a:lnTo>
                  <a:pt x="9742084" y="1879600"/>
                </a:lnTo>
                <a:lnTo>
                  <a:pt x="9748141" y="1790700"/>
                </a:lnTo>
                <a:lnTo>
                  <a:pt x="9751107" y="1739900"/>
                </a:lnTo>
                <a:lnTo>
                  <a:pt x="9753972" y="1689100"/>
                </a:lnTo>
                <a:lnTo>
                  <a:pt x="9756693" y="1638300"/>
                </a:lnTo>
                <a:lnTo>
                  <a:pt x="9759224" y="1587500"/>
                </a:lnTo>
                <a:lnTo>
                  <a:pt x="9761523" y="1536700"/>
                </a:lnTo>
                <a:lnTo>
                  <a:pt x="9763544" y="1485900"/>
                </a:lnTo>
                <a:lnTo>
                  <a:pt x="9765243" y="1435100"/>
                </a:lnTo>
                <a:lnTo>
                  <a:pt x="9772377" y="1371600"/>
                </a:lnTo>
                <a:lnTo>
                  <a:pt x="9778385" y="1320800"/>
                </a:lnTo>
                <a:lnTo>
                  <a:pt x="9783449" y="1282700"/>
                </a:lnTo>
                <a:lnTo>
                  <a:pt x="9787752" y="1244600"/>
                </a:lnTo>
                <a:lnTo>
                  <a:pt x="9791479" y="1206500"/>
                </a:lnTo>
                <a:lnTo>
                  <a:pt x="9794812" y="1168400"/>
                </a:lnTo>
                <a:lnTo>
                  <a:pt x="9797934" y="1130300"/>
                </a:lnTo>
                <a:lnTo>
                  <a:pt x="9801028" y="1079500"/>
                </a:lnTo>
                <a:lnTo>
                  <a:pt x="9804279" y="1028700"/>
                </a:lnTo>
                <a:lnTo>
                  <a:pt x="9807868" y="965200"/>
                </a:lnTo>
                <a:lnTo>
                  <a:pt x="9811979" y="889000"/>
                </a:lnTo>
                <a:lnTo>
                  <a:pt x="9815438" y="812800"/>
                </a:lnTo>
                <a:lnTo>
                  <a:pt x="9817583" y="736600"/>
                </a:lnTo>
                <a:lnTo>
                  <a:pt x="9818593" y="685800"/>
                </a:lnTo>
                <a:lnTo>
                  <a:pt x="9818643" y="635000"/>
                </a:lnTo>
                <a:lnTo>
                  <a:pt x="9817910" y="584200"/>
                </a:lnTo>
                <a:lnTo>
                  <a:pt x="9816571" y="546100"/>
                </a:lnTo>
                <a:lnTo>
                  <a:pt x="9814802" y="508000"/>
                </a:lnTo>
                <a:lnTo>
                  <a:pt x="9812780" y="482600"/>
                </a:lnTo>
                <a:lnTo>
                  <a:pt x="9810682" y="469900"/>
                </a:lnTo>
                <a:lnTo>
                  <a:pt x="9808684" y="444500"/>
                </a:lnTo>
                <a:lnTo>
                  <a:pt x="9806963" y="431800"/>
                </a:lnTo>
                <a:lnTo>
                  <a:pt x="9805695" y="419100"/>
                </a:lnTo>
                <a:lnTo>
                  <a:pt x="9805057" y="406400"/>
                </a:lnTo>
                <a:lnTo>
                  <a:pt x="9805226" y="393700"/>
                </a:lnTo>
                <a:lnTo>
                  <a:pt x="9806378" y="381000"/>
                </a:lnTo>
                <a:lnTo>
                  <a:pt x="9808690" y="381000"/>
                </a:lnTo>
                <a:lnTo>
                  <a:pt x="9812338" y="368300"/>
                </a:lnTo>
                <a:lnTo>
                  <a:pt x="9817500" y="355600"/>
                </a:lnTo>
                <a:lnTo>
                  <a:pt x="9824351" y="330200"/>
                </a:lnTo>
                <a:lnTo>
                  <a:pt x="9833069" y="317500"/>
                </a:lnTo>
                <a:lnTo>
                  <a:pt x="9838450" y="304800"/>
                </a:lnTo>
                <a:lnTo>
                  <a:pt x="6375278" y="304800"/>
                </a:lnTo>
                <a:lnTo>
                  <a:pt x="6357674" y="292100"/>
                </a:lnTo>
                <a:lnTo>
                  <a:pt x="6328967" y="292100"/>
                </a:lnTo>
                <a:lnTo>
                  <a:pt x="6317998" y="279400"/>
                </a:lnTo>
                <a:lnTo>
                  <a:pt x="6303162" y="279400"/>
                </a:lnTo>
                <a:lnTo>
                  <a:pt x="6299430" y="266700"/>
                </a:lnTo>
                <a:lnTo>
                  <a:pt x="6298244" y="266700"/>
                </a:lnTo>
                <a:lnTo>
                  <a:pt x="6299671" y="254000"/>
                </a:lnTo>
                <a:lnTo>
                  <a:pt x="6303778" y="241300"/>
                </a:lnTo>
                <a:lnTo>
                  <a:pt x="6310633" y="241300"/>
                </a:lnTo>
                <a:lnTo>
                  <a:pt x="6320302" y="228600"/>
                </a:lnTo>
                <a:lnTo>
                  <a:pt x="6332852" y="215900"/>
                </a:lnTo>
                <a:lnTo>
                  <a:pt x="6348351" y="203200"/>
                </a:lnTo>
                <a:lnTo>
                  <a:pt x="6366864" y="203200"/>
                </a:lnTo>
                <a:lnTo>
                  <a:pt x="6388460" y="190500"/>
                </a:lnTo>
                <a:lnTo>
                  <a:pt x="239497" y="190500"/>
                </a:lnTo>
                <a:lnTo>
                  <a:pt x="240587" y="177800"/>
                </a:lnTo>
                <a:lnTo>
                  <a:pt x="235775" y="165100"/>
                </a:lnTo>
                <a:lnTo>
                  <a:pt x="221136" y="152400"/>
                </a:lnTo>
                <a:lnTo>
                  <a:pt x="192745" y="139700"/>
                </a:lnTo>
                <a:lnTo>
                  <a:pt x="171282" y="127000"/>
                </a:lnTo>
                <a:close/>
              </a:path>
              <a:path w="9928860" h="3771900">
                <a:moveTo>
                  <a:pt x="9789390" y="3670300"/>
                </a:moveTo>
                <a:lnTo>
                  <a:pt x="5742001" y="3670300"/>
                </a:lnTo>
                <a:lnTo>
                  <a:pt x="5844751" y="3683000"/>
                </a:lnTo>
                <a:lnTo>
                  <a:pt x="7436386" y="3683000"/>
                </a:lnTo>
                <a:lnTo>
                  <a:pt x="7487754" y="3695700"/>
                </a:lnTo>
                <a:lnTo>
                  <a:pt x="7719729" y="3695700"/>
                </a:lnTo>
                <a:lnTo>
                  <a:pt x="7676538" y="3708400"/>
                </a:lnTo>
                <a:lnTo>
                  <a:pt x="7912328" y="3708400"/>
                </a:lnTo>
                <a:lnTo>
                  <a:pt x="7963000" y="3721100"/>
                </a:lnTo>
                <a:lnTo>
                  <a:pt x="9787595" y="3721100"/>
                </a:lnTo>
                <a:lnTo>
                  <a:pt x="9789390" y="3670300"/>
                </a:lnTo>
                <a:close/>
              </a:path>
              <a:path w="9928860" h="3771900">
                <a:moveTo>
                  <a:pt x="2909968" y="3695700"/>
                </a:moveTo>
                <a:lnTo>
                  <a:pt x="2450355" y="3695700"/>
                </a:lnTo>
                <a:lnTo>
                  <a:pt x="2502071" y="3708400"/>
                </a:lnTo>
                <a:lnTo>
                  <a:pt x="2859957" y="3708400"/>
                </a:lnTo>
                <a:lnTo>
                  <a:pt x="2909968" y="3695700"/>
                </a:lnTo>
                <a:close/>
              </a:path>
              <a:path w="9928860" h="3771900">
                <a:moveTo>
                  <a:pt x="4531345" y="3695700"/>
                </a:moveTo>
                <a:lnTo>
                  <a:pt x="3070769" y="3695700"/>
                </a:lnTo>
                <a:lnTo>
                  <a:pt x="3091023" y="3708400"/>
                </a:lnTo>
                <a:lnTo>
                  <a:pt x="4484389" y="3708400"/>
                </a:lnTo>
                <a:lnTo>
                  <a:pt x="4531345" y="3695700"/>
                </a:lnTo>
                <a:close/>
              </a:path>
              <a:path w="9928860" h="3771900">
                <a:moveTo>
                  <a:pt x="2981854" y="3683000"/>
                </a:moveTo>
                <a:lnTo>
                  <a:pt x="2346919" y="3683000"/>
                </a:lnTo>
                <a:lnTo>
                  <a:pt x="2398623" y="3695700"/>
                </a:lnTo>
                <a:lnTo>
                  <a:pt x="2959567" y="3695700"/>
                </a:lnTo>
                <a:lnTo>
                  <a:pt x="2985054" y="3689113"/>
                </a:lnTo>
                <a:lnTo>
                  <a:pt x="2981854" y="3683000"/>
                </a:lnTo>
                <a:close/>
              </a:path>
              <a:path w="9928860" h="3771900">
                <a:moveTo>
                  <a:pt x="5169262" y="3683000"/>
                </a:moveTo>
                <a:lnTo>
                  <a:pt x="3008712" y="3683000"/>
                </a:lnTo>
                <a:lnTo>
                  <a:pt x="2985054" y="3689113"/>
                </a:lnTo>
                <a:lnTo>
                  <a:pt x="2988501" y="3695700"/>
                </a:lnTo>
                <a:lnTo>
                  <a:pt x="5056002" y="3695700"/>
                </a:lnTo>
                <a:lnTo>
                  <a:pt x="5169262" y="3683000"/>
                </a:lnTo>
                <a:close/>
              </a:path>
              <a:path w="9928860" h="3771900">
                <a:moveTo>
                  <a:pt x="3011397" y="3657600"/>
                </a:moveTo>
                <a:lnTo>
                  <a:pt x="2141265" y="3657600"/>
                </a:lnTo>
                <a:lnTo>
                  <a:pt x="2243772" y="3683000"/>
                </a:lnTo>
                <a:lnTo>
                  <a:pt x="2977497" y="3683000"/>
                </a:lnTo>
                <a:lnTo>
                  <a:pt x="2982246" y="3670300"/>
                </a:lnTo>
                <a:lnTo>
                  <a:pt x="2999140" y="3670300"/>
                </a:lnTo>
                <a:lnTo>
                  <a:pt x="3011397" y="3657600"/>
                </a:lnTo>
                <a:close/>
              </a:path>
              <a:path w="9928860" h="3771900">
                <a:moveTo>
                  <a:pt x="9792600" y="3594100"/>
                </a:moveTo>
                <a:lnTo>
                  <a:pt x="1366155" y="3594100"/>
                </a:lnTo>
                <a:lnTo>
                  <a:pt x="1420798" y="3606800"/>
                </a:lnTo>
                <a:lnTo>
                  <a:pt x="1621075" y="3606800"/>
                </a:lnTo>
                <a:lnTo>
                  <a:pt x="1707295" y="3619500"/>
                </a:lnTo>
                <a:lnTo>
                  <a:pt x="3246079" y="3619500"/>
                </a:lnTo>
                <a:lnTo>
                  <a:pt x="3199866" y="3644900"/>
                </a:lnTo>
                <a:lnTo>
                  <a:pt x="3057358" y="3683000"/>
                </a:lnTo>
                <a:lnTo>
                  <a:pt x="5304177" y="3683000"/>
                </a:lnTo>
                <a:lnTo>
                  <a:pt x="5574408" y="3670300"/>
                </a:lnTo>
                <a:lnTo>
                  <a:pt x="9789390" y="3670300"/>
                </a:lnTo>
                <a:lnTo>
                  <a:pt x="9791282" y="3619500"/>
                </a:lnTo>
                <a:lnTo>
                  <a:pt x="9792600" y="3594100"/>
                </a:lnTo>
                <a:close/>
              </a:path>
              <a:path w="9928860" h="3771900">
                <a:moveTo>
                  <a:pt x="3087131" y="3644900"/>
                </a:moveTo>
                <a:lnTo>
                  <a:pt x="2039749" y="3644900"/>
                </a:lnTo>
                <a:lnTo>
                  <a:pt x="2090361" y="3657600"/>
                </a:lnTo>
                <a:lnTo>
                  <a:pt x="3064080" y="3657600"/>
                </a:lnTo>
                <a:lnTo>
                  <a:pt x="3087131" y="3644900"/>
                </a:lnTo>
                <a:close/>
              </a:path>
              <a:path w="9928860" h="3771900">
                <a:moveTo>
                  <a:pt x="3246079" y="3619500"/>
                </a:moveTo>
                <a:lnTo>
                  <a:pt x="1890100" y="3619500"/>
                </a:lnTo>
                <a:lnTo>
                  <a:pt x="1989472" y="3644900"/>
                </a:lnTo>
                <a:lnTo>
                  <a:pt x="3141804" y="3644900"/>
                </a:lnTo>
                <a:lnTo>
                  <a:pt x="3173538" y="3632200"/>
                </a:lnTo>
                <a:lnTo>
                  <a:pt x="3208278" y="3632200"/>
                </a:lnTo>
                <a:lnTo>
                  <a:pt x="3246079" y="3619500"/>
                </a:lnTo>
                <a:close/>
              </a:path>
              <a:path w="9928860" h="3771900">
                <a:moveTo>
                  <a:pt x="9765243" y="2171700"/>
                </a:moveTo>
                <a:lnTo>
                  <a:pt x="9752543" y="2209800"/>
                </a:lnTo>
                <a:lnTo>
                  <a:pt x="9742891" y="2260600"/>
                </a:lnTo>
                <a:lnTo>
                  <a:pt x="9737708" y="2298700"/>
                </a:lnTo>
                <a:lnTo>
                  <a:pt x="9732581" y="2336800"/>
                </a:lnTo>
                <a:lnTo>
                  <a:pt x="9727905" y="2387600"/>
                </a:lnTo>
                <a:lnTo>
                  <a:pt x="9724076" y="2425700"/>
                </a:lnTo>
                <a:lnTo>
                  <a:pt x="9721489" y="2438400"/>
                </a:lnTo>
                <a:lnTo>
                  <a:pt x="9833733" y="2438400"/>
                </a:lnTo>
                <a:lnTo>
                  <a:pt x="9834006" y="2413000"/>
                </a:lnTo>
                <a:lnTo>
                  <a:pt x="9834343" y="2362200"/>
                </a:lnTo>
                <a:lnTo>
                  <a:pt x="9834458" y="2311400"/>
                </a:lnTo>
                <a:lnTo>
                  <a:pt x="9828565" y="2298700"/>
                </a:lnTo>
                <a:lnTo>
                  <a:pt x="9814837" y="2286000"/>
                </a:lnTo>
                <a:lnTo>
                  <a:pt x="9799204" y="2273300"/>
                </a:lnTo>
                <a:lnTo>
                  <a:pt x="9787595" y="2260600"/>
                </a:lnTo>
                <a:lnTo>
                  <a:pt x="9779245" y="2235200"/>
                </a:lnTo>
                <a:lnTo>
                  <a:pt x="9774133" y="2209800"/>
                </a:lnTo>
                <a:lnTo>
                  <a:pt x="9770164" y="2197100"/>
                </a:lnTo>
                <a:lnTo>
                  <a:pt x="9765243" y="2171700"/>
                </a:lnTo>
                <a:close/>
              </a:path>
              <a:path w="9928860" h="3771900">
                <a:moveTo>
                  <a:pt x="9880924" y="76200"/>
                </a:moveTo>
                <a:lnTo>
                  <a:pt x="9381035" y="76200"/>
                </a:lnTo>
                <a:lnTo>
                  <a:pt x="9330891" y="88900"/>
                </a:lnTo>
                <a:lnTo>
                  <a:pt x="9180911" y="88900"/>
                </a:lnTo>
                <a:lnTo>
                  <a:pt x="9131069" y="101600"/>
                </a:lnTo>
                <a:lnTo>
                  <a:pt x="9031609" y="101600"/>
                </a:lnTo>
                <a:lnTo>
                  <a:pt x="8981992" y="114300"/>
                </a:lnTo>
                <a:lnTo>
                  <a:pt x="8932450" y="114300"/>
                </a:lnTo>
                <a:lnTo>
                  <a:pt x="8882984" y="127000"/>
                </a:lnTo>
                <a:lnTo>
                  <a:pt x="8833592" y="127000"/>
                </a:lnTo>
                <a:lnTo>
                  <a:pt x="8735036" y="152400"/>
                </a:lnTo>
                <a:lnTo>
                  <a:pt x="8619553" y="152400"/>
                </a:lnTo>
                <a:lnTo>
                  <a:pt x="8584152" y="165100"/>
                </a:lnTo>
                <a:lnTo>
                  <a:pt x="8387398" y="165100"/>
                </a:lnTo>
                <a:lnTo>
                  <a:pt x="8344566" y="177800"/>
                </a:lnTo>
                <a:lnTo>
                  <a:pt x="8210317" y="177800"/>
                </a:lnTo>
                <a:lnTo>
                  <a:pt x="8163872" y="190500"/>
                </a:lnTo>
                <a:lnTo>
                  <a:pt x="8068841" y="190500"/>
                </a:lnTo>
                <a:lnTo>
                  <a:pt x="8020389" y="203200"/>
                </a:lnTo>
                <a:lnTo>
                  <a:pt x="7921947" y="203200"/>
                </a:lnTo>
                <a:lnTo>
                  <a:pt x="7872091" y="215900"/>
                </a:lnTo>
                <a:lnTo>
                  <a:pt x="7771444" y="215900"/>
                </a:lnTo>
                <a:lnTo>
                  <a:pt x="7720787" y="228600"/>
                </a:lnTo>
                <a:lnTo>
                  <a:pt x="7568285" y="241300"/>
                </a:lnTo>
                <a:lnTo>
                  <a:pt x="7466845" y="241300"/>
                </a:lnTo>
                <a:lnTo>
                  <a:pt x="7416394" y="254000"/>
                </a:lnTo>
                <a:lnTo>
                  <a:pt x="7316366" y="254000"/>
                </a:lnTo>
                <a:lnTo>
                  <a:pt x="7266922" y="266700"/>
                </a:lnTo>
                <a:lnTo>
                  <a:pt x="7169512" y="266700"/>
                </a:lnTo>
                <a:lnTo>
                  <a:pt x="7121679" y="279400"/>
                </a:lnTo>
                <a:lnTo>
                  <a:pt x="7028092" y="279400"/>
                </a:lnTo>
                <a:lnTo>
                  <a:pt x="6982472" y="292100"/>
                </a:lnTo>
                <a:lnTo>
                  <a:pt x="6851110" y="292100"/>
                </a:lnTo>
                <a:lnTo>
                  <a:pt x="6809378" y="304800"/>
                </a:lnTo>
                <a:lnTo>
                  <a:pt x="9838450" y="304800"/>
                </a:lnTo>
                <a:lnTo>
                  <a:pt x="9843830" y="292100"/>
                </a:lnTo>
                <a:lnTo>
                  <a:pt x="9856810" y="254000"/>
                </a:lnTo>
                <a:lnTo>
                  <a:pt x="9869828" y="241300"/>
                </a:lnTo>
                <a:lnTo>
                  <a:pt x="9903546" y="203200"/>
                </a:lnTo>
                <a:lnTo>
                  <a:pt x="9920163" y="165100"/>
                </a:lnTo>
                <a:lnTo>
                  <a:pt x="9928531" y="114300"/>
                </a:lnTo>
                <a:lnTo>
                  <a:pt x="9920550" y="101600"/>
                </a:lnTo>
                <a:lnTo>
                  <a:pt x="9904637" y="88900"/>
                </a:lnTo>
                <a:lnTo>
                  <a:pt x="9880924" y="76200"/>
                </a:lnTo>
                <a:close/>
              </a:path>
              <a:path w="9928860" h="3771900">
                <a:moveTo>
                  <a:pt x="513928" y="38100"/>
                </a:moveTo>
                <a:lnTo>
                  <a:pt x="468557" y="63500"/>
                </a:lnTo>
                <a:lnTo>
                  <a:pt x="428934" y="88900"/>
                </a:lnTo>
                <a:lnTo>
                  <a:pt x="393493" y="114300"/>
                </a:lnTo>
                <a:lnTo>
                  <a:pt x="360667" y="139700"/>
                </a:lnTo>
                <a:lnTo>
                  <a:pt x="328889" y="177800"/>
                </a:lnTo>
                <a:lnTo>
                  <a:pt x="282942" y="177800"/>
                </a:lnTo>
                <a:lnTo>
                  <a:pt x="254648" y="190500"/>
                </a:lnTo>
                <a:lnTo>
                  <a:pt x="6388460" y="190500"/>
                </a:lnTo>
                <a:lnTo>
                  <a:pt x="6413205" y="177800"/>
                </a:lnTo>
                <a:lnTo>
                  <a:pt x="6449439" y="152400"/>
                </a:lnTo>
                <a:lnTo>
                  <a:pt x="6482589" y="139700"/>
                </a:lnTo>
                <a:lnTo>
                  <a:pt x="6512685" y="127000"/>
                </a:lnTo>
                <a:lnTo>
                  <a:pt x="6539756" y="114300"/>
                </a:lnTo>
                <a:lnTo>
                  <a:pt x="4132079" y="114300"/>
                </a:lnTo>
                <a:lnTo>
                  <a:pt x="4109027" y="101600"/>
                </a:lnTo>
                <a:lnTo>
                  <a:pt x="4072781" y="101600"/>
                </a:lnTo>
                <a:lnTo>
                  <a:pt x="4059984" y="88900"/>
                </a:lnTo>
                <a:lnTo>
                  <a:pt x="797297" y="88900"/>
                </a:lnTo>
                <a:lnTo>
                  <a:pt x="719287" y="76200"/>
                </a:lnTo>
                <a:lnTo>
                  <a:pt x="666572" y="63500"/>
                </a:lnTo>
                <a:lnTo>
                  <a:pt x="618084" y="50800"/>
                </a:lnTo>
                <a:lnTo>
                  <a:pt x="568858" y="50800"/>
                </a:lnTo>
                <a:lnTo>
                  <a:pt x="513928" y="38100"/>
                </a:lnTo>
                <a:close/>
              </a:path>
              <a:path w="9928860" h="3771900">
                <a:moveTo>
                  <a:pt x="6630766" y="50800"/>
                </a:moveTo>
                <a:lnTo>
                  <a:pt x="5809460" y="50800"/>
                </a:lnTo>
                <a:lnTo>
                  <a:pt x="5747167" y="63500"/>
                </a:lnTo>
                <a:lnTo>
                  <a:pt x="5407196" y="63500"/>
                </a:lnTo>
                <a:lnTo>
                  <a:pt x="5333705" y="76200"/>
                </a:lnTo>
                <a:lnTo>
                  <a:pt x="4776365" y="76200"/>
                </a:lnTo>
                <a:lnTo>
                  <a:pt x="4728865" y="88900"/>
                </a:lnTo>
                <a:lnTo>
                  <a:pt x="4587375" y="88900"/>
                </a:lnTo>
                <a:lnTo>
                  <a:pt x="4541212" y="101600"/>
                </a:lnTo>
                <a:lnTo>
                  <a:pt x="4366866" y="101600"/>
                </a:lnTo>
                <a:lnTo>
                  <a:pt x="4326850" y="114300"/>
                </a:lnTo>
                <a:lnTo>
                  <a:pt x="6539756" y="114300"/>
                </a:lnTo>
                <a:lnTo>
                  <a:pt x="6563832" y="101600"/>
                </a:lnTo>
                <a:lnTo>
                  <a:pt x="6584942" y="88900"/>
                </a:lnTo>
                <a:lnTo>
                  <a:pt x="6603114" y="76200"/>
                </a:lnTo>
                <a:lnTo>
                  <a:pt x="6618379" y="63500"/>
                </a:lnTo>
                <a:lnTo>
                  <a:pt x="6630766" y="50800"/>
                </a:lnTo>
                <a:close/>
              </a:path>
              <a:path w="9928860" h="3771900">
                <a:moveTo>
                  <a:pt x="1240554" y="76200"/>
                </a:moveTo>
                <a:lnTo>
                  <a:pt x="719287" y="76200"/>
                </a:lnTo>
                <a:lnTo>
                  <a:pt x="797297" y="88900"/>
                </a:lnTo>
                <a:lnTo>
                  <a:pt x="1289633" y="88900"/>
                </a:lnTo>
                <a:lnTo>
                  <a:pt x="1240554" y="76200"/>
                </a:lnTo>
                <a:close/>
              </a:path>
              <a:path w="9928860" h="3771900">
                <a:moveTo>
                  <a:pt x="4046037" y="76200"/>
                </a:moveTo>
                <a:lnTo>
                  <a:pt x="2704147" y="76200"/>
                </a:lnTo>
                <a:lnTo>
                  <a:pt x="2652907" y="88900"/>
                </a:lnTo>
                <a:lnTo>
                  <a:pt x="4051003" y="88900"/>
                </a:lnTo>
                <a:lnTo>
                  <a:pt x="4046037" y="76200"/>
                </a:lnTo>
                <a:close/>
              </a:path>
              <a:path w="9928860" h="3771900">
                <a:moveTo>
                  <a:pt x="4140413" y="0"/>
                </a:moveTo>
                <a:lnTo>
                  <a:pt x="4089187" y="0"/>
                </a:lnTo>
                <a:lnTo>
                  <a:pt x="4037947" y="12700"/>
                </a:lnTo>
                <a:lnTo>
                  <a:pt x="3884158" y="12700"/>
                </a:lnTo>
                <a:lnTo>
                  <a:pt x="3832874" y="25400"/>
                </a:lnTo>
                <a:lnTo>
                  <a:pt x="3627662" y="25400"/>
                </a:lnTo>
                <a:lnTo>
                  <a:pt x="3576345" y="38100"/>
                </a:lnTo>
                <a:lnTo>
                  <a:pt x="3319720" y="38100"/>
                </a:lnTo>
                <a:lnTo>
                  <a:pt x="3268394" y="50800"/>
                </a:lnTo>
                <a:lnTo>
                  <a:pt x="3063119" y="50800"/>
                </a:lnTo>
                <a:lnTo>
                  <a:pt x="3011813" y="63500"/>
                </a:lnTo>
                <a:lnTo>
                  <a:pt x="2857937" y="63500"/>
                </a:lnTo>
                <a:lnTo>
                  <a:pt x="2806663" y="76200"/>
                </a:lnTo>
                <a:lnTo>
                  <a:pt x="4045286" y="76200"/>
                </a:lnTo>
                <a:lnTo>
                  <a:pt x="4048947" y="63500"/>
                </a:lnTo>
                <a:lnTo>
                  <a:pt x="4057221" y="50800"/>
                </a:lnTo>
                <a:lnTo>
                  <a:pt x="4070305" y="38100"/>
                </a:lnTo>
                <a:lnTo>
                  <a:pt x="4088399" y="25400"/>
                </a:lnTo>
                <a:lnTo>
                  <a:pt x="4111702" y="12700"/>
                </a:lnTo>
                <a:lnTo>
                  <a:pt x="4140413" y="0"/>
                </a:lnTo>
                <a:close/>
              </a:path>
              <a:path w="9928860" h="3771900">
                <a:moveTo>
                  <a:pt x="5306595" y="63500"/>
                </a:moveTo>
                <a:lnTo>
                  <a:pt x="5007439" y="63500"/>
                </a:lnTo>
                <a:lnTo>
                  <a:pt x="4962744" y="76200"/>
                </a:lnTo>
                <a:lnTo>
                  <a:pt x="5333705" y="76200"/>
                </a:lnTo>
                <a:lnTo>
                  <a:pt x="5306595" y="63500"/>
                </a:lnTo>
                <a:close/>
              </a:path>
              <a:path w="9928860" h="3771900">
                <a:moveTo>
                  <a:pt x="6650951" y="25400"/>
                </a:moveTo>
                <a:lnTo>
                  <a:pt x="6188727" y="25400"/>
                </a:lnTo>
                <a:lnTo>
                  <a:pt x="6140835" y="38100"/>
                </a:lnTo>
                <a:lnTo>
                  <a:pt x="6038644" y="38100"/>
                </a:lnTo>
                <a:lnTo>
                  <a:pt x="5984404" y="50800"/>
                </a:lnTo>
                <a:lnTo>
                  <a:pt x="6640304" y="50800"/>
                </a:lnTo>
                <a:lnTo>
                  <a:pt x="6647023" y="38100"/>
                </a:lnTo>
                <a:lnTo>
                  <a:pt x="6650951" y="25400"/>
                </a:lnTo>
                <a:close/>
              </a:path>
              <a:path w="9928860" h="3771900">
                <a:moveTo>
                  <a:pt x="6646288" y="12700"/>
                </a:moveTo>
                <a:lnTo>
                  <a:pt x="6358260" y="12700"/>
                </a:lnTo>
                <a:lnTo>
                  <a:pt x="6319241" y="25400"/>
                </a:lnTo>
                <a:lnTo>
                  <a:pt x="6650554" y="25400"/>
                </a:lnTo>
                <a:lnTo>
                  <a:pt x="6646288" y="1270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58138" y="1676526"/>
            <a:ext cx="9928860" cy="3771900"/>
          </a:xfrm>
          <a:custGeom>
            <a:avLst/>
            <a:gdLst/>
            <a:ahLst/>
            <a:cxnLst/>
            <a:rect l="l" t="t" r="r" b="b"/>
            <a:pathLst>
              <a:path w="9928860" h="3771900">
                <a:moveTo>
                  <a:pt x="171297" y="127000"/>
                </a:moveTo>
                <a:lnTo>
                  <a:pt x="99250" y="127000"/>
                </a:lnTo>
                <a:lnTo>
                  <a:pt x="87724" y="165100"/>
                </a:lnTo>
                <a:lnTo>
                  <a:pt x="77201" y="203200"/>
                </a:lnTo>
                <a:lnTo>
                  <a:pt x="67641" y="254000"/>
                </a:lnTo>
                <a:lnTo>
                  <a:pt x="59004" y="292100"/>
                </a:lnTo>
                <a:lnTo>
                  <a:pt x="51251" y="317500"/>
                </a:lnTo>
                <a:lnTo>
                  <a:pt x="44342" y="355600"/>
                </a:lnTo>
                <a:lnTo>
                  <a:pt x="38238" y="393700"/>
                </a:lnTo>
                <a:lnTo>
                  <a:pt x="32898" y="419100"/>
                </a:lnTo>
                <a:lnTo>
                  <a:pt x="28283" y="444500"/>
                </a:lnTo>
                <a:lnTo>
                  <a:pt x="24353" y="482600"/>
                </a:lnTo>
                <a:lnTo>
                  <a:pt x="21070" y="508000"/>
                </a:lnTo>
                <a:lnTo>
                  <a:pt x="16280" y="558800"/>
                </a:lnTo>
                <a:lnTo>
                  <a:pt x="13596" y="609600"/>
                </a:lnTo>
                <a:lnTo>
                  <a:pt x="12826" y="685800"/>
                </a:lnTo>
                <a:lnTo>
                  <a:pt x="13279" y="723900"/>
                </a:lnTo>
                <a:lnTo>
                  <a:pt x="14020" y="749300"/>
                </a:lnTo>
                <a:lnTo>
                  <a:pt x="15010" y="774700"/>
                </a:lnTo>
                <a:lnTo>
                  <a:pt x="16209" y="812800"/>
                </a:lnTo>
                <a:lnTo>
                  <a:pt x="17577" y="850900"/>
                </a:lnTo>
                <a:lnTo>
                  <a:pt x="20664" y="927100"/>
                </a:lnTo>
                <a:lnTo>
                  <a:pt x="23952" y="1003300"/>
                </a:lnTo>
                <a:lnTo>
                  <a:pt x="25572" y="1054100"/>
                </a:lnTo>
                <a:lnTo>
                  <a:pt x="27124" y="1104900"/>
                </a:lnTo>
                <a:lnTo>
                  <a:pt x="28568" y="1155700"/>
                </a:lnTo>
                <a:lnTo>
                  <a:pt x="29863" y="1206500"/>
                </a:lnTo>
                <a:lnTo>
                  <a:pt x="30971" y="1270000"/>
                </a:lnTo>
                <a:lnTo>
                  <a:pt x="31851" y="1333500"/>
                </a:lnTo>
                <a:lnTo>
                  <a:pt x="32465" y="1397000"/>
                </a:lnTo>
                <a:lnTo>
                  <a:pt x="32649" y="1435100"/>
                </a:lnTo>
                <a:lnTo>
                  <a:pt x="32732" y="1536700"/>
                </a:lnTo>
                <a:lnTo>
                  <a:pt x="32306" y="1625600"/>
                </a:lnTo>
                <a:lnTo>
                  <a:pt x="31454" y="1701800"/>
                </a:lnTo>
                <a:lnTo>
                  <a:pt x="30137" y="1790700"/>
                </a:lnTo>
                <a:lnTo>
                  <a:pt x="31869" y="1841500"/>
                </a:lnTo>
                <a:lnTo>
                  <a:pt x="32937" y="1892300"/>
                </a:lnTo>
                <a:lnTo>
                  <a:pt x="33398" y="1930400"/>
                </a:lnTo>
                <a:lnTo>
                  <a:pt x="33306" y="1981200"/>
                </a:lnTo>
                <a:lnTo>
                  <a:pt x="32717" y="2032000"/>
                </a:lnTo>
                <a:lnTo>
                  <a:pt x="31685" y="2082800"/>
                </a:lnTo>
                <a:lnTo>
                  <a:pt x="30267" y="2133600"/>
                </a:lnTo>
                <a:lnTo>
                  <a:pt x="28517" y="2171700"/>
                </a:lnTo>
                <a:lnTo>
                  <a:pt x="26490" y="2222500"/>
                </a:lnTo>
                <a:lnTo>
                  <a:pt x="24242" y="2286000"/>
                </a:lnTo>
                <a:lnTo>
                  <a:pt x="21828" y="2336800"/>
                </a:lnTo>
                <a:lnTo>
                  <a:pt x="19303" y="2387600"/>
                </a:lnTo>
                <a:lnTo>
                  <a:pt x="14141" y="2489200"/>
                </a:lnTo>
                <a:lnTo>
                  <a:pt x="11615" y="2540000"/>
                </a:lnTo>
                <a:lnTo>
                  <a:pt x="9198" y="2590800"/>
                </a:lnTo>
                <a:lnTo>
                  <a:pt x="6947" y="2654300"/>
                </a:lnTo>
                <a:lnTo>
                  <a:pt x="4916" y="2705100"/>
                </a:lnTo>
                <a:lnTo>
                  <a:pt x="3161" y="2755900"/>
                </a:lnTo>
                <a:lnTo>
                  <a:pt x="1736" y="2806700"/>
                </a:lnTo>
                <a:lnTo>
                  <a:pt x="698" y="2857500"/>
                </a:lnTo>
                <a:lnTo>
                  <a:pt x="100" y="2921000"/>
                </a:lnTo>
                <a:lnTo>
                  <a:pt x="0" y="2971800"/>
                </a:lnTo>
                <a:lnTo>
                  <a:pt x="450" y="3022600"/>
                </a:lnTo>
                <a:lnTo>
                  <a:pt x="1508" y="3073400"/>
                </a:lnTo>
                <a:lnTo>
                  <a:pt x="3228" y="3124200"/>
                </a:lnTo>
                <a:lnTo>
                  <a:pt x="5665" y="3175000"/>
                </a:lnTo>
                <a:lnTo>
                  <a:pt x="8875" y="3225800"/>
                </a:lnTo>
                <a:lnTo>
                  <a:pt x="12912" y="3276600"/>
                </a:lnTo>
                <a:lnTo>
                  <a:pt x="17833" y="3314700"/>
                </a:lnTo>
                <a:lnTo>
                  <a:pt x="23692" y="3365500"/>
                </a:lnTo>
                <a:lnTo>
                  <a:pt x="30544" y="3416300"/>
                </a:lnTo>
                <a:lnTo>
                  <a:pt x="38444" y="3454400"/>
                </a:lnTo>
                <a:lnTo>
                  <a:pt x="47449" y="3505200"/>
                </a:lnTo>
                <a:lnTo>
                  <a:pt x="57612" y="3543300"/>
                </a:lnTo>
                <a:lnTo>
                  <a:pt x="68990" y="3594100"/>
                </a:lnTo>
                <a:lnTo>
                  <a:pt x="81637" y="3632200"/>
                </a:lnTo>
                <a:lnTo>
                  <a:pt x="95609" y="3670300"/>
                </a:lnTo>
                <a:lnTo>
                  <a:pt x="110960" y="3708400"/>
                </a:lnTo>
                <a:lnTo>
                  <a:pt x="127747" y="3746500"/>
                </a:lnTo>
                <a:lnTo>
                  <a:pt x="146024" y="3771900"/>
                </a:lnTo>
                <a:lnTo>
                  <a:pt x="179886" y="3759200"/>
                </a:lnTo>
                <a:lnTo>
                  <a:pt x="216964" y="3733800"/>
                </a:lnTo>
                <a:lnTo>
                  <a:pt x="257047" y="3721100"/>
                </a:lnTo>
                <a:lnTo>
                  <a:pt x="299926" y="3695700"/>
                </a:lnTo>
                <a:lnTo>
                  <a:pt x="345390" y="3683000"/>
                </a:lnTo>
                <a:lnTo>
                  <a:pt x="393229" y="3670300"/>
                </a:lnTo>
                <a:lnTo>
                  <a:pt x="495191" y="3644900"/>
                </a:lnTo>
                <a:lnTo>
                  <a:pt x="604131" y="3619500"/>
                </a:lnTo>
                <a:lnTo>
                  <a:pt x="660692" y="3619500"/>
                </a:lnTo>
                <a:lnTo>
                  <a:pt x="718366" y="3606800"/>
                </a:lnTo>
                <a:lnTo>
                  <a:pt x="836216" y="3606800"/>
                </a:lnTo>
                <a:lnTo>
                  <a:pt x="895970" y="3594100"/>
                </a:lnTo>
                <a:lnTo>
                  <a:pt x="9792286" y="3594100"/>
                </a:lnTo>
                <a:lnTo>
                  <a:pt x="9793274" y="3568700"/>
                </a:lnTo>
                <a:lnTo>
                  <a:pt x="9795325" y="3530600"/>
                </a:lnTo>
                <a:lnTo>
                  <a:pt x="9797436" y="3479800"/>
                </a:lnTo>
                <a:lnTo>
                  <a:pt x="9799595" y="3429000"/>
                </a:lnTo>
                <a:lnTo>
                  <a:pt x="9801791" y="3378200"/>
                </a:lnTo>
                <a:lnTo>
                  <a:pt x="9810688" y="3175000"/>
                </a:lnTo>
                <a:lnTo>
                  <a:pt x="9812880" y="3124200"/>
                </a:lnTo>
                <a:lnTo>
                  <a:pt x="9815034" y="3073400"/>
                </a:lnTo>
                <a:lnTo>
                  <a:pt x="9817138" y="3022600"/>
                </a:lnTo>
                <a:lnTo>
                  <a:pt x="9819180" y="2971800"/>
                </a:lnTo>
                <a:lnTo>
                  <a:pt x="9821147" y="2921000"/>
                </a:lnTo>
                <a:lnTo>
                  <a:pt x="9823028" y="2870200"/>
                </a:lnTo>
                <a:lnTo>
                  <a:pt x="9824810" y="2819400"/>
                </a:lnTo>
                <a:lnTo>
                  <a:pt x="9826480" y="2768600"/>
                </a:lnTo>
                <a:lnTo>
                  <a:pt x="9828026" y="2717800"/>
                </a:lnTo>
                <a:lnTo>
                  <a:pt x="9829437" y="2667000"/>
                </a:lnTo>
                <a:lnTo>
                  <a:pt x="9830700" y="2616200"/>
                </a:lnTo>
                <a:lnTo>
                  <a:pt x="9831801" y="2565400"/>
                </a:lnTo>
                <a:lnTo>
                  <a:pt x="9832731" y="2514600"/>
                </a:lnTo>
                <a:lnTo>
                  <a:pt x="9833475" y="2463800"/>
                </a:lnTo>
                <a:lnTo>
                  <a:pt x="9833748" y="2438400"/>
                </a:lnTo>
                <a:lnTo>
                  <a:pt x="9721505" y="2438400"/>
                </a:lnTo>
                <a:lnTo>
                  <a:pt x="9720554" y="2425700"/>
                </a:lnTo>
                <a:lnTo>
                  <a:pt x="9720806" y="2374900"/>
                </a:lnTo>
                <a:lnTo>
                  <a:pt x="9721532" y="2324100"/>
                </a:lnTo>
                <a:lnTo>
                  <a:pt x="9724228" y="2235200"/>
                </a:lnTo>
                <a:lnTo>
                  <a:pt x="9726111" y="2184400"/>
                </a:lnTo>
                <a:lnTo>
                  <a:pt x="9728290" y="2133600"/>
                </a:lnTo>
                <a:lnTo>
                  <a:pt x="9730723" y="2082800"/>
                </a:lnTo>
                <a:lnTo>
                  <a:pt x="9733364" y="2032000"/>
                </a:lnTo>
                <a:lnTo>
                  <a:pt x="9736170" y="1981200"/>
                </a:lnTo>
                <a:lnTo>
                  <a:pt x="9739096" y="1930400"/>
                </a:lnTo>
                <a:lnTo>
                  <a:pt x="9742099" y="1879600"/>
                </a:lnTo>
                <a:lnTo>
                  <a:pt x="9748156" y="1790700"/>
                </a:lnTo>
                <a:lnTo>
                  <a:pt x="9751122" y="1739900"/>
                </a:lnTo>
                <a:lnTo>
                  <a:pt x="9753987" y="1689100"/>
                </a:lnTo>
                <a:lnTo>
                  <a:pt x="9756708" y="1638300"/>
                </a:lnTo>
                <a:lnTo>
                  <a:pt x="9759239" y="1587500"/>
                </a:lnTo>
                <a:lnTo>
                  <a:pt x="9761538" y="1536700"/>
                </a:lnTo>
                <a:lnTo>
                  <a:pt x="9763559" y="1485900"/>
                </a:lnTo>
                <a:lnTo>
                  <a:pt x="9765258" y="1435100"/>
                </a:lnTo>
                <a:lnTo>
                  <a:pt x="9772393" y="1371600"/>
                </a:lnTo>
                <a:lnTo>
                  <a:pt x="9778400" y="1320800"/>
                </a:lnTo>
                <a:lnTo>
                  <a:pt x="9783464" y="1282700"/>
                </a:lnTo>
                <a:lnTo>
                  <a:pt x="9787768" y="1244600"/>
                </a:lnTo>
                <a:lnTo>
                  <a:pt x="9791494" y="1206500"/>
                </a:lnTo>
                <a:lnTo>
                  <a:pt x="9794827" y="1168400"/>
                </a:lnTo>
                <a:lnTo>
                  <a:pt x="9797949" y="1130300"/>
                </a:lnTo>
                <a:lnTo>
                  <a:pt x="9801044" y="1079500"/>
                </a:lnTo>
                <a:lnTo>
                  <a:pt x="9804294" y="1028700"/>
                </a:lnTo>
                <a:lnTo>
                  <a:pt x="9807883" y="965200"/>
                </a:lnTo>
                <a:lnTo>
                  <a:pt x="9811994" y="889000"/>
                </a:lnTo>
                <a:lnTo>
                  <a:pt x="9815453" y="812800"/>
                </a:lnTo>
                <a:lnTo>
                  <a:pt x="9817599" y="736600"/>
                </a:lnTo>
                <a:lnTo>
                  <a:pt x="9818608" y="685800"/>
                </a:lnTo>
                <a:lnTo>
                  <a:pt x="9818658" y="635000"/>
                </a:lnTo>
                <a:lnTo>
                  <a:pt x="9817925" y="584200"/>
                </a:lnTo>
                <a:lnTo>
                  <a:pt x="9816586" y="546100"/>
                </a:lnTo>
                <a:lnTo>
                  <a:pt x="9814817" y="508000"/>
                </a:lnTo>
                <a:lnTo>
                  <a:pt x="9812796" y="482600"/>
                </a:lnTo>
                <a:lnTo>
                  <a:pt x="9810697" y="469900"/>
                </a:lnTo>
                <a:lnTo>
                  <a:pt x="9808699" y="444500"/>
                </a:lnTo>
                <a:lnTo>
                  <a:pt x="9806978" y="431800"/>
                </a:lnTo>
                <a:lnTo>
                  <a:pt x="9805710" y="419100"/>
                </a:lnTo>
                <a:lnTo>
                  <a:pt x="9805072" y="406400"/>
                </a:lnTo>
                <a:lnTo>
                  <a:pt x="9805241" y="393700"/>
                </a:lnTo>
                <a:lnTo>
                  <a:pt x="9806393" y="381000"/>
                </a:lnTo>
                <a:lnTo>
                  <a:pt x="9808705" y="381000"/>
                </a:lnTo>
                <a:lnTo>
                  <a:pt x="9812354" y="368300"/>
                </a:lnTo>
                <a:lnTo>
                  <a:pt x="9817515" y="355600"/>
                </a:lnTo>
                <a:lnTo>
                  <a:pt x="9824367" y="330200"/>
                </a:lnTo>
                <a:lnTo>
                  <a:pt x="9833084" y="317500"/>
                </a:lnTo>
                <a:lnTo>
                  <a:pt x="9838465" y="304800"/>
                </a:lnTo>
                <a:lnTo>
                  <a:pt x="6375293" y="304800"/>
                </a:lnTo>
                <a:lnTo>
                  <a:pt x="6357690" y="292100"/>
                </a:lnTo>
                <a:lnTo>
                  <a:pt x="6328983" y="292100"/>
                </a:lnTo>
                <a:lnTo>
                  <a:pt x="6318013" y="279400"/>
                </a:lnTo>
                <a:lnTo>
                  <a:pt x="6303177" y="279400"/>
                </a:lnTo>
                <a:lnTo>
                  <a:pt x="6299445" y="266700"/>
                </a:lnTo>
                <a:lnTo>
                  <a:pt x="6298259" y="266700"/>
                </a:lnTo>
                <a:lnTo>
                  <a:pt x="6299686" y="254000"/>
                </a:lnTo>
                <a:lnTo>
                  <a:pt x="6303794" y="241300"/>
                </a:lnTo>
                <a:lnTo>
                  <a:pt x="6310648" y="241300"/>
                </a:lnTo>
                <a:lnTo>
                  <a:pt x="6320317" y="228600"/>
                </a:lnTo>
                <a:lnTo>
                  <a:pt x="6332868" y="215900"/>
                </a:lnTo>
                <a:lnTo>
                  <a:pt x="6348366" y="203200"/>
                </a:lnTo>
                <a:lnTo>
                  <a:pt x="6366880" y="203200"/>
                </a:lnTo>
                <a:lnTo>
                  <a:pt x="6388475" y="190500"/>
                </a:lnTo>
                <a:lnTo>
                  <a:pt x="239513" y="190500"/>
                </a:lnTo>
                <a:lnTo>
                  <a:pt x="240602" y="177800"/>
                </a:lnTo>
                <a:lnTo>
                  <a:pt x="235790" y="165100"/>
                </a:lnTo>
                <a:lnTo>
                  <a:pt x="221152" y="152400"/>
                </a:lnTo>
                <a:lnTo>
                  <a:pt x="192760" y="139700"/>
                </a:lnTo>
                <a:lnTo>
                  <a:pt x="171297" y="127000"/>
                </a:lnTo>
                <a:close/>
              </a:path>
              <a:path w="9928860" h="3771900">
                <a:moveTo>
                  <a:pt x="9789405" y="3670300"/>
                </a:moveTo>
                <a:lnTo>
                  <a:pt x="5742016" y="3670300"/>
                </a:lnTo>
                <a:lnTo>
                  <a:pt x="5844766" y="3683000"/>
                </a:lnTo>
                <a:lnTo>
                  <a:pt x="7436402" y="3683000"/>
                </a:lnTo>
                <a:lnTo>
                  <a:pt x="7487769" y="3695700"/>
                </a:lnTo>
                <a:lnTo>
                  <a:pt x="7719745" y="3695700"/>
                </a:lnTo>
                <a:lnTo>
                  <a:pt x="7676553" y="3708400"/>
                </a:lnTo>
                <a:lnTo>
                  <a:pt x="7912343" y="3708400"/>
                </a:lnTo>
                <a:lnTo>
                  <a:pt x="7963015" y="3721100"/>
                </a:lnTo>
                <a:lnTo>
                  <a:pt x="9787610" y="3721100"/>
                </a:lnTo>
                <a:lnTo>
                  <a:pt x="9789405" y="3670300"/>
                </a:lnTo>
                <a:close/>
              </a:path>
              <a:path w="9928860" h="3771900">
                <a:moveTo>
                  <a:pt x="2909983" y="3695700"/>
                </a:moveTo>
                <a:lnTo>
                  <a:pt x="2450370" y="3695700"/>
                </a:lnTo>
                <a:lnTo>
                  <a:pt x="2502086" y="3708400"/>
                </a:lnTo>
                <a:lnTo>
                  <a:pt x="2859973" y="3708400"/>
                </a:lnTo>
                <a:lnTo>
                  <a:pt x="2909983" y="3695700"/>
                </a:lnTo>
                <a:close/>
              </a:path>
              <a:path w="9928860" h="3771900">
                <a:moveTo>
                  <a:pt x="4531360" y="3695700"/>
                </a:moveTo>
                <a:lnTo>
                  <a:pt x="3070785" y="3695700"/>
                </a:lnTo>
                <a:lnTo>
                  <a:pt x="3091038" y="3708400"/>
                </a:lnTo>
                <a:lnTo>
                  <a:pt x="4484405" y="3708400"/>
                </a:lnTo>
                <a:lnTo>
                  <a:pt x="4531360" y="3695700"/>
                </a:lnTo>
                <a:close/>
              </a:path>
              <a:path w="9928860" h="3771900">
                <a:moveTo>
                  <a:pt x="2981869" y="3683000"/>
                </a:moveTo>
                <a:lnTo>
                  <a:pt x="2346934" y="3683000"/>
                </a:lnTo>
                <a:lnTo>
                  <a:pt x="2398638" y="3695700"/>
                </a:lnTo>
                <a:lnTo>
                  <a:pt x="2959582" y="3695700"/>
                </a:lnTo>
                <a:lnTo>
                  <a:pt x="2985069" y="3689113"/>
                </a:lnTo>
                <a:lnTo>
                  <a:pt x="2981869" y="3683000"/>
                </a:lnTo>
                <a:close/>
              </a:path>
              <a:path w="9928860" h="3771900">
                <a:moveTo>
                  <a:pt x="5169277" y="3683000"/>
                </a:moveTo>
                <a:lnTo>
                  <a:pt x="3008727" y="3683000"/>
                </a:lnTo>
                <a:lnTo>
                  <a:pt x="2985069" y="3689113"/>
                </a:lnTo>
                <a:lnTo>
                  <a:pt x="2988516" y="3695700"/>
                </a:lnTo>
                <a:lnTo>
                  <a:pt x="5056017" y="3695700"/>
                </a:lnTo>
                <a:lnTo>
                  <a:pt x="5169277" y="3683000"/>
                </a:lnTo>
                <a:close/>
              </a:path>
              <a:path w="9928860" h="3771900">
                <a:moveTo>
                  <a:pt x="2982261" y="3670300"/>
                </a:moveTo>
                <a:lnTo>
                  <a:pt x="2243787" y="3670300"/>
                </a:lnTo>
                <a:lnTo>
                  <a:pt x="2295303" y="3683000"/>
                </a:lnTo>
                <a:lnTo>
                  <a:pt x="2977512" y="3683000"/>
                </a:lnTo>
                <a:lnTo>
                  <a:pt x="2982261" y="3670300"/>
                </a:lnTo>
                <a:close/>
              </a:path>
              <a:path w="9928860" h="3771900">
                <a:moveTo>
                  <a:pt x="9792286" y="3594100"/>
                </a:moveTo>
                <a:lnTo>
                  <a:pt x="1366170" y="3594100"/>
                </a:lnTo>
                <a:lnTo>
                  <a:pt x="1420813" y="3606800"/>
                </a:lnTo>
                <a:lnTo>
                  <a:pt x="1621090" y="3606800"/>
                </a:lnTo>
                <a:lnTo>
                  <a:pt x="1707310" y="3619500"/>
                </a:lnTo>
                <a:lnTo>
                  <a:pt x="3246094" y="3619500"/>
                </a:lnTo>
                <a:lnTo>
                  <a:pt x="3199882" y="3644900"/>
                </a:lnTo>
                <a:lnTo>
                  <a:pt x="3057373" y="3683000"/>
                </a:lnTo>
                <a:lnTo>
                  <a:pt x="5304192" y="3683000"/>
                </a:lnTo>
                <a:lnTo>
                  <a:pt x="5574423" y="3670300"/>
                </a:lnTo>
                <a:lnTo>
                  <a:pt x="9789405" y="3670300"/>
                </a:lnTo>
                <a:lnTo>
                  <a:pt x="9791297" y="3619500"/>
                </a:lnTo>
                <a:lnTo>
                  <a:pt x="9792286" y="3594100"/>
                </a:lnTo>
                <a:close/>
              </a:path>
              <a:path w="9928860" h="3771900">
                <a:moveTo>
                  <a:pt x="3011412" y="3657600"/>
                </a:moveTo>
                <a:lnTo>
                  <a:pt x="2141280" y="3657600"/>
                </a:lnTo>
                <a:lnTo>
                  <a:pt x="2192432" y="3670300"/>
                </a:lnTo>
                <a:lnTo>
                  <a:pt x="2999155" y="3670300"/>
                </a:lnTo>
                <a:lnTo>
                  <a:pt x="3011412" y="3657600"/>
                </a:lnTo>
                <a:close/>
              </a:path>
              <a:path w="9928860" h="3771900">
                <a:moveTo>
                  <a:pt x="3087146" y="3644900"/>
                </a:moveTo>
                <a:lnTo>
                  <a:pt x="2039764" y="3644900"/>
                </a:lnTo>
                <a:lnTo>
                  <a:pt x="2090376" y="3657600"/>
                </a:lnTo>
                <a:lnTo>
                  <a:pt x="3064095" y="3657600"/>
                </a:lnTo>
                <a:lnTo>
                  <a:pt x="3087146" y="3644900"/>
                </a:lnTo>
                <a:close/>
              </a:path>
              <a:path w="9928860" h="3771900">
                <a:moveTo>
                  <a:pt x="3246094" y="3619500"/>
                </a:moveTo>
                <a:lnTo>
                  <a:pt x="1890115" y="3619500"/>
                </a:lnTo>
                <a:lnTo>
                  <a:pt x="1989487" y="3644900"/>
                </a:lnTo>
                <a:lnTo>
                  <a:pt x="3141819" y="3644900"/>
                </a:lnTo>
                <a:lnTo>
                  <a:pt x="3173553" y="3632200"/>
                </a:lnTo>
                <a:lnTo>
                  <a:pt x="3208293" y="3632200"/>
                </a:lnTo>
                <a:lnTo>
                  <a:pt x="3246094" y="3619500"/>
                </a:lnTo>
                <a:close/>
              </a:path>
              <a:path w="9928860" h="3771900">
                <a:moveTo>
                  <a:pt x="9765258" y="2171700"/>
                </a:moveTo>
                <a:lnTo>
                  <a:pt x="9752558" y="2209800"/>
                </a:lnTo>
                <a:lnTo>
                  <a:pt x="9742906" y="2260600"/>
                </a:lnTo>
                <a:lnTo>
                  <a:pt x="9737723" y="2298700"/>
                </a:lnTo>
                <a:lnTo>
                  <a:pt x="9732596" y="2336800"/>
                </a:lnTo>
                <a:lnTo>
                  <a:pt x="9727920" y="2387600"/>
                </a:lnTo>
                <a:lnTo>
                  <a:pt x="9724092" y="2425700"/>
                </a:lnTo>
                <a:lnTo>
                  <a:pt x="9721505" y="2438400"/>
                </a:lnTo>
                <a:lnTo>
                  <a:pt x="9833748" y="2438400"/>
                </a:lnTo>
                <a:lnTo>
                  <a:pt x="9834021" y="2413000"/>
                </a:lnTo>
                <a:lnTo>
                  <a:pt x="9834358" y="2362200"/>
                </a:lnTo>
                <a:lnTo>
                  <a:pt x="9834473" y="2311400"/>
                </a:lnTo>
                <a:lnTo>
                  <a:pt x="9828580" y="2298700"/>
                </a:lnTo>
                <a:lnTo>
                  <a:pt x="9814852" y="2286000"/>
                </a:lnTo>
                <a:lnTo>
                  <a:pt x="9799219" y="2273300"/>
                </a:lnTo>
                <a:lnTo>
                  <a:pt x="9787610" y="2260600"/>
                </a:lnTo>
                <a:lnTo>
                  <a:pt x="9779260" y="2235200"/>
                </a:lnTo>
                <a:lnTo>
                  <a:pt x="9774148" y="2209800"/>
                </a:lnTo>
                <a:lnTo>
                  <a:pt x="9770180" y="2197100"/>
                </a:lnTo>
                <a:lnTo>
                  <a:pt x="9765258" y="2171700"/>
                </a:lnTo>
                <a:close/>
              </a:path>
              <a:path w="9928860" h="3771900">
                <a:moveTo>
                  <a:pt x="9880940" y="76200"/>
                </a:moveTo>
                <a:lnTo>
                  <a:pt x="9381050" y="76200"/>
                </a:lnTo>
                <a:lnTo>
                  <a:pt x="9330907" y="88900"/>
                </a:lnTo>
                <a:lnTo>
                  <a:pt x="9180927" y="88900"/>
                </a:lnTo>
                <a:lnTo>
                  <a:pt x="9131084" y="101600"/>
                </a:lnTo>
                <a:lnTo>
                  <a:pt x="9031624" y="101600"/>
                </a:lnTo>
                <a:lnTo>
                  <a:pt x="8982007" y="114300"/>
                </a:lnTo>
                <a:lnTo>
                  <a:pt x="8932465" y="114300"/>
                </a:lnTo>
                <a:lnTo>
                  <a:pt x="8882999" y="127000"/>
                </a:lnTo>
                <a:lnTo>
                  <a:pt x="8833608" y="127000"/>
                </a:lnTo>
                <a:lnTo>
                  <a:pt x="8735051" y="152400"/>
                </a:lnTo>
                <a:lnTo>
                  <a:pt x="8619568" y="152400"/>
                </a:lnTo>
                <a:lnTo>
                  <a:pt x="8584167" y="165100"/>
                </a:lnTo>
                <a:lnTo>
                  <a:pt x="8387413" y="165100"/>
                </a:lnTo>
                <a:lnTo>
                  <a:pt x="8344582" y="177800"/>
                </a:lnTo>
                <a:lnTo>
                  <a:pt x="8210332" y="177800"/>
                </a:lnTo>
                <a:lnTo>
                  <a:pt x="8163887" y="190500"/>
                </a:lnTo>
                <a:lnTo>
                  <a:pt x="8068856" y="190500"/>
                </a:lnTo>
                <a:lnTo>
                  <a:pt x="8020404" y="203200"/>
                </a:lnTo>
                <a:lnTo>
                  <a:pt x="7921963" y="203200"/>
                </a:lnTo>
                <a:lnTo>
                  <a:pt x="7872107" y="215900"/>
                </a:lnTo>
                <a:lnTo>
                  <a:pt x="7771460" y="215900"/>
                </a:lnTo>
                <a:lnTo>
                  <a:pt x="7720802" y="228600"/>
                </a:lnTo>
                <a:lnTo>
                  <a:pt x="7568301" y="241300"/>
                </a:lnTo>
                <a:lnTo>
                  <a:pt x="7466860" y="241300"/>
                </a:lnTo>
                <a:lnTo>
                  <a:pt x="7416409" y="254000"/>
                </a:lnTo>
                <a:lnTo>
                  <a:pt x="7316381" y="254000"/>
                </a:lnTo>
                <a:lnTo>
                  <a:pt x="7266938" y="266700"/>
                </a:lnTo>
                <a:lnTo>
                  <a:pt x="7169527" y="266700"/>
                </a:lnTo>
                <a:lnTo>
                  <a:pt x="7121694" y="279400"/>
                </a:lnTo>
                <a:lnTo>
                  <a:pt x="7028107" y="279400"/>
                </a:lnTo>
                <a:lnTo>
                  <a:pt x="6982487" y="292100"/>
                </a:lnTo>
                <a:lnTo>
                  <a:pt x="6851125" y="292100"/>
                </a:lnTo>
                <a:lnTo>
                  <a:pt x="6809393" y="304800"/>
                </a:lnTo>
                <a:lnTo>
                  <a:pt x="9838465" y="304800"/>
                </a:lnTo>
                <a:lnTo>
                  <a:pt x="9843845" y="292100"/>
                </a:lnTo>
                <a:lnTo>
                  <a:pt x="9856825" y="254000"/>
                </a:lnTo>
                <a:lnTo>
                  <a:pt x="9869843" y="241300"/>
                </a:lnTo>
                <a:lnTo>
                  <a:pt x="9903561" y="203200"/>
                </a:lnTo>
                <a:lnTo>
                  <a:pt x="9920178" y="165100"/>
                </a:lnTo>
                <a:lnTo>
                  <a:pt x="9928547" y="114300"/>
                </a:lnTo>
                <a:lnTo>
                  <a:pt x="9920565" y="101600"/>
                </a:lnTo>
                <a:lnTo>
                  <a:pt x="9904652" y="88900"/>
                </a:lnTo>
                <a:lnTo>
                  <a:pt x="9880940" y="76200"/>
                </a:lnTo>
                <a:close/>
              </a:path>
              <a:path w="9928860" h="3771900">
                <a:moveTo>
                  <a:pt x="513943" y="38100"/>
                </a:moveTo>
                <a:lnTo>
                  <a:pt x="468572" y="63500"/>
                </a:lnTo>
                <a:lnTo>
                  <a:pt x="428949" y="88900"/>
                </a:lnTo>
                <a:lnTo>
                  <a:pt x="393508" y="114300"/>
                </a:lnTo>
                <a:lnTo>
                  <a:pt x="360682" y="139700"/>
                </a:lnTo>
                <a:lnTo>
                  <a:pt x="328904" y="177800"/>
                </a:lnTo>
                <a:lnTo>
                  <a:pt x="282957" y="177800"/>
                </a:lnTo>
                <a:lnTo>
                  <a:pt x="254663" y="190500"/>
                </a:lnTo>
                <a:lnTo>
                  <a:pt x="6388475" y="190500"/>
                </a:lnTo>
                <a:lnTo>
                  <a:pt x="6413220" y="177800"/>
                </a:lnTo>
                <a:lnTo>
                  <a:pt x="6449454" y="152400"/>
                </a:lnTo>
                <a:lnTo>
                  <a:pt x="6482604" y="139700"/>
                </a:lnTo>
                <a:lnTo>
                  <a:pt x="6512700" y="127000"/>
                </a:lnTo>
                <a:lnTo>
                  <a:pt x="6539772" y="114300"/>
                </a:lnTo>
                <a:lnTo>
                  <a:pt x="4132094" y="114300"/>
                </a:lnTo>
                <a:lnTo>
                  <a:pt x="4109043" y="101600"/>
                </a:lnTo>
                <a:lnTo>
                  <a:pt x="4072796" y="101600"/>
                </a:lnTo>
                <a:lnTo>
                  <a:pt x="4059999" y="88900"/>
                </a:lnTo>
                <a:lnTo>
                  <a:pt x="797312" y="88900"/>
                </a:lnTo>
                <a:lnTo>
                  <a:pt x="719302" y="76200"/>
                </a:lnTo>
                <a:lnTo>
                  <a:pt x="666587" y="63500"/>
                </a:lnTo>
                <a:lnTo>
                  <a:pt x="618099" y="50800"/>
                </a:lnTo>
                <a:lnTo>
                  <a:pt x="568873" y="50800"/>
                </a:lnTo>
                <a:lnTo>
                  <a:pt x="513943" y="38100"/>
                </a:lnTo>
                <a:close/>
              </a:path>
              <a:path w="9928860" h="3771900">
                <a:moveTo>
                  <a:pt x="6630782" y="50800"/>
                </a:moveTo>
                <a:lnTo>
                  <a:pt x="5809475" y="50800"/>
                </a:lnTo>
                <a:lnTo>
                  <a:pt x="5747183" y="63500"/>
                </a:lnTo>
                <a:lnTo>
                  <a:pt x="5407211" y="63500"/>
                </a:lnTo>
                <a:lnTo>
                  <a:pt x="5333720" y="76200"/>
                </a:lnTo>
                <a:lnTo>
                  <a:pt x="4776380" y="76200"/>
                </a:lnTo>
                <a:lnTo>
                  <a:pt x="4728880" y="88900"/>
                </a:lnTo>
                <a:lnTo>
                  <a:pt x="4587390" y="88900"/>
                </a:lnTo>
                <a:lnTo>
                  <a:pt x="4541227" y="101600"/>
                </a:lnTo>
                <a:lnTo>
                  <a:pt x="4366881" y="101600"/>
                </a:lnTo>
                <a:lnTo>
                  <a:pt x="4326866" y="114300"/>
                </a:lnTo>
                <a:lnTo>
                  <a:pt x="6539772" y="114300"/>
                </a:lnTo>
                <a:lnTo>
                  <a:pt x="6563847" y="101600"/>
                </a:lnTo>
                <a:lnTo>
                  <a:pt x="6584957" y="88900"/>
                </a:lnTo>
                <a:lnTo>
                  <a:pt x="6603130" y="76200"/>
                </a:lnTo>
                <a:lnTo>
                  <a:pt x="6618395" y="63500"/>
                </a:lnTo>
                <a:lnTo>
                  <a:pt x="6630782" y="50800"/>
                </a:lnTo>
                <a:close/>
              </a:path>
              <a:path w="9928860" h="3771900">
                <a:moveTo>
                  <a:pt x="1240569" y="76200"/>
                </a:moveTo>
                <a:lnTo>
                  <a:pt x="719302" y="76200"/>
                </a:lnTo>
                <a:lnTo>
                  <a:pt x="797312" y="88900"/>
                </a:lnTo>
                <a:lnTo>
                  <a:pt x="1289648" y="88900"/>
                </a:lnTo>
                <a:lnTo>
                  <a:pt x="1240569" y="76200"/>
                </a:lnTo>
                <a:close/>
              </a:path>
              <a:path w="9928860" h="3771900">
                <a:moveTo>
                  <a:pt x="4046053" y="76200"/>
                </a:moveTo>
                <a:lnTo>
                  <a:pt x="2704162" y="76200"/>
                </a:lnTo>
                <a:lnTo>
                  <a:pt x="2652923" y="88900"/>
                </a:lnTo>
                <a:lnTo>
                  <a:pt x="4051018" y="88900"/>
                </a:lnTo>
                <a:lnTo>
                  <a:pt x="4046053" y="76200"/>
                </a:lnTo>
                <a:close/>
              </a:path>
              <a:path w="9928860" h="3771900">
                <a:moveTo>
                  <a:pt x="4140428" y="0"/>
                </a:moveTo>
                <a:lnTo>
                  <a:pt x="4089202" y="0"/>
                </a:lnTo>
                <a:lnTo>
                  <a:pt x="4037963" y="12700"/>
                </a:lnTo>
                <a:lnTo>
                  <a:pt x="3884173" y="12700"/>
                </a:lnTo>
                <a:lnTo>
                  <a:pt x="3832889" y="25400"/>
                </a:lnTo>
                <a:lnTo>
                  <a:pt x="3627678" y="25400"/>
                </a:lnTo>
                <a:lnTo>
                  <a:pt x="3576360" y="38100"/>
                </a:lnTo>
                <a:lnTo>
                  <a:pt x="3319736" y="38100"/>
                </a:lnTo>
                <a:lnTo>
                  <a:pt x="3268410" y="50800"/>
                </a:lnTo>
                <a:lnTo>
                  <a:pt x="3063135" y="50800"/>
                </a:lnTo>
                <a:lnTo>
                  <a:pt x="3011828" y="63500"/>
                </a:lnTo>
                <a:lnTo>
                  <a:pt x="2857952" y="63500"/>
                </a:lnTo>
                <a:lnTo>
                  <a:pt x="2806678" y="76200"/>
                </a:lnTo>
                <a:lnTo>
                  <a:pt x="4045301" y="76200"/>
                </a:lnTo>
                <a:lnTo>
                  <a:pt x="4048962" y="63500"/>
                </a:lnTo>
                <a:lnTo>
                  <a:pt x="4057236" y="50800"/>
                </a:lnTo>
                <a:lnTo>
                  <a:pt x="4070320" y="38100"/>
                </a:lnTo>
                <a:lnTo>
                  <a:pt x="4088414" y="25400"/>
                </a:lnTo>
                <a:lnTo>
                  <a:pt x="4111717" y="12700"/>
                </a:lnTo>
                <a:lnTo>
                  <a:pt x="4140428" y="0"/>
                </a:lnTo>
                <a:close/>
              </a:path>
              <a:path w="9928860" h="3771900">
                <a:moveTo>
                  <a:pt x="5306610" y="63500"/>
                </a:moveTo>
                <a:lnTo>
                  <a:pt x="5007454" y="63500"/>
                </a:lnTo>
                <a:lnTo>
                  <a:pt x="4962760" y="76200"/>
                </a:lnTo>
                <a:lnTo>
                  <a:pt x="5333720" y="76200"/>
                </a:lnTo>
                <a:lnTo>
                  <a:pt x="5306610" y="63500"/>
                </a:lnTo>
                <a:close/>
              </a:path>
              <a:path w="9928860" h="3771900">
                <a:moveTo>
                  <a:pt x="6650966" y="25400"/>
                </a:moveTo>
                <a:lnTo>
                  <a:pt x="6188742" y="25400"/>
                </a:lnTo>
                <a:lnTo>
                  <a:pt x="6140850" y="38100"/>
                </a:lnTo>
                <a:lnTo>
                  <a:pt x="6038659" y="38100"/>
                </a:lnTo>
                <a:lnTo>
                  <a:pt x="5984419" y="50800"/>
                </a:lnTo>
                <a:lnTo>
                  <a:pt x="6640320" y="50800"/>
                </a:lnTo>
                <a:lnTo>
                  <a:pt x="6647038" y="38100"/>
                </a:lnTo>
                <a:lnTo>
                  <a:pt x="6650966" y="25400"/>
                </a:lnTo>
                <a:close/>
              </a:path>
              <a:path w="9928860" h="3771900">
                <a:moveTo>
                  <a:pt x="6646303" y="12700"/>
                </a:moveTo>
                <a:lnTo>
                  <a:pt x="6358275" y="12700"/>
                </a:lnTo>
                <a:lnTo>
                  <a:pt x="6319256" y="25400"/>
                </a:lnTo>
                <a:lnTo>
                  <a:pt x="6650569" y="25400"/>
                </a:lnTo>
                <a:lnTo>
                  <a:pt x="6646303" y="12700"/>
                </a:lnTo>
                <a:close/>
              </a:path>
            </a:pathLst>
          </a:custGeom>
          <a:solidFill>
            <a:srgbClr val="C8E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65477" y="1963673"/>
            <a:ext cx="886206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算法：</a:t>
            </a:r>
            <a:endParaRPr sz="2800">
              <a:latin typeface="宋体"/>
              <a:cs typeface="宋体"/>
            </a:endParaRPr>
          </a:p>
          <a:p>
            <a:pPr marL="12700" marR="12065" indent="914400">
              <a:lnSpc>
                <a:spcPct val="100000"/>
              </a:lnSpc>
            </a:pPr>
            <a:r>
              <a:rPr dirty="0" sz="2800" spc="125" b="1">
                <a:solidFill>
                  <a:srgbClr val="000080"/>
                </a:solidFill>
                <a:latin typeface="宋体"/>
                <a:cs typeface="宋体"/>
              </a:rPr>
              <a:t>对于问</a:t>
            </a:r>
            <a:r>
              <a:rPr dirty="0" sz="2800" spc="140" b="1">
                <a:solidFill>
                  <a:srgbClr val="000080"/>
                </a:solidFill>
                <a:latin typeface="宋体"/>
                <a:cs typeface="宋体"/>
              </a:rPr>
              <a:t>题</a:t>
            </a:r>
            <a:r>
              <a:rPr dirty="0" sz="2800" spc="40" b="1">
                <a:solidFill>
                  <a:srgbClr val="000080"/>
                </a:solidFill>
                <a:latin typeface="Times New Roman"/>
                <a:cs typeface="Times New Roman"/>
              </a:rPr>
              <a:t>3.1</a:t>
            </a:r>
            <a:r>
              <a:rPr dirty="0" sz="2800" spc="120" b="1">
                <a:solidFill>
                  <a:srgbClr val="000080"/>
                </a:solidFill>
                <a:latin typeface="宋体"/>
                <a:cs typeface="宋体"/>
              </a:rPr>
              <a:t>我们没有必</a:t>
            </a:r>
            <a:r>
              <a:rPr dirty="0" sz="2800" spc="135" b="1">
                <a:solidFill>
                  <a:srgbClr val="000080"/>
                </a:solidFill>
                <a:latin typeface="宋体"/>
                <a:cs typeface="宋体"/>
              </a:rPr>
              <a:t>要</a:t>
            </a:r>
            <a:r>
              <a:rPr dirty="0" sz="2800" spc="120" b="1">
                <a:solidFill>
                  <a:srgbClr val="000080"/>
                </a:solidFill>
                <a:latin typeface="宋体"/>
                <a:cs typeface="宋体"/>
              </a:rPr>
              <a:t>象编译</a:t>
            </a:r>
            <a:r>
              <a:rPr dirty="0" sz="2800" spc="135" b="1">
                <a:solidFill>
                  <a:srgbClr val="000080"/>
                </a:solidFill>
                <a:latin typeface="宋体"/>
                <a:cs typeface="宋体"/>
              </a:rPr>
              <a:t>程</a:t>
            </a:r>
            <a:r>
              <a:rPr dirty="0" sz="2800" spc="120" b="1">
                <a:solidFill>
                  <a:srgbClr val="000080"/>
                </a:solidFill>
                <a:latin typeface="宋体"/>
                <a:cs typeface="宋体"/>
              </a:rPr>
              <a:t>序那样</a:t>
            </a:r>
            <a:r>
              <a:rPr dirty="0" sz="2800" spc="135" b="1">
                <a:solidFill>
                  <a:srgbClr val="000080"/>
                </a:solidFill>
                <a:latin typeface="宋体"/>
                <a:cs typeface="宋体"/>
              </a:rPr>
              <a:t>先</a:t>
            </a:r>
            <a:r>
              <a:rPr dirty="0" sz="2800" spc="120" b="1">
                <a:solidFill>
                  <a:srgbClr val="000080"/>
                </a:solidFill>
                <a:latin typeface="宋体"/>
                <a:cs typeface="宋体"/>
              </a:rPr>
              <a:t>将</a:t>
            </a:r>
            <a:r>
              <a:rPr dirty="0" sz="2800" spc="-15" b="1">
                <a:solidFill>
                  <a:srgbClr val="000080"/>
                </a:solidFill>
                <a:latin typeface="宋体"/>
                <a:cs typeface="宋体"/>
              </a:rPr>
              <a:t>中 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缀表达式转换为后缀表达</a:t>
            </a:r>
            <a:r>
              <a:rPr dirty="0" sz="2800" b="1">
                <a:solidFill>
                  <a:srgbClr val="000080"/>
                </a:solidFill>
                <a:latin typeface="宋体"/>
                <a:cs typeface="宋体"/>
              </a:rPr>
              <a:t>式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，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然</a:t>
            </a:r>
            <a:r>
              <a:rPr dirty="0" sz="2800" spc="-10" b="1">
                <a:solidFill>
                  <a:srgbClr val="000080"/>
                </a:solidFill>
                <a:latin typeface="宋体"/>
                <a:cs typeface="宋体"/>
              </a:rPr>
              <a:t>后再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进</a:t>
            </a:r>
            <a:r>
              <a:rPr dirty="0" sz="2800" spc="-10" b="1">
                <a:solidFill>
                  <a:srgbClr val="000080"/>
                </a:solidFill>
                <a:latin typeface="宋体"/>
                <a:cs typeface="宋体"/>
              </a:rPr>
              <a:t>行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计</a:t>
            </a:r>
            <a:r>
              <a:rPr dirty="0" sz="2800" spc="-15" b="1">
                <a:solidFill>
                  <a:srgbClr val="000080"/>
                </a:solidFill>
                <a:latin typeface="宋体"/>
                <a:cs typeface="宋体"/>
              </a:rPr>
              <a:t>算</a:t>
            </a:r>
            <a:endParaRPr sz="2800">
              <a:latin typeface="宋体"/>
              <a:cs typeface="宋体"/>
            </a:endParaRPr>
          </a:p>
          <a:p>
            <a:pPr marL="12700" marR="5080" indent="914400">
              <a:lnSpc>
                <a:spcPct val="100000"/>
              </a:lnSpc>
            </a:pPr>
            <a:r>
              <a:rPr dirty="0" sz="2800" spc="20" b="1">
                <a:solidFill>
                  <a:srgbClr val="000080"/>
                </a:solidFill>
                <a:latin typeface="宋体"/>
                <a:cs typeface="宋体"/>
              </a:rPr>
              <a:t>为此，</a:t>
            </a:r>
            <a:r>
              <a:rPr dirty="0" sz="2800" spc="25" b="1">
                <a:solidFill>
                  <a:srgbClr val="000080"/>
                </a:solidFill>
                <a:latin typeface="宋体"/>
                <a:cs typeface="宋体"/>
              </a:rPr>
              <a:t>可</a:t>
            </a: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设两个</a:t>
            </a:r>
            <a:r>
              <a:rPr dirty="0" sz="2800" spc="40" b="1">
                <a:solidFill>
                  <a:srgbClr val="000080"/>
                </a:solidFill>
                <a:latin typeface="宋体"/>
                <a:cs typeface="宋体"/>
              </a:rPr>
              <a:t>栈</a:t>
            </a:r>
            <a:r>
              <a:rPr dirty="0" sz="2800" spc="20" b="1">
                <a:solidFill>
                  <a:srgbClr val="000080"/>
                </a:solidFill>
                <a:latin typeface="宋体"/>
                <a:cs typeface="宋体"/>
              </a:rPr>
              <a:t>，一个</a:t>
            </a:r>
            <a:r>
              <a:rPr dirty="0" sz="2800" spc="30" b="1">
                <a:solidFill>
                  <a:srgbClr val="000080"/>
                </a:solidFill>
                <a:latin typeface="宋体"/>
                <a:cs typeface="宋体"/>
              </a:rPr>
              <a:t>为</a:t>
            </a:r>
            <a:r>
              <a:rPr dirty="0" sz="2800" spc="20" b="1">
                <a:solidFill>
                  <a:srgbClr val="FF0000"/>
                </a:solidFill>
                <a:latin typeface="宋体"/>
                <a:cs typeface="宋体"/>
              </a:rPr>
              <a:t>数据栈</a:t>
            </a:r>
            <a:r>
              <a:rPr dirty="0" sz="2800" spc="30" b="1">
                <a:solidFill>
                  <a:srgbClr val="000080"/>
                </a:solidFill>
                <a:latin typeface="宋体"/>
                <a:cs typeface="宋体"/>
              </a:rPr>
              <a:t>，</a:t>
            </a:r>
            <a:r>
              <a:rPr dirty="0" sz="2800" spc="20" b="1">
                <a:solidFill>
                  <a:srgbClr val="000080"/>
                </a:solidFill>
                <a:latin typeface="宋体"/>
                <a:cs typeface="宋体"/>
              </a:rPr>
              <a:t>另一个</a:t>
            </a:r>
            <a:r>
              <a:rPr dirty="0" sz="2800" spc="30" b="1">
                <a:solidFill>
                  <a:srgbClr val="000080"/>
                </a:solidFill>
                <a:latin typeface="宋体"/>
                <a:cs typeface="宋体"/>
              </a:rPr>
              <a:t>为</a:t>
            </a:r>
            <a:r>
              <a:rPr dirty="0" sz="2800" spc="20" b="1">
                <a:solidFill>
                  <a:srgbClr val="FF0000"/>
                </a:solidFill>
                <a:latin typeface="宋体"/>
                <a:cs typeface="宋体"/>
              </a:rPr>
              <a:t>运算 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符栈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，在转换中缀表达的同进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行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表达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式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的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计</a:t>
            </a:r>
            <a:r>
              <a:rPr dirty="0" sz="2800" spc="-15" b="1">
                <a:solidFill>
                  <a:srgbClr val="000080"/>
                </a:solidFill>
                <a:latin typeface="宋体"/>
                <a:cs typeface="宋体"/>
              </a:rPr>
              <a:t>算</a:t>
            </a:r>
            <a:endParaRPr sz="2800">
              <a:latin typeface="宋体"/>
              <a:cs typeface="宋体"/>
            </a:endParaRPr>
          </a:p>
          <a:p>
            <a:pPr marL="12700" marR="11430" indent="914400">
              <a:lnSpc>
                <a:spcPct val="100000"/>
              </a:lnSpc>
            </a:pP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主要思</a:t>
            </a:r>
            <a:r>
              <a:rPr dirty="0" sz="2800" spc="25" b="1">
                <a:solidFill>
                  <a:srgbClr val="000080"/>
                </a:solidFill>
                <a:latin typeface="宋体"/>
                <a:cs typeface="宋体"/>
              </a:rPr>
              <a:t>路</a:t>
            </a: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为：当</a:t>
            </a:r>
            <a:r>
              <a:rPr dirty="0" sz="2800" spc="25" b="1">
                <a:solidFill>
                  <a:srgbClr val="000080"/>
                </a:solidFill>
                <a:latin typeface="宋体"/>
                <a:cs typeface="宋体"/>
              </a:rPr>
              <a:t>一</a:t>
            </a: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个运算</a:t>
            </a:r>
            <a:r>
              <a:rPr dirty="0" sz="2800" spc="25" b="1">
                <a:solidFill>
                  <a:srgbClr val="000080"/>
                </a:solidFill>
                <a:latin typeface="宋体"/>
                <a:cs typeface="宋体"/>
              </a:rPr>
              <a:t>符</a:t>
            </a: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出栈</a:t>
            </a:r>
            <a:r>
              <a:rPr dirty="0" sz="2800" spc="65" b="1">
                <a:solidFill>
                  <a:srgbClr val="000080"/>
                </a:solidFill>
                <a:latin typeface="宋体"/>
                <a:cs typeface="宋体"/>
              </a:rPr>
              <a:t>时</a:t>
            </a:r>
            <a:r>
              <a:rPr dirty="0" sz="2800" spc="30" b="1">
                <a:solidFill>
                  <a:srgbClr val="000080"/>
                </a:solidFill>
                <a:latin typeface="宋体"/>
                <a:cs typeface="宋体"/>
              </a:rPr>
              <a:t>，</a:t>
            </a: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即与数</a:t>
            </a:r>
            <a:r>
              <a:rPr dirty="0" sz="2800" spc="25" b="1">
                <a:solidFill>
                  <a:srgbClr val="000080"/>
                </a:solidFill>
                <a:latin typeface="宋体"/>
                <a:cs typeface="宋体"/>
              </a:rPr>
              <a:t>据</a:t>
            </a:r>
            <a:r>
              <a:rPr dirty="0" sz="2800" spc="15" b="1">
                <a:solidFill>
                  <a:srgbClr val="000080"/>
                </a:solidFill>
                <a:latin typeface="宋体"/>
                <a:cs typeface="宋体"/>
              </a:rPr>
              <a:t>栈</a:t>
            </a:r>
            <a:r>
              <a:rPr dirty="0" sz="2800" spc="-10" b="1">
                <a:solidFill>
                  <a:srgbClr val="000080"/>
                </a:solidFill>
                <a:latin typeface="宋体"/>
                <a:cs typeface="宋体"/>
              </a:rPr>
              <a:t>中 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的数据进行相应计</a:t>
            </a:r>
            <a:r>
              <a:rPr dirty="0" sz="2800" b="1">
                <a:solidFill>
                  <a:srgbClr val="000080"/>
                </a:solidFill>
                <a:latin typeface="宋体"/>
                <a:cs typeface="宋体"/>
              </a:rPr>
              <a:t>算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，计算结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果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仍存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至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数</a:t>
            </a:r>
            <a:r>
              <a:rPr dirty="0" sz="2800" spc="5" b="1">
                <a:solidFill>
                  <a:srgbClr val="000080"/>
                </a:solidFill>
                <a:latin typeface="宋体"/>
                <a:cs typeface="宋体"/>
              </a:rPr>
              <a:t>据</a:t>
            </a:r>
            <a:r>
              <a:rPr dirty="0" sz="2800" spc="-5" b="1">
                <a:solidFill>
                  <a:srgbClr val="000080"/>
                </a:solidFill>
                <a:latin typeface="宋体"/>
                <a:cs typeface="宋体"/>
              </a:rPr>
              <a:t>栈</a:t>
            </a:r>
            <a:r>
              <a:rPr dirty="0" sz="2800" spc="-15" b="1">
                <a:solidFill>
                  <a:srgbClr val="000080"/>
                </a:solidFill>
                <a:latin typeface="宋体"/>
                <a:cs typeface="宋体"/>
              </a:rPr>
              <a:t>中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1854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算法设计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4032503" y="1261872"/>
            <a:ext cx="2807335" cy="917575"/>
          </a:xfrm>
          <a:custGeom>
            <a:avLst/>
            <a:gdLst/>
            <a:ahLst/>
            <a:cxnLst/>
            <a:rect l="l" t="t" r="r" b="b"/>
            <a:pathLst>
              <a:path w="2807334" h="917575">
                <a:moveTo>
                  <a:pt x="1403604" y="0"/>
                </a:moveTo>
                <a:lnTo>
                  <a:pt x="0" y="458724"/>
                </a:lnTo>
                <a:lnTo>
                  <a:pt x="1403604" y="917448"/>
                </a:lnTo>
                <a:lnTo>
                  <a:pt x="2807207" y="458724"/>
                </a:lnTo>
                <a:lnTo>
                  <a:pt x="1403604" y="0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32503" y="1261872"/>
            <a:ext cx="2807335" cy="917575"/>
          </a:xfrm>
          <a:custGeom>
            <a:avLst/>
            <a:gdLst/>
            <a:ahLst/>
            <a:cxnLst/>
            <a:rect l="l" t="t" r="r" b="b"/>
            <a:pathLst>
              <a:path w="2807334" h="917575">
                <a:moveTo>
                  <a:pt x="0" y="458724"/>
                </a:moveTo>
                <a:lnTo>
                  <a:pt x="1403604" y="0"/>
                </a:lnTo>
                <a:lnTo>
                  <a:pt x="2807207" y="458724"/>
                </a:lnTo>
                <a:lnTo>
                  <a:pt x="1403604" y="917448"/>
                </a:lnTo>
                <a:lnTo>
                  <a:pt x="0" y="458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32503" y="2414016"/>
            <a:ext cx="2807335" cy="917575"/>
          </a:xfrm>
          <a:custGeom>
            <a:avLst/>
            <a:gdLst/>
            <a:ahLst/>
            <a:cxnLst/>
            <a:rect l="l" t="t" r="r" b="b"/>
            <a:pathLst>
              <a:path w="2807334" h="917575">
                <a:moveTo>
                  <a:pt x="1403604" y="0"/>
                </a:moveTo>
                <a:lnTo>
                  <a:pt x="0" y="458724"/>
                </a:lnTo>
                <a:lnTo>
                  <a:pt x="1403604" y="917448"/>
                </a:lnTo>
                <a:lnTo>
                  <a:pt x="2807207" y="458724"/>
                </a:lnTo>
                <a:lnTo>
                  <a:pt x="1403604" y="0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2503" y="2414016"/>
            <a:ext cx="2807335" cy="917575"/>
          </a:xfrm>
          <a:custGeom>
            <a:avLst/>
            <a:gdLst/>
            <a:ahLst/>
            <a:cxnLst/>
            <a:rect l="l" t="t" r="r" b="b"/>
            <a:pathLst>
              <a:path w="2807334" h="917575">
                <a:moveTo>
                  <a:pt x="0" y="458724"/>
                </a:moveTo>
                <a:lnTo>
                  <a:pt x="1403604" y="0"/>
                </a:lnTo>
                <a:lnTo>
                  <a:pt x="2807207" y="458724"/>
                </a:lnTo>
                <a:lnTo>
                  <a:pt x="1403604" y="917448"/>
                </a:lnTo>
                <a:lnTo>
                  <a:pt x="0" y="4587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3951" y="3494532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60" h="276225">
                <a:moveTo>
                  <a:pt x="0" y="275844"/>
                </a:moveTo>
                <a:lnTo>
                  <a:pt x="2663952" y="275844"/>
                </a:lnTo>
                <a:lnTo>
                  <a:pt x="266395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3951" y="3494532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60" h="276225">
                <a:moveTo>
                  <a:pt x="0" y="275844"/>
                </a:moveTo>
                <a:lnTo>
                  <a:pt x="2663952" y="275844"/>
                </a:lnTo>
                <a:lnTo>
                  <a:pt x="266395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63951" y="3532123"/>
            <a:ext cx="2664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503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楷体"/>
                <a:cs typeface="楷体"/>
              </a:rPr>
              <a:t>直接进数据栈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15940" y="3494532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59" h="276225">
                <a:moveTo>
                  <a:pt x="0" y="275844"/>
                </a:moveTo>
                <a:lnTo>
                  <a:pt x="2663952" y="275844"/>
                </a:lnTo>
                <a:lnTo>
                  <a:pt x="266395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15940" y="3494532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59" h="276225">
                <a:moveTo>
                  <a:pt x="0" y="275844"/>
                </a:moveTo>
                <a:lnTo>
                  <a:pt x="2663952" y="275844"/>
                </a:lnTo>
                <a:lnTo>
                  <a:pt x="266395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20511" y="3532123"/>
            <a:ext cx="2659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楷体"/>
                <a:cs typeface="楷体"/>
              </a:rPr>
              <a:t>视情况进符号栈或计算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2503" y="4285488"/>
            <a:ext cx="2807335" cy="550545"/>
          </a:xfrm>
          <a:custGeom>
            <a:avLst/>
            <a:gdLst/>
            <a:ahLst/>
            <a:cxnLst/>
            <a:rect l="l" t="t" r="r" b="b"/>
            <a:pathLst>
              <a:path w="2807334" h="550545">
                <a:moveTo>
                  <a:pt x="1403604" y="0"/>
                </a:moveTo>
                <a:lnTo>
                  <a:pt x="0" y="275081"/>
                </a:lnTo>
                <a:lnTo>
                  <a:pt x="1403604" y="550163"/>
                </a:lnTo>
                <a:lnTo>
                  <a:pt x="2807207" y="275081"/>
                </a:lnTo>
                <a:lnTo>
                  <a:pt x="1403604" y="0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32503" y="4285488"/>
            <a:ext cx="2807335" cy="550545"/>
          </a:xfrm>
          <a:custGeom>
            <a:avLst/>
            <a:gdLst/>
            <a:ahLst/>
            <a:cxnLst/>
            <a:rect l="l" t="t" r="r" b="b"/>
            <a:pathLst>
              <a:path w="2807334" h="550545">
                <a:moveTo>
                  <a:pt x="0" y="275081"/>
                </a:moveTo>
                <a:lnTo>
                  <a:pt x="1403604" y="0"/>
                </a:lnTo>
                <a:lnTo>
                  <a:pt x="2807207" y="275081"/>
                </a:lnTo>
                <a:lnTo>
                  <a:pt x="1403604" y="550163"/>
                </a:lnTo>
                <a:lnTo>
                  <a:pt x="0" y="27508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89753" y="4462017"/>
            <a:ext cx="1092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楷体"/>
                <a:cs typeface="楷体"/>
              </a:rPr>
              <a:t>符号栈是否为空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04132" y="5510784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59" h="276225">
                <a:moveTo>
                  <a:pt x="0" y="275843"/>
                </a:moveTo>
                <a:lnTo>
                  <a:pt x="2663952" y="275843"/>
                </a:lnTo>
                <a:lnTo>
                  <a:pt x="266395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04132" y="5510784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59" h="276225">
                <a:moveTo>
                  <a:pt x="0" y="275843"/>
                </a:moveTo>
                <a:lnTo>
                  <a:pt x="2663952" y="275843"/>
                </a:lnTo>
                <a:lnTo>
                  <a:pt x="266395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04132" y="5548376"/>
            <a:ext cx="265938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楷体"/>
                <a:cs typeface="楷体"/>
              </a:rPr>
              <a:t>进行计算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6119" y="5510784"/>
            <a:ext cx="2664460" cy="276225"/>
          </a:xfrm>
          <a:custGeom>
            <a:avLst/>
            <a:gdLst/>
            <a:ahLst/>
            <a:cxnLst/>
            <a:rect l="l" t="t" r="r" b="b"/>
            <a:pathLst>
              <a:path w="2664459" h="276225">
                <a:moveTo>
                  <a:pt x="0" y="275843"/>
                </a:moveTo>
                <a:lnTo>
                  <a:pt x="2663952" y="275843"/>
                </a:lnTo>
                <a:lnTo>
                  <a:pt x="2663952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solidFill>
            <a:srgbClr val="B8F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56119" y="5510784"/>
            <a:ext cx="2664460" cy="2762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875665">
              <a:lnSpc>
                <a:spcPct val="100000"/>
              </a:lnSpc>
              <a:spcBef>
                <a:spcPts val="395"/>
              </a:spcBef>
            </a:pPr>
            <a:r>
              <a:rPr dirty="0" sz="1200" spc="-10" b="1">
                <a:latin typeface="楷体"/>
                <a:cs typeface="楷体"/>
              </a:rPr>
              <a:t>输出计算结果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3242" y="973074"/>
            <a:ext cx="102870" cy="288925"/>
          </a:xfrm>
          <a:custGeom>
            <a:avLst/>
            <a:gdLst/>
            <a:ahLst/>
            <a:cxnLst/>
            <a:rect l="l" t="t" r="r" b="b"/>
            <a:pathLst>
              <a:path w="102870" h="288925">
                <a:moveTo>
                  <a:pt x="6096" y="199009"/>
                </a:moveTo>
                <a:lnTo>
                  <a:pt x="508" y="203326"/>
                </a:lnTo>
                <a:lnTo>
                  <a:pt x="0" y="207263"/>
                </a:lnTo>
                <a:lnTo>
                  <a:pt x="2159" y="210058"/>
                </a:lnTo>
                <a:lnTo>
                  <a:pt x="62357" y="288798"/>
                </a:lnTo>
                <a:lnTo>
                  <a:pt x="67343" y="277113"/>
                </a:lnTo>
                <a:lnTo>
                  <a:pt x="54483" y="277113"/>
                </a:lnTo>
                <a:lnTo>
                  <a:pt x="51561" y="253808"/>
                </a:lnTo>
                <a:lnTo>
                  <a:pt x="12192" y="202311"/>
                </a:lnTo>
                <a:lnTo>
                  <a:pt x="10033" y="199516"/>
                </a:lnTo>
                <a:lnTo>
                  <a:pt x="6096" y="199009"/>
                </a:lnTo>
                <a:close/>
              </a:path>
              <a:path w="102870" h="288925">
                <a:moveTo>
                  <a:pt x="51561" y="253808"/>
                </a:moveTo>
                <a:lnTo>
                  <a:pt x="54483" y="277113"/>
                </a:lnTo>
                <a:lnTo>
                  <a:pt x="67056" y="275589"/>
                </a:lnTo>
                <a:lnTo>
                  <a:pt x="66833" y="273812"/>
                </a:lnTo>
                <a:lnTo>
                  <a:pt x="54864" y="273812"/>
                </a:lnTo>
                <a:lnTo>
                  <a:pt x="59162" y="263750"/>
                </a:lnTo>
                <a:lnTo>
                  <a:pt x="51561" y="253808"/>
                </a:lnTo>
                <a:close/>
              </a:path>
              <a:path w="102870" h="288925">
                <a:moveTo>
                  <a:pt x="94615" y="187960"/>
                </a:moveTo>
                <a:lnTo>
                  <a:pt x="90932" y="189484"/>
                </a:lnTo>
                <a:lnTo>
                  <a:pt x="89535" y="192659"/>
                </a:lnTo>
                <a:lnTo>
                  <a:pt x="64126" y="252131"/>
                </a:lnTo>
                <a:lnTo>
                  <a:pt x="67056" y="275589"/>
                </a:lnTo>
                <a:lnTo>
                  <a:pt x="54483" y="277113"/>
                </a:lnTo>
                <a:lnTo>
                  <a:pt x="67343" y="277113"/>
                </a:lnTo>
                <a:lnTo>
                  <a:pt x="102616" y="194437"/>
                </a:lnTo>
                <a:lnTo>
                  <a:pt x="101092" y="190753"/>
                </a:lnTo>
                <a:lnTo>
                  <a:pt x="97917" y="189356"/>
                </a:lnTo>
                <a:lnTo>
                  <a:pt x="94615" y="187960"/>
                </a:lnTo>
                <a:close/>
              </a:path>
              <a:path w="102870" h="288925">
                <a:moveTo>
                  <a:pt x="59162" y="263750"/>
                </a:moveTo>
                <a:lnTo>
                  <a:pt x="54864" y="273812"/>
                </a:lnTo>
                <a:lnTo>
                  <a:pt x="65786" y="272414"/>
                </a:lnTo>
                <a:lnTo>
                  <a:pt x="59162" y="263750"/>
                </a:lnTo>
                <a:close/>
              </a:path>
              <a:path w="102870" h="288925">
                <a:moveTo>
                  <a:pt x="64126" y="252131"/>
                </a:moveTo>
                <a:lnTo>
                  <a:pt x="59162" y="263750"/>
                </a:lnTo>
                <a:lnTo>
                  <a:pt x="65786" y="272414"/>
                </a:lnTo>
                <a:lnTo>
                  <a:pt x="54864" y="273812"/>
                </a:lnTo>
                <a:lnTo>
                  <a:pt x="66833" y="273812"/>
                </a:lnTo>
                <a:lnTo>
                  <a:pt x="64126" y="252131"/>
                </a:lnTo>
                <a:close/>
              </a:path>
              <a:path w="102870" h="288925">
                <a:moveTo>
                  <a:pt x="32639" y="0"/>
                </a:moveTo>
                <a:lnTo>
                  <a:pt x="19939" y="1524"/>
                </a:lnTo>
                <a:lnTo>
                  <a:pt x="51561" y="253808"/>
                </a:lnTo>
                <a:lnTo>
                  <a:pt x="59162" y="263750"/>
                </a:lnTo>
                <a:lnTo>
                  <a:pt x="64126" y="252131"/>
                </a:lnTo>
                <a:lnTo>
                  <a:pt x="32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84419" y="2179320"/>
            <a:ext cx="103377" cy="23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44239" y="2866389"/>
            <a:ext cx="103505" cy="628015"/>
          </a:xfrm>
          <a:custGeom>
            <a:avLst/>
            <a:gdLst/>
            <a:ahLst/>
            <a:cxnLst/>
            <a:rect l="l" t="t" r="r" b="b"/>
            <a:pathLst>
              <a:path w="103504" h="628014">
                <a:moveTo>
                  <a:pt x="7112" y="531876"/>
                </a:moveTo>
                <a:lnTo>
                  <a:pt x="1015" y="535432"/>
                </a:lnTo>
                <a:lnTo>
                  <a:pt x="0" y="539369"/>
                </a:lnTo>
                <a:lnTo>
                  <a:pt x="51688" y="628014"/>
                </a:lnTo>
                <a:lnTo>
                  <a:pt x="59094" y="615314"/>
                </a:lnTo>
                <a:lnTo>
                  <a:pt x="45338" y="615314"/>
                </a:lnTo>
                <a:lnTo>
                  <a:pt x="45338" y="591892"/>
                </a:lnTo>
                <a:lnTo>
                  <a:pt x="10922" y="532892"/>
                </a:lnTo>
                <a:lnTo>
                  <a:pt x="7112" y="531876"/>
                </a:lnTo>
                <a:close/>
              </a:path>
              <a:path w="103504" h="628014">
                <a:moveTo>
                  <a:pt x="45338" y="591892"/>
                </a:moveTo>
                <a:lnTo>
                  <a:pt x="45338" y="615314"/>
                </a:lnTo>
                <a:lnTo>
                  <a:pt x="58038" y="615314"/>
                </a:lnTo>
                <a:lnTo>
                  <a:pt x="58038" y="612139"/>
                </a:lnTo>
                <a:lnTo>
                  <a:pt x="46227" y="612139"/>
                </a:lnTo>
                <a:lnTo>
                  <a:pt x="51688" y="602778"/>
                </a:lnTo>
                <a:lnTo>
                  <a:pt x="45338" y="591892"/>
                </a:lnTo>
                <a:close/>
              </a:path>
              <a:path w="103504" h="628014">
                <a:moveTo>
                  <a:pt x="96265" y="531876"/>
                </a:moveTo>
                <a:lnTo>
                  <a:pt x="92456" y="532892"/>
                </a:lnTo>
                <a:lnTo>
                  <a:pt x="58038" y="591892"/>
                </a:lnTo>
                <a:lnTo>
                  <a:pt x="58038" y="615314"/>
                </a:lnTo>
                <a:lnTo>
                  <a:pt x="59094" y="615314"/>
                </a:lnTo>
                <a:lnTo>
                  <a:pt x="103377" y="539369"/>
                </a:lnTo>
                <a:lnTo>
                  <a:pt x="102362" y="535432"/>
                </a:lnTo>
                <a:lnTo>
                  <a:pt x="96265" y="531876"/>
                </a:lnTo>
                <a:close/>
              </a:path>
              <a:path w="103504" h="628014">
                <a:moveTo>
                  <a:pt x="51688" y="602778"/>
                </a:moveTo>
                <a:lnTo>
                  <a:pt x="46227" y="612139"/>
                </a:lnTo>
                <a:lnTo>
                  <a:pt x="57150" y="612139"/>
                </a:lnTo>
                <a:lnTo>
                  <a:pt x="51688" y="602778"/>
                </a:lnTo>
                <a:close/>
              </a:path>
              <a:path w="103504" h="628014">
                <a:moveTo>
                  <a:pt x="58038" y="591892"/>
                </a:moveTo>
                <a:lnTo>
                  <a:pt x="51688" y="602778"/>
                </a:lnTo>
                <a:lnTo>
                  <a:pt x="57150" y="612139"/>
                </a:lnTo>
                <a:lnTo>
                  <a:pt x="58038" y="612139"/>
                </a:lnTo>
                <a:lnTo>
                  <a:pt x="58038" y="591892"/>
                </a:lnTo>
                <a:close/>
              </a:path>
              <a:path w="103504" h="628014">
                <a:moveTo>
                  <a:pt x="87630" y="0"/>
                </a:moveTo>
                <a:lnTo>
                  <a:pt x="48133" y="0"/>
                </a:lnTo>
                <a:lnTo>
                  <a:pt x="45338" y="2794"/>
                </a:lnTo>
                <a:lnTo>
                  <a:pt x="45338" y="591892"/>
                </a:lnTo>
                <a:lnTo>
                  <a:pt x="51688" y="602778"/>
                </a:lnTo>
                <a:lnTo>
                  <a:pt x="58038" y="591892"/>
                </a:lnTo>
                <a:lnTo>
                  <a:pt x="58038" y="12700"/>
                </a:lnTo>
                <a:lnTo>
                  <a:pt x="51688" y="12700"/>
                </a:lnTo>
                <a:lnTo>
                  <a:pt x="58038" y="6350"/>
                </a:lnTo>
                <a:lnTo>
                  <a:pt x="87630" y="6350"/>
                </a:lnTo>
                <a:lnTo>
                  <a:pt x="87630" y="0"/>
                </a:lnTo>
                <a:close/>
              </a:path>
              <a:path w="103504" h="628014">
                <a:moveTo>
                  <a:pt x="58038" y="6350"/>
                </a:moveTo>
                <a:lnTo>
                  <a:pt x="51688" y="12700"/>
                </a:lnTo>
                <a:lnTo>
                  <a:pt x="58038" y="12700"/>
                </a:lnTo>
                <a:lnTo>
                  <a:pt x="58038" y="6350"/>
                </a:lnTo>
                <a:close/>
              </a:path>
              <a:path w="103504" h="628014">
                <a:moveTo>
                  <a:pt x="87630" y="6350"/>
                </a:moveTo>
                <a:lnTo>
                  <a:pt x="58038" y="6350"/>
                </a:lnTo>
                <a:lnTo>
                  <a:pt x="58038" y="12700"/>
                </a:lnTo>
                <a:lnTo>
                  <a:pt x="87630" y="12700"/>
                </a:lnTo>
                <a:lnTo>
                  <a:pt x="8763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9711" y="2866389"/>
            <a:ext cx="160020" cy="628015"/>
          </a:xfrm>
          <a:custGeom>
            <a:avLst/>
            <a:gdLst/>
            <a:ahLst/>
            <a:cxnLst/>
            <a:rect l="l" t="t" r="r" b="b"/>
            <a:pathLst>
              <a:path w="160020" h="628014">
                <a:moveTo>
                  <a:pt x="63373" y="531876"/>
                </a:moveTo>
                <a:lnTo>
                  <a:pt x="57277" y="535432"/>
                </a:lnTo>
                <a:lnTo>
                  <a:pt x="56261" y="539369"/>
                </a:lnTo>
                <a:lnTo>
                  <a:pt x="107950" y="628014"/>
                </a:lnTo>
                <a:lnTo>
                  <a:pt x="115374" y="615314"/>
                </a:lnTo>
                <a:lnTo>
                  <a:pt x="101600" y="615314"/>
                </a:lnTo>
                <a:lnTo>
                  <a:pt x="101600" y="591674"/>
                </a:lnTo>
                <a:lnTo>
                  <a:pt x="67310" y="532892"/>
                </a:lnTo>
                <a:lnTo>
                  <a:pt x="63373" y="531876"/>
                </a:lnTo>
                <a:close/>
              </a:path>
              <a:path w="160020" h="628014">
                <a:moveTo>
                  <a:pt x="101600" y="591674"/>
                </a:moveTo>
                <a:lnTo>
                  <a:pt x="101600" y="615314"/>
                </a:lnTo>
                <a:lnTo>
                  <a:pt x="114300" y="615314"/>
                </a:lnTo>
                <a:lnTo>
                  <a:pt x="114300" y="612139"/>
                </a:lnTo>
                <a:lnTo>
                  <a:pt x="102489" y="612139"/>
                </a:lnTo>
                <a:lnTo>
                  <a:pt x="108013" y="602669"/>
                </a:lnTo>
                <a:lnTo>
                  <a:pt x="101600" y="591674"/>
                </a:lnTo>
                <a:close/>
              </a:path>
              <a:path w="160020" h="628014">
                <a:moveTo>
                  <a:pt x="152654" y="531876"/>
                </a:moveTo>
                <a:lnTo>
                  <a:pt x="148717" y="532892"/>
                </a:lnTo>
                <a:lnTo>
                  <a:pt x="114300" y="591892"/>
                </a:lnTo>
                <a:lnTo>
                  <a:pt x="114300" y="615314"/>
                </a:lnTo>
                <a:lnTo>
                  <a:pt x="115374" y="615314"/>
                </a:lnTo>
                <a:lnTo>
                  <a:pt x="159766" y="539369"/>
                </a:lnTo>
                <a:lnTo>
                  <a:pt x="158750" y="535432"/>
                </a:lnTo>
                <a:lnTo>
                  <a:pt x="152654" y="531876"/>
                </a:lnTo>
                <a:close/>
              </a:path>
              <a:path w="160020" h="628014">
                <a:moveTo>
                  <a:pt x="108013" y="602669"/>
                </a:moveTo>
                <a:lnTo>
                  <a:pt x="102489" y="612139"/>
                </a:lnTo>
                <a:lnTo>
                  <a:pt x="113538" y="612139"/>
                </a:lnTo>
                <a:lnTo>
                  <a:pt x="108013" y="602669"/>
                </a:lnTo>
                <a:close/>
              </a:path>
              <a:path w="160020" h="628014">
                <a:moveTo>
                  <a:pt x="114300" y="591892"/>
                </a:moveTo>
                <a:lnTo>
                  <a:pt x="108013" y="602669"/>
                </a:lnTo>
                <a:lnTo>
                  <a:pt x="113538" y="612139"/>
                </a:lnTo>
                <a:lnTo>
                  <a:pt x="114300" y="612139"/>
                </a:lnTo>
                <a:lnTo>
                  <a:pt x="114300" y="591892"/>
                </a:lnTo>
                <a:close/>
              </a:path>
              <a:path w="160020" h="628014">
                <a:moveTo>
                  <a:pt x="101600" y="6350"/>
                </a:moveTo>
                <a:lnTo>
                  <a:pt x="101600" y="591674"/>
                </a:lnTo>
                <a:lnTo>
                  <a:pt x="108013" y="602669"/>
                </a:lnTo>
                <a:lnTo>
                  <a:pt x="114300" y="591892"/>
                </a:lnTo>
                <a:lnTo>
                  <a:pt x="114300" y="12700"/>
                </a:lnTo>
                <a:lnTo>
                  <a:pt x="107950" y="12700"/>
                </a:lnTo>
                <a:lnTo>
                  <a:pt x="101600" y="6350"/>
                </a:lnTo>
                <a:close/>
              </a:path>
              <a:path w="160020" h="628014">
                <a:moveTo>
                  <a:pt x="111506" y="0"/>
                </a:moveTo>
                <a:lnTo>
                  <a:pt x="0" y="0"/>
                </a:lnTo>
                <a:lnTo>
                  <a:pt x="0" y="12700"/>
                </a:lnTo>
                <a:lnTo>
                  <a:pt x="101600" y="12700"/>
                </a:lnTo>
                <a:lnTo>
                  <a:pt x="101600" y="6350"/>
                </a:lnTo>
                <a:lnTo>
                  <a:pt x="114300" y="6350"/>
                </a:lnTo>
                <a:lnTo>
                  <a:pt x="114300" y="2794"/>
                </a:lnTo>
                <a:lnTo>
                  <a:pt x="111506" y="0"/>
                </a:lnTo>
                <a:close/>
              </a:path>
              <a:path w="160020" h="628014">
                <a:moveTo>
                  <a:pt x="114300" y="6350"/>
                </a:moveTo>
                <a:lnTo>
                  <a:pt x="101600" y="6350"/>
                </a:lnTo>
                <a:lnTo>
                  <a:pt x="107950" y="12700"/>
                </a:lnTo>
                <a:lnTo>
                  <a:pt x="114300" y="12700"/>
                </a:lnTo>
                <a:lnTo>
                  <a:pt x="1143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87879" y="3770376"/>
            <a:ext cx="4867275" cy="278765"/>
          </a:xfrm>
          <a:custGeom>
            <a:avLst/>
            <a:gdLst/>
            <a:ahLst/>
            <a:cxnLst/>
            <a:rect l="l" t="t" r="r" b="b"/>
            <a:pathLst>
              <a:path w="4867275" h="278764">
                <a:moveTo>
                  <a:pt x="88645" y="175387"/>
                </a:moveTo>
                <a:lnTo>
                  <a:pt x="0" y="227075"/>
                </a:lnTo>
                <a:lnTo>
                  <a:pt x="88645" y="278765"/>
                </a:lnTo>
                <a:lnTo>
                  <a:pt x="92456" y="277749"/>
                </a:lnTo>
                <a:lnTo>
                  <a:pt x="96012" y="271653"/>
                </a:lnTo>
                <a:lnTo>
                  <a:pt x="94995" y="267843"/>
                </a:lnTo>
                <a:lnTo>
                  <a:pt x="35995" y="233425"/>
                </a:lnTo>
                <a:lnTo>
                  <a:pt x="12700" y="233425"/>
                </a:lnTo>
                <a:lnTo>
                  <a:pt x="12700" y="220725"/>
                </a:lnTo>
                <a:lnTo>
                  <a:pt x="35995" y="220725"/>
                </a:lnTo>
                <a:lnTo>
                  <a:pt x="94995" y="186309"/>
                </a:lnTo>
                <a:lnTo>
                  <a:pt x="96012" y="182372"/>
                </a:lnTo>
                <a:lnTo>
                  <a:pt x="94233" y="179450"/>
                </a:lnTo>
                <a:lnTo>
                  <a:pt x="92456" y="176403"/>
                </a:lnTo>
                <a:lnTo>
                  <a:pt x="88645" y="175387"/>
                </a:lnTo>
                <a:close/>
              </a:path>
              <a:path w="4867275" h="278764">
                <a:moveTo>
                  <a:pt x="35995" y="220725"/>
                </a:moveTo>
                <a:lnTo>
                  <a:pt x="12700" y="220725"/>
                </a:lnTo>
                <a:lnTo>
                  <a:pt x="12700" y="233425"/>
                </a:lnTo>
                <a:lnTo>
                  <a:pt x="35995" y="233425"/>
                </a:lnTo>
                <a:lnTo>
                  <a:pt x="34471" y="232537"/>
                </a:lnTo>
                <a:lnTo>
                  <a:pt x="15747" y="232537"/>
                </a:lnTo>
                <a:lnTo>
                  <a:pt x="15747" y="221615"/>
                </a:lnTo>
                <a:lnTo>
                  <a:pt x="34471" y="221615"/>
                </a:lnTo>
                <a:lnTo>
                  <a:pt x="35995" y="220725"/>
                </a:lnTo>
                <a:close/>
              </a:path>
              <a:path w="4867275" h="278764">
                <a:moveTo>
                  <a:pt x="4854194" y="220725"/>
                </a:moveTo>
                <a:lnTo>
                  <a:pt x="35995" y="220725"/>
                </a:lnTo>
                <a:lnTo>
                  <a:pt x="25109" y="227075"/>
                </a:lnTo>
                <a:lnTo>
                  <a:pt x="35995" y="233425"/>
                </a:lnTo>
                <a:lnTo>
                  <a:pt x="4864100" y="233425"/>
                </a:lnTo>
                <a:lnTo>
                  <a:pt x="4866894" y="230505"/>
                </a:lnTo>
                <a:lnTo>
                  <a:pt x="4866894" y="227075"/>
                </a:lnTo>
                <a:lnTo>
                  <a:pt x="4854194" y="227075"/>
                </a:lnTo>
                <a:lnTo>
                  <a:pt x="4854194" y="220725"/>
                </a:lnTo>
                <a:close/>
              </a:path>
              <a:path w="4867275" h="278764">
                <a:moveTo>
                  <a:pt x="15747" y="221615"/>
                </a:moveTo>
                <a:lnTo>
                  <a:pt x="15747" y="232537"/>
                </a:lnTo>
                <a:lnTo>
                  <a:pt x="25109" y="227075"/>
                </a:lnTo>
                <a:lnTo>
                  <a:pt x="15747" y="221615"/>
                </a:lnTo>
                <a:close/>
              </a:path>
              <a:path w="4867275" h="278764">
                <a:moveTo>
                  <a:pt x="25109" y="227075"/>
                </a:moveTo>
                <a:lnTo>
                  <a:pt x="15747" y="232537"/>
                </a:lnTo>
                <a:lnTo>
                  <a:pt x="34471" y="232537"/>
                </a:lnTo>
                <a:lnTo>
                  <a:pt x="25109" y="227075"/>
                </a:lnTo>
                <a:close/>
              </a:path>
              <a:path w="4867275" h="278764">
                <a:moveTo>
                  <a:pt x="34471" y="221615"/>
                </a:moveTo>
                <a:lnTo>
                  <a:pt x="15747" y="221615"/>
                </a:lnTo>
                <a:lnTo>
                  <a:pt x="25109" y="227075"/>
                </a:lnTo>
                <a:lnTo>
                  <a:pt x="34471" y="221615"/>
                </a:lnTo>
                <a:close/>
              </a:path>
              <a:path w="4867275" h="278764">
                <a:moveTo>
                  <a:pt x="4866894" y="0"/>
                </a:moveTo>
                <a:lnTo>
                  <a:pt x="4854194" y="0"/>
                </a:lnTo>
                <a:lnTo>
                  <a:pt x="4854194" y="227075"/>
                </a:lnTo>
                <a:lnTo>
                  <a:pt x="4860544" y="220725"/>
                </a:lnTo>
                <a:lnTo>
                  <a:pt x="4866894" y="220725"/>
                </a:lnTo>
                <a:lnTo>
                  <a:pt x="4866894" y="0"/>
                </a:lnTo>
                <a:close/>
              </a:path>
              <a:path w="4867275" h="278764">
                <a:moveTo>
                  <a:pt x="4866894" y="220725"/>
                </a:moveTo>
                <a:lnTo>
                  <a:pt x="4860544" y="220725"/>
                </a:lnTo>
                <a:lnTo>
                  <a:pt x="4854194" y="227075"/>
                </a:lnTo>
                <a:lnTo>
                  <a:pt x="4866894" y="227075"/>
                </a:lnTo>
                <a:lnTo>
                  <a:pt x="4866894" y="220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2140" y="3769359"/>
            <a:ext cx="102108" cy="228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10485" y="1138555"/>
            <a:ext cx="3289935" cy="2872740"/>
          </a:xfrm>
          <a:custGeom>
            <a:avLst/>
            <a:gdLst/>
            <a:ahLst/>
            <a:cxnLst/>
            <a:rect l="l" t="t" r="r" b="b"/>
            <a:pathLst>
              <a:path w="3289935" h="2872740">
                <a:moveTo>
                  <a:pt x="3253558" y="45339"/>
                </a:moveTo>
                <a:lnTo>
                  <a:pt x="2793" y="45339"/>
                </a:lnTo>
                <a:lnTo>
                  <a:pt x="0" y="48133"/>
                </a:lnTo>
                <a:lnTo>
                  <a:pt x="0" y="2869819"/>
                </a:lnTo>
                <a:lnTo>
                  <a:pt x="2793" y="2872740"/>
                </a:lnTo>
                <a:lnTo>
                  <a:pt x="42925" y="2872740"/>
                </a:lnTo>
                <a:lnTo>
                  <a:pt x="42925" y="2866390"/>
                </a:lnTo>
                <a:lnTo>
                  <a:pt x="12700" y="2866390"/>
                </a:lnTo>
                <a:lnTo>
                  <a:pt x="6350" y="2860040"/>
                </a:lnTo>
                <a:lnTo>
                  <a:pt x="12700" y="2860040"/>
                </a:lnTo>
                <a:lnTo>
                  <a:pt x="12700" y="58039"/>
                </a:lnTo>
                <a:lnTo>
                  <a:pt x="6350" y="58039"/>
                </a:lnTo>
                <a:lnTo>
                  <a:pt x="12700" y="51689"/>
                </a:lnTo>
                <a:lnTo>
                  <a:pt x="3264444" y="51689"/>
                </a:lnTo>
                <a:lnTo>
                  <a:pt x="3253558" y="45339"/>
                </a:lnTo>
                <a:close/>
              </a:path>
              <a:path w="3289935" h="2872740">
                <a:moveTo>
                  <a:pt x="12700" y="2860040"/>
                </a:moveTo>
                <a:lnTo>
                  <a:pt x="6350" y="2860040"/>
                </a:lnTo>
                <a:lnTo>
                  <a:pt x="12700" y="2866390"/>
                </a:lnTo>
                <a:lnTo>
                  <a:pt x="12700" y="2860040"/>
                </a:lnTo>
                <a:close/>
              </a:path>
              <a:path w="3289935" h="2872740">
                <a:moveTo>
                  <a:pt x="42925" y="2860040"/>
                </a:moveTo>
                <a:lnTo>
                  <a:pt x="12700" y="2860040"/>
                </a:lnTo>
                <a:lnTo>
                  <a:pt x="12700" y="2866390"/>
                </a:lnTo>
                <a:lnTo>
                  <a:pt x="42925" y="2866390"/>
                </a:lnTo>
                <a:lnTo>
                  <a:pt x="42925" y="2860040"/>
                </a:lnTo>
                <a:close/>
              </a:path>
              <a:path w="3289935" h="2872740">
                <a:moveTo>
                  <a:pt x="3264444" y="51689"/>
                </a:moveTo>
                <a:lnTo>
                  <a:pt x="3197605" y="90678"/>
                </a:lnTo>
                <a:lnTo>
                  <a:pt x="3194685" y="92456"/>
                </a:lnTo>
                <a:lnTo>
                  <a:pt x="3193668" y="96266"/>
                </a:lnTo>
                <a:lnTo>
                  <a:pt x="3195319" y="99314"/>
                </a:lnTo>
                <a:lnTo>
                  <a:pt x="3197098" y="102362"/>
                </a:lnTo>
                <a:lnTo>
                  <a:pt x="3201035" y="103378"/>
                </a:lnTo>
                <a:lnTo>
                  <a:pt x="3278790" y="58039"/>
                </a:lnTo>
                <a:lnTo>
                  <a:pt x="3277108" y="58039"/>
                </a:lnTo>
                <a:lnTo>
                  <a:pt x="3277108" y="57150"/>
                </a:lnTo>
                <a:lnTo>
                  <a:pt x="3273805" y="57150"/>
                </a:lnTo>
                <a:lnTo>
                  <a:pt x="3264444" y="51689"/>
                </a:lnTo>
                <a:close/>
              </a:path>
              <a:path w="3289935" h="2872740">
                <a:moveTo>
                  <a:pt x="12700" y="51689"/>
                </a:moveTo>
                <a:lnTo>
                  <a:pt x="6350" y="58039"/>
                </a:lnTo>
                <a:lnTo>
                  <a:pt x="12700" y="58039"/>
                </a:lnTo>
                <a:lnTo>
                  <a:pt x="12700" y="51689"/>
                </a:lnTo>
                <a:close/>
              </a:path>
              <a:path w="3289935" h="2872740">
                <a:moveTo>
                  <a:pt x="3264444" y="51689"/>
                </a:moveTo>
                <a:lnTo>
                  <a:pt x="12700" y="51689"/>
                </a:lnTo>
                <a:lnTo>
                  <a:pt x="12700" y="58039"/>
                </a:lnTo>
                <a:lnTo>
                  <a:pt x="3253558" y="58039"/>
                </a:lnTo>
                <a:lnTo>
                  <a:pt x="3264444" y="51689"/>
                </a:lnTo>
                <a:close/>
              </a:path>
              <a:path w="3289935" h="2872740">
                <a:moveTo>
                  <a:pt x="3278790" y="45339"/>
                </a:moveTo>
                <a:lnTo>
                  <a:pt x="3277108" y="45339"/>
                </a:lnTo>
                <a:lnTo>
                  <a:pt x="3277108" y="58039"/>
                </a:lnTo>
                <a:lnTo>
                  <a:pt x="3278790" y="58039"/>
                </a:lnTo>
                <a:lnTo>
                  <a:pt x="3289680" y="51689"/>
                </a:lnTo>
                <a:lnTo>
                  <a:pt x="3278790" y="45339"/>
                </a:lnTo>
                <a:close/>
              </a:path>
              <a:path w="3289935" h="2872740">
                <a:moveTo>
                  <a:pt x="3273805" y="46228"/>
                </a:moveTo>
                <a:lnTo>
                  <a:pt x="3264444" y="51689"/>
                </a:lnTo>
                <a:lnTo>
                  <a:pt x="3273805" y="57150"/>
                </a:lnTo>
                <a:lnTo>
                  <a:pt x="3273805" y="46228"/>
                </a:lnTo>
                <a:close/>
              </a:path>
              <a:path w="3289935" h="2872740">
                <a:moveTo>
                  <a:pt x="3277108" y="46228"/>
                </a:moveTo>
                <a:lnTo>
                  <a:pt x="3273805" y="46228"/>
                </a:lnTo>
                <a:lnTo>
                  <a:pt x="3273805" y="57150"/>
                </a:lnTo>
                <a:lnTo>
                  <a:pt x="3277108" y="57150"/>
                </a:lnTo>
                <a:lnTo>
                  <a:pt x="3277108" y="46228"/>
                </a:lnTo>
                <a:close/>
              </a:path>
              <a:path w="3289935" h="2872740">
                <a:moveTo>
                  <a:pt x="3201035" y="0"/>
                </a:moveTo>
                <a:lnTo>
                  <a:pt x="3197098" y="1016"/>
                </a:lnTo>
                <a:lnTo>
                  <a:pt x="3195319" y="4064"/>
                </a:lnTo>
                <a:lnTo>
                  <a:pt x="3193668" y="7112"/>
                </a:lnTo>
                <a:lnTo>
                  <a:pt x="3194685" y="10922"/>
                </a:lnTo>
                <a:lnTo>
                  <a:pt x="3197605" y="12700"/>
                </a:lnTo>
                <a:lnTo>
                  <a:pt x="3264444" y="51689"/>
                </a:lnTo>
                <a:lnTo>
                  <a:pt x="3273805" y="46228"/>
                </a:lnTo>
                <a:lnTo>
                  <a:pt x="3277108" y="46228"/>
                </a:lnTo>
                <a:lnTo>
                  <a:pt x="3277108" y="45339"/>
                </a:lnTo>
                <a:lnTo>
                  <a:pt x="3278790" y="45339"/>
                </a:lnTo>
                <a:lnTo>
                  <a:pt x="3201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39711" y="1714245"/>
            <a:ext cx="2498725" cy="2428240"/>
          </a:xfrm>
          <a:custGeom>
            <a:avLst/>
            <a:gdLst/>
            <a:ahLst/>
            <a:cxnLst/>
            <a:rect l="l" t="t" r="r" b="b"/>
            <a:pathLst>
              <a:path w="2498725" h="2428240">
                <a:moveTo>
                  <a:pt x="2401824" y="2332990"/>
                </a:moveTo>
                <a:lnTo>
                  <a:pt x="2398776" y="2334767"/>
                </a:lnTo>
                <a:lnTo>
                  <a:pt x="2395855" y="2336672"/>
                </a:lnTo>
                <a:lnTo>
                  <a:pt x="2394839" y="2340610"/>
                </a:lnTo>
                <a:lnTo>
                  <a:pt x="2448306" y="2428112"/>
                </a:lnTo>
                <a:lnTo>
                  <a:pt x="2455321" y="2415540"/>
                </a:lnTo>
                <a:lnTo>
                  <a:pt x="2441702" y="2415540"/>
                </a:lnTo>
                <a:lnTo>
                  <a:pt x="2441702" y="2393045"/>
                </a:lnTo>
                <a:lnTo>
                  <a:pt x="2407539" y="2336927"/>
                </a:lnTo>
                <a:lnTo>
                  <a:pt x="2405634" y="2333879"/>
                </a:lnTo>
                <a:lnTo>
                  <a:pt x="2401824" y="2332990"/>
                </a:lnTo>
                <a:close/>
              </a:path>
              <a:path w="2498725" h="2428240">
                <a:moveTo>
                  <a:pt x="2441702" y="2393045"/>
                </a:moveTo>
                <a:lnTo>
                  <a:pt x="2441702" y="2415540"/>
                </a:lnTo>
                <a:lnTo>
                  <a:pt x="2454402" y="2415540"/>
                </a:lnTo>
                <a:lnTo>
                  <a:pt x="2454402" y="2412491"/>
                </a:lnTo>
                <a:lnTo>
                  <a:pt x="2442464" y="2412491"/>
                </a:lnTo>
                <a:lnTo>
                  <a:pt x="2447755" y="2402989"/>
                </a:lnTo>
                <a:lnTo>
                  <a:pt x="2441702" y="2393045"/>
                </a:lnTo>
                <a:close/>
              </a:path>
              <a:path w="2498725" h="2428240">
                <a:moveTo>
                  <a:pt x="2490978" y="2331211"/>
                </a:moveTo>
                <a:lnTo>
                  <a:pt x="2487168" y="2332354"/>
                </a:lnTo>
                <a:lnTo>
                  <a:pt x="2485390" y="2335403"/>
                </a:lnTo>
                <a:lnTo>
                  <a:pt x="2454402" y="2391053"/>
                </a:lnTo>
                <a:lnTo>
                  <a:pt x="2454402" y="2415540"/>
                </a:lnTo>
                <a:lnTo>
                  <a:pt x="2455321" y="2415540"/>
                </a:lnTo>
                <a:lnTo>
                  <a:pt x="2496566" y="2341626"/>
                </a:lnTo>
                <a:lnTo>
                  <a:pt x="2498217" y="2338578"/>
                </a:lnTo>
                <a:lnTo>
                  <a:pt x="2497201" y="2334641"/>
                </a:lnTo>
                <a:lnTo>
                  <a:pt x="2494026" y="2332990"/>
                </a:lnTo>
                <a:lnTo>
                  <a:pt x="2490978" y="2331211"/>
                </a:lnTo>
                <a:close/>
              </a:path>
              <a:path w="2498725" h="2428240">
                <a:moveTo>
                  <a:pt x="2447755" y="2402989"/>
                </a:moveTo>
                <a:lnTo>
                  <a:pt x="2442464" y="2412491"/>
                </a:lnTo>
                <a:lnTo>
                  <a:pt x="2453386" y="2412237"/>
                </a:lnTo>
                <a:lnTo>
                  <a:pt x="2447755" y="2402989"/>
                </a:lnTo>
                <a:close/>
              </a:path>
              <a:path w="2498725" h="2428240">
                <a:moveTo>
                  <a:pt x="2454402" y="2391053"/>
                </a:moveTo>
                <a:lnTo>
                  <a:pt x="2447755" y="2402989"/>
                </a:lnTo>
                <a:lnTo>
                  <a:pt x="2453386" y="2412237"/>
                </a:lnTo>
                <a:lnTo>
                  <a:pt x="2442464" y="2412491"/>
                </a:lnTo>
                <a:lnTo>
                  <a:pt x="2454402" y="2412491"/>
                </a:lnTo>
                <a:lnTo>
                  <a:pt x="2454402" y="2391053"/>
                </a:lnTo>
                <a:close/>
              </a:path>
              <a:path w="2498725" h="2428240">
                <a:moveTo>
                  <a:pt x="2441702" y="6350"/>
                </a:moveTo>
                <a:lnTo>
                  <a:pt x="2441702" y="2393045"/>
                </a:lnTo>
                <a:lnTo>
                  <a:pt x="2447755" y="2402989"/>
                </a:lnTo>
                <a:lnTo>
                  <a:pt x="2454402" y="2391053"/>
                </a:lnTo>
                <a:lnTo>
                  <a:pt x="2454402" y="12700"/>
                </a:lnTo>
                <a:lnTo>
                  <a:pt x="2448052" y="12700"/>
                </a:lnTo>
                <a:lnTo>
                  <a:pt x="2441702" y="6350"/>
                </a:lnTo>
                <a:close/>
              </a:path>
              <a:path w="2498725" h="2428240">
                <a:moveTo>
                  <a:pt x="2451481" y="0"/>
                </a:moveTo>
                <a:lnTo>
                  <a:pt x="0" y="0"/>
                </a:lnTo>
                <a:lnTo>
                  <a:pt x="0" y="12700"/>
                </a:lnTo>
                <a:lnTo>
                  <a:pt x="2441702" y="12700"/>
                </a:lnTo>
                <a:lnTo>
                  <a:pt x="2441702" y="6350"/>
                </a:lnTo>
                <a:lnTo>
                  <a:pt x="2454402" y="6350"/>
                </a:lnTo>
                <a:lnTo>
                  <a:pt x="2454402" y="2793"/>
                </a:lnTo>
                <a:lnTo>
                  <a:pt x="2451481" y="0"/>
                </a:lnTo>
                <a:close/>
              </a:path>
              <a:path w="2498725" h="2428240">
                <a:moveTo>
                  <a:pt x="2454402" y="6350"/>
                </a:moveTo>
                <a:lnTo>
                  <a:pt x="2441702" y="6350"/>
                </a:lnTo>
                <a:lnTo>
                  <a:pt x="2448052" y="12700"/>
                </a:lnTo>
                <a:lnTo>
                  <a:pt x="2454402" y="12700"/>
                </a:lnTo>
                <a:lnTo>
                  <a:pt x="2454402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84419" y="4148073"/>
            <a:ext cx="3904615" cy="137795"/>
          </a:xfrm>
          <a:custGeom>
            <a:avLst/>
            <a:gdLst/>
            <a:ahLst/>
            <a:cxnLst/>
            <a:rect l="l" t="t" r="r" b="b"/>
            <a:pathLst>
              <a:path w="3904615" h="137795">
                <a:moveTo>
                  <a:pt x="7111" y="41656"/>
                </a:moveTo>
                <a:lnTo>
                  <a:pt x="1015" y="45212"/>
                </a:lnTo>
                <a:lnTo>
                  <a:pt x="0" y="49021"/>
                </a:lnTo>
                <a:lnTo>
                  <a:pt x="51688" y="137668"/>
                </a:lnTo>
                <a:lnTo>
                  <a:pt x="59020" y="125094"/>
                </a:lnTo>
                <a:lnTo>
                  <a:pt x="45338" y="125094"/>
                </a:lnTo>
                <a:lnTo>
                  <a:pt x="45338" y="101672"/>
                </a:lnTo>
                <a:lnTo>
                  <a:pt x="10921" y="42671"/>
                </a:lnTo>
                <a:lnTo>
                  <a:pt x="7111" y="41656"/>
                </a:lnTo>
                <a:close/>
              </a:path>
              <a:path w="3904615" h="137795">
                <a:moveTo>
                  <a:pt x="45338" y="101672"/>
                </a:moveTo>
                <a:lnTo>
                  <a:pt x="45338" y="125094"/>
                </a:lnTo>
                <a:lnTo>
                  <a:pt x="58038" y="125094"/>
                </a:lnTo>
                <a:lnTo>
                  <a:pt x="58038" y="121919"/>
                </a:lnTo>
                <a:lnTo>
                  <a:pt x="46227" y="121919"/>
                </a:lnTo>
                <a:lnTo>
                  <a:pt x="51688" y="112558"/>
                </a:lnTo>
                <a:lnTo>
                  <a:pt x="45338" y="101672"/>
                </a:lnTo>
                <a:close/>
              </a:path>
              <a:path w="3904615" h="137795">
                <a:moveTo>
                  <a:pt x="96265" y="41656"/>
                </a:moveTo>
                <a:lnTo>
                  <a:pt x="92455" y="42671"/>
                </a:lnTo>
                <a:lnTo>
                  <a:pt x="58038" y="101672"/>
                </a:lnTo>
                <a:lnTo>
                  <a:pt x="58038" y="125094"/>
                </a:lnTo>
                <a:lnTo>
                  <a:pt x="59020" y="125094"/>
                </a:lnTo>
                <a:lnTo>
                  <a:pt x="103377" y="49021"/>
                </a:lnTo>
                <a:lnTo>
                  <a:pt x="102361" y="45212"/>
                </a:lnTo>
                <a:lnTo>
                  <a:pt x="96265" y="41656"/>
                </a:lnTo>
                <a:close/>
              </a:path>
              <a:path w="3904615" h="137795">
                <a:moveTo>
                  <a:pt x="51688" y="112558"/>
                </a:moveTo>
                <a:lnTo>
                  <a:pt x="46227" y="121919"/>
                </a:lnTo>
                <a:lnTo>
                  <a:pt x="57150" y="121919"/>
                </a:lnTo>
                <a:lnTo>
                  <a:pt x="51688" y="112558"/>
                </a:lnTo>
                <a:close/>
              </a:path>
              <a:path w="3904615" h="137795">
                <a:moveTo>
                  <a:pt x="58038" y="101672"/>
                </a:moveTo>
                <a:lnTo>
                  <a:pt x="51688" y="112558"/>
                </a:lnTo>
                <a:lnTo>
                  <a:pt x="57150" y="121919"/>
                </a:lnTo>
                <a:lnTo>
                  <a:pt x="58038" y="121919"/>
                </a:lnTo>
                <a:lnTo>
                  <a:pt x="58038" y="101672"/>
                </a:lnTo>
                <a:close/>
              </a:path>
              <a:path w="3904615" h="137795">
                <a:moveTo>
                  <a:pt x="3904106" y="0"/>
                </a:moveTo>
                <a:lnTo>
                  <a:pt x="48132" y="0"/>
                </a:lnTo>
                <a:lnTo>
                  <a:pt x="45338" y="2793"/>
                </a:lnTo>
                <a:lnTo>
                  <a:pt x="45338" y="101672"/>
                </a:lnTo>
                <a:lnTo>
                  <a:pt x="51688" y="112558"/>
                </a:lnTo>
                <a:lnTo>
                  <a:pt x="58038" y="101672"/>
                </a:lnTo>
                <a:lnTo>
                  <a:pt x="58038" y="12700"/>
                </a:lnTo>
                <a:lnTo>
                  <a:pt x="51688" y="12700"/>
                </a:lnTo>
                <a:lnTo>
                  <a:pt x="58038" y="6350"/>
                </a:lnTo>
                <a:lnTo>
                  <a:pt x="3904106" y="6350"/>
                </a:lnTo>
                <a:lnTo>
                  <a:pt x="3904106" y="0"/>
                </a:lnTo>
                <a:close/>
              </a:path>
              <a:path w="3904615" h="137795">
                <a:moveTo>
                  <a:pt x="58038" y="6350"/>
                </a:moveTo>
                <a:lnTo>
                  <a:pt x="51688" y="12700"/>
                </a:lnTo>
                <a:lnTo>
                  <a:pt x="58038" y="12700"/>
                </a:lnTo>
                <a:lnTo>
                  <a:pt x="58038" y="6350"/>
                </a:lnTo>
                <a:close/>
              </a:path>
              <a:path w="3904615" h="137795">
                <a:moveTo>
                  <a:pt x="3904106" y="6350"/>
                </a:moveTo>
                <a:lnTo>
                  <a:pt x="58038" y="6350"/>
                </a:lnTo>
                <a:lnTo>
                  <a:pt x="58038" y="12700"/>
                </a:lnTo>
                <a:lnTo>
                  <a:pt x="3904106" y="12700"/>
                </a:lnTo>
                <a:lnTo>
                  <a:pt x="3904106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84419" y="4835652"/>
            <a:ext cx="103505" cy="674370"/>
          </a:xfrm>
          <a:custGeom>
            <a:avLst/>
            <a:gdLst/>
            <a:ahLst/>
            <a:cxnLst/>
            <a:rect l="l" t="t" r="r" b="b"/>
            <a:pathLst>
              <a:path w="103504" h="674370">
                <a:moveTo>
                  <a:pt x="7111" y="577850"/>
                </a:moveTo>
                <a:lnTo>
                  <a:pt x="1015" y="581406"/>
                </a:lnTo>
                <a:lnTo>
                  <a:pt x="0" y="585343"/>
                </a:lnTo>
                <a:lnTo>
                  <a:pt x="1777" y="588264"/>
                </a:lnTo>
                <a:lnTo>
                  <a:pt x="51688" y="673862"/>
                </a:lnTo>
                <a:lnTo>
                  <a:pt x="59020" y="661289"/>
                </a:lnTo>
                <a:lnTo>
                  <a:pt x="45338" y="661289"/>
                </a:lnTo>
                <a:lnTo>
                  <a:pt x="45338" y="637866"/>
                </a:lnTo>
                <a:lnTo>
                  <a:pt x="10921" y="578866"/>
                </a:lnTo>
                <a:lnTo>
                  <a:pt x="7111" y="577850"/>
                </a:lnTo>
                <a:close/>
              </a:path>
              <a:path w="103504" h="674370">
                <a:moveTo>
                  <a:pt x="45338" y="637866"/>
                </a:moveTo>
                <a:lnTo>
                  <a:pt x="45338" y="661289"/>
                </a:lnTo>
                <a:lnTo>
                  <a:pt x="58038" y="661289"/>
                </a:lnTo>
                <a:lnTo>
                  <a:pt x="58038" y="658114"/>
                </a:lnTo>
                <a:lnTo>
                  <a:pt x="46227" y="658114"/>
                </a:lnTo>
                <a:lnTo>
                  <a:pt x="51688" y="648752"/>
                </a:lnTo>
                <a:lnTo>
                  <a:pt x="45338" y="637866"/>
                </a:lnTo>
                <a:close/>
              </a:path>
              <a:path w="103504" h="674370">
                <a:moveTo>
                  <a:pt x="96265" y="577850"/>
                </a:moveTo>
                <a:lnTo>
                  <a:pt x="92455" y="578866"/>
                </a:lnTo>
                <a:lnTo>
                  <a:pt x="58038" y="637866"/>
                </a:lnTo>
                <a:lnTo>
                  <a:pt x="58038" y="661289"/>
                </a:lnTo>
                <a:lnTo>
                  <a:pt x="59020" y="661289"/>
                </a:lnTo>
                <a:lnTo>
                  <a:pt x="101600" y="588264"/>
                </a:lnTo>
                <a:lnTo>
                  <a:pt x="103377" y="585343"/>
                </a:lnTo>
                <a:lnTo>
                  <a:pt x="102361" y="581406"/>
                </a:lnTo>
                <a:lnTo>
                  <a:pt x="96265" y="577850"/>
                </a:lnTo>
                <a:close/>
              </a:path>
              <a:path w="103504" h="674370">
                <a:moveTo>
                  <a:pt x="51688" y="648752"/>
                </a:moveTo>
                <a:lnTo>
                  <a:pt x="46227" y="658114"/>
                </a:lnTo>
                <a:lnTo>
                  <a:pt x="57150" y="658114"/>
                </a:lnTo>
                <a:lnTo>
                  <a:pt x="51688" y="648752"/>
                </a:lnTo>
                <a:close/>
              </a:path>
              <a:path w="103504" h="674370">
                <a:moveTo>
                  <a:pt x="58038" y="637866"/>
                </a:moveTo>
                <a:lnTo>
                  <a:pt x="51688" y="648752"/>
                </a:lnTo>
                <a:lnTo>
                  <a:pt x="57150" y="658114"/>
                </a:lnTo>
                <a:lnTo>
                  <a:pt x="58038" y="658114"/>
                </a:lnTo>
                <a:lnTo>
                  <a:pt x="58038" y="637866"/>
                </a:lnTo>
                <a:close/>
              </a:path>
              <a:path w="103504" h="674370">
                <a:moveTo>
                  <a:pt x="58038" y="0"/>
                </a:moveTo>
                <a:lnTo>
                  <a:pt x="45338" y="0"/>
                </a:lnTo>
                <a:lnTo>
                  <a:pt x="45338" y="637866"/>
                </a:lnTo>
                <a:lnTo>
                  <a:pt x="51688" y="648752"/>
                </a:lnTo>
                <a:lnTo>
                  <a:pt x="58038" y="637866"/>
                </a:lnTo>
                <a:lnTo>
                  <a:pt x="580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39711" y="4554982"/>
            <a:ext cx="1656714" cy="1007110"/>
          </a:xfrm>
          <a:custGeom>
            <a:avLst/>
            <a:gdLst/>
            <a:ahLst/>
            <a:cxnLst/>
            <a:rect l="l" t="t" r="r" b="b"/>
            <a:pathLst>
              <a:path w="1656715" h="1007110">
                <a:moveTo>
                  <a:pt x="1630988" y="955357"/>
                </a:moveTo>
                <a:lnTo>
                  <a:pt x="1561211" y="996061"/>
                </a:lnTo>
                <a:lnTo>
                  <a:pt x="1560195" y="999998"/>
                </a:lnTo>
                <a:lnTo>
                  <a:pt x="1563751" y="1006094"/>
                </a:lnTo>
                <a:lnTo>
                  <a:pt x="1567561" y="1007110"/>
                </a:lnTo>
                <a:lnTo>
                  <a:pt x="1645316" y="961771"/>
                </a:lnTo>
                <a:lnTo>
                  <a:pt x="1643634" y="961771"/>
                </a:lnTo>
                <a:lnTo>
                  <a:pt x="1643634" y="960882"/>
                </a:lnTo>
                <a:lnTo>
                  <a:pt x="1640459" y="960882"/>
                </a:lnTo>
                <a:lnTo>
                  <a:pt x="1630988" y="955357"/>
                </a:lnTo>
                <a:close/>
              </a:path>
              <a:path w="1656715" h="1007110">
                <a:moveTo>
                  <a:pt x="821690" y="6350"/>
                </a:moveTo>
                <a:lnTo>
                  <a:pt x="821690" y="958850"/>
                </a:lnTo>
                <a:lnTo>
                  <a:pt x="824611" y="961771"/>
                </a:lnTo>
                <a:lnTo>
                  <a:pt x="1619993" y="961771"/>
                </a:lnTo>
                <a:lnTo>
                  <a:pt x="1630879" y="955421"/>
                </a:lnTo>
                <a:lnTo>
                  <a:pt x="834390" y="955421"/>
                </a:lnTo>
                <a:lnTo>
                  <a:pt x="828040" y="949071"/>
                </a:lnTo>
                <a:lnTo>
                  <a:pt x="834390" y="949071"/>
                </a:lnTo>
                <a:lnTo>
                  <a:pt x="834390" y="12700"/>
                </a:lnTo>
                <a:lnTo>
                  <a:pt x="828040" y="12700"/>
                </a:lnTo>
                <a:lnTo>
                  <a:pt x="821690" y="6350"/>
                </a:lnTo>
                <a:close/>
              </a:path>
              <a:path w="1656715" h="1007110">
                <a:moveTo>
                  <a:pt x="1645344" y="949071"/>
                </a:moveTo>
                <a:lnTo>
                  <a:pt x="1643634" y="949071"/>
                </a:lnTo>
                <a:lnTo>
                  <a:pt x="1643634" y="961771"/>
                </a:lnTo>
                <a:lnTo>
                  <a:pt x="1645316" y="961771"/>
                </a:lnTo>
                <a:lnTo>
                  <a:pt x="1656207" y="955421"/>
                </a:lnTo>
                <a:lnTo>
                  <a:pt x="1645344" y="949071"/>
                </a:lnTo>
                <a:close/>
              </a:path>
              <a:path w="1656715" h="1007110">
                <a:moveTo>
                  <a:pt x="1640459" y="949833"/>
                </a:moveTo>
                <a:lnTo>
                  <a:pt x="1630988" y="955357"/>
                </a:lnTo>
                <a:lnTo>
                  <a:pt x="1640459" y="960882"/>
                </a:lnTo>
                <a:lnTo>
                  <a:pt x="1640459" y="949833"/>
                </a:lnTo>
                <a:close/>
              </a:path>
              <a:path w="1656715" h="1007110">
                <a:moveTo>
                  <a:pt x="1643634" y="949833"/>
                </a:moveTo>
                <a:lnTo>
                  <a:pt x="1640459" y="949833"/>
                </a:lnTo>
                <a:lnTo>
                  <a:pt x="1640459" y="960882"/>
                </a:lnTo>
                <a:lnTo>
                  <a:pt x="1643634" y="960882"/>
                </a:lnTo>
                <a:lnTo>
                  <a:pt x="1643634" y="949833"/>
                </a:lnTo>
                <a:close/>
              </a:path>
              <a:path w="1656715" h="1007110">
                <a:moveTo>
                  <a:pt x="834390" y="949071"/>
                </a:moveTo>
                <a:lnTo>
                  <a:pt x="828040" y="949071"/>
                </a:lnTo>
                <a:lnTo>
                  <a:pt x="834390" y="955421"/>
                </a:lnTo>
                <a:lnTo>
                  <a:pt x="834390" y="949071"/>
                </a:lnTo>
                <a:close/>
              </a:path>
              <a:path w="1656715" h="1007110">
                <a:moveTo>
                  <a:pt x="1620211" y="949071"/>
                </a:moveTo>
                <a:lnTo>
                  <a:pt x="834390" y="949071"/>
                </a:lnTo>
                <a:lnTo>
                  <a:pt x="834390" y="955421"/>
                </a:lnTo>
                <a:lnTo>
                  <a:pt x="1630879" y="955421"/>
                </a:lnTo>
                <a:lnTo>
                  <a:pt x="1620211" y="949071"/>
                </a:lnTo>
                <a:close/>
              </a:path>
              <a:path w="1656715" h="1007110">
                <a:moveTo>
                  <a:pt x="1567561" y="903605"/>
                </a:moveTo>
                <a:lnTo>
                  <a:pt x="1563751" y="904621"/>
                </a:lnTo>
                <a:lnTo>
                  <a:pt x="1560195" y="910717"/>
                </a:lnTo>
                <a:lnTo>
                  <a:pt x="1561211" y="914654"/>
                </a:lnTo>
                <a:lnTo>
                  <a:pt x="1630988" y="955357"/>
                </a:lnTo>
                <a:lnTo>
                  <a:pt x="1640459" y="949833"/>
                </a:lnTo>
                <a:lnTo>
                  <a:pt x="1643634" y="949833"/>
                </a:lnTo>
                <a:lnTo>
                  <a:pt x="1643634" y="949071"/>
                </a:lnTo>
                <a:lnTo>
                  <a:pt x="1645344" y="949071"/>
                </a:lnTo>
                <a:lnTo>
                  <a:pt x="1567561" y="903605"/>
                </a:lnTo>
                <a:close/>
              </a:path>
              <a:path w="1656715" h="1007110">
                <a:moveTo>
                  <a:pt x="831596" y="0"/>
                </a:moveTo>
                <a:lnTo>
                  <a:pt x="0" y="0"/>
                </a:lnTo>
                <a:lnTo>
                  <a:pt x="0" y="12700"/>
                </a:lnTo>
                <a:lnTo>
                  <a:pt x="821690" y="12700"/>
                </a:lnTo>
                <a:lnTo>
                  <a:pt x="821690" y="6350"/>
                </a:lnTo>
                <a:lnTo>
                  <a:pt x="834390" y="6350"/>
                </a:lnTo>
                <a:lnTo>
                  <a:pt x="834390" y="2794"/>
                </a:lnTo>
                <a:lnTo>
                  <a:pt x="831596" y="0"/>
                </a:lnTo>
                <a:close/>
              </a:path>
              <a:path w="1656715" h="1007110">
                <a:moveTo>
                  <a:pt x="834390" y="6350"/>
                </a:moveTo>
                <a:lnTo>
                  <a:pt x="821690" y="6350"/>
                </a:lnTo>
                <a:lnTo>
                  <a:pt x="828040" y="12700"/>
                </a:lnTo>
                <a:lnTo>
                  <a:pt x="834390" y="12700"/>
                </a:lnTo>
                <a:lnTo>
                  <a:pt x="83439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40023" y="5942076"/>
            <a:ext cx="2202815" cy="372110"/>
          </a:xfrm>
          <a:custGeom>
            <a:avLst/>
            <a:gdLst/>
            <a:ahLst/>
            <a:cxnLst/>
            <a:rect l="l" t="t" r="r" b="b"/>
            <a:pathLst>
              <a:path w="2202815" h="372110">
                <a:moveTo>
                  <a:pt x="88646" y="268262"/>
                </a:moveTo>
                <a:lnTo>
                  <a:pt x="0" y="319963"/>
                </a:lnTo>
                <a:lnTo>
                  <a:pt x="88646" y="371665"/>
                </a:lnTo>
                <a:lnTo>
                  <a:pt x="92455" y="370649"/>
                </a:lnTo>
                <a:lnTo>
                  <a:pt x="96012" y="364591"/>
                </a:lnTo>
                <a:lnTo>
                  <a:pt x="94996" y="360705"/>
                </a:lnTo>
                <a:lnTo>
                  <a:pt x="36038" y="326313"/>
                </a:lnTo>
                <a:lnTo>
                  <a:pt x="12573" y="326313"/>
                </a:lnTo>
                <a:lnTo>
                  <a:pt x="12573" y="313613"/>
                </a:lnTo>
                <a:lnTo>
                  <a:pt x="36044" y="313613"/>
                </a:lnTo>
                <a:lnTo>
                  <a:pt x="94996" y="279234"/>
                </a:lnTo>
                <a:lnTo>
                  <a:pt x="96012" y="275348"/>
                </a:lnTo>
                <a:lnTo>
                  <a:pt x="92455" y="269290"/>
                </a:lnTo>
                <a:lnTo>
                  <a:pt x="88646" y="268262"/>
                </a:lnTo>
                <a:close/>
              </a:path>
              <a:path w="2202815" h="372110">
                <a:moveTo>
                  <a:pt x="36044" y="313613"/>
                </a:moveTo>
                <a:lnTo>
                  <a:pt x="12573" y="313613"/>
                </a:lnTo>
                <a:lnTo>
                  <a:pt x="12573" y="326313"/>
                </a:lnTo>
                <a:lnTo>
                  <a:pt x="36038" y="326313"/>
                </a:lnTo>
                <a:lnTo>
                  <a:pt x="34558" y="325450"/>
                </a:lnTo>
                <a:lnTo>
                  <a:pt x="15748" y="325450"/>
                </a:lnTo>
                <a:lnTo>
                  <a:pt x="15748" y="314477"/>
                </a:lnTo>
                <a:lnTo>
                  <a:pt x="34563" y="314477"/>
                </a:lnTo>
                <a:lnTo>
                  <a:pt x="36044" y="313613"/>
                </a:lnTo>
                <a:close/>
              </a:path>
              <a:path w="2202815" h="372110">
                <a:moveTo>
                  <a:pt x="2189861" y="313613"/>
                </a:moveTo>
                <a:lnTo>
                  <a:pt x="36044" y="313613"/>
                </a:lnTo>
                <a:lnTo>
                  <a:pt x="25154" y="319964"/>
                </a:lnTo>
                <a:lnTo>
                  <a:pt x="36038" y="326313"/>
                </a:lnTo>
                <a:lnTo>
                  <a:pt x="2199766" y="326313"/>
                </a:lnTo>
                <a:lnTo>
                  <a:pt x="2202561" y="323469"/>
                </a:lnTo>
                <a:lnTo>
                  <a:pt x="2202561" y="319963"/>
                </a:lnTo>
                <a:lnTo>
                  <a:pt x="2189861" y="319963"/>
                </a:lnTo>
                <a:lnTo>
                  <a:pt x="2189861" y="313613"/>
                </a:lnTo>
                <a:close/>
              </a:path>
              <a:path w="2202815" h="372110">
                <a:moveTo>
                  <a:pt x="15748" y="314477"/>
                </a:moveTo>
                <a:lnTo>
                  <a:pt x="15748" y="325450"/>
                </a:lnTo>
                <a:lnTo>
                  <a:pt x="25154" y="319964"/>
                </a:lnTo>
                <a:lnTo>
                  <a:pt x="15748" y="314477"/>
                </a:lnTo>
                <a:close/>
              </a:path>
              <a:path w="2202815" h="372110">
                <a:moveTo>
                  <a:pt x="25154" y="319964"/>
                </a:moveTo>
                <a:lnTo>
                  <a:pt x="15748" y="325450"/>
                </a:lnTo>
                <a:lnTo>
                  <a:pt x="34558" y="325450"/>
                </a:lnTo>
                <a:lnTo>
                  <a:pt x="25154" y="319964"/>
                </a:lnTo>
                <a:close/>
              </a:path>
              <a:path w="2202815" h="372110">
                <a:moveTo>
                  <a:pt x="34563" y="314477"/>
                </a:moveTo>
                <a:lnTo>
                  <a:pt x="15748" y="314477"/>
                </a:lnTo>
                <a:lnTo>
                  <a:pt x="25155" y="319963"/>
                </a:lnTo>
                <a:lnTo>
                  <a:pt x="34563" y="314477"/>
                </a:lnTo>
                <a:close/>
              </a:path>
              <a:path w="2202815" h="372110">
                <a:moveTo>
                  <a:pt x="2202561" y="0"/>
                </a:moveTo>
                <a:lnTo>
                  <a:pt x="2189861" y="0"/>
                </a:lnTo>
                <a:lnTo>
                  <a:pt x="2189861" y="319963"/>
                </a:lnTo>
                <a:lnTo>
                  <a:pt x="2196211" y="313613"/>
                </a:lnTo>
                <a:lnTo>
                  <a:pt x="2202561" y="313613"/>
                </a:lnTo>
                <a:lnTo>
                  <a:pt x="2202561" y="0"/>
                </a:lnTo>
                <a:close/>
              </a:path>
              <a:path w="2202815" h="372110">
                <a:moveTo>
                  <a:pt x="2202561" y="313613"/>
                </a:moveTo>
                <a:lnTo>
                  <a:pt x="2196211" y="313613"/>
                </a:lnTo>
                <a:lnTo>
                  <a:pt x="2189861" y="319963"/>
                </a:lnTo>
                <a:lnTo>
                  <a:pt x="2202561" y="319963"/>
                </a:lnTo>
                <a:lnTo>
                  <a:pt x="2202561" y="313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38500" y="4090542"/>
            <a:ext cx="2233930" cy="2218690"/>
          </a:xfrm>
          <a:custGeom>
            <a:avLst/>
            <a:gdLst/>
            <a:ahLst/>
            <a:cxnLst/>
            <a:rect l="l" t="t" r="r" b="b"/>
            <a:pathLst>
              <a:path w="2233929" h="2218690">
                <a:moveTo>
                  <a:pt x="12700" y="2205583"/>
                </a:moveTo>
                <a:lnTo>
                  <a:pt x="6350" y="2205583"/>
                </a:lnTo>
                <a:lnTo>
                  <a:pt x="1524" y="2210409"/>
                </a:lnTo>
                <a:lnTo>
                  <a:pt x="1524" y="2218283"/>
                </a:lnTo>
                <a:lnTo>
                  <a:pt x="9779" y="2218283"/>
                </a:lnTo>
                <a:lnTo>
                  <a:pt x="12700" y="2215438"/>
                </a:lnTo>
                <a:lnTo>
                  <a:pt x="12700" y="2205583"/>
                </a:lnTo>
                <a:close/>
              </a:path>
              <a:path w="2233929" h="2218690">
                <a:moveTo>
                  <a:pt x="2197807" y="45338"/>
                </a:moveTo>
                <a:lnTo>
                  <a:pt x="2793" y="45338"/>
                </a:lnTo>
                <a:lnTo>
                  <a:pt x="0" y="48132"/>
                </a:lnTo>
                <a:lnTo>
                  <a:pt x="0" y="2211933"/>
                </a:lnTo>
                <a:lnTo>
                  <a:pt x="1524" y="2210409"/>
                </a:lnTo>
                <a:lnTo>
                  <a:pt x="1524" y="2205583"/>
                </a:lnTo>
                <a:lnTo>
                  <a:pt x="12700" y="2205583"/>
                </a:lnTo>
                <a:lnTo>
                  <a:pt x="12700" y="58038"/>
                </a:lnTo>
                <a:lnTo>
                  <a:pt x="6350" y="58038"/>
                </a:lnTo>
                <a:lnTo>
                  <a:pt x="12700" y="51688"/>
                </a:lnTo>
                <a:lnTo>
                  <a:pt x="2208693" y="51688"/>
                </a:lnTo>
                <a:lnTo>
                  <a:pt x="2197807" y="45338"/>
                </a:lnTo>
                <a:close/>
              </a:path>
              <a:path w="2233929" h="2218690">
                <a:moveTo>
                  <a:pt x="6350" y="2205583"/>
                </a:moveTo>
                <a:lnTo>
                  <a:pt x="1524" y="2205583"/>
                </a:lnTo>
                <a:lnTo>
                  <a:pt x="1524" y="2210409"/>
                </a:lnTo>
                <a:lnTo>
                  <a:pt x="6350" y="2205583"/>
                </a:lnTo>
                <a:close/>
              </a:path>
              <a:path w="2233929" h="2218690">
                <a:moveTo>
                  <a:pt x="2208693" y="51688"/>
                </a:moveTo>
                <a:lnTo>
                  <a:pt x="2138807" y="92455"/>
                </a:lnTo>
                <a:lnTo>
                  <a:pt x="2137791" y="96265"/>
                </a:lnTo>
                <a:lnTo>
                  <a:pt x="2139569" y="99313"/>
                </a:lnTo>
                <a:lnTo>
                  <a:pt x="2141220" y="102361"/>
                </a:lnTo>
                <a:lnTo>
                  <a:pt x="2145157" y="103377"/>
                </a:lnTo>
                <a:lnTo>
                  <a:pt x="2222912" y="58038"/>
                </a:lnTo>
                <a:lnTo>
                  <a:pt x="2221229" y="58038"/>
                </a:lnTo>
                <a:lnTo>
                  <a:pt x="2221229" y="57149"/>
                </a:lnTo>
                <a:lnTo>
                  <a:pt x="2218054" y="57149"/>
                </a:lnTo>
                <a:lnTo>
                  <a:pt x="2208693" y="51688"/>
                </a:lnTo>
                <a:close/>
              </a:path>
              <a:path w="2233929" h="2218690">
                <a:moveTo>
                  <a:pt x="12700" y="51688"/>
                </a:moveTo>
                <a:lnTo>
                  <a:pt x="6350" y="58038"/>
                </a:lnTo>
                <a:lnTo>
                  <a:pt x="12700" y="58038"/>
                </a:lnTo>
                <a:lnTo>
                  <a:pt x="12700" y="51688"/>
                </a:lnTo>
                <a:close/>
              </a:path>
              <a:path w="2233929" h="2218690">
                <a:moveTo>
                  <a:pt x="2208693" y="51688"/>
                </a:moveTo>
                <a:lnTo>
                  <a:pt x="12700" y="51688"/>
                </a:lnTo>
                <a:lnTo>
                  <a:pt x="12700" y="58038"/>
                </a:lnTo>
                <a:lnTo>
                  <a:pt x="2197807" y="58038"/>
                </a:lnTo>
                <a:lnTo>
                  <a:pt x="2208693" y="51688"/>
                </a:lnTo>
                <a:close/>
              </a:path>
              <a:path w="2233929" h="2218690">
                <a:moveTo>
                  <a:pt x="2222912" y="45338"/>
                </a:moveTo>
                <a:lnTo>
                  <a:pt x="2221229" y="45338"/>
                </a:lnTo>
                <a:lnTo>
                  <a:pt x="2221229" y="58038"/>
                </a:lnTo>
                <a:lnTo>
                  <a:pt x="2222912" y="58038"/>
                </a:lnTo>
                <a:lnTo>
                  <a:pt x="2233803" y="51688"/>
                </a:lnTo>
                <a:lnTo>
                  <a:pt x="2222912" y="45338"/>
                </a:lnTo>
                <a:close/>
              </a:path>
              <a:path w="2233929" h="2218690">
                <a:moveTo>
                  <a:pt x="2218054" y="46227"/>
                </a:moveTo>
                <a:lnTo>
                  <a:pt x="2208693" y="51688"/>
                </a:lnTo>
                <a:lnTo>
                  <a:pt x="2218054" y="57149"/>
                </a:lnTo>
                <a:lnTo>
                  <a:pt x="2218054" y="46227"/>
                </a:lnTo>
                <a:close/>
              </a:path>
              <a:path w="2233929" h="2218690">
                <a:moveTo>
                  <a:pt x="2221229" y="46227"/>
                </a:moveTo>
                <a:lnTo>
                  <a:pt x="2218054" y="46227"/>
                </a:lnTo>
                <a:lnTo>
                  <a:pt x="2218054" y="57149"/>
                </a:lnTo>
                <a:lnTo>
                  <a:pt x="2221229" y="57149"/>
                </a:lnTo>
                <a:lnTo>
                  <a:pt x="2221229" y="46227"/>
                </a:lnTo>
                <a:close/>
              </a:path>
              <a:path w="2233929" h="2218690">
                <a:moveTo>
                  <a:pt x="2145157" y="0"/>
                </a:moveTo>
                <a:lnTo>
                  <a:pt x="2141220" y="1015"/>
                </a:lnTo>
                <a:lnTo>
                  <a:pt x="2139569" y="4063"/>
                </a:lnTo>
                <a:lnTo>
                  <a:pt x="2137791" y="7111"/>
                </a:lnTo>
                <a:lnTo>
                  <a:pt x="2138807" y="10921"/>
                </a:lnTo>
                <a:lnTo>
                  <a:pt x="2208693" y="51688"/>
                </a:lnTo>
                <a:lnTo>
                  <a:pt x="2218054" y="46227"/>
                </a:lnTo>
                <a:lnTo>
                  <a:pt x="2221229" y="46227"/>
                </a:lnTo>
                <a:lnTo>
                  <a:pt x="2221229" y="45338"/>
                </a:lnTo>
                <a:lnTo>
                  <a:pt x="2222912" y="45338"/>
                </a:lnTo>
                <a:lnTo>
                  <a:pt x="21451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813553" y="1528698"/>
            <a:ext cx="1621155" cy="154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683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楷体"/>
                <a:cs typeface="楷体"/>
              </a:rPr>
              <a:t>从输入中获取一个</a:t>
            </a:r>
            <a:endParaRPr sz="1200">
              <a:latin typeface="楷体"/>
              <a:cs typeface="楷体"/>
            </a:endParaRPr>
          </a:p>
          <a:p>
            <a:pPr algn="ctr" marR="367665">
              <a:lnSpc>
                <a:spcPct val="100000"/>
              </a:lnSpc>
            </a:pPr>
            <a:r>
              <a:rPr dirty="0" sz="1200" spc="-10" b="1">
                <a:latin typeface="楷体"/>
                <a:cs typeface="楷体"/>
              </a:rPr>
              <a:t>符号</a:t>
            </a:r>
            <a:endParaRPr sz="12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894715">
              <a:lnSpc>
                <a:spcPct val="100000"/>
              </a:lnSpc>
            </a:pPr>
            <a:r>
              <a:rPr dirty="0" sz="1400" b="1">
                <a:latin typeface="微软雅黑"/>
                <a:cs typeface="微软雅黑"/>
              </a:rPr>
              <a:t>不是等号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algn="ctr" marL="12700" marR="3810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楷体"/>
                <a:cs typeface="楷体"/>
              </a:rPr>
              <a:t>是否为数据或操作 </a:t>
            </a:r>
            <a:r>
              <a:rPr dirty="0" sz="1200" spc="-5" b="1">
                <a:latin typeface="楷体"/>
                <a:cs typeface="楷体"/>
              </a:rPr>
              <a:t>符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6991857" y="1288795"/>
            <a:ext cx="5607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是等号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39459" y="5178044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不为空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47713" y="4457827"/>
            <a:ext cx="203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微软雅黑"/>
                <a:cs typeface="微软雅黑"/>
              </a:rPr>
              <a:t>空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62909" y="3088970"/>
            <a:ext cx="3822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数据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63867" y="3088970"/>
            <a:ext cx="3822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符号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511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新的自定义类型：枚举类型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52499"/>
            <a:ext cx="11001375" cy="217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为了使程序具有更好的扩展</a:t>
            </a:r>
            <a:r>
              <a:rPr dirty="0" sz="3200" spc="-15" b="1">
                <a:latin typeface="宋体"/>
                <a:cs typeface="宋体"/>
              </a:rPr>
              <a:t>性</a:t>
            </a:r>
            <a:r>
              <a:rPr dirty="0" sz="3200" b="1">
                <a:latin typeface="宋体"/>
                <a:cs typeface="宋体"/>
              </a:rPr>
              <a:t>，本</a:t>
            </a:r>
            <a:r>
              <a:rPr dirty="0" sz="3200" spc="-15" b="1">
                <a:latin typeface="宋体"/>
                <a:cs typeface="宋体"/>
              </a:rPr>
              <a:t>问</a:t>
            </a:r>
            <a:r>
              <a:rPr dirty="0" sz="3200" b="1">
                <a:latin typeface="宋体"/>
                <a:cs typeface="宋体"/>
              </a:rPr>
              <a:t>题实</a:t>
            </a:r>
            <a:r>
              <a:rPr dirty="0" sz="3200" spc="-15" b="1">
                <a:latin typeface="宋体"/>
                <a:cs typeface="宋体"/>
              </a:rPr>
              <a:t>现</a:t>
            </a:r>
            <a:r>
              <a:rPr dirty="0" sz="3200" b="1">
                <a:latin typeface="宋体"/>
                <a:cs typeface="宋体"/>
              </a:rPr>
              <a:t>中用到了</a:t>
            </a: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枚举</a:t>
            </a:r>
            <a:r>
              <a:rPr dirty="0" sz="3200" spc="-10" b="1">
                <a:latin typeface="宋体"/>
                <a:cs typeface="宋体"/>
              </a:rPr>
              <a:t>类 </a:t>
            </a:r>
            <a:r>
              <a:rPr dirty="0" sz="3200" spc="-10" b="1">
                <a:latin typeface="宋体"/>
                <a:cs typeface="宋体"/>
              </a:rPr>
              <a:t>型</a:t>
            </a:r>
            <a:endParaRPr sz="32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38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spc="-5" b="1">
                <a:latin typeface="宋体"/>
                <a:cs typeface="宋体"/>
              </a:rPr>
              <a:t>枚举型变量的取值仅限</a:t>
            </a:r>
            <a:r>
              <a:rPr dirty="0" sz="3200" b="1">
                <a:latin typeface="宋体"/>
                <a:cs typeface="宋体"/>
              </a:rPr>
              <a:t>于</a:t>
            </a:r>
            <a:r>
              <a:rPr dirty="0" sz="3200" spc="-10" b="1">
                <a:solidFill>
                  <a:srgbClr val="FF0000"/>
                </a:solidFill>
                <a:latin typeface="宋体"/>
                <a:cs typeface="宋体"/>
              </a:rPr>
              <a:t>规定</a:t>
            </a: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3200" spc="-10" b="1">
                <a:solidFill>
                  <a:srgbClr val="FF0000"/>
                </a:solidFill>
                <a:latin typeface="宋体"/>
                <a:cs typeface="宋体"/>
              </a:rPr>
              <a:t>一组</a:t>
            </a:r>
            <a:r>
              <a:rPr dirty="0" sz="3200" spc="10" b="1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3200" spc="-5" b="1">
                <a:latin typeface="宋体"/>
                <a:cs typeface="宋体"/>
              </a:rPr>
              <a:t>之一</a:t>
            </a:r>
            <a:endParaRPr sz="32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39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定义形式：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410" y="3348354"/>
            <a:ext cx="2802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宋体"/>
                <a:cs typeface="宋体"/>
              </a:rPr>
              <a:t>枚举</a:t>
            </a:r>
            <a:r>
              <a:rPr dirty="0" sz="2800" spc="-15" b="1">
                <a:latin typeface="宋体"/>
                <a:cs typeface="宋体"/>
              </a:rPr>
              <a:t>名</a:t>
            </a:r>
            <a:r>
              <a:rPr dirty="0" sz="2800" spc="-30" b="1">
                <a:latin typeface="宋体"/>
                <a:cs typeface="宋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{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宋体"/>
                <a:cs typeface="宋体"/>
              </a:rPr>
              <a:t>值</a:t>
            </a:r>
            <a:r>
              <a:rPr dirty="0" sz="2800" spc="-15" b="1">
                <a:latin typeface="宋体"/>
                <a:cs typeface="宋体"/>
              </a:rPr>
              <a:t>表</a:t>
            </a:r>
            <a:r>
              <a:rPr dirty="0" sz="2800" spc="-710" b="1">
                <a:latin typeface="宋体"/>
                <a:cs typeface="宋体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}</a:t>
            </a:r>
            <a:r>
              <a:rPr dirty="0" sz="2800" spc="-10" b="1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42" y="3305414"/>
            <a:ext cx="10060305" cy="28422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820419" indent="-351155">
              <a:lnSpc>
                <a:spcPct val="100000"/>
              </a:lnSpc>
              <a:spcBef>
                <a:spcPts val="434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solidFill>
                  <a:srgbClr val="3333CC"/>
                </a:solidFill>
                <a:latin typeface="Times New Roman"/>
                <a:cs typeface="Times New Roman"/>
              </a:rPr>
              <a:t>enum</a:t>
            </a:r>
            <a:endParaRPr sz="2800">
              <a:latin typeface="Times New Roman"/>
              <a:cs typeface="Times New Roman"/>
            </a:endParaRPr>
          </a:p>
          <a:p>
            <a:pPr marL="821055" indent="-351790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例：</a:t>
            </a:r>
            <a:endParaRPr sz="2800">
              <a:latin typeface="宋体"/>
              <a:cs typeface="宋体"/>
            </a:endParaRPr>
          </a:p>
          <a:p>
            <a:pPr lvl="1" marL="1169670" indent="-243840">
              <a:lnSpc>
                <a:spcPct val="100000"/>
              </a:lnSpc>
              <a:spcBef>
                <a:spcPts val="340"/>
              </a:spcBef>
              <a:buSzPct val="95833"/>
              <a:buFont typeface="Wingdings"/>
              <a:buChar char=""/>
              <a:tabLst>
                <a:tab pos="117030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enum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color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{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red,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green, </a:t>
            </a:r>
            <a:r>
              <a:rPr dirty="0" sz="2400" spc="-25" b="1">
                <a:latin typeface="Times New Roman"/>
                <a:cs typeface="Times New Roman"/>
              </a:rPr>
              <a:t>yellow,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white,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black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}; /*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宋体"/>
                <a:cs typeface="宋体"/>
              </a:rPr>
              <a:t>枚举值是标识</a:t>
            </a:r>
            <a:r>
              <a:rPr dirty="0" sz="2400" spc="-10" b="1">
                <a:latin typeface="宋体"/>
                <a:cs typeface="宋体"/>
              </a:rPr>
              <a:t>符</a:t>
            </a:r>
            <a:r>
              <a:rPr dirty="0" sz="2400" spc="-580" b="1">
                <a:latin typeface="宋体"/>
                <a:cs typeface="宋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  <a:p>
            <a:pPr marL="375920" indent="-363855">
              <a:lnSpc>
                <a:spcPct val="100000"/>
              </a:lnSpc>
              <a:spcBef>
                <a:spcPts val="28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枚举变量说明</a:t>
            </a:r>
            <a:endParaRPr sz="3200">
              <a:latin typeface="宋体"/>
              <a:cs typeface="宋体"/>
            </a:endParaRPr>
          </a:p>
          <a:p>
            <a:pPr lvl="1" marL="821055" indent="-351790">
              <a:lnSpc>
                <a:spcPct val="100000"/>
              </a:lnSpc>
              <a:spcBef>
                <a:spcPts val="390"/>
              </a:spcBef>
              <a:buSzPct val="96428"/>
              <a:buFont typeface="Wingdings"/>
              <a:buChar char=""/>
              <a:tabLst>
                <a:tab pos="821690" algn="l"/>
                <a:tab pos="18491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enum	color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chair;</a:t>
            </a:r>
            <a:endParaRPr sz="2800">
              <a:latin typeface="Times New Roman"/>
              <a:cs typeface="Times New Roman"/>
            </a:endParaRPr>
          </a:p>
          <a:p>
            <a:pPr lvl="1" marL="820419" indent="-351155">
              <a:lnSpc>
                <a:spcPct val="100000"/>
              </a:lnSpc>
              <a:spcBef>
                <a:spcPts val="335"/>
              </a:spcBef>
              <a:buSzPct val="96428"/>
              <a:buFont typeface="Wingdings"/>
              <a:buChar char=""/>
              <a:tabLst>
                <a:tab pos="821055" algn="l"/>
                <a:tab pos="184912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enum	color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suite[10];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76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使用枚举类型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97609"/>
            <a:ext cx="4989830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indent="-306705">
              <a:lnSpc>
                <a:spcPts val="3229"/>
              </a:lnSpc>
              <a:spcBef>
                <a:spcPts val="100"/>
              </a:spcBef>
              <a:buSzPct val="96296"/>
              <a:buFont typeface="Wingdings"/>
              <a:buChar char=""/>
              <a:tabLst>
                <a:tab pos="319405" algn="l"/>
              </a:tabLst>
            </a:pPr>
            <a:r>
              <a:rPr dirty="0" sz="2700" spc="-5" b="1">
                <a:latin typeface="宋体"/>
                <a:cs typeface="宋体"/>
              </a:rPr>
              <a:t>在表达式中使用枚举变量</a:t>
            </a:r>
            <a:endParaRPr sz="2700">
              <a:latin typeface="宋体"/>
              <a:cs typeface="宋体"/>
            </a:endParaRPr>
          </a:p>
          <a:p>
            <a:pPr lvl="1" marL="770890" indent="-301625">
              <a:lnSpc>
                <a:spcPts val="2870"/>
              </a:lnSpc>
              <a:buSzPct val="95833"/>
              <a:buFont typeface="Wingdings"/>
              <a:buChar char=""/>
              <a:tabLst>
                <a:tab pos="771525" algn="l"/>
                <a:tab pos="2755900" algn="l"/>
              </a:tabLst>
            </a:pPr>
            <a:r>
              <a:rPr dirty="0" sz="2400" b="1">
                <a:latin typeface="Times New Roman"/>
                <a:cs typeface="Times New Roman"/>
              </a:rPr>
              <a:t>chair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 </a:t>
            </a:r>
            <a:r>
              <a:rPr dirty="0" sz="2400" spc="-15" b="1">
                <a:latin typeface="Times New Roman"/>
                <a:cs typeface="Times New Roman"/>
              </a:rPr>
              <a:t>red;	</a:t>
            </a:r>
            <a:r>
              <a:rPr dirty="0" sz="2400" b="1">
                <a:latin typeface="Times New Roman"/>
                <a:cs typeface="Times New Roman"/>
              </a:rPr>
              <a:t>suite[5] =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yellow;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0252" y="1606041"/>
            <a:ext cx="2914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if( chair = = </a:t>
            </a:r>
            <a:r>
              <a:rPr dirty="0" sz="2400" spc="-10" b="1">
                <a:latin typeface="Times New Roman"/>
                <a:cs typeface="Times New Roman"/>
              </a:rPr>
              <a:t>green 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r>
              <a:rPr dirty="0" sz="2400" spc="-1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42" y="1974545"/>
            <a:ext cx="11092815" cy="406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Wingdings"/>
              <a:buChar char=""/>
              <a:tabLst>
                <a:tab pos="403225" algn="l"/>
              </a:tabLst>
            </a:pPr>
            <a:r>
              <a:rPr dirty="0" sz="2700" spc="-5" b="1">
                <a:latin typeface="宋体"/>
                <a:cs typeface="宋体"/>
              </a:rPr>
              <a:t>注意：对枚举变量的赋值并不是将标识符字符串传给它，而是把该标识 符所对应的各值表中常数值赋与变量</a:t>
            </a:r>
            <a:endParaRPr sz="2700">
              <a:latin typeface="宋体"/>
              <a:cs typeface="宋体"/>
            </a:endParaRPr>
          </a:p>
          <a:p>
            <a:pPr lvl="1" marL="770890" indent="-301625">
              <a:lnSpc>
                <a:spcPct val="100000"/>
              </a:lnSpc>
              <a:spcBef>
                <a:spcPts val="15"/>
              </a:spcBef>
              <a:buSzPct val="95833"/>
              <a:buFont typeface="Wingdings"/>
              <a:buChar char=""/>
              <a:tabLst>
                <a:tab pos="77152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宋体"/>
                <a:cs typeface="宋体"/>
              </a:rPr>
              <a:t>语言编译程序把值表中的标识符视为</a:t>
            </a:r>
            <a:r>
              <a:rPr dirty="0" sz="2400" spc="5" b="1">
                <a:latin typeface="宋体"/>
                <a:cs typeface="宋体"/>
              </a:rPr>
              <a:t>从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宋体"/>
                <a:cs typeface="宋体"/>
              </a:rPr>
              <a:t>开始的连续整数</a:t>
            </a:r>
            <a:endParaRPr sz="2400">
              <a:latin typeface="宋体"/>
              <a:cs typeface="宋体"/>
            </a:endParaRPr>
          </a:p>
          <a:p>
            <a:pPr lvl="1" marL="770890" indent="-301625">
              <a:lnSpc>
                <a:spcPct val="100000"/>
              </a:lnSpc>
              <a:buSzPct val="95833"/>
              <a:buFont typeface="Wingdings"/>
              <a:buChar char=""/>
              <a:tabLst>
                <a:tab pos="771525" algn="l"/>
              </a:tabLst>
            </a:pPr>
            <a:r>
              <a:rPr dirty="0" sz="2400" b="1">
                <a:latin typeface="宋体"/>
                <a:cs typeface="宋体"/>
              </a:rPr>
              <a:t>另外，枚举类型变量的作用范围与一般变量的定义相同</a:t>
            </a:r>
            <a:endParaRPr sz="2400">
              <a:latin typeface="宋体"/>
              <a:cs typeface="宋体"/>
            </a:endParaRPr>
          </a:p>
          <a:p>
            <a:pPr lvl="1" marL="845819" indent="-376555">
              <a:lnSpc>
                <a:spcPts val="2870"/>
              </a:lnSpc>
              <a:buSzPct val="95833"/>
              <a:buFont typeface="Wingdings"/>
              <a:buChar char=""/>
              <a:tabLst>
                <a:tab pos="846455" algn="l"/>
              </a:tabLst>
            </a:pPr>
            <a:r>
              <a:rPr dirty="0" sz="2400" b="1">
                <a:latin typeface="宋体"/>
                <a:cs typeface="宋体"/>
              </a:rPr>
              <a:t>如：</a:t>
            </a:r>
            <a:endParaRPr sz="2400">
              <a:latin typeface="宋体"/>
              <a:cs typeface="宋体"/>
            </a:endParaRPr>
          </a:p>
          <a:p>
            <a:pPr lvl="2" marL="1155065" indent="-229235">
              <a:lnSpc>
                <a:spcPts val="2390"/>
              </a:lnSpc>
              <a:buFont typeface="Wingdings"/>
              <a:buChar char=""/>
              <a:tabLst>
                <a:tab pos="1155700" algn="l"/>
              </a:tabLst>
            </a:pPr>
            <a:r>
              <a:rPr dirty="0" sz="2000" b="1">
                <a:latin typeface="Times New Roman"/>
                <a:cs typeface="Times New Roman"/>
              </a:rPr>
              <a:t>enum color { </a:t>
            </a:r>
            <a:r>
              <a:rPr dirty="0" sz="2000" spc="-10" b="1">
                <a:latin typeface="Times New Roman"/>
                <a:cs typeface="Times New Roman"/>
              </a:rPr>
              <a:t>red, </a:t>
            </a:r>
            <a:r>
              <a:rPr dirty="0" sz="2000" spc="-5" b="1">
                <a:latin typeface="Times New Roman"/>
                <a:cs typeface="Times New Roman"/>
              </a:rPr>
              <a:t>green, </a:t>
            </a:r>
            <a:r>
              <a:rPr dirty="0" sz="2000" b="1">
                <a:latin typeface="Times New Roman"/>
                <a:cs typeface="Times New Roman"/>
              </a:rPr>
              <a:t>yellow = 5, white, black</a:t>
            </a:r>
            <a:r>
              <a:rPr dirty="0" sz="2000" spc="-1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lvl="2" marL="1155065" indent="-229235">
              <a:lnSpc>
                <a:spcPts val="2390"/>
              </a:lnSpc>
              <a:spcBef>
                <a:spcPts val="25"/>
              </a:spcBef>
              <a:buFont typeface="Wingdings"/>
              <a:buChar char=""/>
              <a:tabLst>
                <a:tab pos="1155700" algn="l"/>
              </a:tabLst>
            </a:pPr>
            <a:r>
              <a:rPr dirty="0" sz="2000" spc="5" b="1">
                <a:latin typeface="宋体"/>
                <a:cs typeface="宋体"/>
              </a:rPr>
              <a:t>则</a:t>
            </a:r>
            <a:r>
              <a:rPr dirty="0" sz="2000" spc="-5" b="1">
                <a:latin typeface="宋体"/>
                <a:cs typeface="宋体"/>
              </a:rPr>
              <a:t>：</a:t>
            </a:r>
            <a:r>
              <a:rPr dirty="0" sz="2000" spc="-5" b="1">
                <a:latin typeface="Times New Roman"/>
                <a:cs typeface="Times New Roman"/>
              </a:rPr>
              <a:t>red=0,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green=1,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yellow=5,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white=6,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black=7</a:t>
            </a:r>
            <a:endParaRPr sz="2000">
              <a:latin typeface="Times New Roman"/>
              <a:cs typeface="Times New Roman"/>
            </a:endParaRPr>
          </a:p>
          <a:p>
            <a:pPr marL="318770" indent="-306705">
              <a:lnSpc>
                <a:spcPts val="3229"/>
              </a:lnSpc>
              <a:buFont typeface="Wingdings"/>
              <a:buChar char=""/>
              <a:tabLst>
                <a:tab pos="319405" algn="l"/>
              </a:tabLst>
            </a:pPr>
            <a:r>
              <a:rPr dirty="0" sz="2700" spc="-5" b="1">
                <a:latin typeface="宋体"/>
                <a:cs typeface="宋体"/>
              </a:rPr>
              <a:t>枚举类型用途：</a:t>
            </a:r>
            <a:endParaRPr sz="2700">
              <a:latin typeface="宋体"/>
              <a:cs typeface="宋体"/>
            </a:endParaRPr>
          </a:p>
          <a:p>
            <a:pPr lvl="1" marL="770890" indent="-301625">
              <a:lnSpc>
                <a:spcPts val="2860"/>
              </a:lnSpc>
              <a:spcBef>
                <a:spcPts val="15"/>
              </a:spcBef>
              <a:buSzPct val="95833"/>
              <a:buFont typeface="Wingdings"/>
              <a:buChar char=""/>
              <a:tabLst>
                <a:tab pos="771525" algn="l"/>
              </a:tabLst>
            </a:pPr>
            <a:r>
              <a:rPr dirty="0" sz="2400" b="1">
                <a:latin typeface="宋体"/>
                <a:cs typeface="宋体"/>
              </a:rPr>
              <a:t>枚举类型通常用来说明变量取值为有限的一组值之一，如：</a:t>
            </a:r>
            <a:r>
              <a:rPr dirty="0" sz="2400" b="1">
                <a:latin typeface="Times New Roman"/>
                <a:cs typeface="Times New Roman"/>
              </a:rPr>
              <a:t>enum Boolean</a:t>
            </a:r>
            <a:endParaRPr sz="2400">
              <a:latin typeface="Times New Roman"/>
              <a:cs typeface="Times New Roman"/>
            </a:endParaRPr>
          </a:p>
          <a:p>
            <a:pPr marL="697865">
              <a:lnSpc>
                <a:spcPts val="2860"/>
              </a:lnSpc>
            </a:pPr>
            <a:r>
              <a:rPr dirty="0" sz="2400" b="1">
                <a:latin typeface="Times New Roman"/>
                <a:cs typeface="Times New Roman"/>
              </a:rPr>
              <a:t>{ </a:t>
            </a:r>
            <a:r>
              <a:rPr dirty="0" sz="2400" spc="-35" b="1">
                <a:latin typeface="Times New Roman"/>
                <a:cs typeface="Times New Roman"/>
              </a:rPr>
              <a:t>FALSE, </a:t>
            </a:r>
            <a:r>
              <a:rPr dirty="0" sz="2400" spc="-5" b="1">
                <a:latin typeface="Times New Roman"/>
                <a:cs typeface="Times New Roman"/>
              </a:rPr>
              <a:t>TRUE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lvl="1" marL="770890" indent="-301625">
              <a:lnSpc>
                <a:spcPct val="100000"/>
              </a:lnSpc>
              <a:spcBef>
                <a:spcPts val="35"/>
              </a:spcBef>
              <a:buSzPct val="95833"/>
              <a:buFont typeface="Wingdings"/>
              <a:buChar char=""/>
              <a:tabLst>
                <a:tab pos="771525" algn="l"/>
              </a:tabLst>
            </a:pPr>
            <a:r>
              <a:rPr dirty="0" sz="2400" b="1">
                <a:latin typeface="宋体"/>
                <a:cs typeface="宋体"/>
              </a:rPr>
              <a:t>用来定义常量，如</a:t>
            </a:r>
            <a:r>
              <a:rPr dirty="0" sz="2400" spc="-10" b="1">
                <a:latin typeface="宋体"/>
                <a:cs typeface="宋体"/>
              </a:rPr>
              <a:t>：</a:t>
            </a:r>
            <a:r>
              <a:rPr dirty="0" sz="2400" spc="-600" b="1">
                <a:latin typeface="宋体"/>
                <a:cs typeface="宋体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enum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{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PI</a:t>
            </a:r>
            <a:r>
              <a:rPr dirty="0" sz="2400" b="1">
                <a:latin typeface="Times New Roman"/>
                <a:cs typeface="Times New Roman"/>
              </a:rPr>
              <a:t> =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3.14159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7692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>
                <a:latin typeface="Arial"/>
                <a:cs typeface="Arial"/>
              </a:rPr>
              <a:t>3.1: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/>
              <a:t>思考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40307"/>
            <a:ext cx="11001375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从本例中看出由于使用了栈</a:t>
            </a:r>
            <a:r>
              <a:rPr dirty="0" sz="3200" spc="-15" b="1">
                <a:latin typeface="宋体"/>
                <a:cs typeface="宋体"/>
              </a:rPr>
              <a:t>这</a:t>
            </a:r>
            <a:r>
              <a:rPr dirty="0" sz="3200" b="1">
                <a:latin typeface="宋体"/>
                <a:cs typeface="宋体"/>
              </a:rPr>
              <a:t>种数</a:t>
            </a:r>
            <a:r>
              <a:rPr dirty="0" sz="3200" spc="-15" b="1">
                <a:latin typeface="宋体"/>
                <a:cs typeface="宋体"/>
              </a:rPr>
              <a:t>据</a:t>
            </a:r>
            <a:r>
              <a:rPr dirty="0" sz="3200" b="1">
                <a:latin typeface="宋体"/>
                <a:cs typeface="宋体"/>
              </a:rPr>
              <a:t>结构</a:t>
            </a:r>
            <a:r>
              <a:rPr dirty="0" sz="3200" spc="-15" b="1">
                <a:latin typeface="宋体"/>
                <a:cs typeface="宋体"/>
              </a:rPr>
              <a:t>，</a:t>
            </a:r>
            <a:r>
              <a:rPr dirty="0" sz="3200" b="1">
                <a:latin typeface="宋体"/>
                <a:cs typeface="宋体"/>
              </a:rPr>
              <a:t>一方面</a:t>
            </a:r>
            <a:r>
              <a:rPr dirty="0" sz="3200" spc="-15" b="1">
                <a:latin typeface="宋体"/>
                <a:cs typeface="宋体"/>
              </a:rPr>
              <a:t>简</a:t>
            </a:r>
            <a:r>
              <a:rPr dirty="0" sz="3200" b="1">
                <a:latin typeface="宋体"/>
                <a:cs typeface="宋体"/>
              </a:rPr>
              <a:t>化了算 </a:t>
            </a:r>
            <a:r>
              <a:rPr dirty="0" sz="3200" b="1">
                <a:latin typeface="宋体"/>
                <a:cs typeface="宋体"/>
              </a:rPr>
              <a:t>法复杂性；另一方面程序具</a:t>
            </a:r>
            <a:r>
              <a:rPr dirty="0" sz="3200" spc="-15" b="1">
                <a:latin typeface="宋体"/>
                <a:cs typeface="宋体"/>
              </a:rPr>
              <a:t>有</a:t>
            </a:r>
            <a:r>
              <a:rPr dirty="0" sz="3200" b="1">
                <a:latin typeface="宋体"/>
                <a:cs typeface="宋体"/>
              </a:rPr>
              <a:t>很好</a:t>
            </a:r>
            <a:r>
              <a:rPr dirty="0" sz="3200" spc="-15" b="1">
                <a:latin typeface="宋体"/>
                <a:cs typeface="宋体"/>
              </a:rPr>
              <a:t>的</a:t>
            </a:r>
            <a:r>
              <a:rPr dirty="0" sz="3200" b="1">
                <a:latin typeface="宋体"/>
                <a:cs typeface="宋体"/>
              </a:rPr>
              <a:t>可扩</a:t>
            </a:r>
            <a:r>
              <a:rPr dirty="0" sz="3200" spc="-15" b="1">
                <a:latin typeface="宋体"/>
                <a:cs typeface="宋体"/>
              </a:rPr>
              <a:t>展</a:t>
            </a:r>
            <a:r>
              <a:rPr dirty="0" sz="3200" b="1">
                <a:latin typeface="宋体"/>
                <a:cs typeface="宋体"/>
              </a:rPr>
              <a:t>性（如</a:t>
            </a:r>
            <a:r>
              <a:rPr dirty="0" sz="3200" spc="-15" b="1">
                <a:latin typeface="宋体"/>
                <a:cs typeface="宋体"/>
              </a:rPr>
              <a:t>增</a:t>
            </a:r>
            <a:r>
              <a:rPr dirty="0" sz="3200" b="1">
                <a:latin typeface="宋体"/>
                <a:cs typeface="宋体"/>
              </a:rPr>
              <a:t>加新的 优先级运算符非常方便）</a:t>
            </a:r>
            <a:endParaRPr sz="32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思考</a:t>
            </a:r>
            <a:endParaRPr sz="3200">
              <a:latin typeface="宋体"/>
              <a:cs typeface="宋体"/>
            </a:endParaRPr>
          </a:p>
          <a:p>
            <a:pPr lvl="1" marL="697865" marR="127635" indent="-228600">
              <a:lnSpc>
                <a:spcPct val="120100"/>
              </a:lnSpc>
              <a:spcBef>
                <a:spcPts val="60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修改该表达式计算程序，为其</a:t>
            </a:r>
            <a:r>
              <a:rPr dirty="0" sz="2800" b="1">
                <a:latin typeface="宋体"/>
                <a:cs typeface="宋体"/>
              </a:rPr>
              <a:t>增</a:t>
            </a:r>
            <a:r>
              <a:rPr dirty="0" sz="2800" spc="-10" b="1">
                <a:latin typeface="宋体"/>
                <a:cs typeface="宋体"/>
              </a:rPr>
              <a:t>加</a:t>
            </a:r>
            <a:r>
              <a:rPr dirty="0" sz="2800" spc="5" b="1">
                <a:latin typeface="宋体"/>
                <a:cs typeface="宋体"/>
              </a:rPr>
              <a:t>：</a:t>
            </a:r>
            <a:r>
              <a:rPr dirty="0" sz="2800" spc="5" b="1">
                <a:latin typeface="Times New Roman"/>
                <a:cs typeface="Times New Roman"/>
              </a:rPr>
              <a:t>%(</a:t>
            </a:r>
            <a:r>
              <a:rPr dirty="0" sz="2800" spc="-10" b="1">
                <a:latin typeface="宋体"/>
                <a:cs typeface="宋体"/>
              </a:rPr>
              <a:t>求余</a:t>
            </a:r>
            <a:r>
              <a:rPr dirty="0" sz="2800" b="1">
                <a:latin typeface="Times New Roman"/>
                <a:cs typeface="Times New Roman"/>
              </a:rPr>
              <a:t>),</a:t>
            </a:r>
            <a:r>
              <a:rPr dirty="0" sz="2800" spc="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&gt;(</a:t>
            </a:r>
            <a:r>
              <a:rPr dirty="0" sz="2800" spc="-5" b="1">
                <a:latin typeface="宋体"/>
                <a:cs typeface="宋体"/>
              </a:rPr>
              <a:t>大于</a:t>
            </a:r>
            <a:r>
              <a:rPr dirty="0" sz="2800" spc="-5" b="1">
                <a:latin typeface="Times New Roman"/>
                <a:cs typeface="Times New Roman"/>
              </a:rPr>
              <a:t>),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&lt;(</a:t>
            </a:r>
            <a:r>
              <a:rPr dirty="0" sz="2800" spc="-10" b="1">
                <a:latin typeface="宋体"/>
                <a:cs typeface="宋体"/>
              </a:rPr>
              <a:t>小于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5" b="1">
                <a:latin typeface="宋体"/>
                <a:cs typeface="宋体"/>
              </a:rPr>
              <a:t>等 </a:t>
            </a:r>
            <a:r>
              <a:rPr dirty="0" sz="2800" spc="-5" b="1">
                <a:latin typeface="宋体"/>
                <a:cs typeface="宋体"/>
              </a:rPr>
              <a:t>运算符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运算符优先级</a:t>
            </a:r>
            <a:r>
              <a:rPr dirty="0" sz="2800" b="1">
                <a:latin typeface="宋体"/>
                <a:cs typeface="宋体"/>
              </a:rPr>
              <a:t>照</a:t>
            </a:r>
            <a:r>
              <a:rPr dirty="0" sz="2800" spc="-10" b="1">
                <a:latin typeface="Times New Roman"/>
                <a:cs typeface="Times New Roman"/>
              </a:rPr>
              <a:t>C</a:t>
            </a:r>
            <a:r>
              <a:rPr dirty="0" sz="2800" spc="-5" b="1">
                <a:latin typeface="宋体"/>
                <a:cs typeface="宋体"/>
              </a:rPr>
              <a:t>语言中定义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311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练习题：栈</a:t>
            </a:r>
          </a:p>
        </p:txBody>
      </p:sp>
      <p:sp>
        <p:nvSpPr>
          <p:cNvPr id="3" name="object 3"/>
          <p:cNvSpPr/>
          <p:nvPr/>
        </p:nvSpPr>
        <p:spPr>
          <a:xfrm>
            <a:off x="6825106" y="2773933"/>
            <a:ext cx="102870" cy="484505"/>
          </a:xfrm>
          <a:custGeom>
            <a:avLst/>
            <a:gdLst/>
            <a:ahLst/>
            <a:cxnLst/>
            <a:rect l="l" t="t" r="r" b="b"/>
            <a:pathLst>
              <a:path w="102870" h="484504">
                <a:moveTo>
                  <a:pt x="77724" y="0"/>
                </a:moveTo>
                <a:lnTo>
                  <a:pt x="50041" y="10052"/>
                </a:lnTo>
                <a:lnTo>
                  <a:pt x="25907" y="22129"/>
                </a:lnTo>
                <a:lnTo>
                  <a:pt x="8251" y="38254"/>
                </a:lnTo>
                <a:lnTo>
                  <a:pt x="0" y="60451"/>
                </a:lnTo>
                <a:lnTo>
                  <a:pt x="6540" y="90931"/>
                </a:lnTo>
                <a:lnTo>
                  <a:pt x="24892" y="127888"/>
                </a:lnTo>
                <a:lnTo>
                  <a:pt x="45148" y="167036"/>
                </a:lnTo>
                <a:lnTo>
                  <a:pt x="57403" y="204088"/>
                </a:lnTo>
                <a:lnTo>
                  <a:pt x="56903" y="238351"/>
                </a:lnTo>
                <a:lnTo>
                  <a:pt x="49974" y="272256"/>
                </a:lnTo>
                <a:lnTo>
                  <a:pt x="43330" y="306208"/>
                </a:lnTo>
                <a:lnTo>
                  <a:pt x="43688" y="340613"/>
                </a:lnTo>
                <a:lnTo>
                  <a:pt x="54933" y="379239"/>
                </a:lnTo>
                <a:lnTo>
                  <a:pt x="72405" y="420925"/>
                </a:lnTo>
                <a:lnTo>
                  <a:pt x="90283" y="458396"/>
                </a:lnTo>
                <a:lnTo>
                  <a:pt x="102743" y="484377"/>
                </a:lnTo>
              </a:path>
            </a:pathLst>
          </a:custGeom>
          <a:ln w="15875">
            <a:solidFill>
              <a:srgbClr val="666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8602" y="5575300"/>
            <a:ext cx="102870" cy="484505"/>
          </a:xfrm>
          <a:custGeom>
            <a:avLst/>
            <a:gdLst/>
            <a:ahLst/>
            <a:cxnLst/>
            <a:rect l="l" t="t" r="r" b="b"/>
            <a:pathLst>
              <a:path w="102870" h="484504">
                <a:moveTo>
                  <a:pt x="77724" y="0"/>
                </a:moveTo>
                <a:lnTo>
                  <a:pt x="50041" y="10041"/>
                </a:lnTo>
                <a:lnTo>
                  <a:pt x="25907" y="22128"/>
                </a:lnTo>
                <a:lnTo>
                  <a:pt x="8251" y="38260"/>
                </a:lnTo>
                <a:lnTo>
                  <a:pt x="0" y="60439"/>
                </a:lnTo>
                <a:lnTo>
                  <a:pt x="6540" y="90953"/>
                </a:lnTo>
                <a:lnTo>
                  <a:pt x="24892" y="127898"/>
                </a:lnTo>
                <a:lnTo>
                  <a:pt x="45148" y="167020"/>
                </a:lnTo>
                <a:lnTo>
                  <a:pt x="57403" y="204063"/>
                </a:lnTo>
                <a:lnTo>
                  <a:pt x="56850" y="238341"/>
                </a:lnTo>
                <a:lnTo>
                  <a:pt x="49926" y="272262"/>
                </a:lnTo>
                <a:lnTo>
                  <a:pt x="43312" y="306212"/>
                </a:lnTo>
                <a:lnTo>
                  <a:pt x="43688" y="340575"/>
                </a:lnTo>
                <a:lnTo>
                  <a:pt x="54879" y="379218"/>
                </a:lnTo>
                <a:lnTo>
                  <a:pt x="72358" y="420903"/>
                </a:lnTo>
                <a:lnTo>
                  <a:pt x="90265" y="458369"/>
                </a:lnTo>
                <a:lnTo>
                  <a:pt x="102743" y="484352"/>
                </a:lnTo>
              </a:path>
            </a:pathLst>
          </a:custGeom>
          <a:ln w="15875">
            <a:solidFill>
              <a:srgbClr val="666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05553" y="2812344"/>
            <a:ext cx="19748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solidFill>
                  <a:srgbClr val="CC0066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1682" y="2805994"/>
            <a:ext cx="15811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solidFill>
                  <a:srgbClr val="CC0066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8303" y="2833116"/>
            <a:ext cx="360045" cy="338455"/>
          </a:xfrm>
          <a:custGeom>
            <a:avLst/>
            <a:gdLst/>
            <a:ahLst/>
            <a:cxnLst/>
            <a:rect l="l" t="t" r="r" b="b"/>
            <a:pathLst>
              <a:path w="360045" h="338455">
                <a:moveTo>
                  <a:pt x="0" y="338327"/>
                </a:moveTo>
                <a:lnTo>
                  <a:pt x="359663" y="338327"/>
                </a:lnTo>
                <a:lnTo>
                  <a:pt x="359663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83582" y="2790119"/>
            <a:ext cx="19748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solidFill>
                  <a:srgbClr val="CC0066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7259" y="2827020"/>
            <a:ext cx="358140" cy="338455"/>
          </a:xfrm>
          <a:custGeom>
            <a:avLst/>
            <a:gdLst/>
            <a:ahLst/>
            <a:cxnLst/>
            <a:rect l="l" t="t" r="r" b="b"/>
            <a:pathLst>
              <a:path w="358139" h="338455">
                <a:moveTo>
                  <a:pt x="0" y="338327"/>
                </a:moveTo>
                <a:lnTo>
                  <a:pt x="358139" y="338327"/>
                </a:lnTo>
                <a:lnTo>
                  <a:pt x="35813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53484" y="2833116"/>
            <a:ext cx="358140" cy="338455"/>
          </a:xfrm>
          <a:custGeom>
            <a:avLst/>
            <a:gdLst/>
            <a:ahLst/>
            <a:cxnLst/>
            <a:rect l="l" t="t" r="r" b="b"/>
            <a:pathLst>
              <a:path w="358139" h="338455">
                <a:moveTo>
                  <a:pt x="0" y="338327"/>
                </a:moveTo>
                <a:lnTo>
                  <a:pt x="358139" y="338327"/>
                </a:lnTo>
                <a:lnTo>
                  <a:pt x="35813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13403" y="2749295"/>
          <a:ext cx="3343275" cy="52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620"/>
                <a:gridCol w="520699"/>
                <a:gridCol w="546735"/>
                <a:gridCol w="531495"/>
                <a:gridCol w="537844"/>
                <a:gridCol w="648334"/>
              </a:tblGrid>
              <a:tr h="493775">
                <a:tc>
                  <a:txBody>
                    <a:bodyPr/>
                    <a:lstStyle/>
                    <a:p>
                      <a:pPr marL="162560">
                        <a:lnSpc>
                          <a:spcPts val="3270"/>
                        </a:lnSpc>
                      </a:pPr>
                      <a:r>
                        <a:rPr dirty="0" sz="2800" b="1">
                          <a:solidFill>
                            <a:srgbClr val="CC0066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270"/>
                        </a:lnSpc>
                      </a:pPr>
                      <a:r>
                        <a:rPr dirty="0" sz="2800" b="1">
                          <a:solidFill>
                            <a:srgbClr val="CC0066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341876" y="5633997"/>
            <a:ext cx="158750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CC0066"/>
                </a:solidFill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82440" y="5646420"/>
            <a:ext cx="360045" cy="337185"/>
          </a:xfrm>
          <a:custGeom>
            <a:avLst/>
            <a:gdLst/>
            <a:ahLst/>
            <a:cxnLst/>
            <a:rect l="l" t="t" r="r" b="b"/>
            <a:pathLst>
              <a:path w="360045" h="337185">
                <a:moveTo>
                  <a:pt x="0" y="336803"/>
                </a:moveTo>
                <a:lnTo>
                  <a:pt x="359663" y="336803"/>
                </a:lnTo>
                <a:lnTo>
                  <a:pt x="359663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67402" y="5656247"/>
            <a:ext cx="158750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CC0066"/>
                </a:solidFill>
                <a:latin typeface="Times New Roman"/>
                <a:cs typeface="Times New Roman"/>
              </a:rPr>
              <a:t>7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7225" y="6199733"/>
            <a:ext cx="5899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CC0066"/>
                </a:solidFill>
                <a:latin typeface="Times New Roman"/>
                <a:cs typeface="Times New Roman"/>
              </a:rPr>
              <a:t>2 ,</a:t>
            </a:r>
            <a:r>
              <a:rPr dirty="0" sz="2700" spc="-380" b="1">
                <a:solidFill>
                  <a:srgbClr val="CC0066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CC0066"/>
                </a:solidFill>
                <a:latin typeface="Times New Roman"/>
                <a:cs typeface="Times New Roman"/>
              </a:rPr>
              <a:t>7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8408" y="5646420"/>
            <a:ext cx="358140" cy="337185"/>
          </a:xfrm>
          <a:custGeom>
            <a:avLst/>
            <a:gdLst/>
            <a:ahLst/>
            <a:cxnLst/>
            <a:rect l="l" t="t" r="r" b="b"/>
            <a:pathLst>
              <a:path w="358139" h="337185">
                <a:moveTo>
                  <a:pt x="0" y="336803"/>
                </a:moveTo>
                <a:lnTo>
                  <a:pt x="358139" y="336803"/>
                </a:lnTo>
                <a:lnTo>
                  <a:pt x="358139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37788" y="5550408"/>
          <a:ext cx="3343275" cy="520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21334"/>
                <a:gridCol w="547370"/>
                <a:gridCol w="532130"/>
                <a:gridCol w="539750"/>
                <a:gridCol w="648970"/>
              </a:tblGrid>
              <a:tr h="493775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500" b="1">
                          <a:solidFill>
                            <a:srgbClr val="CC00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3810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500" b="1">
                          <a:solidFill>
                            <a:srgbClr val="CC00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2500" b="1">
                          <a:solidFill>
                            <a:srgbClr val="CC006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R w="19050">
                      <a:solidFill>
                        <a:srgbClr val="666300"/>
                      </a:solidFill>
                      <a:prstDash val="solid"/>
                    </a:lnR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666300"/>
                      </a:solidFill>
                      <a:prstDash val="solid"/>
                    </a:lnL>
                    <a:lnT w="28575">
                      <a:solidFill>
                        <a:srgbClr val="666300"/>
                      </a:solidFill>
                      <a:prstDash val="solid"/>
                    </a:lnT>
                    <a:lnB w="28575">
                      <a:solidFill>
                        <a:srgbClr val="666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2208276" y="1170432"/>
            <a:ext cx="8740902" cy="1436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45792" y="1095755"/>
            <a:ext cx="8740140" cy="1435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20441" y="1393444"/>
            <a:ext cx="1928113" cy="235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75986" y="1392427"/>
            <a:ext cx="2910078" cy="2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21370" y="1392427"/>
            <a:ext cx="1625853" cy="2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582531" y="1392427"/>
            <a:ext cx="992759" cy="23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57267" y="1740407"/>
            <a:ext cx="1125855" cy="213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18683" y="1698244"/>
            <a:ext cx="4522850" cy="255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44623" y="2041398"/>
            <a:ext cx="1938019" cy="2170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25315" y="2009013"/>
            <a:ext cx="455295" cy="229870"/>
          </a:xfrm>
          <a:custGeom>
            <a:avLst/>
            <a:gdLst/>
            <a:ahLst/>
            <a:cxnLst/>
            <a:rect l="l" t="t" r="r" b="b"/>
            <a:pathLst>
              <a:path w="455295" h="229869">
                <a:moveTo>
                  <a:pt x="140462" y="0"/>
                </a:moveTo>
                <a:lnTo>
                  <a:pt x="140578" y="20502"/>
                </a:lnTo>
                <a:lnTo>
                  <a:pt x="140684" y="47448"/>
                </a:lnTo>
                <a:lnTo>
                  <a:pt x="139604" y="83248"/>
                </a:lnTo>
                <a:lnTo>
                  <a:pt x="133223" y="130301"/>
                </a:lnTo>
                <a:lnTo>
                  <a:pt x="113827" y="167003"/>
                </a:lnTo>
                <a:lnTo>
                  <a:pt x="74612" y="197276"/>
                </a:lnTo>
                <a:lnTo>
                  <a:pt x="26820" y="215137"/>
                </a:lnTo>
                <a:lnTo>
                  <a:pt x="12700" y="218566"/>
                </a:lnTo>
                <a:lnTo>
                  <a:pt x="16001" y="226695"/>
                </a:lnTo>
                <a:lnTo>
                  <a:pt x="58372" y="217344"/>
                </a:lnTo>
                <a:lnTo>
                  <a:pt x="94742" y="203326"/>
                </a:lnTo>
                <a:lnTo>
                  <a:pt x="135354" y="170715"/>
                </a:lnTo>
                <a:lnTo>
                  <a:pt x="144780" y="156337"/>
                </a:lnTo>
                <a:lnTo>
                  <a:pt x="161253" y="156337"/>
                </a:lnTo>
                <a:lnTo>
                  <a:pt x="159613" y="155150"/>
                </a:lnTo>
                <a:lnTo>
                  <a:pt x="149351" y="147954"/>
                </a:lnTo>
                <a:lnTo>
                  <a:pt x="152850" y="137888"/>
                </a:lnTo>
                <a:lnTo>
                  <a:pt x="160655" y="87782"/>
                </a:lnTo>
                <a:lnTo>
                  <a:pt x="162369" y="47448"/>
                </a:lnTo>
                <a:lnTo>
                  <a:pt x="162940" y="21971"/>
                </a:lnTo>
                <a:lnTo>
                  <a:pt x="170814" y="13462"/>
                </a:lnTo>
                <a:lnTo>
                  <a:pt x="140462" y="0"/>
                </a:lnTo>
                <a:close/>
              </a:path>
              <a:path w="455295" h="229869">
                <a:moveTo>
                  <a:pt x="161253" y="156337"/>
                </a:moveTo>
                <a:lnTo>
                  <a:pt x="144780" y="156337"/>
                </a:lnTo>
                <a:lnTo>
                  <a:pt x="154541" y="169100"/>
                </a:lnTo>
                <a:lnTo>
                  <a:pt x="162480" y="180530"/>
                </a:lnTo>
                <a:lnTo>
                  <a:pt x="168586" y="190626"/>
                </a:lnTo>
                <a:lnTo>
                  <a:pt x="172847" y="199389"/>
                </a:lnTo>
                <a:lnTo>
                  <a:pt x="176530" y="209803"/>
                </a:lnTo>
                <a:lnTo>
                  <a:pt x="180339" y="214884"/>
                </a:lnTo>
                <a:lnTo>
                  <a:pt x="185927" y="214884"/>
                </a:lnTo>
                <a:lnTo>
                  <a:pt x="188087" y="213360"/>
                </a:lnTo>
                <a:lnTo>
                  <a:pt x="190881" y="210058"/>
                </a:lnTo>
                <a:lnTo>
                  <a:pt x="193675" y="206883"/>
                </a:lnTo>
                <a:lnTo>
                  <a:pt x="195199" y="201549"/>
                </a:lnTo>
                <a:lnTo>
                  <a:pt x="195199" y="186689"/>
                </a:lnTo>
                <a:lnTo>
                  <a:pt x="191135" y="179704"/>
                </a:lnTo>
                <a:lnTo>
                  <a:pt x="183134" y="172974"/>
                </a:lnTo>
                <a:lnTo>
                  <a:pt x="176516" y="167636"/>
                </a:lnTo>
                <a:lnTo>
                  <a:pt x="168671" y="161702"/>
                </a:lnTo>
                <a:lnTo>
                  <a:pt x="161253" y="156337"/>
                </a:lnTo>
                <a:close/>
              </a:path>
              <a:path w="455295" h="229869">
                <a:moveTo>
                  <a:pt x="3937" y="8762"/>
                </a:moveTo>
                <a:lnTo>
                  <a:pt x="4363" y="20502"/>
                </a:lnTo>
                <a:lnTo>
                  <a:pt x="4683" y="33051"/>
                </a:lnTo>
                <a:lnTo>
                  <a:pt x="4879" y="46148"/>
                </a:lnTo>
                <a:lnTo>
                  <a:pt x="4952" y="164211"/>
                </a:lnTo>
                <a:lnTo>
                  <a:pt x="3301" y="169799"/>
                </a:lnTo>
                <a:lnTo>
                  <a:pt x="0" y="174244"/>
                </a:lnTo>
                <a:lnTo>
                  <a:pt x="17907" y="194437"/>
                </a:lnTo>
                <a:lnTo>
                  <a:pt x="54490" y="158241"/>
                </a:lnTo>
                <a:lnTo>
                  <a:pt x="25526" y="158241"/>
                </a:lnTo>
                <a:lnTo>
                  <a:pt x="25526" y="32638"/>
                </a:lnTo>
                <a:lnTo>
                  <a:pt x="34289" y="23367"/>
                </a:lnTo>
                <a:lnTo>
                  <a:pt x="3937" y="8762"/>
                </a:lnTo>
                <a:close/>
              </a:path>
              <a:path w="455295" h="229869">
                <a:moveTo>
                  <a:pt x="91186" y="114300"/>
                </a:moveTo>
                <a:lnTo>
                  <a:pt x="67943" y="130399"/>
                </a:lnTo>
                <a:lnTo>
                  <a:pt x="49260" y="143081"/>
                </a:lnTo>
                <a:lnTo>
                  <a:pt x="35125" y="152358"/>
                </a:lnTo>
                <a:lnTo>
                  <a:pt x="25526" y="158241"/>
                </a:lnTo>
                <a:lnTo>
                  <a:pt x="54490" y="158241"/>
                </a:lnTo>
                <a:lnTo>
                  <a:pt x="85870" y="130301"/>
                </a:lnTo>
                <a:lnTo>
                  <a:pt x="96647" y="120650"/>
                </a:lnTo>
                <a:lnTo>
                  <a:pt x="91186" y="114300"/>
                </a:lnTo>
                <a:close/>
              </a:path>
              <a:path w="455295" h="229869">
                <a:moveTo>
                  <a:pt x="61087" y="22351"/>
                </a:moveTo>
                <a:lnTo>
                  <a:pt x="55625" y="28448"/>
                </a:lnTo>
                <a:lnTo>
                  <a:pt x="64099" y="41183"/>
                </a:lnTo>
                <a:lnTo>
                  <a:pt x="70834" y="52705"/>
                </a:lnTo>
                <a:lnTo>
                  <a:pt x="75807" y="62988"/>
                </a:lnTo>
                <a:lnTo>
                  <a:pt x="78994" y="72009"/>
                </a:lnTo>
                <a:lnTo>
                  <a:pt x="81407" y="82169"/>
                </a:lnTo>
                <a:lnTo>
                  <a:pt x="84582" y="87249"/>
                </a:lnTo>
                <a:lnTo>
                  <a:pt x="91059" y="87249"/>
                </a:lnTo>
                <a:lnTo>
                  <a:pt x="93852" y="85344"/>
                </a:lnTo>
                <a:lnTo>
                  <a:pt x="97282" y="81407"/>
                </a:lnTo>
                <a:lnTo>
                  <a:pt x="100837" y="77470"/>
                </a:lnTo>
                <a:lnTo>
                  <a:pt x="102488" y="71500"/>
                </a:lnTo>
                <a:lnTo>
                  <a:pt x="102488" y="63373"/>
                </a:lnTo>
                <a:lnTo>
                  <a:pt x="99913" y="56231"/>
                </a:lnTo>
                <a:lnTo>
                  <a:pt x="92170" y="47005"/>
                </a:lnTo>
                <a:lnTo>
                  <a:pt x="79236" y="35708"/>
                </a:lnTo>
                <a:lnTo>
                  <a:pt x="61087" y="22351"/>
                </a:lnTo>
                <a:close/>
              </a:path>
              <a:path w="455295" h="229869">
                <a:moveTo>
                  <a:pt x="268732" y="17525"/>
                </a:moveTo>
                <a:lnTo>
                  <a:pt x="269132" y="39246"/>
                </a:lnTo>
                <a:lnTo>
                  <a:pt x="269367" y="60229"/>
                </a:lnTo>
                <a:lnTo>
                  <a:pt x="269367" y="85471"/>
                </a:lnTo>
                <a:lnTo>
                  <a:pt x="269239" y="100075"/>
                </a:lnTo>
                <a:lnTo>
                  <a:pt x="264703" y="151421"/>
                </a:lnTo>
                <a:lnTo>
                  <a:pt x="249951" y="193913"/>
                </a:lnTo>
                <a:lnTo>
                  <a:pt x="229743" y="224282"/>
                </a:lnTo>
                <a:lnTo>
                  <a:pt x="235585" y="229615"/>
                </a:lnTo>
                <a:lnTo>
                  <a:pt x="269964" y="188039"/>
                </a:lnTo>
                <a:lnTo>
                  <a:pt x="286813" y="135397"/>
                </a:lnTo>
                <a:lnTo>
                  <a:pt x="289306" y="85471"/>
                </a:lnTo>
                <a:lnTo>
                  <a:pt x="455040" y="85471"/>
                </a:lnTo>
                <a:lnTo>
                  <a:pt x="446035" y="74675"/>
                </a:lnTo>
                <a:lnTo>
                  <a:pt x="289306" y="74675"/>
                </a:lnTo>
                <a:lnTo>
                  <a:pt x="289306" y="39115"/>
                </a:lnTo>
                <a:lnTo>
                  <a:pt x="313330" y="37500"/>
                </a:lnTo>
                <a:lnTo>
                  <a:pt x="337010" y="35337"/>
                </a:lnTo>
                <a:lnTo>
                  <a:pt x="360332" y="32650"/>
                </a:lnTo>
                <a:lnTo>
                  <a:pt x="383286" y="29463"/>
                </a:lnTo>
                <a:lnTo>
                  <a:pt x="400814" y="27304"/>
                </a:lnTo>
                <a:lnTo>
                  <a:pt x="288289" y="27304"/>
                </a:lnTo>
                <a:lnTo>
                  <a:pt x="268732" y="17525"/>
                </a:lnTo>
                <a:close/>
              </a:path>
              <a:path w="455295" h="229869">
                <a:moveTo>
                  <a:pt x="305815" y="111633"/>
                </a:moveTo>
                <a:lnTo>
                  <a:pt x="306242" y="124301"/>
                </a:lnTo>
                <a:lnTo>
                  <a:pt x="306562" y="137731"/>
                </a:lnTo>
                <a:lnTo>
                  <a:pt x="306755" y="151421"/>
                </a:lnTo>
                <a:lnTo>
                  <a:pt x="306783" y="172847"/>
                </a:lnTo>
                <a:lnTo>
                  <a:pt x="306679" y="183134"/>
                </a:lnTo>
                <a:lnTo>
                  <a:pt x="306339" y="196294"/>
                </a:lnTo>
                <a:lnTo>
                  <a:pt x="305706" y="210044"/>
                </a:lnTo>
                <a:lnTo>
                  <a:pt x="304800" y="223138"/>
                </a:lnTo>
                <a:lnTo>
                  <a:pt x="326389" y="215391"/>
                </a:lnTo>
                <a:lnTo>
                  <a:pt x="326389" y="200787"/>
                </a:lnTo>
                <a:lnTo>
                  <a:pt x="428144" y="200787"/>
                </a:lnTo>
                <a:lnTo>
                  <a:pt x="428005" y="197770"/>
                </a:lnTo>
                <a:lnTo>
                  <a:pt x="427800" y="189991"/>
                </a:lnTo>
                <a:lnTo>
                  <a:pt x="326389" y="189991"/>
                </a:lnTo>
                <a:lnTo>
                  <a:pt x="326389" y="132207"/>
                </a:lnTo>
                <a:lnTo>
                  <a:pt x="430558" y="132207"/>
                </a:lnTo>
                <a:lnTo>
                  <a:pt x="435610" y="127888"/>
                </a:lnTo>
                <a:lnTo>
                  <a:pt x="429323" y="121412"/>
                </a:lnTo>
                <a:lnTo>
                  <a:pt x="326263" y="121412"/>
                </a:lnTo>
                <a:lnTo>
                  <a:pt x="305815" y="111633"/>
                </a:lnTo>
                <a:close/>
              </a:path>
              <a:path w="455295" h="229869">
                <a:moveTo>
                  <a:pt x="428144" y="200787"/>
                </a:moveTo>
                <a:lnTo>
                  <a:pt x="408177" y="200787"/>
                </a:lnTo>
                <a:lnTo>
                  <a:pt x="408177" y="218312"/>
                </a:lnTo>
                <a:lnTo>
                  <a:pt x="428751" y="211454"/>
                </a:lnTo>
                <a:lnTo>
                  <a:pt x="428325" y="204743"/>
                </a:lnTo>
                <a:lnTo>
                  <a:pt x="428144" y="200787"/>
                </a:lnTo>
                <a:close/>
              </a:path>
              <a:path w="455295" h="229869">
                <a:moveTo>
                  <a:pt x="430558" y="132207"/>
                </a:moveTo>
                <a:lnTo>
                  <a:pt x="408177" y="132207"/>
                </a:lnTo>
                <a:lnTo>
                  <a:pt x="408177" y="189991"/>
                </a:lnTo>
                <a:lnTo>
                  <a:pt x="427800" y="189991"/>
                </a:lnTo>
                <a:lnTo>
                  <a:pt x="427736" y="134620"/>
                </a:lnTo>
                <a:lnTo>
                  <a:pt x="430558" y="132207"/>
                </a:lnTo>
                <a:close/>
              </a:path>
              <a:path w="455295" h="229869">
                <a:moveTo>
                  <a:pt x="418846" y="110616"/>
                </a:moveTo>
                <a:lnTo>
                  <a:pt x="407670" y="121412"/>
                </a:lnTo>
                <a:lnTo>
                  <a:pt x="429323" y="121412"/>
                </a:lnTo>
                <a:lnTo>
                  <a:pt x="418846" y="110616"/>
                </a:lnTo>
                <a:close/>
              </a:path>
              <a:path w="455295" h="229869">
                <a:moveTo>
                  <a:pt x="434594" y="60960"/>
                </a:moveTo>
                <a:lnTo>
                  <a:pt x="420370" y="74675"/>
                </a:lnTo>
                <a:lnTo>
                  <a:pt x="446035" y="74675"/>
                </a:lnTo>
                <a:lnTo>
                  <a:pt x="434594" y="60960"/>
                </a:lnTo>
                <a:close/>
              </a:path>
              <a:path w="455295" h="229869">
                <a:moveTo>
                  <a:pt x="427609" y="0"/>
                </a:moveTo>
                <a:lnTo>
                  <a:pt x="377951" y="15748"/>
                </a:lnTo>
                <a:lnTo>
                  <a:pt x="337692" y="22526"/>
                </a:lnTo>
                <a:lnTo>
                  <a:pt x="288289" y="27304"/>
                </a:lnTo>
                <a:lnTo>
                  <a:pt x="400814" y="27304"/>
                </a:lnTo>
                <a:lnTo>
                  <a:pt x="403762" y="26941"/>
                </a:lnTo>
                <a:lnTo>
                  <a:pt x="420608" y="25288"/>
                </a:lnTo>
                <a:lnTo>
                  <a:pt x="433810" y="24516"/>
                </a:lnTo>
                <a:lnTo>
                  <a:pt x="443279" y="24516"/>
                </a:lnTo>
                <a:lnTo>
                  <a:pt x="427609" y="0"/>
                </a:lnTo>
                <a:close/>
              </a:path>
              <a:path w="455295" h="229869">
                <a:moveTo>
                  <a:pt x="443279" y="24516"/>
                </a:moveTo>
                <a:lnTo>
                  <a:pt x="433810" y="24516"/>
                </a:lnTo>
                <a:lnTo>
                  <a:pt x="443357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07660" y="2175636"/>
            <a:ext cx="47625" cy="83185"/>
          </a:xfrm>
          <a:custGeom>
            <a:avLst/>
            <a:gdLst/>
            <a:ahLst/>
            <a:cxnLst/>
            <a:rect l="l" t="t" r="r" b="b"/>
            <a:pathLst>
              <a:path w="47625" h="83185">
                <a:moveTo>
                  <a:pt x="46651" y="36829"/>
                </a:moveTo>
                <a:lnTo>
                  <a:pt x="29844" y="36829"/>
                </a:lnTo>
                <a:lnTo>
                  <a:pt x="30479" y="37084"/>
                </a:lnTo>
                <a:lnTo>
                  <a:pt x="31623" y="38480"/>
                </a:lnTo>
                <a:lnTo>
                  <a:pt x="31873" y="39606"/>
                </a:lnTo>
                <a:lnTo>
                  <a:pt x="31876" y="47878"/>
                </a:lnTo>
                <a:lnTo>
                  <a:pt x="29717" y="54610"/>
                </a:lnTo>
                <a:lnTo>
                  <a:pt x="4444" y="77342"/>
                </a:lnTo>
                <a:lnTo>
                  <a:pt x="4444" y="82803"/>
                </a:lnTo>
                <a:lnTo>
                  <a:pt x="41009" y="55366"/>
                </a:lnTo>
                <a:lnTo>
                  <a:pt x="46520" y="38480"/>
                </a:lnTo>
                <a:lnTo>
                  <a:pt x="46651" y="36829"/>
                </a:lnTo>
                <a:close/>
              </a:path>
              <a:path w="47625" h="83185">
                <a:moveTo>
                  <a:pt x="28321" y="0"/>
                </a:moveTo>
                <a:lnTo>
                  <a:pt x="15366" y="0"/>
                </a:lnTo>
                <a:lnTo>
                  <a:pt x="10287" y="2032"/>
                </a:lnTo>
                <a:lnTo>
                  <a:pt x="6223" y="6223"/>
                </a:lnTo>
                <a:lnTo>
                  <a:pt x="2031" y="10287"/>
                </a:lnTo>
                <a:lnTo>
                  <a:pt x="0" y="15112"/>
                </a:lnTo>
                <a:lnTo>
                  <a:pt x="0" y="25780"/>
                </a:lnTo>
                <a:lnTo>
                  <a:pt x="1777" y="30225"/>
                </a:lnTo>
                <a:lnTo>
                  <a:pt x="5334" y="34036"/>
                </a:lnTo>
                <a:lnTo>
                  <a:pt x="9016" y="37846"/>
                </a:lnTo>
                <a:lnTo>
                  <a:pt x="13208" y="39750"/>
                </a:lnTo>
                <a:lnTo>
                  <a:pt x="21716" y="39750"/>
                </a:lnTo>
                <a:lnTo>
                  <a:pt x="24637" y="38988"/>
                </a:lnTo>
                <a:lnTo>
                  <a:pt x="27050" y="37591"/>
                </a:lnTo>
                <a:lnTo>
                  <a:pt x="28066" y="37084"/>
                </a:lnTo>
                <a:lnTo>
                  <a:pt x="28828" y="36829"/>
                </a:lnTo>
                <a:lnTo>
                  <a:pt x="46651" y="36829"/>
                </a:lnTo>
                <a:lnTo>
                  <a:pt x="47116" y="30987"/>
                </a:lnTo>
                <a:lnTo>
                  <a:pt x="47116" y="21336"/>
                </a:lnTo>
                <a:lnTo>
                  <a:pt x="44576" y="13715"/>
                </a:lnTo>
                <a:lnTo>
                  <a:pt x="34416" y="2793"/>
                </a:lnTo>
                <a:lnTo>
                  <a:pt x="28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34153" y="2002027"/>
            <a:ext cx="4463121" cy="236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9846" y="897255"/>
            <a:ext cx="3715600" cy="10984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13254" y="1337309"/>
            <a:ext cx="817499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71500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若以符号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</a:t>
            </a: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别表示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堆栈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2000" spc="15" b="1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次进栈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2000" spc="15" b="1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次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栈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操 </a:t>
            </a:r>
            <a:r>
              <a:rPr dirty="0" sz="2000" b="1">
                <a:solidFill>
                  <a:srgbClr val="FFFFFF"/>
                </a:solidFill>
                <a:latin typeface="宋体"/>
                <a:cs typeface="宋体"/>
              </a:rPr>
              <a:t>作，则对进栈序</a:t>
            </a:r>
            <a:r>
              <a:rPr dirty="0" sz="2000" spc="470" b="1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a,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b, c,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d, e</a:t>
            </a:r>
            <a:r>
              <a:rPr dirty="0" sz="2000" b="1">
                <a:solidFill>
                  <a:srgbClr val="FFFFFF"/>
                </a:solidFill>
                <a:latin typeface="宋体"/>
                <a:cs typeface="宋体"/>
              </a:rPr>
              <a:t>，经过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</a:t>
            </a:r>
            <a:r>
              <a:rPr dirty="0" sz="20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</a:t>
            </a:r>
            <a:r>
              <a:rPr dirty="0" sz="20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POP,</a:t>
            </a: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 POP,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 POP,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以后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栈中状态如何？得到的出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栈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序列是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什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么？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96667" y="3992879"/>
            <a:ext cx="8664702" cy="12961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21992" y="3918203"/>
            <a:ext cx="8663940" cy="1295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550922" y="3441954"/>
            <a:ext cx="8049259" cy="159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0760">
              <a:lnSpc>
                <a:spcPct val="100000"/>
              </a:lnSpc>
              <a:spcBef>
                <a:spcPts val="100"/>
              </a:spcBef>
              <a:tabLst>
                <a:tab pos="2955925" algn="l"/>
              </a:tabLst>
            </a:pPr>
            <a:r>
              <a:rPr dirty="0" baseline="1543" sz="2700" b="1">
                <a:solidFill>
                  <a:srgbClr val="CC0066"/>
                </a:solidFill>
                <a:latin typeface="Times New Roman"/>
                <a:cs typeface="Times New Roman"/>
              </a:rPr>
              <a:t>c  </a:t>
            </a:r>
            <a:r>
              <a:rPr dirty="0" baseline="4629" sz="2700" b="1">
                <a:solidFill>
                  <a:srgbClr val="CC0066"/>
                </a:solidFill>
                <a:latin typeface="Times New Roman"/>
                <a:cs typeface="Times New Roman"/>
              </a:rPr>
              <a:t>,</a:t>
            </a:r>
            <a:r>
              <a:rPr dirty="0" baseline="4629" sz="2700" spc="-7" b="1">
                <a:solidFill>
                  <a:srgbClr val="CC0066"/>
                </a:solidFill>
                <a:latin typeface="Times New Roman"/>
                <a:cs typeface="Times New Roman"/>
              </a:rPr>
              <a:t> d	</a:t>
            </a:r>
            <a:r>
              <a:rPr dirty="0" sz="1800" b="1">
                <a:solidFill>
                  <a:srgbClr val="CC0066"/>
                </a:solidFill>
                <a:latin typeface="Times New Roman"/>
                <a:cs typeface="Times New Roman"/>
              </a:rPr>
              <a:t>,</a:t>
            </a:r>
            <a:r>
              <a:rPr dirty="0" sz="1800" spc="-5" b="1">
                <a:solidFill>
                  <a:srgbClr val="CC0066"/>
                </a:solidFill>
                <a:latin typeface="Times New Roman"/>
                <a:cs typeface="Times New Roman"/>
              </a:rPr>
              <a:t> b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 indent="507365">
              <a:lnSpc>
                <a:spcPct val="100000"/>
              </a:lnSpc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若符号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PUSH(k)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表示整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栈</a:t>
            </a:r>
            <a:r>
              <a:rPr dirty="0" sz="2000" b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表示栈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顶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元素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000" spc="15" b="1">
                <a:solidFill>
                  <a:srgbClr val="FFFFFF"/>
                </a:solidFill>
                <a:latin typeface="宋体"/>
                <a:cs typeface="宋体"/>
              </a:rPr>
              <a:t>栈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0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那么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0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请画 出依次执行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PUSH(1),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PUSH(2),</a:t>
            </a:r>
            <a:r>
              <a:rPr dirty="0" sz="20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POP, PUSH(5),</a:t>
            </a:r>
            <a:r>
              <a:rPr dirty="0" sz="20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PUSH(7),</a:t>
            </a:r>
            <a:r>
              <a:rPr dirty="0" sz="20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POP,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PUSH(6)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宋体"/>
                <a:cs typeface="宋体"/>
              </a:rPr>
              <a:t>以后堆栈的状态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6366" y="3725036"/>
            <a:ext cx="1755736" cy="10984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练习题：栈（续）</a:t>
            </a:r>
          </a:p>
        </p:txBody>
      </p:sp>
      <p:sp>
        <p:nvSpPr>
          <p:cNvPr id="3" name="object 3"/>
          <p:cNvSpPr/>
          <p:nvPr/>
        </p:nvSpPr>
        <p:spPr>
          <a:xfrm>
            <a:off x="1644395" y="1114044"/>
            <a:ext cx="10007346" cy="2580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57527" y="1013460"/>
            <a:ext cx="10006584" cy="2580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92020" y="1194307"/>
            <a:ext cx="984440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64565">
              <a:lnSpc>
                <a:spcPct val="100000"/>
              </a:lnSpc>
              <a:spcBef>
                <a:spcPts val="105"/>
              </a:spcBef>
            </a:pP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若符号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</a:t>
            </a: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分别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000" spc="10" b="1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次进栈</a:t>
            </a:r>
            <a:r>
              <a:rPr dirty="0" sz="2000" spc="-15" b="1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次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出栈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作，则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栈和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栈的操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序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列 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可以表示为仅由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的序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。对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初</a:t>
            </a:r>
            <a:r>
              <a:rPr dirty="0" u="heavy" sz="2000" spc="5" b="1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宋体"/>
                <a:cs typeface="宋体"/>
              </a:rPr>
              <a:t>态和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宋体"/>
                <a:cs typeface="宋体"/>
              </a:rPr>
              <a:t>终</a:t>
            </a:r>
            <a:r>
              <a:rPr dirty="0" u="heavy" sz="2000" spc="5" b="1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宋体"/>
                <a:cs typeface="宋体"/>
              </a:rPr>
              <a:t>态均</a:t>
            </a:r>
            <a:r>
              <a:rPr dirty="0" u="heavy" sz="2000" spc="-5" b="1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宋体"/>
                <a:cs typeface="宋体"/>
              </a:rPr>
              <a:t>为</a:t>
            </a:r>
            <a:r>
              <a:rPr dirty="0" u="heavy" sz="2000" spc="5" b="1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宋体"/>
                <a:cs typeface="宋体"/>
              </a:rPr>
              <a:t>空的堆</a:t>
            </a:r>
            <a:r>
              <a:rPr dirty="0" u="heavy" sz="2000" spc="20" b="1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宋体"/>
                <a:cs typeface="宋体"/>
              </a:rPr>
              <a:t>栈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0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请分别指出下 面给出的操作序列中的合法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序</a:t>
            </a:r>
            <a:r>
              <a:rPr dirty="0" sz="2000" spc="10" b="1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即可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进行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000" spc="5" b="1">
                <a:solidFill>
                  <a:srgbClr val="FFFFFF"/>
                </a:solidFill>
                <a:latin typeface="宋体"/>
                <a:cs typeface="宋体"/>
              </a:rPr>
              <a:t>作的序</a:t>
            </a:r>
            <a:r>
              <a:rPr dirty="0" sz="2000" spc="10" b="1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786765">
              <a:lnSpc>
                <a:spcPct val="100000"/>
              </a:lnSpc>
            </a:pP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①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endParaRPr sz="20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</a:pP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②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PUSH,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endParaRPr sz="20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</a:pP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③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 , PUSH, 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</a:t>
            </a: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endParaRPr sz="20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</a:pPr>
            <a:r>
              <a:rPr dirty="0" sz="2000" spc="-5" b="1">
                <a:solidFill>
                  <a:srgbClr val="FFFFFF"/>
                </a:solidFill>
                <a:latin typeface="宋体"/>
                <a:cs typeface="宋体"/>
              </a:rPr>
              <a:t>④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PUSH, 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 POP,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PUSH, 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POP,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36392" y="3947159"/>
          <a:ext cx="3270250" cy="46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92759"/>
                <a:gridCol w="494029"/>
                <a:gridCol w="487680"/>
                <a:gridCol w="480059"/>
                <a:gridCol w="793114"/>
              </a:tblGrid>
              <a:tr h="437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644520" y="3951173"/>
            <a:ext cx="3187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" b="1">
                <a:solidFill>
                  <a:srgbClr val="CC0066"/>
                </a:solidFill>
                <a:latin typeface="宋体"/>
                <a:cs typeface="宋体"/>
              </a:rPr>
              <a:t>①</a:t>
            </a:r>
            <a:endParaRPr sz="2300">
              <a:latin typeface="宋体"/>
              <a:cs typeface="宋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36392" y="4655820"/>
          <a:ext cx="3270250" cy="46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92759"/>
                <a:gridCol w="494029"/>
                <a:gridCol w="487680"/>
                <a:gridCol w="480059"/>
                <a:gridCol w="793114"/>
              </a:tblGrid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55823" y="4672025"/>
            <a:ext cx="3187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" b="1">
                <a:solidFill>
                  <a:srgbClr val="CC0066"/>
                </a:solidFill>
                <a:latin typeface="宋体"/>
                <a:cs typeface="宋体"/>
              </a:rPr>
              <a:t>②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6745" y="5375859"/>
            <a:ext cx="31813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 b="1">
                <a:solidFill>
                  <a:srgbClr val="CC0066"/>
                </a:solidFill>
                <a:latin typeface="宋体"/>
                <a:cs typeface="宋体"/>
              </a:rPr>
              <a:t>③</a:t>
            </a:r>
            <a:endParaRPr sz="2300">
              <a:latin typeface="宋体"/>
              <a:cs typeface="宋体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48583" y="6096000"/>
          <a:ext cx="3268345" cy="46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/>
                <a:gridCol w="492124"/>
                <a:gridCol w="493394"/>
                <a:gridCol w="487044"/>
                <a:gridCol w="480694"/>
                <a:gridCol w="790575"/>
              </a:tblGrid>
              <a:tr h="437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658872" y="6063488"/>
            <a:ext cx="31813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" b="1">
                <a:solidFill>
                  <a:srgbClr val="CC0066"/>
                </a:solidFill>
                <a:latin typeface="宋体"/>
                <a:cs typeface="宋体"/>
              </a:rPr>
              <a:t>④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1773" y="3950924"/>
            <a:ext cx="26479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1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12592" y="3998976"/>
            <a:ext cx="360045" cy="10795"/>
          </a:xfrm>
          <a:custGeom>
            <a:avLst/>
            <a:gdLst/>
            <a:ahLst/>
            <a:cxnLst/>
            <a:rect l="l" t="t" r="r" b="b"/>
            <a:pathLst>
              <a:path w="360045" h="10795">
                <a:moveTo>
                  <a:pt x="0" y="10668"/>
                </a:moveTo>
                <a:lnTo>
                  <a:pt x="359664" y="10668"/>
                </a:lnTo>
                <a:lnTo>
                  <a:pt x="359664" y="0"/>
                </a:lnTo>
                <a:lnTo>
                  <a:pt x="0" y="0"/>
                </a:lnTo>
                <a:lnTo>
                  <a:pt x="0" y="10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64408" y="3950924"/>
            <a:ext cx="26479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1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18559" y="3962499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81984" y="4009644"/>
            <a:ext cx="361315" cy="338455"/>
          </a:xfrm>
          <a:custGeom>
            <a:avLst/>
            <a:gdLst/>
            <a:ahLst/>
            <a:cxnLst/>
            <a:rect l="l" t="t" r="r" b="b"/>
            <a:pathLst>
              <a:path w="361314" h="338454">
                <a:moveTo>
                  <a:pt x="0" y="338327"/>
                </a:moveTo>
                <a:lnTo>
                  <a:pt x="361188" y="338327"/>
                </a:lnTo>
                <a:lnTo>
                  <a:pt x="36118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740784" y="3968849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43884" y="4024884"/>
            <a:ext cx="361315" cy="338455"/>
          </a:xfrm>
          <a:custGeom>
            <a:avLst/>
            <a:gdLst/>
            <a:ahLst/>
            <a:cxnLst/>
            <a:rect l="l" t="t" r="r" b="b"/>
            <a:pathLst>
              <a:path w="361314" h="338454">
                <a:moveTo>
                  <a:pt x="0" y="338327"/>
                </a:moveTo>
                <a:lnTo>
                  <a:pt x="361188" y="338327"/>
                </a:lnTo>
                <a:lnTo>
                  <a:pt x="36118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12592" y="4009644"/>
            <a:ext cx="360045" cy="338455"/>
          </a:xfrm>
          <a:custGeom>
            <a:avLst/>
            <a:gdLst/>
            <a:ahLst/>
            <a:cxnLst/>
            <a:rect l="l" t="t" r="r" b="b"/>
            <a:pathLst>
              <a:path w="360045" h="338454">
                <a:moveTo>
                  <a:pt x="0" y="338327"/>
                </a:moveTo>
                <a:lnTo>
                  <a:pt x="359664" y="338327"/>
                </a:lnTo>
                <a:lnTo>
                  <a:pt x="359664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27947" y="2097023"/>
            <a:ext cx="286385" cy="368300"/>
          </a:xfrm>
          <a:custGeom>
            <a:avLst/>
            <a:gdLst/>
            <a:ahLst/>
            <a:cxnLst/>
            <a:rect l="l" t="t" r="r" b="b"/>
            <a:pathLst>
              <a:path w="286384" h="368300">
                <a:moveTo>
                  <a:pt x="13588" y="171450"/>
                </a:moveTo>
                <a:lnTo>
                  <a:pt x="0" y="187705"/>
                </a:lnTo>
                <a:lnTo>
                  <a:pt x="6603" y="198627"/>
                </a:lnTo>
                <a:lnTo>
                  <a:pt x="14731" y="209423"/>
                </a:lnTo>
                <a:lnTo>
                  <a:pt x="5460" y="221487"/>
                </a:lnTo>
                <a:lnTo>
                  <a:pt x="21335" y="246887"/>
                </a:lnTo>
                <a:lnTo>
                  <a:pt x="38226" y="280670"/>
                </a:lnTo>
                <a:lnTo>
                  <a:pt x="50800" y="314451"/>
                </a:lnTo>
                <a:lnTo>
                  <a:pt x="68833" y="368173"/>
                </a:lnTo>
                <a:lnTo>
                  <a:pt x="86741" y="330835"/>
                </a:lnTo>
                <a:lnTo>
                  <a:pt x="100205" y="306070"/>
                </a:lnTo>
                <a:lnTo>
                  <a:pt x="72135" y="306070"/>
                </a:lnTo>
                <a:lnTo>
                  <a:pt x="57403" y="261365"/>
                </a:lnTo>
                <a:lnTo>
                  <a:pt x="44830" y="230631"/>
                </a:lnTo>
                <a:lnTo>
                  <a:pt x="34925" y="207645"/>
                </a:lnTo>
                <a:lnTo>
                  <a:pt x="24637" y="189484"/>
                </a:lnTo>
                <a:lnTo>
                  <a:pt x="13588" y="171450"/>
                </a:lnTo>
                <a:close/>
              </a:path>
              <a:path w="286384" h="368300">
                <a:moveTo>
                  <a:pt x="280670" y="0"/>
                </a:moveTo>
                <a:lnTo>
                  <a:pt x="252349" y="32003"/>
                </a:lnTo>
                <a:lnTo>
                  <a:pt x="225425" y="68199"/>
                </a:lnTo>
                <a:lnTo>
                  <a:pt x="198247" y="103759"/>
                </a:lnTo>
                <a:lnTo>
                  <a:pt x="172466" y="141224"/>
                </a:lnTo>
                <a:lnTo>
                  <a:pt x="146430" y="180466"/>
                </a:lnTo>
                <a:lnTo>
                  <a:pt x="121793" y="219710"/>
                </a:lnTo>
                <a:lnTo>
                  <a:pt x="97790" y="259587"/>
                </a:lnTo>
                <a:lnTo>
                  <a:pt x="72135" y="306070"/>
                </a:lnTo>
                <a:lnTo>
                  <a:pt x="100205" y="306070"/>
                </a:lnTo>
                <a:lnTo>
                  <a:pt x="108076" y="291591"/>
                </a:lnTo>
                <a:lnTo>
                  <a:pt x="130555" y="254126"/>
                </a:lnTo>
                <a:lnTo>
                  <a:pt x="153034" y="217931"/>
                </a:lnTo>
                <a:lnTo>
                  <a:pt x="176910" y="184150"/>
                </a:lnTo>
                <a:lnTo>
                  <a:pt x="201549" y="150240"/>
                </a:lnTo>
                <a:lnTo>
                  <a:pt x="226568" y="120141"/>
                </a:lnTo>
                <a:lnTo>
                  <a:pt x="252349" y="87502"/>
                </a:lnTo>
                <a:lnTo>
                  <a:pt x="272542" y="66421"/>
                </a:lnTo>
                <a:lnTo>
                  <a:pt x="267080" y="44703"/>
                </a:lnTo>
                <a:lnTo>
                  <a:pt x="286130" y="19938"/>
                </a:lnTo>
                <a:lnTo>
                  <a:pt x="2806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56904" y="2503932"/>
            <a:ext cx="198120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275329" y="4672302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12592" y="4716779"/>
            <a:ext cx="360045" cy="338455"/>
          </a:xfrm>
          <a:custGeom>
            <a:avLst/>
            <a:gdLst/>
            <a:ahLst/>
            <a:cxnLst/>
            <a:rect l="l" t="t" r="r" b="b"/>
            <a:pathLst>
              <a:path w="360045" h="338454">
                <a:moveTo>
                  <a:pt x="0" y="338328"/>
                </a:moveTo>
                <a:lnTo>
                  <a:pt x="359664" y="338328"/>
                </a:lnTo>
                <a:lnTo>
                  <a:pt x="359664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136392" y="5370576"/>
          <a:ext cx="3270250" cy="46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92759"/>
                <a:gridCol w="494029"/>
                <a:gridCol w="487680"/>
                <a:gridCol w="480059"/>
                <a:gridCol w="793114"/>
              </a:tblGrid>
              <a:tr h="437388">
                <a:tc>
                  <a:txBody>
                    <a:bodyPr/>
                    <a:lstStyle/>
                    <a:p>
                      <a:pPr marL="106680">
                        <a:lnSpc>
                          <a:spcPts val="2710"/>
                        </a:lnSpc>
                      </a:pPr>
                      <a:r>
                        <a:rPr dirty="0" sz="25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8518" sz="247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8518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2710"/>
                        </a:lnSpc>
                      </a:pPr>
                      <a:r>
                        <a:rPr dirty="0" sz="25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8518" sz="2475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8518" sz="24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80"/>
                      </a:solidFill>
                      <a:prstDash val="solid"/>
                    </a:lnL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228210" y="5364553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69664" y="5437632"/>
            <a:ext cx="361315" cy="338455"/>
          </a:xfrm>
          <a:custGeom>
            <a:avLst/>
            <a:gdLst/>
            <a:ahLst/>
            <a:cxnLst/>
            <a:rect l="l" t="t" r="r" b="b"/>
            <a:pathLst>
              <a:path w="361314" h="338454">
                <a:moveTo>
                  <a:pt x="0" y="338328"/>
                </a:moveTo>
                <a:lnTo>
                  <a:pt x="361188" y="338328"/>
                </a:lnTo>
                <a:lnTo>
                  <a:pt x="36118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266310" y="5393204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09288" y="5765291"/>
            <a:ext cx="361315" cy="15240"/>
          </a:xfrm>
          <a:custGeom>
            <a:avLst/>
            <a:gdLst/>
            <a:ahLst/>
            <a:cxnLst/>
            <a:rect l="l" t="t" r="r" b="b"/>
            <a:pathLst>
              <a:path w="361314" h="15239">
                <a:moveTo>
                  <a:pt x="0" y="15240"/>
                </a:moveTo>
                <a:lnTo>
                  <a:pt x="361188" y="15240"/>
                </a:lnTo>
                <a:lnTo>
                  <a:pt x="361188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61358" y="5404177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09288" y="5426964"/>
            <a:ext cx="361315" cy="338455"/>
          </a:xfrm>
          <a:custGeom>
            <a:avLst/>
            <a:gdLst/>
            <a:ahLst/>
            <a:cxnLst/>
            <a:rect l="l" t="t" r="r" b="b"/>
            <a:pathLst>
              <a:path w="361314" h="338454">
                <a:moveTo>
                  <a:pt x="0" y="338328"/>
                </a:moveTo>
                <a:lnTo>
                  <a:pt x="361188" y="338328"/>
                </a:lnTo>
                <a:lnTo>
                  <a:pt x="36118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41307" y="2753867"/>
            <a:ext cx="198119" cy="242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86633" y="6096106"/>
            <a:ext cx="26479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1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1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1834" y="6101255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67834" y="6111956"/>
            <a:ext cx="264795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1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09288" y="6147815"/>
            <a:ext cx="361315" cy="338455"/>
          </a:xfrm>
          <a:custGeom>
            <a:avLst/>
            <a:gdLst/>
            <a:ahLst/>
            <a:cxnLst/>
            <a:rect l="l" t="t" r="r" b="b"/>
            <a:pathLst>
              <a:path w="361314" h="338454">
                <a:moveTo>
                  <a:pt x="0" y="338328"/>
                </a:moveTo>
                <a:lnTo>
                  <a:pt x="361188" y="338328"/>
                </a:lnTo>
                <a:lnTo>
                  <a:pt x="361188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88079" y="6169152"/>
            <a:ext cx="361315" cy="337185"/>
          </a:xfrm>
          <a:custGeom>
            <a:avLst/>
            <a:gdLst/>
            <a:ahLst/>
            <a:cxnLst/>
            <a:rect l="l" t="t" r="r" b="b"/>
            <a:pathLst>
              <a:path w="361314" h="337184">
                <a:moveTo>
                  <a:pt x="0" y="336804"/>
                </a:moveTo>
                <a:lnTo>
                  <a:pt x="361188" y="336804"/>
                </a:lnTo>
                <a:lnTo>
                  <a:pt x="361188" y="0"/>
                </a:lnTo>
                <a:lnTo>
                  <a:pt x="0" y="0"/>
                </a:lnTo>
                <a:lnTo>
                  <a:pt x="0" y="336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762755" y="6101255"/>
            <a:ext cx="264795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5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475" spc="7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baseline="-18518" sz="247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4844" y="6163055"/>
            <a:ext cx="360045" cy="338455"/>
          </a:xfrm>
          <a:custGeom>
            <a:avLst/>
            <a:gdLst/>
            <a:ahLst/>
            <a:cxnLst/>
            <a:rect l="l" t="t" r="r" b="b"/>
            <a:pathLst>
              <a:path w="360045" h="338454">
                <a:moveTo>
                  <a:pt x="0" y="338328"/>
                </a:moveTo>
                <a:lnTo>
                  <a:pt x="359663" y="338328"/>
                </a:lnTo>
                <a:lnTo>
                  <a:pt x="359663" y="0"/>
                </a:lnTo>
                <a:lnTo>
                  <a:pt x="0" y="0"/>
                </a:lnTo>
                <a:lnTo>
                  <a:pt x="0" y="338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23260" y="6158484"/>
            <a:ext cx="361315" cy="338455"/>
          </a:xfrm>
          <a:custGeom>
            <a:avLst/>
            <a:gdLst/>
            <a:ahLst/>
            <a:cxnLst/>
            <a:rect l="l" t="t" r="r" b="b"/>
            <a:pathLst>
              <a:path w="361314" h="338454">
                <a:moveTo>
                  <a:pt x="0" y="338327"/>
                </a:moveTo>
                <a:lnTo>
                  <a:pt x="361188" y="338327"/>
                </a:lnTo>
                <a:lnTo>
                  <a:pt x="361188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804406" y="3645596"/>
            <a:ext cx="1986280" cy="283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 marR="41275" indent="-6350">
              <a:lnSpc>
                <a:spcPct val="150000"/>
              </a:lnSpc>
              <a:spcBef>
                <a:spcPts val="100"/>
              </a:spcBef>
            </a:pPr>
            <a:r>
              <a:rPr dirty="0" sz="3000" spc="5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055" sz="3000" spc="7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1851" sz="4500" spc="75" b="1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dirty="0" baseline="1851" sz="4500" spc="-7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5277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dirty="0" baseline="4629" sz="4500" b="1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dirty="0" baseline="4629" sz="4500" spc="22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1111" sz="3000" spc="22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sz="3000" spc="15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3000" spc="-3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055" sz="3000" b="1">
                <a:solidFill>
                  <a:srgbClr val="FF0000"/>
                </a:solidFill>
                <a:latin typeface="Times New Roman"/>
                <a:cs typeface="Times New Roman"/>
              </a:rPr>
              <a:t>2 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055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8055"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375"/>
              </a:spcBef>
            </a:pP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055" sz="3000" b="1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, a</a:t>
            </a:r>
            <a:r>
              <a:rPr dirty="0" baseline="-16666" sz="3000" b="1">
                <a:solidFill>
                  <a:srgbClr val="FF0000"/>
                </a:solidFill>
                <a:latin typeface="Times New Roman"/>
                <a:cs typeface="Times New Roman"/>
              </a:rPr>
              <a:t>4 </a:t>
            </a:r>
            <a:r>
              <a:rPr dirty="0" baseline="1851" sz="4500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baseline="1851" sz="4500" spc="-64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851" sz="4500" spc="-7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5277" sz="3000" spc="-7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baseline="-15277" sz="30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1765"/>
              </a:spcBef>
            </a:pPr>
            <a:r>
              <a:rPr dirty="0" baseline="1851" sz="45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5277" sz="300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baseline="-15277" sz="3000" spc="-4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3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1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8055" sz="3000" spc="22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3000" spc="15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3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6666" sz="3000" b="1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dirty="0" baseline="-16666" sz="3000" spc="-41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dirty="0" sz="3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5277" sz="30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5277" sz="3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727947" y="3015995"/>
            <a:ext cx="286385" cy="368300"/>
          </a:xfrm>
          <a:custGeom>
            <a:avLst/>
            <a:gdLst/>
            <a:ahLst/>
            <a:cxnLst/>
            <a:rect l="l" t="t" r="r" b="b"/>
            <a:pathLst>
              <a:path w="286384" h="368300">
                <a:moveTo>
                  <a:pt x="13588" y="171450"/>
                </a:moveTo>
                <a:lnTo>
                  <a:pt x="0" y="187705"/>
                </a:lnTo>
                <a:lnTo>
                  <a:pt x="6603" y="198627"/>
                </a:lnTo>
                <a:lnTo>
                  <a:pt x="14731" y="209423"/>
                </a:lnTo>
                <a:lnTo>
                  <a:pt x="5460" y="221487"/>
                </a:lnTo>
                <a:lnTo>
                  <a:pt x="21335" y="246887"/>
                </a:lnTo>
                <a:lnTo>
                  <a:pt x="38226" y="280669"/>
                </a:lnTo>
                <a:lnTo>
                  <a:pt x="50800" y="314451"/>
                </a:lnTo>
                <a:lnTo>
                  <a:pt x="68833" y="368173"/>
                </a:lnTo>
                <a:lnTo>
                  <a:pt x="86741" y="330834"/>
                </a:lnTo>
                <a:lnTo>
                  <a:pt x="100205" y="306069"/>
                </a:lnTo>
                <a:lnTo>
                  <a:pt x="72135" y="306069"/>
                </a:lnTo>
                <a:lnTo>
                  <a:pt x="57403" y="261365"/>
                </a:lnTo>
                <a:lnTo>
                  <a:pt x="44830" y="230631"/>
                </a:lnTo>
                <a:lnTo>
                  <a:pt x="34925" y="207644"/>
                </a:lnTo>
                <a:lnTo>
                  <a:pt x="24637" y="189483"/>
                </a:lnTo>
                <a:lnTo>
                  <a:pt x="13588" y="171450"/>
                </a:lnTo>
                <a:close/>
              </a:path>
              <a:path w="286384" h="368300">
                <a:moveTo>
                  <a:pt x="280670" y="0"/>
                </a:moveTo>
                <a:lnTo>
                  <a:pt x="252349" y="32003"/>
                </a:lnTo>
                <a:lnTo>
                  <a:pt x="225425" y="68199"/>
                </a:lnTo>
                <a:lnTo>
                  <a:pt x="198247" y="103758"/>
                </a:lnTo>
                <a:lnTo>
                  <a:pt x="172466" y="141224"/>
                </a:lnTo>
                <a:lnTo>
                  <a:pt x="146430" y="180466"/>
                </a:lnTo>
                <a:lnTo>
                  <a:pt x="121793" y="219709"/>
                </a:lnTo>
                <a:lnTo>
                  <a:pt x="97790" y="259587"/>
                </a:lnTo>
                <a:lnTo>
                  <a:pt x="72135" y="306069"/>
                </a:lnTo>
                <a:lnTo>
                  <a:pt x="100205" y="306069"/>
                </a:lnTo>
                <a:lnTo>
                  <a:pt x="108076" y="291591"/>
                </a:lnTo>
                <a:lnTo>
                  <a:pt x="130555" y="254126"/>
                </a:lnTo>
                <a:lnTo>
                  <a:pt x="153034" y="217931"/>
                </a:lnTo>
                <a:lnTo>
                  <a:pt x="176910" y="184150"/>
                </a:lnTo>
                <a:lnTo>
                  <a:pt x="201549" y="150240"/>
                </a:lnTo>
                <a:lnTo>
                  <a:pt x="226568" y="120141"/>
                </a:lnTo>
                <a:lnTo>
                  <a:pt x="252349" y="87502"/>
                </a:lnTo>
                <a:lnTo>
                  <a:pt x="272542" y="66420"/>
                </a:lnTo>
                <a:lnTo>
                  <a:pt x="267080" y="44703"/>
                </a:lnTo>
                <a:lnTo>
                  <a:pt x="286130" y="19938"/>
                </a:lnTo>
                <a:lnTo>
                  <a:pt x="28067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5859" y="780415"/>
            <a:ext cx="1755775" cy="1098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练习题：栈（续）</a:t>
            </a:r>
          </a:p>
        </p:txBody>
      </p:sp>
      <p:sp>
        <p:nvSpPr>
          <p:cNvPr id="3" name="object 3"/>
          <p:cNvSpPr/>
          <p:nvPr/>
        </p:nvSpPr>
        <p:spPr>
          <a:xfrm>
            <a:off x="1764792" y="1272539"/>
            <a:ext cx="9591294" cy="2250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7923" y="1171955"/>
            <a:ext cx="9590532" cy="224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5607" y="938783"/>
            <a:ext cx="1755787" cy="1098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51913" y="1340357"/>
            <a:ext cx="833247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927725" algn="l"/>
              </a:tabLst>
            </a:pP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设有一顺序</a:t>
            </a:r>
            <a:r>
              <a:rPr dirty="0" sz="2400" spc="5" b="1">
                <a:solidFill>
                  <a:srgbClr val="FFFFFF"/>
                </a:solidFill>
                <a:latin typeface="宋体"/>
                <a:cs typeface="宋体"/>
              </a:rPr>
              <a:t>栈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，元素</a:t>
            </a: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a,b,c,d,e,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依次进栈，如果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个元素出栈的 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顺序是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b,d,c,f,e,a,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则栈的容量至少应该是</a:t>
            </a:r>
            <a:r>
              <a:rPr dirty="0" sz="2400" spc="-10" b="1">
                <a:solidFill>
                  <a:srgbClr val="FFFFFF"/>
                </a:solidFill>
                <a:latin typeface="宋体"/>
                <a:cs typeface="宋体"/>
              </a:rPr>
              <a:t>（	）</a:t>
            </a:r>
            <a:endParaRPr sz="2400">
              <a:latin typeface="宋体"/>
              <a:cs typeface="宋体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  <a:tabLst>
                <a:tab pos="1911985" algn="l"/>
                <a:tab pos="2954020" algn="l"/>
                <a:tab pos="4014470" algn="l"/>
              </a:tabLst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3	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5	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400" b="1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6920" y="3832859"/>
            <a:ext cx="6770370" cy="611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67227" y="3997464"/>
            <a:ext cx="4888230" cy="291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64435" y="3758184"/>
            <a:ext cx="6769608" cy="611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05251" y="3923157"/>
            <a:ext cx="4887722" cy="2913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404" y="3560826"/>
            <a:ext cx="1755711" cy="10984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90597" y="4510532"/>
            <a:ext cx="222313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marR="313055" indent="-28511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void process(int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n){ 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5" b="1">
                <a:latin typeface="Times New Roman"/>
                <a:cs typeface="Times New Roman"/>
              </a:rPr>
              <a:t> (n&gt;1)</a:t>
            </a:r>
            <a:endParaRPr sz="1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dirty="0" sz="180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25780" marR="508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printf(“%d </a:t>
            </a:r>
            <a:r>
              <a:rPr dirty="0" sz="1800" b="1">
                <a:latin typeface="Times New Roman"/>
                <a:cs typeface="Times New Roman"/>
              </a:rPr>
              <a:t>“,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n);  process(n-1);</a:t>
            </a:r>
            <a:endParaRPr sz="18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28558" y="4544531"/>
            <a:ext cx="2305871" cy="1885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93535" y="4524755"/>
            <a:ext cx="2304288" cy="1970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62115" y="4555235"/>
            <a:ext cx="2243455" cy="182308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4381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45"/>
              </a:spcBef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void process(int</a:t>
            </a:r>
            <a:r>
              <a:rPr dirty="0" sz="16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n)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int i;</a:t>
            </a:r>
            <a:endParaRPr sz="16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i = n;</a:t>
            </a:r>
            <a:endParaRPr sz="1600">
              <a:latin typeface="Times New Roman"/>
              <a:cs typeface="Times New Roman"/>
            </a:endParaRPr>
          </a:p>
          <a:p>
            <a:pPr marL="553720" marR="158750" indent="-203200">
              <a:lnSpc>
                <a:spcPct val="100000"/>
              </a:lnSpc>
            </a:pP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while 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( i &gt; 1)  printf(“%d</a:t>
            </a:r>
            <a:r>
              <a:rPr dirty="0" sz="16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“,i--);</a:t>
            </a:r>
            <a:endParaRPr sz="16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dirty="0" sz="1600" spc="-5" b="1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140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栈与嵌套的过程调用</a:t>
            </a:r>
          </a:p>
        </p:txBody>
      </p:sp>
      <p:sp>
        <p:nvSpPr>
          <p:cNvPr id="3" name="object 3"/>
          <p:cNvSpPr/>
          <p:nvPr/>
        </p:nvSpPr>
        <p:spPr>
          <a:xfrm>
            <a:off x="1728216" y="969262"/>
            <a:ext cx="8863584" cy="5888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4112"/>
            <a:ext cx="1557527" cy="141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7753" y="292244"/>
            <a:ext cx="3332752" cy="986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7438" y="542925"/>
            <a:ext cx="1214882" cy="553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2198" y="484251"/>
            <a:ext cx="818695" cy="465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12464" y="429771"/>
            <a:ext cx="445643" cy="384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19009" y="1564386"/>
            <a:ext cx="304800" cy="2230120"/>
          </a:xfrm>
          <a:custGeom>
            <a:avLst/>
            <a:gdLst/>
            <a:ahLst/>
            <a:cxnLst/>
            <a:rect l="l" t="t" r="r" b="b"/>
            <a:pathLst>
              <a:path w="304800" h="2230120">
                <a:moveTo>
                  <a:pt x="0" y="0"/>
                </a:moveTo>
                <a:lnTo>
                  <a:pt x="40525" y="6636"/>
                </a:lnTo>
                <a:lnTo>
                  <a:pt x="76933" y="25362"/>
                </a:lnTo>
                <a:lnTo>
                  <a:pt x="107775" y="54403"/>
                </a:lnTo>
                <a:lnTo>
                  <a:pt x="131600" y="91985"/>
                </a:lnTo>
                <a:lnTo>
                  <a:pt x="146958" y="136333"/>
                </a:lnTo>
                <a:lnTo>
                  <a:pt x="152400" y="185674"/>
                </a:lnTo>
                <a:lnTo>
                  <a:pt x="152400" y="909192"/>
                </a:lnTo>
                <a:lnTo>
                  <a:pt x="157841" y="958533"/>
                </a:lnTo>
                <a:lnTo>
                  <a:pt x="173199" y="1002881"/>
                </a:lnTo>
                <a:lnTo>
                  <a:pt x="197024" y="1040463"/>
                </a:lnTo>
                <a:lnTo>
                  <a:pt x="227866" y="1069504"/>
                </a:lnTo>
                <a:lnTo>
                  <a:pt x="264274" y="1088230"/>
                </a:lnTo>
                <a:lnTo>
                  <a:pt x="304800" y="1094866"/>
                </a:lnTo>
                <a:lnTo>
                  <a:pt x="264274" y="1101503"/>
                </a:lnTo>
                <a:lnTo>
                  <a:pt x="227866" y="1120234"/>
                </a:lnTo>
                <a:lnTo>
                  <a:pt x="197024" y="1149286"/>
                </a:lnTo>
                <a:lnTo>
                  <a:pt x="173199" y="1186890"/>
                </a:lnTo>
                <a:lnTo>
                  <a:pt x="157841" y="1231274"/>
                </a:lnTo>
                <a:lnTo>
                  <a:pt x="152400" y="1280667"/>
                </a:lnTo>
                <a:lnTo>
                  <a:pt x="152400" y="2043938"/>
                </a:lnTo>
                <a:lnTo>
                  <a:pt x="146958" y="2093278"/>
                </a:lnTo>
                <a:lnTo>
                  <a:pt x="131600" y="2137626"/>
                </a:lnTo>
                <a:lnTo>
                  <a:pt x="107775" y="2175208"/>
                </a:lnTo>
                <a:lnTo>
                  <a:pt x="76933" y="2204249"/>
                </a:lnTo>
                <a:lnTo>
                  <a:pt x="40525" y="2222975"/>
                </a:lnTo>
                <a:lnTo>
                  <a:pt x="0" y="2229612"/>
                </a:lnTo>
              </a:path>
            </a:pathLst>
          </a:custGeom>
          <a:ln w="5029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07959" y="2613405"/>
            <a:ext cx="473075" cy="459105"/>
          </a:xfrm>
          <a:custGeom>
            <a:avLst/>
            <a:gdLst/>
            <a:ahLst/>
            <a:cxnLst/>
            <a:rect l="l" t="t" r="r" b="b"/>
            <a:pathLst>
              <a:path w="473075" h="459105">
                <a:moveTo>
                  <a:pt x="110363" y="210058"/>
                </a:moveTo>
                <a:lnTo>
                  <a:pt x="75946" y="210058"/>
                </a:lnTo>
                <a:lnTo>
                  <a:pt x="75946" y="459105"/>
                </a:lnTo>
                <a:lnTo>
                  <a:pt x="110363" y="459105"/>
                </a:lnTo>
                <a:lnTo>
                  <a:pt x="110363" y="210058"/>
                </a:lnTo>
                <a:close/>
              </a:path>
              <a:path w="473075" h="459105">
                <a:moveTo>
                  <a:pt x="354592" y="378460"/>
                </a:moveTo>
                <a:lnTo>
                  <a:pt x="308610" y="378460"/>
                </a:lnTo>
                <a:lnTo>
                  <a:pt x="319252" y="394942"/>
                </a:lnTo>
                <a:lnTo>
                  <a:pt x="357632" y="435483"/>
                </a:lnTo>
                <a:lnTo>
                  <a:pt x="397922" y="455003"/>
                </a:lnTo>
                <a:lnTo>
                  <a:pt x="411353" y="456311"/>
                </a:lnTo>
                <a:lnTo>
                  <a:pt x="423904" y="453765"/>
                </a:lnTo>
                <a:lnTo>
                  <a:pt x="435086" y="446135"/>
                </a:lnTo>
                <a:lnTo>
                  <a:pt x="444910" y="433433"/>
                </a:lnTo>
                <a:lnTo>
                  <a:pt x="453390" y="415671"/>
                </a:lnTo>
                <a:lnTo>
                  <a:pt x="453717" y="414637"/>
                </a:lnTo>
                <a:lnTo>
                  <a:pt x="398297" y="414637"/>
                </a:lnTo>
                <a:lnTo>
                  <a:pt x="386842" y="409067"/>
                </a:lnTo>
                <a:lnTo>
                  <a:pt x="374151" y="399470"/>
                </a:lnTo>
                <a:lnTo>
                  <a:pt x="362378" y="388016"/>
                </a:lnTo>
                <a:lnTo>
                  <a:pt x="354592" y="378460"/>
                </a:lnTo>
                <a:close/>
              </a:path>
              <a:path w="473075" h="459105">
                <a:moveTo>
                  <a:pt x="306614" y="251968"/>
                </a:moveTo>
                <a:lnTo>
                  <a:pt x="268986" y="251968"/>
                </a:lnTo>
                <a:lnTo>
                  <a:pt x="273307" y="277822"/>
                </a:lnTo>
                <a:lnTo>
                  <a:pt x="278701" y="301799"/>
                </a:lnTo>
                <a:lnTo>
                  <a:pt x="285273" y="324387"/>
                </a:lnTo>
                <a:lnTo>
                  <a:pt x="292989" y="345440"/>
                </a:lnTo>
                <a:lnTo>
                  <a:pt x="259532" y="361277"/>
                </a:lnTo>
                <a:lnTo>
                  <a:pt x="224313" y="375269"/>
                </a:lnTo>
                <a:lnTo>
                  <a:pt x="187332" y="387427"/>
                </a:lnTo>
                <a:lnTo>
                  <a:pt x="148590" y="397764"/>
                </a:lnTo>
                <a:lnTo>
                  <a:pt x="154564" y="407195"/>
                </a:lnTo>
                <a:lnTo>
                  <a:pt x="159718" y="416067"/>
                </a:lnTo>
                <a:lnTo>
                  <a:pt x="164038" y="424392"/>
                </a:lnTo>
                <a:lnTo>
                  <a:pt x="167513" y="432181"/>
                </a:lnTo>
                <a:lnTo>
                  <a:pt x="204614" y="421608"/>
                </a:lnTo>
                <a:lnTo>
                  <a:pt x="240490" y="409130"/>
                </a:lnTo>
                <a:lnTo>
                  <a:pt x="275151" y="394747"/>
                </a:lnTo>
                <a:lnTo>
                  <a:pt x="308610" y="378460"/>
                </a:lnTo>
                <a:lnTo>
                  <a:pt x="354592" y="378460"/>
                </a:lnTo>
                <a:lnTo>
                  <a:pt x="351534" y="374705"/>
                </a:lnTo>
                <a:lnTo>
                  <a:pt x="341630" y="359537"/>
                </a:lnTo>
                <a:lnTo>
                  <a:pt x="367158" y="343082"/>
                </a:lnTo>
                <a:lnTo>
                  <a:pt x="389587" y="327025"/>
                </a:lnTo>
                <a:lnTo>
                  <a:pt x="326517" y="327025"/>
                </a:lnTo>
                <a:lnTo>
                  <a:pt x="320065" y="309090"/>
                </a:lnTo>
                <a:lnTo>
                  <a:pt x="314436" y="289750"/>
                </a:lnTo>
                <a:lnTo>
                  <a:pt x="309639" y="268982"/>
                </a:lnTo>
                <a:lnTo>
                  <a:pt x="306614" y="251968"/>
                </a:lnTo>
                <a:close/>
              </a:path>
              <a:path w="473075" h="459105">
                <a:moveTo>
                  <a:pt x="435483" y="328422"/>
                </a:moveTo>
                <a:lnTo>
                  <a:pt x="426213" y="377767"/>
                </a:lnTo>
                <a:lnTo>
                  <a:pt x="408098" y="413432"/>
                </a:lnTo>
                <a:lnTo>
                  <a:pt x="398297" y="414637"/>
                </a:lnTo>
                <a:lnTo>
                  <a:pt x="453717" y="414637"/>
                </a:lnTo>
                <a:lnTo>
                  <a:pt x="458317" y="400127"/>
                </a:lnTo>
                <a:lnTo>
                  <a:pt x="463184" y="382666"/>
                </a:lnTo>
                <a:lnTo>
                  <a:pt x="468029" y="363108"/>
                </a:lnTo>
                <a:lnTo>
                  <a:pt x="472694" y="342138"/>
                </a:lnTo>
                <a:lnTo>
                  <a:pt x="464933" y="339637"/>
                </a:lnTo>
                <a:lnTo>
                  <a:pt x="456136" y="336518"/>
                </a:lnTo>
                <a:lnTo>
                  <a:pt x="446315" y="332779"/>
                </a:lnTo>
                <a:lnTo>
                  <a:pt x="435483" y="328422"/>
                </a:lnTo>
                <a:close/>
              </a:path>
              <a:path w="473075" h="459105">
                <a:moveTo>
                  <a:pt x="414274" y="259080"/>
                </a:moveTo>
                <a:lnTo>
                  <a:pt x="393918" y="277822"/>
                </a:lnTo>
                <a:lnTo>
                  <a:pt x="372491" y="295386"/>
                </a:lnTo>
                <a:lnTo>
                  <a:pt x="350015" y="311783"/>
                </a:lnTo>
                <a:lnTo>
                  <a:pt x="326517" y="327025"/>
                </a:lnTo>
                <a:lnTo>
                  <a:pt x="389587" y="327025"/>
                </a:lnTo>
                <a:lnTo>
                  <a:pt x="391937" y="325342"/>
                </a:lnTo>
                <a:lnTo>
                  <a:pt x="415978" y="306316"/>
                </a:lnTo>
                <a:lnTo>
                  <a:pt x="439293" y="286004"/>
                </a:lnTo>
                <a:lnTo>
                  <a:pt x="414274" y="259080"/>
                </a:lnTo>
                <a:close/>
              </a:path>
              <a:path w="473075" h="459105">
                <a:moveTo>
                  <a:pt x="110363" y="125984"/>
                </a:moveTo>
                <a:lnTo>
                  <a:pt x="73151" y="125984"/>
                </a:lnTo>
                <a:lnTo>
                  <a:pt x="59578" y="169987"/>
                </a:lnTo>
                <a:lnTo>
                  <a:pt x="42862" y="210931"/>
                </a:lnTo>
                <a:lnTo>
                  <a:pt x="23002" y="248802"/>
                </a:lnTo>
                <a:lnTo>
                  <a:pt x="0" y="283591"/>
                </a:lnTo>
                <a:lnTo>
                  <a:pt x="4784" y="293947"/>
                </a:lnTo>
                <a:lnTo>
                  <a:pt x="9223" y="304244"/>
                </a:lnTo>
                <a:lnTo>
                  <a:pt x="13305" y="314469"/>
                </a:lnTo>
                <a:lnTo>
                  <a:pt x="17018" y="324612"/>
                </a:lnTo>
                <a:lnTo>
                  <a:pt x="33619" y="299944"/>
                </a:lnTo>
                <a:lnTo>
                  <a:pt x="48958" y="272621"/>
                </a:lnTo>
                <a:lnTo>
                  <a:pt x="63059" y="242655"/>
                </a:lnTo>
                <a:lnTo>
                  <a:pt x="75946" y="210058"/>
                </a:lnTo>
                <a:lnTo>
                  <a:pt x="110363" y="210058"/>
                </a:lnTo>
                <a:lnTo>
                  <a:pt x="110363" y="197739"/>
                </a:lnTo>
                <a:lnTo>
                  <a:pt x="148258" y="197739"/>
                </a:lnTo>
                <a:lnTo>
                  <a:pt x="142271" y="189355"/>
                </a:lnTo>
                <a:lnTo>
                  <a:pt x="136914" y="182118"/>
                </a:lnTo>
                <a:lnTo>
                  <a:pt x="110363" y="182118"/>
                </a:lnTo>
                <a:lnTo>
                  <a:pt x="110363" y="125984"/>
                </a:lnTo>
                <a:close/>
              </a:path>
              <a:path w="473075" h="459105">
                <a:moveTo>
                  <a:pt x="295663" y="147193"/>
                </a:moveTo>
                <a:lnTo>
                  <a:pt x="259080" y="147193"/>
                </a:lnTo>
                <a:lnTo>
                  <a:pt x="260435" y="166268"/>
                </a:lnTo>
                <a:lnTo>
                  <a:pt x="261826" y="184261"/>
                </a:lnTo>
                <a:lnTo>
                  <a:pt x="263241" y="201181"/>
                </a:lnTo>
                <a:lnTo>
                  <a:pt x="264668" y="217043"/>
                </a:lnTo>
                <a:lnTo>
                  <a:pt x="187325" y="227457"/>
                </a:lnTo>
                <a:lnTo>
                  <a:pt x="192913" y="261874"/>
                </a:lnTo>
                <a:lnTo>
                  <a:pt x="268986" y="251968"/>
                </a:lnTo>
                <a:lnTo>
                  <a:pt x="306614" y="251968"/>
                </a:lnTo>
                <a:lnTo>
                  <a:pt x="305689" y="246761"/>
                </a:lnTo>
                <a:lnTo>
                  <a:pt x="461010" y="225552"/>
                </a:lnTo>
                <a:lnTo>
                  <a:pt x="459328" y="212344"/>
                </a:lnTo>
                <a:lnTo>
                  <a:pt x="300990" y="212344"/>
                </a:lnTo>
                <a:lnTo>
                  <a:pt x="299420" y="197080"/>
                </a:lnTo>
                <a:lnTo>
                  <a:pt x="297957" y="180435"/>
                </a:lnTo>
                <a:lnTo>
                  <a:pt x="296614" y="162409"/>
                </a:lnTo>
                <a:lnTo>
                  <a:pt x="295663" y="147193"/>
                </a:lnTo>
                <a:close/>
              </a:path>
              <a:path w="473075" h="459105">
                <a:moveTo>
                  <a:pt x="148258" y="197739"/>
                </a:moveTo>
                <a:lnTo>
                  <a:pt x="110363" y="197739"/>
                </a:lnTo>
                <a:lnTo>
                  <a:pt x="123602" y="217552"/>
                </a:lnTo>
                <a:lnTo>
                  <a:pt x="134556" y="234521"/>
                </a:lnTo>
                <a:lnTo>
                  <a:pt x="143307" y="248802"/>
                </a:lnTo>
                <a:lnTo>
                  <a:pt x="149606" y="259969"/>
                </a:lnTo>
                <a:lnTo>
                  <a:pt x="177419" y="240665"/>
                </a:lnTo>
                <a:lnTo>
                  <a:pt x="167036" y="224736"/>
                </a:lnTo>
                <a:lnTo>
                  <a:pt x="155321" y="207629"/>
                </a:lnTo>
                <a:lnTo>
                  <a:pt x="148258" y="197739"/>
                </a:lnTo>
                <a:close/>
              </a:path>
              <a:path w="473075" h="459105">
                <a:moveTo>
                  <a:pt x="456692" y="191643"/>
                </a:moveTo>
                <a:lnTo>
                  <a:pt x="300990" y="212344"/>
                </a:lnTo>
                <a:lnTo>
                  <a:pt x="459328" y="212344"/>
                </a:lnTo>
                <a:lnTo>
                  <a:pt x="456692" y="191643"/>
                </a:lnTo>
                <a:close/>
              </a:path>
              <a:path w="473075" h="459105">
                <a:moveTo>
                  <a:pt x="127889" y="169926"/>
                </a:moveTo>
                <a:lnTo>
                  <a:pt x="110363" y="182118"/>
                </a:lnTo>
                <a:lnTo>
                  <a:pt x="136914" y="182118"/>
                </a:lnTo>
                <a:lnTo>
                  <a:pt x="127889" y="169926"/>
                </a:lnTo>
                <a:close/>
              </a:path>
              <a:path w="473075" h="459105">
                <a:moveTo>
                  <a:pt x="289687" y="0"/>
                </a:moveTo>
                <a:lnTo>
                  <a:pt x="251968" y="0"/>
                </a:lnTo>
                <a:lnTo>
                  <a:pt x="253156" y="30384"/>
                </a:lnTo>
                <a:lnTo>
                  <a:pt x="254428" y="59245"/>
                </a:lnTo>
                <a:lnTo>
                  <a:pt x="255772" y="86582"/>
                </a:lnTo>
                <a:lnTo>
                  <a:pt x="257175" y="112395"/>
                </a:lnTo>
                <a:lnTo>
                  <a:pt x="182118" y="120777"/>
                </a:lnTo>
                <a:lnTo>
                  <a:pt x="187833" y="155321"/>
                </a:lnTo>
                <a:lnTo>
                  <a:pt x="259080" y="147193"/>
                </a:lnTo>
                <a:lnTo>
                  <a:pt x="295663" y="147193"/>
                </a:lnTo>
                <a:lnTo>
                  <a:pt x="295401" y="143002"/>
                </a:lnTo>
                <a:lnTo>
                  <a:pt x="451993" y="124587"/>
                </a:lnTo>
                <a:lnTo>
                  <a:pt x="450015" y="108585"/>
                </a:lnTo>
                <a:lnTo>
                  <a:pt x="292989" y="108585"/>
                </a:lnTo>
                <a:lnTo>
                  <a:pt x="292062" y="83724"/>
                </a:lnTo>
                <a:lnTo>
                  <a:pt x="291195" y="57340"/>
                </a:lnTo>
                <a:lnTo>
                  <a:pt x="290283" y="24638"/>
                </a:lnTo>
                <a:lnTo>
                  <a:pt x="289687" y="0"/>
                </a:lnTo>
                <a:close/>
              </a:path>
              <a:path w="473075" h="459105">
                <a:moveTo>
                  <a:pt x="169799" y="94361"/>
                </a:moveTo>
                <a:lnTo>
                  <a:pt x="7620" y="94361"/>
                </a:lnTo>
                <a:lnTo>
                  <a:pt x="7620" y="125984"/>
                </a:lnTo>
                <a:lnTo>
                  <a:pt x="169799" y="125984"/>
                </a:lnTo>
                <a:lnTo>
                  <a:pt x="169799" y="94361"/>
                </a:lnTo>
                <a:close/>
              </a:path>
              <a:path w="473075" h="459105">
                <a:moveTo>
                  <a:pt x="447801" y="90678"/>
                </a:moveTo>
                <a:lnTo>
                  <a:pt x="292989" y="108585"/>
                </a:lnTo>
                <a:lnTo>
                  <a:pt x="450015" y="108585"/>
                </a:lnTo>
                <a:lnTo>
                  <a:pt x="447801" y="90678"/>
                </a:lnTo>
                <a:close/>
              </a:path>
              <a:path w="473075" h="459105">
                <a:moveTo>
                  <a:pt x="110363" y="1016"/>
                </a:moveTo>
                <a:lnTo>
                  <a:pt x="75946" y="1016"/>
                </a:lnTo>
                <a:lnTo>
                  <a:pt x="75946" y="94361"/>
                </a:lnTo>
                <a:lnTo>
                  <a:pt x="110363" y="94361"/>
                </a:lnTo>
                <a:lnTo>
                  <a:pt x="110363" y="1016"/>
                </a:lnTo>
                <a:close/>
              </a:path>
              <a:path w="473075" h="459105">
                <a:moveTo>
                  <a:pt x="343026" y="508"/>
                </a:moveTo>
                <a:lnTo>
                  <a:pt x="321818" y="24638"/>
                </a:lnTo>
                <a:lnTo>
                  <a:pt x="340653" y="37947"/>
                </a:lnTo>
                <a:lnTo>
                  <a:pt x="358489" y="51577"/>
                </a:lnTo>
                <a:lnTo>
                  <a:pt x="375324" y="65518"/>
                </a:lnTo>
                <a:lnTo>
                  <a:pt x="391160" y="79756"/>
                </a:lnTo>
                <a:lnTo>
                  <a:pt x="415671" y="51943"/>
                </a:lnTo>
                <a:lnTo>
                  <a:pt x="400694" y="40441"/>
                </a:lnTo>
                <a:lnTo>
                  <a:pt x="383587" y="28035"/>
                </a:lnTo>
                <a:lnTo>
                  <a:pt x="364361" y="14724"/>
                </a:lnTo>
                <a:lnTo>
                  <a:pt x="343026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78877" y="2503119"/>
            <a:ext cx="50927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5">
                <a:solidFill>
                  <a:srgbClr val="FF3300"/>
                </a:solidFill>
                <a:latin typeface="微软雅黑"/>
                <a:cs typeface="微软雅黑"/>
              </a:rPr>
              <a:t>栈</a:t>
            </a:r>
            <a:endParaRPr sz="380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19009" y="4174997"/>
            <a:ext cx="323215" cy="1830705"/>
          </a:xfrm>
          <a:custGeom>
            <a:avLst/>
            <a:gdLst/>
            <a:ahLst/>
            <a:cxnLst/>
            <a:rect l="l" t="t" r="r" b="b"/>
            <a:pathLst>
              <a:path w="323215" h="1830704">
                <a:moveTo>
                  <a:pt x="0" y="0"/>
                </a:moveTo>
                <a:lnTo>
                  <a:pt x="51084" y="7752"/>
                </a:lnTo>
                <a:lnTo>
                  <a:pt x="95432" y="29342"/>
                </a:lnTo>
                <a:lnTo>
                  <a:pt x="130393" y="62270"/>
                </a:lnTo>
                <a:lnTo>
                  <a:pt x="153314" y="104038"/>
                </a:lnTo>
                <a:lnTo>
                  <a:pt x="161544" y="152145"/>
                </a:lnTo>
                <a:lnTo>
                  <a:pt x="161544" y="746632"/>
                </a:lnTo>
                <a:lnTo>
                  <a:pt x="169773" y="794740"/>
                </a:lnTo>
                <a:lnTo>
                  <a:pt x="192694" y="836508"/>
                </a:lnTo>
                <a:lnTo>
                  <a:pt x="227655" y="869436"/>
                </a:lnTo>
                <a:lnTo>
                  <a:pt x="272003" y="891026"/>
                </a:lnTo>
                <a:lnTo>
                  <a:pt x="323088" y="898778"/>
                </a:lnTo>
                <a:lnTo>
                  <a:pt x="272003" y="906543"/>
                </a:lnTo>
                <a:lnTo>
                  <a:pt x="227655" y="928157"/>
                </a:lnTo>
                <a:lnTo>
                  <a:pt x="192694" y="961104"/>
                </a:lnTo>
                <a:lnTo>
                  <a:pt x="169773" y="1002866"/>
                </a:lnTo>
                <a:lnTo>
                  <a:pt x="161544" y="1050925"/>
                </a:lnTo>
                <a:lnTo>
                  <a:pt x="161544" y="1678152"/>
                </a:lnTo>
                <a:lnTo>
                  <a:pt x="153314" y="1726248"/>
                </a:lnTo>
                <a:lnTo>
                  <a:pt x="130393" y="1768020"/>
                </a:lnTo>
                <a:lnTo>
                  <a:pt x="95432" y="1800962"/>
                </a:lnTo>
                <a:lnTo>
                  <a:pt x="51084" y="1822565"/>
                </a:lnTo>
                <a:lnTo>
                  <a:pt x="0" y="1830324"/>
                </a:lnTo>
              </a:path>
            </a:pathLst>
          </a:custGeom>
          <a:ln w="50292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53933" y="4523740"/>
            <a:ext cx="445770" cy="460375"/>
          </a:xfrm>
          <a:custGeom>
            <a:avLst/>
            <a:gdLst/>
            <a:ahLst/>
            <a:cxnLst/>
            <a:rect l="l" t="t" r="r" b="b"/>
            <a:pathLst>
              <a:path w="445770" h="460375">
                <a:moveTo>
                  <a:pt x="154686" y="18796"/>
                </a:moveTo>
                <a:lnTo>
                  <a:pt x="0" y="18796"/>
                </a:lnTo>
                <a:lnTo>
                  <a:pt x="0" y="459994"/>
                </a:lnTo>
                <a:lnTo>
                  <a:pt x="37211" y="459994"/>
                </a:lnTo>
                <a:lnTo>
                  <a:pt x="37211" y="51816"/>
                </a:lnTo>
                <a:lnTo>
                  <a:pt x="154686" y="51816"/>
                </a:lnTo>
                <a:lnTo>
                  <a:pt x="154686" y="18796"/>
                </a:lnTo>
                <a:close/>
              </a:path>
              <a:path w="445770" h="460375">
                <a:moveTo>
                  <a:pt x="289179" y="0"/>
                </a:moveTo>
                <a:lnTo>
                  <a:pt x="250444" y="0"/>
                </a:lnTo>
                <a:lnTo>
                  <a:pt x="250319" y="51816"/>
                </a:lnTo>
                <a:lnTo>
                  <a:pt x="250237" y="68500"/>
                </a:lnTo>
                <a:lnTo>
                  <a:pt x="249555" y="117475"/>
                </a:lnTo>
                <a:lnTo>
                  <a:pt x="245775" y="174158"/>
                </a:lnTo>
                <a:lnTo>
                  <a:pt x="236069" y="226752"/>
                </a:lnTo>
                <a:lnTo>
                  <a:pt x="220433" y="275255"/>
                </a:lnTo>
                <a:lnTo>
                  <a:pt x="198866" y="319669"/>
                </a:lnTo>
                <a:lnTo>
                  <a:pt x="171364" y="359993"/>
                </a:lnTo>
                <a:lnTo>
                  <a:pt x="137927" y="396227"/>
                </a:lnTo>
                <a:lnTo>
                  <a:pt x="98551" y="428371"/>
                </a:lnTo>
                <a:lnTo>
                  <a:pt x="106648" y="436610"/>
                </a:lnTo>
                <a:lnTo>
                  <a:pt x="113982" y="444373"/>
                </a:lnTo>
                <a:lnTo>
                  <a:pt x="120554" y="451659"/>
                </a:lnTo>
                <a:lnTo>
                  <a:pt x="126365" y="458470"/>
                </a:lnTo>
                <a:lnTo>
                  <a:pt x="164242" y="426073"/>
                </a:lnTo>
                <a:lnTo>
                  <a:pt x="196850" y="390858"/>
                </a:lnTo>
                <a:lnTo>
                  <a:pt x="224186" y="352821"/>
                </a:lnTo>
                <a:lnTo>
                  <a:pt x="246252" y="311959"/>
                </a:lnTo>
                <a:lnTo>
                  <a:pt x="263048" y="268266"/>
                </a:lnTo>
                <a:lnTo>
                  <a:pt x="274574" y="221742"/>
                </a:lnTo>
                <a:lnTo>
                  <a:pt x="308540" y="221742"/>
                </a:lnTo>
                <a:lnTo>
                  <a:pt x="297339" y="179413"/>
                </a:lnTo>
                <a:lnTo>
                  <a:pt x="287527" y="120523"/>
                </a:lnTo>
                <a:lnTo>
                  <a:pt x="288071" y="92904"/>
                </a:lnTo>
                <a:lnTo>
                  <a:pt x="288544" y="63595"/>
                </a:lnTo>
                <a:lnTo>
                  <a:pt x="288921" y="32619"/>
                </a:lnTo>
                <a:lnTo>
                  <a:pt x="289179" y="0"/>
                </a:lnTo>
                <a:close/>
              </a:path>
              <a:path w="445770" h="460375">
                <a:moveTo>
                  <a:pt x="308540" y="221742"/>
                </a:moveTo>
                <a:lnTo>
                  <a:pt x="274574" y="221742"/>
                </a:lnTo>
                <a:lnTo>
                  <a:pt x="288204" y="270521"/>
                </a:lnTo>
                <a:lnTo>
                  <a:pt x="305726" y="315007"/>
                </a:lnTo>
                <a:lnTo>
                  <a:pt x="327136" y="355203"/>
                </a:lnTo>
                <a:lnTo>
                  <a:pt x="352429" y="391112"/>
                </a:lnTo>
                <a:lnTo>
                  <a:pt x="381603" y="422740"/>
                </a:lnTo>
                <a:lnTo>
                  <a:pt x="414655" y="450088"/>
                </a:lnTo>
                <a:lnTo>
                  <a:pt x="421749" y="441249"/>
                </a:lnTo>
                <a:lnTo>
                  <a:pt x="429307" y="432244"/>
                </a:lnTo>
                <a:lnTo>
                  <a:pt x="437318" y="423048"/>
                </a:lnTo>
                <a:lnTo>
                  <a:pt x="445770" y="413639"/>
                </a:lnTo>
                <a:lnTo>
                  <a:pt x="410392" y="388804"/>
                </a:lnTo>
                <a:lnTo>
                  <a:pt x="379264" y="358283"/>
                </a:lnTo>
                <a:lnTo>
                  <a:pt x="352390" y="322079"/>
                </a:lnTo>
                <a:lnTo>
                  <a:pt x="329775" y="280196"/>
                </a:lnTo>
                <a:lnTo>
                  <a:pt x="311423" y="232639"/>
                </a:lnTo>
                <a:lnTo>
                  <a:pt x="308540" y="221742"/>
                </a:lnTo>
                <a:close/>
              </a:path>
              <a:path w="445770" h="460375">
                <a:moveTo>
                  <a:pt x="45212" y="321183"/>
                </a:moveTo>
                <a:lnTo>
                  <a:pt x="48597" y="331712"/>
                </a:lnTo>
                <a:lnTo>
                  <a:pt x="51530" y="341979"/>
                </a:lnTo>
                <a:lnTo>
                  <a:pt x="54034" y="352008"/>
                </a:lnTo>
                <a:lnTo>
                  <a:pt x="56134" y="361823"/>
                </a:lnTo>
                <a:lnTo>
                  <a:pt x="70941" y="362850"/>
                </a:lnTo>
                <a:lnTo>
                  <a:pt x="133080" y="351504"/>
                </a:lnTo>
                <a:lnTo>
                  <a:pt x="151428" y="325629"/>
                </a:lnTo>
                <a:lnTo>
                  <a:pt x="80912" y="325629"/>
                </a:lnTo>
                <a:lnTo>
                  <a:pt x="69897" y="325231"/>
                </a:lnTo>
                <a:lnTo>
                  <a:pt x="58001" y="323760"/>
                </a:lnTo>
                <a:lnTo>
                  <a:pt x="45212" y="321183"/>
                </a:lnTo>
                <a:close/>
              </a:path>
              <a:path w="445770" h="460375">
                <a:moveTo>
                  <a:pt x="154686" y="51816"/>
                </a:moveTo>
                <a:lnTo>
                  <a:pt x="114173" y="51816"/>
                </a:lnTo>
                <a:lnTo>
                  <a:pt x="104453" y="82343"/>
                </a:lnTo>
                <a:lnTo>
                  <a:pt x="93757" y="113919"/>
                </a:lnTo>
                <a:lnTo>
                  <a:pt x="82061" y="146542"/>
                </a:lnTo>
                <a:lnTo>
                  <a:pt x="69342" y="180212"/>
                </a:lnTo>
                <a:lnTo>
                  <a:pt x="85776" y="202428"/>
                </a:lnTo>
                <a:lnTo>
                  <a:pt x="98710" y="223916"/>
                </a:lnTo>
                <a:lnTo>
                  <a:pt x="108168" y="244667"/>
                </a:lnTo>
                <a:lnTo>
                  <a:pt x="114173" y="264668"/>
                </a:lnTo>
                <a:lnTo>
                  <a:pt x="118223" y="289649"/>
                </a:lnTo>
                <a:lnTo>
                  <a:pt x="115712" y="308022"/>
                </a:lnTo>
                <a:lnTo>
                  <a:pt x="106654" y="319799"/>
                </a:lnTo>
                <a:lnTo>
                  <a:pt x="91059" y="324993"/>
                </a:lnTo>
                <a:lnTo>
                  <a:pt x="80912" y="325629"/>
                </a:lnTo>
                <a:lnTo>
                  <a:pt x="151428" y="325629"/>
                </a:lnTo>
                <a:lnTo>
                  <a:pt x="156702" y="303879"/>
                </a:lnTo>
                <a:lnTo>
                  <a:pt x="153797" y="266065"/>
                </a:lnTo>
                <a:lnTo>
                  <a:pt x="148889" y="244891"/>
                </a:lnTo>
                <a:lnTo>
                  <a:pt x="139874" y="222504"/>
                </a:lnTo>
                <a:lnTo>
                  <a:pt x="126740" y="198878"/>
                </a:lnTo>
                <a:lnTo>
                  <a:pt x="109474" y="173990"/>
                </a:lnTo>
                <a:lnTo>
                  <a:pt x="120092" y="147631"/>
                </a:lnTo>
                <a:lnTo>
                  <a:pt x="131175" y="118475"/>
                </a:lnTo>
                <a:lnTo>
                  <a:pt x="142710" y="86532"/>
                </a:lnTo>
                <a:lnTo>
                  <a:pt x="154686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98054" y="4412741"/>
            <a:ext cx="508634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>
                <a:solidFill>
                  <a:srgbClr val="FF3300"/>
                </a:solidFill>
                <a:latin typeface="微软雅黑"/>
                <a:cs typeface="微软雅黑"/>
              </a:rPr>
              <a:t>队</a:t>
            </a:r>
            <a:endParaRPr sz="38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50827" y="6557070"/>
            <a:ext cx="1358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2342" y="1393063"/>
            <a:ext cx="4539615" cy="445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535"/>
              </a:lnSpc>
              <a:spcBef>
                <a:spcPts val="100"/>
              </a:spcBef>
            </a:pPr>
            <a:r>
              <a:rPr dirty="0" sz="3000">
                <a:solidFill>
                  <a:srgbClr val="585858"/>
                </a:solidFill>
                <a:latin typeface="微软雅黑"/>
                <a:cs typeface="微软雅黑"/>
              </a:rPr>
              <a:t>程序设计</a:t>
            </a:r>
            <a:endParaRPr sz="3000">
              <a:latin typeface="微软雅黑"/>
              <a:cs typeface="微软雅黑"/>
            </a:endParaRPr>
          </a:p>
          <a:p>
            <a:pPr marL="892175">
              <a:lnSpc>
                <a:spcPts val="2995"/>
              </a:lnSpc>
            </a:pPr>
            <a:r>
              <a:rPr dirty="0" sz="2600">
                <a:solidFill>
                  <a:srgbClr val="003399"/>
                </a:solidFill>
                <a:latin typeface="微软雅黑"/>
                <a:cs typeface="微软雅黑"/>
              </a:rPr>
              <a:t>回溯法</a:t>
            </a:r>
            <a:endParaRPr sz="2600">
              <a:latin typeface="微软雅黑"/>
              <a:cs typeface="微软雅黑"/>
            </a:endParaRPr>
          </a:p>
          <a:p>
            <a:pPr marL="892175">
              <a:lnSpc>
                <a:spcPts val="3060"/>
              </a:lnSpc>
            </a:pPr>
            <a:r>
              <a:rPr dirty="0" sz="2600">
                <a:solidFill>
                  <a:srgbClr val="003399"/>
                </a:solidFill>
                <a:latin typeface="微软雅黑"/>
                <a:cs typeface="微软雅黑"/>
              </a:rPr>
              <a:t>递归程序的执行过程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ts val="3460"/>
              </a:lnSpc>
              <a:spcBef>
                <a:spcPts val="765"/>
              </a:spcBef>
            </a:pPr>
            <a:r>
              <a:rPr dirty="0" sz="3000" spc="-5">
                <a:solidFill>
                  <a:srgbClr val="585858"/>
                </a:solidFill>
                <a:latin typeface="微软雅黑"/>
                <a:cs typeface="微软雅黑"/>
              </a:rPr>
              <a:t>编译程序</a:t>
            </a:r>
            <a:endParaRPr sz="3000">
              <a:latin typeface="微软雅黑"/>
              <a:cs typeface="微软雅黑"/>
            </a:endParaRPr>
          </a:p>
          <a:p>
            <a:pPr marL="888365" marR="5080">
              <a:lnSpc>
                <a:spcPts val="2850"/>
              </a:lnSpc>
              <a:spcBef>
                <a:spcPts val="175"/>
              </a:spcBef>
            </a:pPr>
            <a:r>
              <a:rPr dirty="0" sz="2600">
                <a:solidFill>
                  <a:srgbClr val="003399"/>
                </a:solidFill>
                <a:latin typeface="微软雅黑"/>
                <a:cs typeface="微软雅黑"/>
              </a:rPr>
              <a:t>变量的存储空间的分配 </a:t>
            </a:r>
            <a:r>
              <a:rPr dirty="0" sz="2600">
                <a:solidFill>
                  <a:srgbClr val="003399"/>
                </a:solidFill>
                <a:latin typeface="微软雅黑"/>
                <a:cs typeface="微软雅黑"/>
              </a:rPr>
              <a:t>表达式的翻译与求值计算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ts val="3460"/>
              </a:lnSpc>
              <a:spcBef>
                <a:spcPts val="865"/>
              </a:spcBef>
            </a:pPr>
            <a:r>
              <a:rPr dirty="0" sz="3000" spc="-5">
                <a:solidFill>
                  <a:srgbClr val="585858"/>
                </a:solidFill>
                <a:latin typeface="微软雅黑"/>
                <a:cs typeface="微软雅黑"/>
              </a:rPr>
              <a:t>操作系统</a:t>
            </a:r>
            <a:endParaRPr sz="3000">
              <a:latin typeface="微软雅黑"/>
              <a:cs typeface="微软雅黑"/>
            </a:endParaRPr>
          </a:p>
          <a:p>
            <a:pPr marL="869950">
              <a:lnSpc>
                <a:spcPts val="2980"/>
              </a:lnSpc>
            </a:pPr>
            <a:r>
              <a:rPr dirty="0" sz="2600">
                <a:solidFill>
                  <a:srgbClr val="003399"/>
                </a:solidFill>
                <a:latin typeface="微软雅黑"/>
                <a:cs typeface="微软雅黑"/>
              </a:rPr>
              <a:t>作业调度、进程调度</a:t>
            </a:r>
            <a:endParaRPr sz="2600">
              <a:latin typeface="微软雅黑"/>
              <a:cs typeface="微软雅黑"/>
            </a:endParaRPr>
          </a:p>
          <a:p>
            <a:pPr marL="67945">
              <a:lnSpc>
                <a:spcPct val="100000"/>
              </a:lnSpc>
              <a:spcBef>
                <a:spcPts val="975"/>
              </a:spcBef>
            </a:pPr>
            <a:r>
              <a:rPr dirty="0" sz="3000" spc="-5">
                <a:solidFill>
                  <a:srgbClr val="585858"/>
                </a:solidFill>
                <a:latin typeface="微软雅黑"/>
                <a:cs typeface="微软雅黑"/>
              </a:rPr>
              <a:t>后续章节</a:t>
            </a:r>
            <a:endParaRPr sz="3000">
              <a:latin typeface="微软雅黑"/>
              <a:cs typeface="微软雅黑"/>
            </a:endParaRPr>
          </a:p>
          <a:p>
            <a:pPr marL="904240">
              <a:lnSpc>
                <a:spcPct val="100000"/>
              </a:lnSpc>
              <a:spcBef>
                <a:spcPts val="155"/>
              </a:spcBef>
            </a:pPr>
            <a:r>
              <a:rPr dirty="0" sz="2600">
                <a:solidFill>
                  <a:srgbClr val="003399"/>
                </a:solidFill>
                <a:latin typeface="微软雅黑"/>
                <a:cs typeface="微软雅黑"/>
              </a:rPr>
              <a:t>二叉树的层次遍历</a:t>
            </a:r>
            <a:r>
              <a:rPr dirty="0" sz="2600">
                <a:solidFill>
                  <a:srgbClr val="003399"/>
                </a:solidFill>
                <a:latin typeface="Arial"/>
                <a:cs typeface="Arial"/>
              </a:rPr>
              <a:t>……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1854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栈与递归</a:t>
            </a:r>
          </a:p>
        </p:txBody>
      </p:sp>
      <p:sp>
        <p:nvSpPr>
          <p:cNvPr id="3" name="object 3"/>
          <p:cNvSpPr/>
          <p:nvPr/>
        </p:nvSpPr>
        <p:spPr>
          <a:xfrm>
            <a:off x="1557527" y="937258"/>
            <a:ext cx="9131808" cy="5920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1854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栈与递归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6911" y="765048"/>
            <a:ext cx="1873250" cy="5232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0800" rIns="0" bIns="0" rtlCol="0" vert="horz">
            <a:spAutoFit/>
          </a:bodyPr>
          <a:lstStyle/>
          <a:p>
            <a:pPr algn="ctr" marR="78740">
              <a:lnSpc>
                <a:spcPts val="1639"/>
              </a:lnSpc>
              <a:spcBef>
                <a:spcPts val="400"/>
              </a:spcBef>
            </a:pPr>
            <a:r>
              <a:rPr dirty="0" sz="1400" spc="-5" b="1">
                <a:solidFill>
                  <a:srgbClr val="6F2F9F"/>
                </a:solidFill>
                <a:latin typeface="楷体"/>
                <a:cs typeface="楷体"/>
              </a:rPr>
              <a:t>主函数</a:t>
            </a:r>
            <a:r>
              <a:rPr dirty="0" sz="1400" spc="-20" b="1">
                <a:solidFill>
                  <a:srgbClr val="6F2F9F"/>
                </a:solidFill>
                <a:latin typeface="楷体"/>
                <a:cs typeface="楷体"/>
              </a:rPr>
              <a:t>调</a:t>
            </a:r>
            <a:r>
              <a:rPr dirty="0" sz="1400" spc="-5" b="1">
                <a:solidFill>
                  <a:srgbClr val="6F2F9F"/>
                </a:solidFill>
                <a:latin typeface="楷体"/>
                <a:cs typeface="楷体"/>
              </a:rPr>
              <a:t>用</a:t>
            </a:r>
            <a:r>
              <a:rPr dirty="0" sz="1400">
                <a:solidFill>
                  <a:srgbClr val="6F2F9F"/>
                </a:solidFill>
                <a:latin typeface="楷体"/>
                <a:cs typeface="楷体"/>
              </a:rPr>
              <a:t>：</a:t>
            </a:r>
            <a:endParaRPr sz="1400">
              <a:latin typeface="楷体"/>
              <a:cs typeface="楷体"/>
            </a:endParaRPr>
          </a:p>
          <a:p>
            <a:pPr algn="ctr" marR="52705">
              <a:lnSpc>
                <a:spcPts val="1639"/>
              </a:lnSpc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hanoi(3,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‘A’,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‘B’,</a:t>
            </a:r>
            <a:r>
              <a:rPr dirty="0" sz="1400" spc="-8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‘C’)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620" y="2421635"/>
            <a:ext cx="1087120" cy="30670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h(2,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A,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dirty="0" sz="1400" spc="-7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B)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6395" y="3933444"/>
            <a:ext cx="1042669" cy="3079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h(1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A,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B</a:t>
            </a:r>
            <a:r>
              <a:rPr dirty="0" sz="1400" spc="-6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1679" y="4869179"/>
            <a:ext cx="762000" cy="307975"/>
          </a:xfrm>
          <a:custGeom>
            <a:avLst/>
            <a:gdLst/>
            <a:ahLst/>
            <a:cxnLst/>
            <a:rect l="l" t="t" r="r" b="b"/>
            <a:pathLst>
              <a:path w="762000" h="307975">
                <a:moveTo>
                  <a:pt x="0" y="307848"/>
                </a:moveTo>
                <a:lnTo>
                  <a:pt x="762000" y="307848"/>
                </a:lnTo>
                <a:lnTo>
                  <a:pt x="7620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11679" y="4896688"/>
            <a:ext cx="762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5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20" y="4869179"/>
            <a:ext cx="762000" cy="307975"/>
          </a:xfrm>
          <a:custGeom>
            <a:avLst/>
            <a:gdLst/>
            <a:ahLst/>
            <a:cxnLst/>
            <a:rect l="l" t="t" r="r" b="b"/>
            <a:pathLst>
              <a:path w="762000" h="307975">
                <a:moveTo>
                  <a:pt x="0" y="307848"/>
                </a:moveTo>
                <a:lnTo>
                  <a:pt x="762000" y="307848"/>
                </a:lnTo>
                <a:lnTo>
                  <a:pt x="7620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55620" y="4896688"/>
            <a:ext cx="762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0684" y="3933444"/>
            <a:ext cx="1077595" cy="3079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h(1,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C,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dirty="0" sz="1400" spc="-7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B)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9391" y="4869179"/>
            <a:ext cx="762000" cy="307975"/>
          </a:xfrm>
          <a:custGeom>
            <a:avLst/>
            <a:gdLst/>
            <a:ahLst/>
            <a:cxnLst/>
            <a:rect l="l" t="t" r="r" b="b"/>
            <a:pathLst>
              <a:path w="762000" h="307975">
                <a:moveTo>
                  <a:pt x="0" y="307848"/>
                </a:moveTo>
                <a:lnTo>
                  <a:pt x="762000" y="307848"/>
                </a:lnTo>
                <a:lnTo>
                  <a:pt x="7620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79391" y="4896688"/>
            <a:ext cx="762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3164" y="4869179"/>
            <a:ext cx="821690" cy="307975"/>
          </a:xfrm>
          <a:custGeom>
            <a:avLst/>
            <a:gdLst/>
            <a:ahLst/>
            <a:cxnLst/>
            <a:rect l="l" t="t" r="r" b="b"/>
            <a:pathLst>
              <a:path w="821689" h="307975">
                <a:moveTo>
                  <a:pt x="0" y="307848"/>
                </a:moveTo>
                <a:lnTo>
                  <a:pt x="821436" y="307848"/>
                </a:lnTo>
                <a:lnTo>
                  <a:pt x="82143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03164" y="4896688"/>
            <a:ext cx="8216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0684" y="2421635"/>
            <a:ext cx="1077595" cy="30670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000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h(2, B, A</a:t>
            </a:r>
            <a:r>
              <a:rPr dirty="0" sz="1400" spc="-8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9752" y="3933444"/>
            <a:ext cx="1122045" cy="307975"/>
          </a:xfrm>
          <a:custGeom>
            <a:avLst/>
            <a:gdLst/>
            <a:ahLst/>
            <a:cxnLst/>
            <a:rect l="l" t="t" r="r" b="b"/>
            <a:pathLst>
              <a:path w="1122045" h="307975">
                <a:moveTo>
                  <a:pt x="0" y="307847"/>
                </a:moveTo>
                <a:lnTo>
                  <a:pt x="1121663" y="307847"/>
                </a:lnTo>
                <a:lnTo>
                  <a:pt x="112166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59752" y="3961002"/>
            <a:ext cx="11220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h(1, B, </a:t>
            </a:r>
            <a:r>
              <a:rPr dirty="0" sz="1400" spc="-10" b="1">
                <a:solidFill>
                  <a:srgbClr val="6F2F9F"/>
                </a:solidFill>
                <a:latin typeface="Times New Roman"/>
                <a:cs typeface="Times New Roman"/>
              </a:rPr>
              <a:t>Z,A</a:t>
            </a:r>
            <a:r>
              <a:rPr dirty="0" sz="1400" spc="-60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26935" y="4869179"/>
            <a:ext cx="762000" cy="307975"/>
          </a:xfrm>
          <a:custGeom>
            <a:avLst/>
            <a:gdLst/>
            <a:ahLst/>
            <a:cxnLst/>
            <a:rect l="l" t="t" r="r" b="b"/>
            <a:pathLst>
              <a:path w="762000" h="307975">
                <a:moveTo>
                  <a:pt x="0" y="307848"/>
                </a:moveTo>
                <a:lnTo>
                  <a:pt x="762000" y="307848"/>
                </a:lnTo>
                <a:lnTo>
                  <a:pt x="7620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26935" y="4896688"/>
            <a:ext cx="762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52231" y="4869179"/>
            <a:ext cx="760730" cy="307975"/>
          </a:xfrm>
          <a:custGeom>
            <a:avLst/>
            <a:gdLst/>
            <a:ahLst/>
            <a:cxnLst/>
            <a:rect l="l" t="t" r="r" b="b"/>
            <a:pathLst>
              <a:path w="760729" h="307975">
                <a:moveTo>
                  <a:pt x="0" y="307848"/>
                </a:moveTo>
                <a:lnTo>
                  <a:pt x="760476" y="307848"/>
                </a:lnTo>
                <a:lnTo>
                  <a:pt x="76047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952231" y="4896688"/>
            <a:ext cx="7607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5668" y="3933444"/>
            <a:ext cx="1132840" cy="3079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h(1, </a:t>
            </a: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A,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B,C</a:t>
            </a:r>
            <a:r>
              <a:rPr dirty="0" sz="1400" spc="-7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76004" y="4869179"/>
            <a:ext cx="762000" cy="307975"/>
          </a:xfrm>
          <a:custGeom>
            <a:avLst/>
            <a:gdLst/>
            <a:ahLst/>
            <a:cxnLst/>
            <a:rect l="l" t="t" r="r" b="b"/>
            <a:pathLst>
              <a:path w="762000" h="307975">
                <a:moveTo>
                  <a:pt x="0" y="307848"/>
                </a:moveTo>
                <a:lnTo>
                  <a:pt x="762000" y="307848"/>
                </a:lnTo>
                <a:lnTo>
                  <a:pt x="7620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176004" y="4896688"/>
            <a:ext cx="762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334243" y="4869179"/>
            <a:ext cx="762000" cy="307975"/>
          </a:xfrm>
          <a:custGeom>
            <a:avLst/>
            <a:gdLst/>
            <a:ahLst/>
            <a:cxnLst/>
            <a:rect l="l" t="t" r="r" b="b"/>
            <a:pathLst>
              <a:path w="762000" h="307975">
                <a:moveTo>
                  <a:pt x="0" y="307848"/>
                </a:moveTo>
                <a:lnTo>
                  <a:pt x="762000" y="307848"/>
                </a:lnTo>
                <a:lnTo>
                  <a:pt x="762000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334243" y="4896688"/>
            <a:ext cx="7620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6F2F9F"/>
                </a:solidFill>
                <a:latin typeface="Times New Roman"/>
                <a:cs typeface="Times New Roman"/>
              </a:rPr>
              <a:t>h(0,</a:t>
            </a:r>
            <a:r>
              <a:rPr dirty="0" sz="1400" spc="-45" b="1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F2F9F"/>
                </a:solidFill>
                <a:latin typeface="Times New Roman"/>
                <a:cs typeface="Times New Roman"/>
              </a:rPr>
              <a:t>…)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98164" y="1287780"/>
            <a:ext cx="824865" cy="1133475"/>
          </a:xfrm>
          <a:custGeom>
            <a:avLst/>
            <a:gdLst/>
            <a:ahLst/>
            <a:cxnLst/>
            <a:rect l="l" t="t" r="r" b="b"/>
            <a:pathLst>
              <a:path w="824864" h="1133475">
                <a:moveTo>
                  <a:pt x="824611" y="0"/>
                </a:moveTo>
                <a:lnTo>
                  <a:pt x="0" y="11329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2647" y="1287780"/>
            <a:ext cx="826769" cy="1133475"/>
          </a:xfrm>
          <a:custGeom>
            <a:avLst/>
            <a:gdLst/>
            <a:ahLst/>
            <a:cxnLst/>
            <a:rect l="l" t="t" r="r" b="b"/>
            <a:pathLst>
              <a:path w="826770" h="1133475">
                <a:moveTo>
                  <a:pt x="0" y="0"/>
                </a:moveTo>
                <a:lnTo>
                  <a:pt x="826642" y="11329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27604" y="2727960"/>
            <a:ext cx="670560" cy="1204595"/>
          </a:xfrm>
          <a:custGeom>
            <a:avLst/>
            <a:gdLst/>
            <a:ahLst/>
            <a:cxnLst/>
            <a:rect l="l" t="t" r="r" b="b"/>
            <a:pathLst>
              <a:path w="670560" h="1204595">
                <a:moveTo>
                  <a:pt x="670559" y="0"/>
                </a:moveTo>
                <a:lnTo>
                  <a:pt x="0" y="120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98164" y="2727960"/>
            <a:ext cx="1651635" cy="1204595"/>
          </a:xfrm>
          <a:custGeom>
            <a:avLst/>
            <a:gdLst/>
            <a:ahLst/>
            <a:cxnLst/>
            <a:rect l="l" t="t" r="r" b="b"/>
            <a:pathLst>
              <a:path w="1651635" h="1204595">
                <a:moveTo>
                  <a:pt x="0" y="0"/>
                </a:moveTo>
                <a:lnTo>
                  <a:pt x="1651253" y="120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50179" y="2727960"/>
            <a:ext cx="2470785" cy="1204595"/>
          </a:xfrm>
          <a:custGeom>
            <a:avLst/>
            <a:gdLst/>
            <a:ahLst/>
            <a:cxnLst/>
            <a:rect l="l" t="t" r="r" b="b"/>
            <a:pathLst>
              <a:path w="2470784" h="1204595">
                <a:moveTo>
                  <a:pt x="0" y="0"/>
                </a:moveTo>
                <a:lnTo>
                  <a:pt x="2470785" y="120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50179" y="2727960"/>
            <a:ext cx="4852035" cy="1204595"/>
          </a:xfrm>
          <a:custGeom>
            <a:avLst/>
            <a:gdLst/>
            <a:ahLst/>
            <a:cxnLst/>
            <a:rect l="l" t="t" r="r" b="b"/>
            <a:pathLst>
              <a:path w="4852034" h="1204595">
                <a:moveTo>
                  <a:pt x="0" y="0"/>
                </a:moveTo>
                <a:lnTo>
                  <a:pt x="4851908" y="12043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92679" y="4241291"/>
            <a:ext cx="535940" cy="628650"/>
          </a:xfrm>
          <a:custGeom>
            <a:avLst/>
            <a:gdLst/>
            <a:ahLst/>
            <a:cxnLst/>
            <a:rect l="l" t="t" r="r" b="b"/>
            <a:pathLst>
              <a:path w="535939" h="628650">
                <a:moveTo>
                  <a:pt x="535686" y="0"/>
                </a:moveTo>
                <a:lnTo>
                  <a:pt x="0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27604" y="4241291"/>
            <a:ext cx="508000" cy="628650"/>
          </a:xfrm>
          <a:custGeom>
            <a:avLst/>
            <a:gdLst/>
            <a:ahLst/>
            <a:cxnLst/>
            <a:rect l="l" t="t" r="r" b="b"/>
            <a:pathLst>
              <a:path w="508000" h="628650">
                <a:moveTo>
                  <a:pt x="0" y="0"/>
                </a:moveTo>
                <a:lnTo>
                  <a:pt x="507999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60391" y="4241291"/>
            <a:ext cx="589915" cy="628650"/>
          </a:xfrm>
          <a:custGeom>
            <a:avLst/>
            <a:gdLst/>
            <a:ahLst/>
            <a:cxnLst/>
            <a:rect l="l" t="t" r="r" b="b"/>
            <a:pathLst>
              <a:path w="589914" h="628650">
                <a:moveTo>
                  <a:pt x="589661" y="0"/>
                </a:moveTo>
                <a:lnTo>
                  <a:pt x="0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50179" y="4241291"/>
            <a:ext cx="664210" cy="628650"/>
          </a:xfrm>
          <a:custGeom>
            <a:avLst/>
            <a:gdLst/>
            <a:ahLst/>
            <a:cxnLst/>
            <a:rect l="l" t="t" r="r" b="b"/>
            <a:pathLst>
              <a:path w="664210" h="628650">
                <a:moveTo>
                  <a:pt x="0" y="0"/>
                </a:moveTo>
                <a:lnTo>
                  <a:pt x="664083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07935" y="4241291"/>
            <a:ext cx="612775" cy="628650"/>
          </a:xfrm>
          <a:custGeom>
            <a:avLst/>
            <a:gdLst/>
            <a:ahLst/>
            <a:cxnLst/>
            <a:rect l="l" t="t" r="r" b="b"/>
            <a:pathLst>
              <a:path w="612775" h="628650">
                <a:moveTo>
                  <a:pt x="612267" y="0"/>
                </a:moveTo>
                <a:lnTo>
                  <a:pt x="0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20583" y="4241291"/>
            <a:ext cx="612140" cy="628650"/>
          </a:xfrm>
          <a:custGeom>
            <a:avLst/>
            <a:gdLst/>
            <a:ahLst/>
            <a:cxnLst/>
            <a:rect l="l" t="t" r="r" b="b"/>
            <a:pathLst>
              <a:path w="612140" h="628650">
                <a:moveTo>
                  <a:pt x="0" y="0"/>
                </a:moveTo>
                <a:lnTo>
                  <a:pt x="611886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557004" y="4241291"/>
            <a:ext cx="545465" cy="628650"/>
          </a:xfrm>
          <a:custGeom>
            <a:avLst/>
            <a:gdLst/>
            <a:ahLst/>
            <a:cxnLst/>
            <a:rect l="l" t="t" r="r" b="b"/>
            <a:pathLst>
              <a:path w="545465" h="628650">
                <a:moveTo>
                  <a:pt x="545084" y="0"/>
                </a:moveTo>
                <a:lnTo>
                  <a:pt x="0" y="62826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101071" y="4241291"/>
            <a:ext cx="614045" cy="628650"/>
          </a:xfrm>
          <a:custGeom>
            <a:avLst/>
            <a:gdLst/>
            <a:ahLst/>
            <a:cxnLst/>
            <a:rect l="l" t="t" r="r" b="b"/>
            <a:pathLst>
              <a:path w="614045" h="628650">
                <a:moveTo>
                  <a:pt x="0" y="0"/>
                </a:moveTo>
                <a:lnTo>
                  <a:pt x="613536" y="6282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437257" y="5430570"/>
          <a:ext cx="774700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h(3,A,B,C)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2084070" y="6528675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89" h="111759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1" y="111531"/>
                </a:lnTo>
                <a:lnTo>
                  <a:pt x="271071" y="65671"/>
                </a:lnTo>
                <a:lnTo>
                  <a:pt x="268478" y="65671"/>
                </a:lnTo>
                <a:lnTo>
                  <a:pt x="268478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89" h="111759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89" h="111759">
                <a:moveTo>
                  <a:pt x="271067" y="45859"/>
                </a:moveTo>
                <a:lnTo>
                  <a:pt x="268478" y="45859"/>
                </a:lnTo>
                <a:lnTo>
                  <a:pt x="268478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89" h="111759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89" h="111759">
                <a:moveTo>
                  <a:pt x="268478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8" y="64325"/>
                </a:lnTo>
                <a:lnTo>
                  <a:pt x="268478" y="47205"/>
                </a:lnTo>
                <a:close/>
              </a:path>
              <a:path w="288289" h="111759">
                <a:moveTo>
                  <a:pt x="192531" y="0"/>
                </a:moveTo>
                <a:lnTo>
                  <a:pt x="186436" y="1600"/>
                </a:lnTo>
                <a:lnTo>
                  <a:pt x="180848" y="11049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8" y="47205"/>
                </a:lnTo>
                <a:lnTo>
                  <a:pt x="268478" y="45859"/>
                </a:lnTo>
                <a:lnTo>
                  <a:pt x="271067" y="45859"/>
                </a:lnTo>
                <a:lnTo>
                  <a:pt x="192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090420" y="6324701"/>
            <a:ext cx="254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0" b="1">
                <a:latin typeface="Trebuchet MS"/>
                <a:cs typeface="Trebuchet MS"/>
              </a:rPr>
              <a:t>t</a:t>
            </a:r>
            <a:r>
              <a:rPr dirty="0" sz="1400" spc="-150" b="1">
                <a:latin typeface="Trebuchet MS"/>
                <a:cs typeface="Trebuchet MS"/>
              </a:rPr>
              <a:t>o</a:t>
            </a:r>
            <a:r>
              <a:rPr dirty="0" sz="1400" spc="-114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624834" y="5430570"/>
          <a:ext cx="774700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h(2,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A,C,B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r" marR="704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,A,B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3271265" y="6240640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89" h="111760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2" y="111531"/>
                </a:lnTo>
                <a:lnTo>
                  <a:pt x="271071" y="65671"/>
                </a:lnTo>
                <a:lnTo>
                  <a:pt x="268478" y="65671"/>
                </a:lnTo>
                <a:lnTo>
                  <a:pt x="268478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89" h="111760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89" h="111760">
                <a:moveTo>
                  <a:pt x="271067" y="45859"/>
                </a:moveTo>
                <a:lnTo>
                  <a:pt x="268478" y="45859"/>
                </a:lnTo>
                <a:lnTo>
                  <a:pt x="268478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89" h="111760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89" h="111760">
                <a:moveTo>
                  <a:pt x="268478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8" y="64325"/>
                </a:lnTo>
                <a:lnTo>
                  <a:pt x="268478" y="47205"/>
                </a:lnTo>
                <a:close/>
              </a:path>
              <a:path w="288289" h="111760">
                <a:moveTo>
                  <a:pt x="192532" y="0"/>
                </a:moveTo>
                <a:lnTo>
                  <a:pt x="186436" y="1600"/>
                </a:lnTo>
                <a:lnTo>
                  <a:pt x="180848" y="11048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8" y="47205"/>
                </a:lnTo>
                <a:lnTo>
                  <a:pt x="268478" y="45859"/>
                </a:lnTo>
                <a:lnTo>
                  <a:pt x="271067" y="45859"/>
                </a:lnTo>
                <a:lnTo>
                  <a:pt x="19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78251" y="5964732"/>
            <a:ext cx="25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b="1">
                <a:latin typeface="Trebuchet MS"/>
                <a:cs typeface="Trebuchet MS"/>
              </a:rPr>
              <a:t>to</a:t>
            </a:r>
            <a:r>
              <a:rPr dirty="0" sz="1400" spc="-114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848986" y="5430570"/>
          <a:ext cx="774700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h(1,A,B,C)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h(2,A,C,B)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h(3,A,B,C)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4496561" y="5879452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89" h="111760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2" y="111531"/>
                </a:lnTo>
                <a:lnTo>
                  <a:pt x="271071" y="65671"/>
                </a:lnTo>
                <a:lnTo>
                  <a:pt x="268477" y="65671"/>
                </a:lnTo>
                <a:lnTo>
                  <a:pt x="268477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89" h="111760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89" h="111760">
                <a:moveTo>
                  <a:pt x="271067" y="45859"/>
                </a:moveTo>
                <a:lnTo>
                  <a:pt x="268477" y="45859"/>
                </a:lnTo>
                <a:lnTo>
                  <a:pt x="268477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89" h="111760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89" h="111760">
                <a:moveTo>
                  <a:pt x="268477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7" y="64325"/>
                </a:lnTo>
                <a:lnTo>
                  <a:pt x="268477" y="47205"/>
                </a:lnTo>
                <a:close/>
              </a:path>
              <a:path w="288289" h="111760">
                <a:moveTo>
                  <a:pt x="192532" y="0"/>
                </a:moveTo>
                <a:lnTo>
                  <a:pt x="186436" y="1600"/>
                </a:lnTo>
                <a:lnTo>
                  <a:pt x="180848" y="11048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7" y="47205"/>
                </a:lnTo>
                <a:lnTo>
                  <a:pt x="268477" y="45859"/>
                </a:lnTo>
                <a:lnTo>
                  <a:pt x="271067" y="45859"/>
                </a:lnTo>
                <a:lnTo>
                  <a:pt x="19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502658" y="5604459"/>
            <a:ext cx="25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b="1">
                <a:latin typeface="Trebuchet MS"/>
                <a:cs typeface="Trebuchet MS"/>
              </a:rPr>
              <a:t>to</a:t>
            </a:r>
            <a:r>
              <a:rPr dirty="0" sz="1400" spc="-114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145148" y="5430570"/>
          <a:ext cx="774700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14">
                          <a:latin typeface="Arial"/>
                          <a:cs typeface="Arial"/>
                        </a:rPr>
                        <a:t>h(0,…)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h(1,A,B,C)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h(2,A,C,B)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h(3,A,B,C)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5863590" y="5591416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89" h="111760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2" y="111531"/>
                </a:lnTo>
                <a:lnTo>
                  <a:pt x="271071" y="65671"/>
                </a:lnTo>
                <a:lnTo>
                  <a:pt x="268477" y="65671"/>
                </a:lnTo>
                <a:lnTo>
                  <a:pt x="268477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89" h="111760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89" h="111760">
                <a:moveTo>
                  <a:pt x="271067" y="45859"/>
                </a:moveTo>
                <a:lnTo>
                  <a:pt x="268477" y="45859"/>
                </a:lnTo>
                <a:lnTo>
                  <a:pt x="268477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89" h="111760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89" h="111760">
                <a:moveTo>
                  <a:pt x="268477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7" y="64325"/>
                </a:lnTo>
                <a:lnTo>
                  <a:pt x="268477" y="47205"/>
                </a:lnTo>
                <a:close/>
              </a:path>
              <a:path w="288289" h="111760">
                <a:moveTo>
                  <a:pt x="192532" y="0"/>
                </a:moveTo>
                <a:lnTo>
                  <a:pt x="186436" y="1600"/>
                </a:lnTo>
                <a:lnTo>
                  <a:pt x="180848" y="11048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7" y="47205"/>
                </a:lnTo>
                <a:lnTo>
                  <a:pt x="268477" y="45859"/>
                </a:lnTo>
                <a:lnTo>
                  <a:pt x="271067" y="45859"/>
                </a:lnTo>
                <a:lnTo>
                  <a:pt x="19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798946" y="5388355"/>
            <a:ext cx="25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b="1">
                <a:latin typeface="Trebuchet MS"/>
                <a:cs typeface="Trebuchet MS"/>
              </a:rPr>
              <a:t>to</a:t>
            </a:r>
            <a:r>
              <a:rPr dirty="0" sz="1400" spc="-114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369302" y="5430570"/>
          <a:ext cx="774700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35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h(1,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h(2,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A,C,B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algn="r" marR="698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,A,B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7088885" y="5879452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90" h="111760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2" y="111531"/>
                </a:lnTo>
                <a:lnTo>
                  <a:pt x="271071" y="65671"/>
                </a:lnTo>
                <a:lnTo>
                  <a:pt x="268478" y="65671"/>
                </a:lnTo>
                <a:lnTo>
                  <a:pt x="268478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90" h="111760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90" h="111760">
                <a:moveTo>
                  <a:pt x="271067" y="45859"/>
                </a:moveTo>
                <a:lnTo>
                  <a:pt x="268478" y="45859"/>
                </a:lnTo>
                <a:lnTo>
                  <a:pt x="268478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90" h="111760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90" h="111760">
                <a:moveTo>
                  <a:pt x="268478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8" y="64325"/>
                </a:lnTo>
                <a:lnTo>
                  <a:pt x="268478" y="47205"/>
                </a:lnTo>
                <a:close/>
              </a:path>
              <a:path w="288290" h="111760">
                <a:moveTo>
                  <a:pt x="192532" y="0"/>
                </a:moveTo>
                <a:lnTo>
                  <a:pt x="186436" y="1600"/>
                </a:lnTo>
                <a:lnTo>
                  <a:pt x="180848" y="11048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8" y="47205"/>
                </a:lnTo>
                <a:lnTo>
                  <a:pt x="268478" y="45859"/>
                </a:lnTo>
                <a:lnTo>
                  <a:pt x="271067" y="45859"/>
                </a:lnTo>
                <a:lnTo>
                  <a:pt x="19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023354" y="5676087"/>
            <a:ext cx="2533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25" b="1">
                <a:latin typeface="Trebuchet MS"/>
                <a:cs typeface="Trebuchet MS"/>
              </a:rPr>
              <a:t>top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8593455" y="5430570"/>
          <a:ext cx="774700" cy="1347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14">
                          <a:latin typeface="Arial"/>
                          <a:cs typeface="Arial"/>
                        </a:rPr>
                        <a:t>h(0,…)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h(1,A,B,C)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h(2,A,C,B)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351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h(3,A,B,C)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57" name="object 57"/>
          <p:cNvSpPr/>
          <p:nvPr/>
        </p:nvSpPr>
        <p:spPr>
          <a:xfrm>
            <a:off x="8312657" y="5591416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90" h="111760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2" y="111531"/>
                </a:lnTo>
                <a:lnTo>
                  <a:pt x="271071" y="65671"/>
                </a:lnTo>
                <a:lnTo>
                  <a:pt x="268477" y="65671"/>
                </a:lnTo>
                <a:lnTo>
                  <a:pt x="268477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90" h="111760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90" h="111760">
                <a:moveTo>
                  <a:pt x="271067" y="45859"/>
                </a:moveTo>
                <a:lnTo>
                  <a:pt x="268477" y="45859"/>
                </a:lnTo>
                <a:lnTo>
                  <a:pt x="268477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90" h="111760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90" h="111760">
                <a:moveTo>
                  <a:pt x="268477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7" y="64325"/>
                </a:lnTo>
                <a:lnTo>
                  <a:pt x="268477" y="47205"/>
                </a:lnTo>
                <a:close/>
              </a:path>
              <a:path w="288290" h="111760">
                <a:moveTo>
                  <a:pt x="192532" y="0"/>
                </a:moveTo>
                <a:lnTo>
                  <a:pt x="186436" y="1600"/>
                </a:lnTo>
                <a:lnTo>
                  <a:pt x="180848" y="11048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7" y="47205"/>
                </a:lnTo>
                <a:lnTo>
                  <a:pt x="268477" y="45859"/>
                </a:lnTo>
                <a:lnTo>
                  <a:pt x="271067" y="45859"/>
                </a:lnTo>
                <a:lnTo>
                  <a:pt x="19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247633" y="5388355"/>
            <a:ext cx="25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b="1">
                <a:latin typeface="Trebuchet MS"/>
                <a:cs typeface="Trebuchet MS"/>
              </a:rPr>
              <a:t>to</a:t>
            </a:r>
            <a:r>
              <a:rPr dirty="0" sz="1400" spc="-114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9889490" y="5360238"/>
          <a:ext cx="774700" cy="1417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/>
              </a:tblGrid>
              <a:tr h="352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52844"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h(1,A,B,C)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  <a:tr h="352831"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h(2,A,C,B)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CAD5"/>
                    </a:solidFill>
                  </a:tcPr>
                </a:tc>
              </a:tr>
              <a:tr h="352841"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00" spc="-105">
                          <a:latin typeface="Arial"/>
                          <a:cs typeface="Arial"/>
                        </a:rPr>
                        <a:t>h(3,A,B,C)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5E7EB"/>
                    </a:solidFill>
                  </a:tcPr>
                </a:tc>
              </a:tr>
            </a:tbl>
          </a:graphicData>
        </a:graphic>
      </p:graphicFrame>
      <p:sp>
        <p:nvSpPr>
          <p:cNvPr id="60" name="object 60"/>
          <p:cNvSpPr/>
          <p:nvPr/>
        </p:nvSpPr>
        <p:spPr>
          <a:xfrm>
            <a:off x="9608057" y="5591416"/>
            <a:ext cx="288290" cy="111760"/>
          </a:xfrm>
          <a:custGeom>
            <a:avLst/>
            <a:gdLst/>
            <a:ahLst/>
            <a:cxnLst/>
            <a:rect l="l" t="t" r="r" b="b"/>
            <a:pathLst>
              <a:path w="288290" h="111760">
                <a:moveTo>
                  <a:pt x="248728" y="55765"/>
                </a:moveTo>
                <a:lnTo>
                  <a:pt x="182499" y="94411"/>
                </a:lnTo>
                <a:lnTo>
                  <a:pt x="180848" y="100482"/>
                </a:lnTo>
                <a:lnTo>
                  <a:pt x="186436" y="109931"/>
                </a:lnTo>
                <a:lnTo>
                  <a:pt x="192532" y="111531"/>
                </a:lnTo>
                <a:lnTo>
                  <a:pt x="271071" y="65671"/>
                </a:lnTo>
                <a:lnTo>
                  <a:pt x="268477" y="65671"/>
                </a:lnTo>
                <a:lnTo>
                  <a:pt x="268477" y="64325"/>
                </a:lnTo>
                <a:lnTo>
                  <a:pt x="263398" y="64325"/>
                </a:lnTo>
                <a:lnTo>
                  <a:pt x="248728" y="55765"/>
                </a:lnTo>
                <a:close/>
              </a:path>
              <a:path w="288290" h="111760">
                <a:moveTo>
                  <a:pt x="231752" y="45859"/>
                </a:moveTo>
                <a:lnTo>
                  <a:pt x="0" y="45859"/>
                </a:lnTo>
                <a:lnTo>
                  <a:pt x="0" y="65671"/>
                </a:lnTo>
                <a:lnTo>
                  <a:pt x="231752" y="65671"/>
                </a:lnTo>
                <a:lnTo>
                  <a:pt x="248728" y="55765"/>
                </a:lnTo>
                <a:lnTo>
                  <a:pt x="231752" y="45859"/>
                </a:lnTo>
                <a:close/>
              </a:path>
              <a:path w="288290" h="111760">
                <a:moveTo>
                  <a:pt x="271067" y="45859"/>
                </a:moveTo>
                <a:lnTo>
                  <a:pt x="268477" y="45859"/>
                </a:lnTo>
                <a:lnTo>
                  <a:pt x="268477" y="65671"/>
                </a:lnTo>
                <a:lnTo>
                  <a:pt x="271071" y="65671"/>
                </a:lnTo>
                <a:lnTo>
                  <a:pt x="288036" y="55765"/>
                </a:lnTo>
                <a:lnTo>
                  <a:pt x="271067" y="45859"/>
                </a:lnTo>
                <a:close/>
              </a:path>
              <a:path w="288290" h="111760">
                <a:moveTo>
                  <a:pt x="263398" y="47205"/>
                </a:moveTo>
                <a:lnTo>
                  <a:pt x="248728" y="55765"/>
                </a:lnTo>
                <a:lnTo>
                  <a:pt x="263398" y="64325"/>
                </a:lnTo>
                <a:lnTo>
                  <a:pt x="263398" y="47205"/>
                </a:lnTo>
                <a:close/>
              </a:path>
              <a:path w="288290" h="111760">
                <a:moveTo>
                  <a:pt x="268477" y="47205"/>
                </a:moveTo>
                <a:lnTo>
                  <a:pt x="263398" y="47205"/>
                </a:lnTo>
                <a:lnTo>
                  <a:pt x="263398" y="64325"/>
                </a:lnTo>
                <a:lnTo>
                  <a:pt x="268477" y="64325"/>
                </a:lnTo>
                <a:lnTo>
                  <a:pt x="268477" y="47205"/>
                </a:lnTo>
                <a:close/>
              </a:path>
              <a:path w="288290" h="111760">
                <a:moveTo>
                  <a:pt x="192532" y="0"/>
                </a:moveTo>
                <a:lnTo>
                  <a:pt x="186436" y="1600"/>
                </a:lnTo>
                <a:lnTo>
                  <a:pt x="180848" y="11048"/>
                </a:lnTo>
                <a:lnTo>
                  <a:pt x="182499" y="17119"/>
                </a:lnTo>
                <a:lnTo>
                  <a:pt x="248728" y="55765"/>
                </a:lnTo>
                <a:lnTo>
                  <a:pt x="263398" y="47205"/>
                </a:lnTo>
                <a:lnTo>
                  <a:pt x="268477" y="47205"/>
                </a:lnTo>
                <a:lnTo>
                  <a:pt x="268477" y="45859"/>
                </a:lnTo>
                <a:lnTo>
                  <a:pt x="271067" y="45859"/>
                </a:lnTo>
                <a:lnTo>
                  <a:pt x="19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544050" y="5388355"/>
            <a:ext cx="25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5" b="1">
                <a:latin typeface="Trebuchet MS"/>
                <a:cs typeface="Trebuchet MS"/>
              </a:rPr>
              <a:t>to</a:t>
            </a:r>
            <a:r>
              <a:rPr dirty="0" sz="1400" spc="-114" b="1"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820145" y="596168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2F9F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487673" y="1476628"/>
            <a:ext cx="588010" cy="800735"/>
          </a:xfrm>
          <a:custGeom>
            <a:avLst/>
            <a:gdLst/>
            <a:ahLst/>
            <a:cxnLst/>
            <a:rect l="l" t="t" r="r" b="b"/>
            <a:pathLst>
              <a:path w="588010" h="800735">
                <a:moveTo>
                  <a:pt x="20447" y="662178"/>
                </a:moveTo>
                <a:lnTo>
                  <a:pt x="13335" y="667893"/>
                </a:lnTo>
                <a:lnTo>
                  <a:pt x="12573" y="675894"/>
                </a:lnTo>
                <a:lnTo>
                  <a:pt x="0" y="800608"/>
                </a:lnTo>
                <a:lnTo>
                  <a:pt x="33548" y="785876"/>
                </a:lnTo>
                <a:lnTo>
                  <a:pt x="28575" y="785876"/>
                </a:lnTo>
                <a:lnTo>
                  <a:pt x="5206" y="768858"/>
                </a:lnTo>
                <a:lnTo>
                  <a:pt x="36649" y="725625"/>
                </a:lnTo>
                <a:lnTo>
                  <a:pt x="41401" y="678815"/>
                </a:lnTo>
                <a:lnTo>
                  <a:pt x="42163" y="670813"/>
                </a:lnTo>
                <a:lnTo>
                  <a:pt x="36322" y="663701"/>
                </a:lnTo>
                <a:lnTo>
                  <a:pt x="20447" y="662178"/>
                </a:lnTo>
                <a:close/>
              </a:path>
              <a:path w="588010" h="800735">
                <a:moveTo>
                  <a:pt x="36649" y="725625"/>
                </a:moveTo>
                <a:lnTo>
                  <a:pt x="5206" y="768858"/>
                </a:lnTo>
                <a:lnTo>
                  <a:pt x="28575" y="785876"/>
                </a:lnTo>
                <a:lnTo>
                  <a:pt x="33655" y="778891"/>
                </a:lnTo>
                <a:lnTo>
                  <a:pt x="31241" y="778891"/>
                </a:lnTo>
                <a:lnTo>
                  <a:pt x="11049" y="764159"/>
                </a:lnTo>
                <a:lnTo>
                  <a:pt x="33751" y="754169"/>
                </a:lnTo>
                <a:lnTo>
                  <a:pt x="36649" y="725625"/>
                </a:lnTo>
                <a:close/>
              </a:path>
              <a:path w="588010" h="800735">
                <a:moveTo>
                  <a:pt x="110489" y="720471"/>
                </a:moveTo>
                <a:lnTo>
                  <a:pt x="60050" y="742598"/>
                </a:lnTo>
                <a:lnTo>
                  <a:pt x="28575" y="785876"/>
                </a:lnTo>
                <a:lnTo>
                  <a:pt x="33548" y="785876"/>
                </a:lnTo>
                <a:lnTo>
                  <a:pt x="122047" y="747013"/>
                </a:lnTo>
                <a:lnTo>
                  <a:pt x="125349" y="738505"/>
                </a:lnTo>
                <a:lnTo>
                  <a:pt x="118999" y="723773"/>
                </a:lnTo>
                <a:lnTo>
                  <a:pt x="110489" y="720471"/>
                </a:lnTo>
                <a:close/>
              </a:path>
              <a:path w="588010" h="800735">
                <a:moveTo>
                  <a:pt x="33751" y="754169"/>
                </a:moveTo>
                <a:lnTo>
                  <a:pt x="11049" y="764159"/>
                </a:lnTo>
                <a:lnTo>
                  <a:pt x="31241" y="778891"/>
                </a:lnTo>
                <a:lnTo>
                  <a:pt x="33751" y="754169"/>
                </a:lnTo>
                <a:close/>
              </a:path>
              <a:path w="588010" h="800735">
                <a:moveTo>
                  <a:pt x="60050" y="742598"/>
                </a:moveTo>
                <a:lnTo>
                  <a:pt x="33751" y="754169"/>
                </a:lnTo>
                <a:lnTo>
                  <a:pt x="31241" y="778891"/>
                </a:lnTo>
                <a:lnTo>
                  <a:pt x="33655" y="778891"/>
                </a:lnTo>
                <a:lnTo>
                  <a:pt x="60050" y="742598"/>
                </a:lnTo>
                <a:close/>
              </a:path>
              <a:path w="588010" h="800735">
                <a:moveTo>
                  <a:pt x="564388" y="0"/>
                </a:moveTo>
                <a:lnTo>
                  <a:pt x="36649" y="725625"/>
                </a:lnTo>
                <a:lnTo>
                  <a:pt x="33751" y="754169"/>
                </a:lnTo>
                <a:lnTo>
                  <a:pt x="60050" y="742598"/>
                </a:lnTo>
                <a:lnTo>
                  <a:pt x="587755" y="17018"/>
                </a:lnTo>
                <a:lnTo>
                  <a:pt x="5643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11601" y="2990976"/>
            <a:ext cx="444500" cy="727710"/>
          </a:xfrm>
          <a:custGeom>
            <a:avLst/>
            <a:gdLst/>
            <a:ahLst/>
            <a:cxnLst/>
            <a:rect l="l" t="t" r="r" b="b"/>
            <a:pathLst>
              <a:path w="444500" h="727710">
                <a:moveTo>
                  <a:pt x="8128" y="587883"/>
                </a:moveTo>
                <a:lnTo>
                  <a:pt x="1650" y="594233"/>
                </a:lnTo>
                <a:lnTo>
                  <a:pt x="1519" y="602614"/>
                </a:lnTo>
                <a:lnTo>
                  <a:pt x="0" y="727583"/>
                </a:lnTo>
                <a:lnTo>
                  <a:pt x="31221" y="710438"/>
                </a:lnTo>
                <a:lnTo>
                  <a:pt x="27178" y="710438"/>
                </a:lnTo>
                <a:lnTo>
                  <a:pt x="2286" y="695579"/>
                </a:lnTo>
                <a:lnTo>
                  <a:pt x="29887" y="649574"/>
                </a:lnTo>
                <a:lnTo>
                  <a:pt x="30480" y="602614"/>
                </a:lnTo>
                <a:lnTo>
                  <a:pt x="30606" y="594613"/>
                </a:lnTo>
                <a:lnTo>
                  <a:pt x="24130" y="588010"/>
                </a:lnTo>
                <a:lnTo>
                  <a:pt x="16129" y="588010"/>
                </a:lnTo>
                <a:lnTo>
                  <a:pt x="8128" y="587883"/>
                </a:lnTo>
                <a:close/>
              </a:path>
              <a:path w="444500" h="727710">
                <a:moveTo>
                  <a:pt x="29887" y="649574"/>
                </a:moveTo>
                <a:lnTo>
                  <a:pt x="2286" y="695579"/>
                </a:lnTo>
                <a:lnTo>
                  <a:pt x="27178" y="710438"/>
                </a:lnTo>
                <a:lnTo>
                  <a:pt x="31521" y="703199"/>
                </a:lnTo>
                <a:lnTo>
                  <a:pt x="29210" y="703199"/>
                </a:lnTo>
                <a:lnTo>
                  <a:pt x="7747" y="690245"/>
                </a:lnTo>
                <a:lnTo>
                  <a:pt x="29524" y="678289"/>
                </a:lnTo>
                <a:lnTo>
                  <a:pt x="29887" y="649574"/>
                </a:lnTo>
                <a:close/>
              </a:path>
              <a:path w="444500" h="727710">
                <a:moveTo>
                  <a:pt x="102870" y="638048"/>
                </a:moveTo>
                <a:lnTo>
                  <a:pt x="54794" y="664416"/>
                </a:lnTo>
                <a:lnTo>
                  <a:pt x="27178" y="710438"/>
                </a:lnTo>
                <a:lnTo>
                  <a:pt x="31221" y="710438"/>
                </a:lnTo>
                <a:lnTo>
                  <a:pt x="116840" y="663448"/>
                </a:lnTo>
                <a:lnTo>
                  <a:pt x="119380" y="654558"/>
                </a:lnTo>
                <a:lnTo>
                  <a:pt x="111760" y="640588"/>
                </a:lnTo>
                <a:lnTo>
                  <a:pt x="102870" y="638048"/>
                </a:lnTo>
                <a:close/>
              </a:path>
              <a:path w="444500" h="727710">
                <a:moveTo>
                  <a:pt x="29524" y="678289"/>
                </a:moveTo>
                <a:lnTo>
                  <a:pt x="7747" y="690245"/>
                </a:lnTo>
                <a:lnTo>
                  <a:pt x="29210" y="703199"/>
                </a:lnTo>
                <a:lnTo>
                  <a:pt x="29524" y="678289"/>
                </a:lnTo>
                <a:close/>
              </a:path>
              <a:path w="444500" h="727710">
                <a:moveTo>
                  <a:pt x="54794" y="664416"/>
                </a:moveTo>
                <a:lnTo>
                  <a:pt x="29524" y="678289"/>
                </a:lnTo>
                <a:lnTo>
                  <a:pt x="29210" y="703199"/>
                </a:lnTo>
                <a:lnTo>
                  <a:pt x="31521" y="703199"/>
                </a:lnTo>
                <a:lnTo>
                  <a:pt x="54794" y="664416"/>
                </a:lnTo>
                <a:close/>
              </a:path>
              <a:path w="444500" h="727710">
                <a:moveTo>
                  <a:pt x="419608" y="0"/>
                </a:moveTo>
                <a:lnTo>
                  <a:pt x="29887" y="649574"/>
                </a:lnTo>
                <a:lnTo>
                  <a:pt x="29524" y="678289"/>
                </a:lnTo>
                <a:lnTo>
                  <a:pt x="54794" y="664416"/>
                </a:lnTo>
                <a:lnTo>
                  <a:pt x="444500" y="14986"/>
                </a:lnTo>
                <a:lnTo>
                  <a:pt x="4196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990331" y="0"/>
            <a:ext cx="3924300" cy="2415540"/>
          </a:xfrm>
          <a:prstGeom prst="rect">
            <a:avLst/>
          </a:prstGeom>
          <a:solidFill>
            <a:srgbClr val="C1FDF8"/>
          </a:solidFill>
        </p:spPr>
        <p:txBody>
          <a:bodyPr wrap="square" lIns="0" tIns="635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50"/>
              </a:spcBef>
            </a:pPr>
            <a:r>
              <a:rPr dirty="0" sz="1400" b="1">
                <a:latin typeface="微软雅黑"/>
                <a:cs typeface="微软雅黑"/>
              </a:rPr>
              <a:t>汉诺塔</a:t>
            </a:r>
            <a:r>
              <a:rPr dirty="0" sz="1400" b="1">
                <a:latin typeface="Times New Roman"/>
                <a:cs typeface="Times New Roman"/>
              </a:rPr>
              <a:t>(hanoi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5" b="1">
                <a:latin typeface="Times New Roman"/>
                <a:cs typeface="Times New Roman"/>
              </a:rPr>
              <a:t>tower)</a:t>
            </a:r>
            <a:r>
              <a:rPr dirty="0" sz="1400" spc="-15" b="1">
                <a:latin typeface="微软雅黑"/>
                <a:cs typeface="微软雅黑"/>
              </a:rPr>
              <a:t>游戏</a:t>
            </a:r>
            <a:endParaRPr sz="1400">
              <a:latin typeface="微软雅黑"/>
              <a:cs typeface="微软雅黑"/>
            </a:endParaRPr>
          </a:p>
          <a:p>
            <a:pPr marL="92710">
              <a:lnSpc>
                <a:spcPct val="100000"/>
              </a:lnSpc>
              <a:spcBef>
                <a:spcPts val="434"/>
              </a:spcBef>
            </a:pPr>
            <a:r>
              <a:rPr dirty="0" sz="1400" spc="5" b="1">
                <a:latin typeface="Times New Roman"/>
                <a:cs typeface="Times New Roman"/>
              </a:rPr>
              <a:t>void </a:t>
            </a:r>
            <a:r>
              <a:rPr dirty="0" sz="1400" b="1">
                <a:latin typeface="Times New Roman"/>
                <a:cs typeface="Times New Roman"/>
              </a:rPr>
              <a:t>hanoi( </a:t>
            </a:r>
            <a:r>
              <a:rPr dirty="0" sz="1400" spc="-5" b="1">
                <a:latin typeface="Times New Roman"/>
                <a:cs typeface="Times New Roman"/>
              </a:rPr>
              <a:t>int n, </a:t>
            </a:r>
            <a:r>
              <a:rPr dirty="0" sz="1400" b="1">
                <a:latin typeface="Times New Roman"/>
                <a:cs typeface="Times New Roman"/>
              </a:rPr>
              <a:t>char </a:t>
            </a:r>
            <a:r>
              <a:rPr dirty="0" sz="1400" spc="-5" b="1">
                <a:latin typeface="Times New Roman"/>
                <a:cs typeface="Times New Roman"/>
              </a:rPr>
              <a:t>A, </a:t>
            </a:r>
            <a:r>
              <a:rPr dirty="0" sz="1400" b="1">
                <a:latin typeface="Times New Roman"/>
                <a:cs typeface="Times New Roman"/>
              </a:rPr>
              <a:t>char </a:t>
            </a:r>
            <a:r>
              <a:rPr dirty="0" sz="1400" spc="-5" b="1">
                <a:latin typeface="Times New Roman"/>
                <a:cs typeface="Times New Roman"/>
              </a:rPr>
              <a:t>B, </a:t>
            </a:r>
            <a:r>
              <a:rPr dirty="0" sz="1400" b="1">
                <a:latin typeface="Times New Roman"/>
                <a:cs typeface="Times New Roman"/>
              </a:rPr>
              <a:t>char</a:t>
            </a:r>
            <a:r>
              <a:rPr dirty="0" sz="1400" spc="-1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C)</a:t>
            </a: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420"/>
              </a:spcBef>
            </a:pPr>
            <a:r>
              <a:rPr dirty="0" sz="1400" b="1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420"/>
              </a:spcBef>
            </a:pPr>
            <a:r>
              <a:rPr dirty="0" sz="1400" b="1">
                <a:latin typeface="Times New Roman"/>
                <a:cs typeface="Times New Roman"/>
              </a:rPr>
              <a:t>if( n &gt; 0 )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spcBef>
                <a:spcPts val="420"/>
              </a:spcBef>
            </a:pPr>
            <a:r>
              <a:rPr dirty="0" sz="1400" spc="-5" b="1">
                <a:latin typeface="Times New Roman"/>
                <a:cs typeface="Times New Roman"/>
              </a:rPr>
              <a:t>hanoi(n-1, A, C,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B);</a:t>
            </a:r>
            <a:endParaRPr sz="1400">
              <a:latin typeface="Times New Roman"/>
              <a:cs typeface="Times New Roman"/>
            </a:endParaRPr>
          </a:p>
          <a:p>
            <a:pPr marL="447675" marR="144145">
              <a:lnSpc>
                <a:spcPct val="125000"/>
              </a:lnSpc>
            </a:pPr>
            <a:r>
              <a:rPr dirty="0" sz="1400" b="1">
                <a:latin typeface="Times New Roman"/>
                <a:cs typeface="Times New Roman"/>
              </a:rPr>
              <a:t>printf(“MOVE </a:t>
            </a:r>
            <a:r>
              <a:rPr dirty="0" sz="1400" spc="-5" b="1">
                <a:latin typeface="Times New Roman"/>
                <a:cs typeface="Times New Roman"/>
              </a:rPr>
              <a:t>%d: %c </a:t>
            </a:r>
            <a:r>
              <a:rPr dirty="0" sz="1400" spc="1350">
                <a:latin typeface="Wingdings"/>
                <a:cs typeface="Wingdings"/>
              </a:rPr>
              <a:t>→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%c\n”, n, A, </a:t>
            </a:r>
            <a:r>
              <a:rPr dirty="0" sz="1400" spc="-455" b="1">
                <a:latin typeface="Times New Roman"/>
                <a:cs typeface="Times New Roman"/>
              </a:rPr>
              <a:t>C); </a:t>
            </a:r>
            <a:r>
              <a:rPr dirty="0" sz="1400" spc="-34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hanoi(n-1, B, A,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C);</a:t>
            </a:r>
            <a:endParaRPr sz="14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420"/>
              </a:spcBef>
            </a:pPr>
            <a:r>
              <a:rPr dirty="0" sz="1400" b="1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425"/>
              </a:spcBef>
            </a:pPr>
            <a:r>
              <a:rPr dirty="0" sz="1400" b="1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743188" y="3078479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 h="0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743188" y="3055620"/>
            <a:ext cx="944880" cy="45720"/>
          </a:xfrm>
          <a:custGeom>
            <a:avLst/>
            <a:gdLst/>
            <a:ahLst/>
            <a:cxnLst/>
            <a:rect l="l" t="t" r="r" b="b"/>
            <a:pathLst>
              <a:path w="944879" h="45719">
                <a:moveTo>
                  <a:pt x="0" y="45720"/>
                </a:moveTo>
                <a:lnTo>
                  <a:pt x="944879" y="45720"/>
                </a:lnTo>
                <a:lnTo>
                  <a:pt x="94487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216390" y="2421635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195816" y="2421635"/>
            <a:ext cx="41275" cy="634365"/>
          </a:xfrm>
          <a:custGeom>
            <a:avLst/>
            <a:gdLst/>
            <a:ahLst/>
            <a:cxnLst/>
            <a:rect l="l" t="t" r="r" b="b"/>
            <a:pathLst>
              <a:path w="41275" h="634364">
                <a:moveTo>
                  <a:pt x="0" y="633984"/>
                </a:moveTo>
                <a:lnTo>
                  <a:pt x="41148" y="633984"/>
                </a:lnTo>
                <a:lnTo>
                  <a:pt x="41148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193530" y="312394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91043" y="3078479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 h="0">
                <a:moveTo>
                  <a:pt x="0" y="0"/>
                </a:moveTo>
                <a:lnTo>
                  <a:pt x="944879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91043" y="3055620"/>
            <a:ext cx="944880" cy="45720"/>
          </a:xfrm>
          <a:custGeom>
            <a:avLst/>
            <a:gdLst/>
            <a:ahLst/>
            <a:cxnLst/>
            <a:rect l="l" t="t" r="r" b="b"/>
            <a:pathLst>
              <a:path w="944879" h="45719">
                <a:moveTo>
                  <a:pt x="0" y="45720"/>
                </a:moveTo>
                <a:lnTo>
                  <a:pt x="944879" y="45720"/>
                </a:lnTo>
                <a:lnTo>
                  <a:pt x="944879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64245" y="2421635"/>
            <a:ext cx="0" cy="215265"/>
          </a:xfrm>
          <a:custGeom>
            <a:avLst/>
            <a:gdLst/>
            <a:ahLst/>
            <a:cxnLst/>
            <a:rect l="l" t="t" r="r" b="b"/>
            <a:pathLst>
              <a:path w="0"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43671" y="2920745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43671" y="2421635"/>
            <a:ext cx="41275" cy="634365"/>
          </a:xfrm>
          <a:custGeom>
            <a:avLst/>
            <a:gdLst/>
            <a:ahLst/>
            <a:cxnLst/>
            <a:rect l="l" t="t" r="r" b="b"/>
            <a:pathLst>
              <a:path w="41275" h="634364">
                <a:moveTo>
                  <a:pt x="0" y="633984"/>
                </a:moveTo>
                <a:lnTo>
                  <a:pt x="41148" y="633984"/>
                </a:lnTo>
                <a:lnTo>
                  <a:pt x="41148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968483" y="3078479"/>
            <a:ext cx="943610" cy="0"/>
          </a:xfrm>
          <a:custGeom>
            <a:avLst/>
            <a:gdLst/>
            <a:ahLst/>
            <a:cxnLst/>
            <a:rect l="l" t="t" r="r" b="b"/>
            <a:pathLst>
              <a:path w="943609" h="0">
                <a:moveTo>
                  <a:pt x="0" y="0"/>
                </a:moveTo>
                <a:lnTo>
                  <a:pt x="943355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968483" y="3055620"/>
            <a:ext cx="943610" cy="45720"/>
          </a:xfrm>
          <a:custGeom>
            <a:avLst/>
            <a:gdLst/>
            <a:ahLst/>
            <a:cxnLst/>
            <a:rect l="l" t="t" r="r" b="b"/>
            <a:pathLst>
              <a:path w="943609" h="45719">
                <a:moveTo>
                  <a:pt x="0" y="45720"/>
                </a:moveTo>
                <a:lnTo>
                  <a:pt x="943355" y="45720"/>
                </a:lnTo>
                <a:lnTo>
                  <a:pt x="943355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0440161" y="2421635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4">
                <a:moveTo>
                  <a:pt x="0" y="0"/>
                </a:moveTo>
                <a:lnTo>
                  <a:pt x="0" y="633984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0419588" y="2421635"/>
            <a:ext cx="41275" cy="634365"/>
          </a:xfrm>
          <a:custGeom>
            <a:avLst/>
            <a:gdLst/>
            <a:ahLst/>
            <a:cxnLst/>
            <a:rect l="l" t="t" r="r" b="b"/>
            <a:pathLst>
              <a:path w="41275" h="634364">
                <a:moveTo>
                  <a:pt x="0" y="633984"/>
                </a:moveTo>
                <a:lnTo>
                  <a:pt x="41148" y="633984"/>
                </a:lnTo>
                <a:lnTo>
                  <a:pt x="41148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10417556" y="312394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664195" y="2924555"/>
            <a:ext cx="780415" cy="137160"/>
          </a:xfrm>
          <a:custGeom>
            <a:avLst/>
            <a:gdLst/>
            <a:ahLst/>
            <a:cxnLst/>
            <a:rect l="l" t="t" r="r" b="b"/>
            <a:pathLst>
              <a:path w="780415" h="137160">
                <a:moveTo>
                  <a:pt x="0" y="137160"/>
                </a:moveTo>
                <a:lnTo>
                  <a:pt x="780288" y="137160"/>
                </a:lnTo>
                <a:lnTo>
                  <a:pt x="780288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C1F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07452" y="2781300"/>
            <a:ext cx="615950" cy="135890"/>
          </a:xfrm>
          <a:custGeom>
            <a:avLst/>
            <a:gdLst/>
            <a:ahLst/>
            <a:cxnLst/>
            <a:rect l="l" t="t" r="r" b="b"/>
            <a:pathLst>
              <a:path w="615950" h="135889">
                <a:moveTo>
                  <a:pt x="0" y="135636"/>
                </a:moveTo>
                <a:lnTo>
                  <a:pt x="615696" y="135636"/>
                </a:lnTo>
                <a:lnTo>
                  <a:pt x="615696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879080" y="2636520"/>
            <a:ext cx="452755" cy="178435"/>
          </a:xfrm>
          <a:custGeom>
            <a:avLst/>
            <a:gdLst/>
            <a:ahLst/>
            <a:cxnLst/>
            <a:rect l="l" t="t" r="r" b="b"/>
            <a:pathLst>
              <a:path w="452754" h="178435">
                <a:moveTo>
                  <a:pt x="0" y="178308"/>
                </a:moveTo>
                <a:lnTo>
                  <a:pt x="452627" y="178308"/>
                </a:lnTo>
                <a:lnTo>
                  <a:pt x="452627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263901" y="4284471"/>
            <a:ext cx="443230" cy="513715"/>
          </a:xfrm>
          <a:custGeom>
            <a:avLst/>
            <a:gdLst/>
            <a:ahLst/>
            <a:cxnLst/>
            <a:rect l="l" t="t" r="r" b="b"/>
            <a:pathLst>
              <a:path w="443230" h="513714">
                <a:moveTo>
                  <a:pt x="31496" y="377063"/>
                </a:moveTo>
                <a:lnTo>
                  <a:pt x="23875" y="382269"/>
                </a:lnTo>
                <a:lnTo>
                  <a:pt x="22479" y="390144"/>
                </a:lnTo>
                <a:lnTo>
                  <a:pt x="0" y="513460"/>
                </a:lnTo>
                <a:lnTo>
                  <a:pt x="35545" y="501141"/>
                </a:lnTo>
                <a:lnTo>
                  <a:pt x="29591" y="501141"/>
                </a:lnTo>
                <a:lnTo>
                  <a:pt x="7620" y="482219"/>
                </a:lnTo>
                <a:lnTo>
                  <a:pt x="42511" y="441517"/>
                </a:lnTo>
                <a:lnTo>
                  <a:pt x="50927" y="395350"/>
                </a:lnTo>
                <a:lnTo>
                  <a:pt x="52450" y="387476"/>
                </a:lnTo>
                <a:lnTo>
                  <a:pt x="47243" y="379983"/>
                </a:lnTo>
                <a:lnTo>
                  <a:pt x="39370" y="378459"/>
                </a:lnTo>
                <a:lnTo>
                  <a:pt x="31496" y="377063"/>
                </a:lnTo>
                <a:close/>
              </a:path>
              <a:path w="443230" h="513714">
                <a:moveTo>
                  <a:pt x="42511" y="441517"/>
                </a:moveTo>
                <a:lnTo>
                  <a:pt x="7620" y="482219"/>
                </a:lnTo>
                <a:lnTo>
                  <a:pt x="29591" y="501141"/>
                </a:lnTo>
                <a:lnTo>
                  <a:pt x="35470" y="494283"/>
                </a:lnTo>
                <a:lnTo>
                  <a:pt x="32893" y="494283"/>
                </a:lnTo>
                <a:lnTo>
                  <a:pt x="13970" y="478027"/>
                </a:lnTo>
                <a:lnTo>
                  <a:pt x="37336" y="469905"/>
                </a:lnTo>
                <a:lnTo>
                  <a:pt x="42511" y="441517"/>
                </a:lnTo>
                <a:close/>
              </a:path>
              <a:path w="443230" h="513714">
                <a:moveTo>
                  <a:pt x="116459" y="442467"/>
                </a:moveTo>
                <a:lnTo>
                  <a:pt x="64448" y="460481"/>
                </a:lnTo>
                <a:lnTo>
                  <a:pt x="29591" y="501141"/>
                </a:lnTo>
                <a:lnTo>
                  <a:pt x="35545" y="501141"/>
                </a:lnTo>
                <a:lnTo>
                  <a:pt x="125984" y="469772"/>
                </a:lnTo>
                <a:lnTo>
                  <a:pt x="129921" y="461517"/>
                </a:lnTo>
                <a:lnTo>
                  <a:pt x="127381" y="454025"/>
                </a:lnTo>
                <a:lnTo>
                  <a:pt x="124714" y="446404"/>
                </a:lnTo>
                <a:lnTo>
                  <a:pt x="116459" y="442467"/>
                </a:lnTo>
                <a:close/>
              </a:path>
              <a:path w="443230" h="513714">
                <a:moveTo>
                  <a:pt x="37336" y="469905"/>
                </a:moveTo>
                <a:lnTo>
                  <a:pt x="13970" y="478027"/>
                </a:lnTo>
                <a:lnTo>
                  <a:pt x="32893" y="494283"/>
                </a:lnTo>
                <a:lnTo>
                  <a:pt x="37336" y="469905"/>
                </a:lnTo>
                <a:close/>
              </a:path>
              <a:path w="443230" h="513714">
                <a:moveTo>
                  <a:pt x="64448" y="460481"/>
                </a:moveTo>
                <a:lnTo>
                  <a:pt x="37336" y="469905"/>
                </a:lnTo>
                <a:lnTo>
                  <a:pt x="32893" y="494283"/>
                </a:lnTo>
                <a:lnTo>
                  <a:pt x="35470" y="494283"/>
                </a:lnTo>
                <a:lnTo>
                  <a:pt x="64448" y="460481"/>
                </a:lnTo>
                <a:close/>
              </a:path>
              <a:path w="443230" h="513714">
                <a:moveTo>
                  <a:pt x="421005" y="0"/>
                </a:moveTo>
                <a:lnTo>
                  <a:pt x="42511" y="441517"/>
                </a:lnTo>
                <a:lnTo>
                  <a:pt x="37336" y="469905"/>
                </a:lnTo>
                <a:lnTo>
                  <a:pt x="64448" y="460481"/>
                </a:lnTo>
                <a:lnTo>
                  <a:pt x="443103" y="18795"/>
                </a:lnTo>
                <a:lnTo>
                  <a:pt x="4210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537714" y="4567554"/>
            <a:ext cx="697865" cy="412115"/>
          </a:xfrm>
          <a:custGeom>
            <a:avLst/>
            <a:gdLst/>
            <a:ahLst/>
            <a:cxnLst/>
            <a:rect l="l" t="t" r="r" b="b"/>
            <a:pathLst>
              <a:path w="697864" h="412114">
                <a:moveTo>
                  <a:pt x="639223" y="326902"/>
                </a:moveTo>
                <a:lnTo>
                  <a:pt x="610869" y="329438"/>
                </a:lnTo>
                <a:lnTo>
                  <a:pt x="661924" y="412115"/>
                </a:lnTo>
                <a:lnTo>
                  <a:pt x="689542" y="341884"/>
                </a:lnTo>
                <a:lnTo>
                  <a:pt x="641096" y="341884"/>
                </a:lnTo>
                <a:lnTo>
                  <a:pt x="639223" y="326902"/>
                </a:lnTo>
                <a:close/>
              </a:path>
              <a:path w="697864" h="412114">
                <a:moveTo>
                  <a:pt x="333629" y="0"/>
                </a:moveTo>
                <a:lnTo>
                  <a:pt x="282194" y="5461"/>
                </a:lnTo>
                <a:lnTo>
                  <a:pt x="233299" y="20066"/>
                </a:lnTo>
                <a:lnTo>
                  <a:pt x="187325" y="42926"/>
                </a:lnTo>
                <a:lnTo>
                  <a:pt x="145161" y="73406"/>
                </a:lnTo>
                <a:lnTo>
                  <a:pt x="107315" y="110617"/>
                </a:lnTo>
                <a:lnTo>
                  <a:pt x="74294" y="154051"/>
                </a:lnTo>
                <a:lnTo>
                  <a:pt x="46609" y="202692"/>
                </a:lnTo>
                <a:lnTo>
                  <a:pt x="31368" y="237998"/>
                </a:lnTo>
                <a:lnTo>
                  <a:pt x="18923" y="275209"/>
                </a:lnTo>
                <a:lnTo>
                  <a:pt x="9398" y="314071"/>
                </a:lnTo>
                <a:lnTo>
                  <a:pt x="3048" y="354330"/>
                </a:lnTo>
                <a:lnTo>
                  <a:pt x="0" y="395605"/>
                </a:lnTo>
                <a:lnTo>
                  <a:pt x="28956" y="397002"/>
                </a:lnTo>
                <a:lnTo>
                  <a:pt x="29972" y="376682"/>
                </a:lnTo>
                <a:lnTo>
                  <a:pt x="31877" y="357124"/>
                </a:lnTo>
                <a:lnTo>
                  <a:pt x="37973" y="319151"/>
                </a:lnTo>
                <a:lnTo>
                  <a:pt x="52450" y="265049"/>
                </a:lnTo>
                <a:lnTo>
                  <a:pt x="72898" y="214757"/>
                </a:lnTo>
                <a:lnTo>
                  <a:pt x="98806" y="169418"/>
                </a:lnTo>
                <a:lnTo>
                  <a:pt x="129540" y="129286"/>
                </a:lnTo>
                <a:lnTo>
                  <a:pt x="164465" y="94996"/>
                </a:lnTo>
                <a:lnTo>
                  <a:pt x="203073" y="67310"/>
                </a:lnTo>
                <a:lnTo>
                  <a:pt x="244729" y="46736"/>
                </a:lnTo>
                <a:lnTo>
                  <a:pt x="288798" y="33655"/>
                </a:lnTo>
                <a:lnTo>
                  <a:pt x="335025" y="28956"/>
                </a:lnTo>
                <a:lnTo>
                  <a:pt x="463157" y="28956"/>
                </a:lnTo>
                <a:lnTo>
                  <a:pt x="449580" y="22733"/>
                </a:lnTo>
                <a:lnTo>
                  <a:pt x="401700" y="7239"/>
                </a:lnTo>
                <a:lnTo>
                  <a:pt x="351281" y="254"/>
                </a:lnTo>
                <a:lnTo>
                  <a:pt x="333629" y="0"/>
                </a:lnTo>
                <a:close/>
              </a:path>
              <a:path w="697864" h="412114">
                <a:moveTo>
                  <a:pt x="667971" y="324330"/>
                </a:moveTo>
                <a:lnTo>
                  <a:pt x="639223" y="326902"/>
                </a:lnTo>
                <a:lnTo>
                  <a:pt x="641096" y="341884"/>
                </a:lnTo>
                <a:lnTo>
                  <a:pt x="669798" y="338201"/>
                </a:lnTo>
                <a:lnTo>
                  <a:pt x="667971" y="324330"/>
                </a:lnTo>
                <a:close/>
              </a:path>
              <a:path w="697864" h="412114">
                <a:moveTo>
                  <a:pt x="697484" y="321691"/>
                </a:moveTo>
                <a:lnTo>
                  <a:pt x="667971" y="324330"/>
                </a:lnTo>
                <a:lnTo>
                  <a:pt x="669798" y="338201"/>
                </a:lnTo>
                <a:lnTo>
                  <a:pt x="641096" y="341884"/>
                </a:lnTo>
                <a:lnTo>
                  <a:pt x="689542" y="341884"/>
                </a:lnTo>
                <a:lnTo>
                  <a:pt x="697484" y="321691"/>
                </a:lnTo>
                <a:close/>
              </a:path>
              <a:path w="697864" h="412114">
                <a:moveTo>
                  <a:pt x="463157" y="28956"/>
                </a:moveTo>
                <a:lnTo>
                  <a:pt x="335025" y="28956"/>
                </a:lnTo>
                <a:lnTo>
                  <a:pt x="350774" y="29210"/>
                </a:lnTo>
                <a:lnTo>
                  <a:pt x="366141" y="30353"/>
                </a:lnTo>
                <a:lnTo>
                  <a:pt x="410591" y="39497"/>
                </a:lnTo>
                <a:lnTo>
                  <a:pt x="452755" y="56134"/>
                </a:lnTo>
                <a:lnTo>
                  <a:pt x="491998" y="79756"/>
                </a:lnTo>
                <a:lnTo>
                  <a:pt x="528066" y="109728"/>
                </a:lnTo>
                <a:lnTo>
                  <a:pt x="560451" y="145669"/>
                </a:lnTo>
                <a:lnTo>
                  <a:pt x="588391" y="186944"/>
                </a:lnTo>
                <a:lnTo>
                  <a:pt x="611632" y="233045"/>
                </a:lnTo>
                <a:lnTo>
                  <a:pt x="629412" y="283083"/>
                </a:lnTo>
                <a:lnTo>
                  <a:pt x="639223" y="326902"/>
                </a:lnTo>
                <a:lnTo>
                  <a:pt x="667971" y="324330"/>
                </a:lnTo>
                <a:lnTo>
                  <a:pt x="657098" y="274574"/>
                </a:lnTo>
                <a:lnTo>
                  <a:pt x="637921" y="221107"/>
                </a:lnTo>
                <a:lnTo>
                  <a:pt x="613156" y="171831"/>
                </a:lnTo>
                <a:lnTo>
                  <a:pt x="582803" y="127381"/>
                </a:lnTo>
                <a:lnTo>
                  <a:pt x="547751" y="88519"/>
                </a:lnTo>
                <a:lnTo>
                  <a:pt x="508127" y="55626"/>
                </a:lnTo>
                <a:lnTo>
                  <a:pt x="464819" y="29718"/>
                </a:lnTo>
                <a:lnTo>
                  <a:pt x="463157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702179" y="4756150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5" b="1">
                <a:latin typeface="Trebuchet MS"/>
                <a:cs typeface="Trebuchet MS"/>
              </a:rPr>
              <a:t>1,</a:t>
            </a:r>
            <a:r>
              <a:rPr dirty="0" sz="1100" spc="-145" b="1">
                <a:latin typeface="Trebuchet MS"/>
                <a:cs typeface="Trebuchet MS"/>
              </a:rPr>
              <a:t>A</a:t>
            </a:r>
            <a:r>
              <a:rPr dirty="0" sz="1100" spc="-110" b="1">
                <a:latin typeface="Trebuchet MS"/>
                <a:cs typeface="Trebuchet MS"/>
              </a:rPr>
              <a:t>-</a:t>
            </a:r>
            <a:r>
              <a:rPr dirty="0" sz="1100" spc="-75" b="1">
                <a:latin typeface="Trebuchet MS"/>
                <a:cs typeface="Trebuchet MS"/>
              </a:rPr>
              <a:t>&gt;C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3473450" y="3272154"/>
            <a:ext cx="697865" cy="411480"/>
          </a:xfrm>
          <a:custGeom>
            <a:avLst/>
            <a:gdLst/>
            <a:ahLst/>
            <a:cxnLst/>
            <a:rect l="l" t="t" r="r" b="b"/>
            <a:pathLst>
              <a:path w="697864" h="411479">
                <a:moveTo>
                  <a:pt x="639202" y="326138"/>
                </a:moveTo>
                <a:lnTo>
                  <a:pt x="610870" y="328675"/>
                </a:lnTo>
                <a:lnTo>
                  <a:pt x="661924" y="411353"/>
                </a:lnTo>
                <a:lnTo>
                  <a:pt x="689444" y="341122"/>
                </a:lnTo>
                <a:lnTo>
                  <a:pt x="641096" y="341122"/>
                </a:lnTo>
                <a:lnTo>
                  <a:pt x="639202" y="326138"/>
                </a:lnTo>
                <a:close/>
              </a:path>
              <a:path w="697864" h="411479">
                <a:moveTo>
                  <a:pt x="333755" y="0"/>
                </a:moveTo>
                <a:lnTo>
                  <a:pt x="282194" y="5461"/>
                </a:lnTo>
                <a:lnTo>
                  <a:pt x="233299" y="19939"/>
                </a:lnTo>
                <a:lnTo>
                  <a:pt x="187325" y="42925"/>
                </a:lnTo>
                <a:lnTo>
                  <a:pt x="145161" y="73279"/>
                </a:lnTo>
                <a:lnTo>
                  <a:pt x="107314" y="110362"/>
                </a:lnTo>
                <a:lnTo>
                  <a:pt x="74295" y="153670"/>
                </a:lnTo>
                <a:lnTo>
                  <a:pt x="46609" y="202311"/>
                </a:lnTo>
                <a:lnTo>
                  <a:pt x="31369" y="237490"/>
                </a:lnTo>
                <a:lnTo>
                  <a:pt x="18923" y="274574"/>
                </a:lnTo>
                <a:lnTo>
                  <a:pt x="9398" y="313436"/>
                </a:lnTo>
                <a:lnTo>
                  <a:pt x="3048" y="353695"/>
                </a:lnTo>
                <a:lnTo>
                  <a:pt x="0" y="394843"/>
                </a:lnTo>
                <a:lnTo>
                  <a:pt x="28955" y="396240"/>
                </a:lnTo>
                <a:lnTo>
                  <a:pt x="29972" y="375920"/>
                </a:lnTo>
                <a:lnTo>
                  <a:pt x="31876" y="356489"/>
                </a:lnTo>
                <a:lnTo>
                  <a:pt x="37973" y="318389"/>
                </a:lnTo>
                <a:lnTo>
                  <a:pt x="52450" y="264414"/>
                </a:lnTo>
                <a:lnTo>
                  <a:pt x="72898" y="214375"/>
                </a:lnTo>
                <a:lnTo>
                  <a:pt x="98805" y="169037"/>
                </a:lnTo>
                <a:lnTo>
                  <a:pt x="129539" y="129032"/>
                </a:lnTo>
                <a:lnTo>
                  <a:pt x="164464" y="94869"/>
                </a:lnTo>
                <a:lnTo>
                  <a:pt x="203073" y="67183"/>
                </a:lnTo>
                <a:lnTo>
                  <a:pt x="244728" y="46609"/>
                </a:lnTo>
                <a:lnTo>
                  <a:pt x="288798" y="33655"/>
                </a:lnTo>
                <a:lnTo>
                  <a:pt x="334899" y="28956"/>
                </a:lnTo>
                <a:lnTo>
                  <a:pt x="463293" y="28956"/>
                </a:lnTo>
                <a:lnTo>
                  <a:pt x="449579" y="22733"/>
                </a:lnTo>
                <a:lnTo>
                  <a:pt x="401700" y="7239"/>
                </a:lnTo>
                <a:lnTo>
                  <a:pt x="351282" y="254"/>
                </a:lnTo>
                <a:lnTo>
                  <a:pt x="333755" y="0"/>
                </a:lnTo>
                <a:close/>
              </a:path>
              <a:path w="697864" h="411479">
                <a:moveTo>
                  <a:pt x="667961" y="323562"/>
                </a:moveTo>
                <a:lnTo>
                  <a:pt x="639202" y="326138"/>
                </a:lnTo>
                <a:lnTo>
                  <a:pt x="641096" y="341122"/>
                </a:lnTo>
                <a:lnTo>
                  <a:pt x="669798" y="337439"/>
                </a:lnTo>
                <a:lnTo>
                  <a:pt x="667961" y="323562"/>
                </a:lnTo>
                <a:close/>
              </a:path>
              <a:path w="697864" h="411479">
                <a:moveTo>
                  <a:pt x="697357" y="320929"/>
                </a:moveTo>
                <a:lnTo>
                  <a:pt x="667961" y="323562"/>
                </a:lnTo>
                <a:lnTo>
                  <a:pt x="669798" y="337439"/>
                </a:lnTo>
                <a:lnTo>
                  <a:pt x="641096" y="341122"/>
                </a:lnTo>
                <a:lnTo>
                  <a:pt x="689444" y="341122"/>
                </a:lnTo>
                <a:lnTo>
                  <a:pt x="697357" y="320929"/>
                </a:lnTo>
                <a:close/>
              </a:path>
              <a:path w="697864" h="411479">
                <a:moveTo>
                  <a:pt x="463293" y="28956"/>
                </a:moveTo>
                <a:lnTo>
                  <a:pt x="334899" y="28956"/>
                </a:lnTo>
                <a:lnTo>
                  <a:pt x="350774" y="29210"/>
                </a:lnTo>
                <a:lnTo>
                  <a:pt x="366140" y="30353"/>
                </a:lnTo>
                <a:lnTo>
                  <a:pt x="410590" y="39497"/>
                </a:lnTo>
                <a:lnTo>
                  <a:pt x="452754" y="56007"/>
                </a:lnTo>
                <a:lnTo>
                  <a:pt x="491998" y="79629"/>
                </a:lnTo>
                <a:lnTo>
                  <a:pt x="528192" y="109600"/>
                </a:lnTo>
                <a:lnTo>
                  <a:pt x="560451" y="145542"/>
                </a:lnTo>
                <a:lnTo>
                  <a:pt x="588390" y="186690"/>
                </a:lnTo>
                <a:lnTo>
                  <a:pt x="611632" y="232664"/>
                </a:lnTo>
                <a:lnTo>
                  <a:pt x="629412" y="282575"/>
                </a:lnTo>
                <a:lnTo>
                  <a:pt x="639202" y="326138"/>
                </a:lnTo>
                <a:lnTo>
                  <a:pt x="667961" y="323562"/>
                </a:lnTo>
                <a:lnTo>
                  <a:pt x="657098" y="274066"/>
                </a:lnTo>
                <a:lnTo>
                  <a:pt x="637921" y="220725"/>
                </a:lnTo>
                <a:lnTo>
                  <a:pt x="613155" y="171577"/>
                </a:lnTo>
                <a:lnTo>
                  <a:pt x="582802" y="127254"/>
                </a:lnTo>
                <a:lnTo>
                  <a:pt x="547624" y="88265"/>
                </a:lnTo>
                <a:lnTo>
                  <a:pt x="508126" y="55625"/>
                </a:lnTo>
                <a:lnTo>
                  <a:pt x="464692" y="29591"/>
                </a:lnTo>
                <a:lnTo>
                  <a:pt x="463293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3638550" y="3459302"/>
            <a:ext cx="3917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0" b="1">
                <a:latin typeface="Trebuchet MS"/>
                <a:cs typeface="Trebuchet MS"/>
              </a:rPr>
              <a:t>2,</a:t>
            </a:r>
            <a:r>
              <a:rPr dirty="0" sz="1100" spc="-145" b="1">
                <a:latin typeface="Trebuchet MS"/>
                <a:cs typeface="Trebuchet MS"/>
              </a:rPr>
              <a:t>A</a:t>
            </a:r>
            <a:r>
              <a:rPr dirty="0" sz="1100" spc="-110" b="1">
                <a:latin typeface="Trebuchet MS"/>
                <a:cs typeface="Trebuchet MS"/>
              </a:rPr>
              <a:t>-</a:t>
            </a:r>
            <a:r>
              <a:rPr dirty="0" sz="1100" spc="-65" b="1">
                <a:latin typeface="Trebuchet MS"/>
                <a:cs typeface="Trebuchet MS"/>
              </a:rPr>
              <a:t>&gt;B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913629" y="4495927"/>
            <a:ext cx="697865" cy="411480"/>
          </a:xfrm>
          <a:custGeom>
            <a:avLst/>
            <a:gdLst/>
            <a:ahLst/>
            <a:cxnLst/>
            <a:rect l="l" t="t" r="r" b="b"/>
            <a:pathLst>
              <a:path w="697864" h="411479">
                <a:moveTo>
                  <a:pt x="639202" y="326138"/>
                </a:moveTo>
                <a:lnTo>
                  <a:pt x="610870" y="328675"/>
                </a:lnTo>
                <a:lnTo>
                  <a:pt x="661924" y="411353"/>
                </a:lnTo>
                <a:lnTo>
                  <a:pt x="689444" y="341122"/>
                </a:lnTo>
                <a:lnTo>
                  <a:pt x="641096" y="341122"/>
                </a:lnTo>
                <a:lnTo>
                  <a:pt x="639202" y="326138"/>
                </a:lnTo>
                <a:close/>
              </a:path>
              <a:path w="697864" h="411479">
                <a:moveTo>
                  <a:pt x="333756" y="0"/>
                </a:moveTo>
                <a:lnTo>
                  <a:pt x="282194" y="5461"/>
                </a:lnTo>
                <a:lnTo>
                  <a:pt x="233299" y="19939"/>
                </a:lnTo>
                <a:lnTo>
                  <a:pt x="187325" y="42925"/>
                </a:lnTo>
                <a:lnTo>
                  <a:pt x="145161" y="73279"/>
                </a:lnTo>
                <a:lnTo>
                  <a:pt x="107315" y="110362"/>
                </a:lnTo>
                <a:lnTo>
                  <a:pt x="74295" y="153670"/>
                </a:lnTo>
                <a:lnTo>
                  <a:pt x="46609" y="202311"/>
                </a:lnTo>
                <a:lnTo>
                  <a:pt x="31369" y="237490"/>
                </a:lnTo>
                <a:lnTo>
                  <a:pt x="18923" y="274574"/>
                </a:lnTo>
                <a:lnTo>
                  <a:pt x="9398" y="313436"/>
                </a:lnTo>
                <a:lnTo>
                  <a:pt x="3048" y="353695"/>
                </a:lnTo>
                <a:lnTo>
                  <a:pt x="0" y="394843"/>
                </a:lnTo>
                <a:lnTo>
                  <a:pt x="28956" y="396240"/>
                </a:lnTo>
                <a:lnTo>
                  <a:pt x="29972" y="375920"/>
                </a:lnTo>
                <a:lnTo>
                  <a:pt x="31877" y="356489"/>
                </a:lnTo>
                <a:lnTo>
                  <a:pt x="37973" y="318389"/>
                </a:lnTo>
                <a:lnTo>
                  <a:pt x="52450" y="264414"/>
                </a:lnTo>
                <a:lnTo>
                  <a:pt x="72898" y="214375"/>
                </a:lnTo>
                <a:lnTo>
                  <a:pt x="98806" y="169037"/>
                </a:lnTo>
                <a:lnTo>
                  <a:pt x="129540" y="129031"/>
                </a:lnTo>
                <a:lnTo>
                  <a:pt x="164465" y="94868"/>
                </a:lnTo>
                <a:lnTo>
                  <a:pt x="203073" y="67183"/>
                </a:lnTo>
                <a:lnTo>
                  <a:pt x="244729" y="46609"/>
                </a:lnTo>
                <a:lnTo>
                  <a:pt x="288798" y="33655"/>
                </a:lnTo>
                <a:lnTo>
                  <a:pt x="334899" y="28956"/>
                </a:lnTo>
                <a:lnTo>
                  <a:pt x="463293" y="28956"/>
                </a:lnTo>
                <a:lnTo>
                  <a:pt x="449580" y="22733"/>
                </a:lnTo>
                <a:lnTo>
                  <a:pt x="401700" y="7239"/>
                </a:lnTo>
                <a:lnTo>
                  <a:pt x="351282" y="254"/>
                </a:lnTo>
                <a:lnTo>
                  <a:pt x="333756" y="0"/>
                </a:lnTo>
                <a:close/>
              </a:path>
              <a:path w="697864" h="411479">
                <a:moveTo>
                  <a:pt x="667961" y="323562"/>
                </a:moveTo>
                <a:lnTo>
                  <a:pt x="639202" y="326138"/>
                </a:lnTo>
                <a:lnTo>
                  <a:pt x="641096" y="341122"/>
                </a:lnTo>
                <a:lnTo>
                  <a:pt x="669798" y="337439"/>
                </a:lnTo>
                <a:lnTo>
                  <a:pt x="667961" y="323562"/>
                </a:lnTo>
                <a:close/>
              </a:path>
              <a:path w="697864" h="411479">
                <a:moveTo>
                  <a:pt x="697357" y="320929"/>
                </a:moveTo>
                <a:lnTo>
                  <a:pt x="667961" y="323562"/>
                </a:lnTo>
                <a:lnTo>
                  <a:pt x="669798" y="337439"/>
                </a:lnTo>
                <a:lnTo>
                  <a:pt x="641096" y="341122"/>
                </a:lnTo>
                <a:lnTo>
                  <a:pt x="689444" y="341122"/>
                </a:lnTo>
                <a:lnTo>
                  <a:pt x="697357" y="320929"/>
                </a:lnTo>
                <a:close/>
              </a:path>
              <a:path w="697864" h="411479">
                <a:moveTo>
                  <a:pt x="463293" y="28956"/>
                </a:moveTo>
                <a:lnTo>
                  <a:pt x="334899" y="28956"/>
                </a:lnTo>
                <a:lnTo>
                  <a:pt x="350774" y="29210"/>
                </a:lnTo>
                <a:lnTo>
                  <a:pt x="366141" y="30353"/>
                </a:lnTo>
                <a:lnTo>
                  <a:pt x="410591" y="39497"/>
                </a:lnTo>
                <a:lnTo>
                  <a:pt x="452755" y="56006"/>
                </a:lnTo>
                <a:lnTo>
                  <a:pt x="491998" y="79629"/>
                </a:lnTo>
                <a:lnTo>
                  <a:pt x="528193" y="109600"/>
                </a:lnTo>
                <a:lnTo>
                  <a:pt x="560451" y="145542"/>
                </a:lnTo>
                <a:lnTo>
                  <a:pt x="588391" y="186690"/>
                </a:lnTo>
                <a:lnTo>
                  <a:pt x="611632" y="232664"/>
                </a:lnTo>
                <a:lnTo>
                  <a:pt x="629412" y="282575"/>
                </a:lnTo>
                <a:lnTo>
                  <a:pt x="639202" y="326138"/>
                </a:lnTo>
                <a:lnTo>
                  <a:pt x="667961" y="323562"/>
                </a:lnTo>
                <a:lnTo>
                  <a:pt x="657098" y="274066"/>
                </a:lnTo>
                <a:lnTo>
                  <a:pt x="637921" y="220725"/>
                </a:lnTo>
                <a:lnTo>
                  <a:pt x="613156" y="171577"/>
                </a:lnTo>
                <a:lnTo>
                  <a:pt x="582803" y="127254"/>
                </a:lnTo>
                <a:lnTo>
                  <a:pt x="547624" y="88265"/>
                </a:lnTo>
                <a:lnTo>
                  <a:pt x="508127" y="55625"/>
                </a:lnTo>
                <a:lnTo>
                  <a:pt x="464693" y="29591"/>
                </a:lnTo>
                <a:lnTo>
                  <a:pt x="463293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5078729" y="4683709"/>
            <a:ext cx="3917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0" b="1">
                <a:latin typeface="Trebuchet MS"/>
                <a:cs typeface="Trebuchet MS"/>
              </a:rPr>
              <a:t>1,</a:t>
            </a:r>
            <a:r>
              <a:rPr dirty="0" sz="1100" spc="-135" b="1">
                <a:latin typeface="Trebuchet MS"/>
                <a:cs typeface="Trebuchet MS"/>
              </a:rPr>
              <a:t>C</a:t>
            </a:r>
            <a:r>
              <a:rPr dirty="0" sz="1100" spc="-110" b="1">
                <a:latin typeface="Trebuchet MS"/>
                <a:cs typeface="Trebuchet MS"/>
              </a:rPr>
              <a:t>-</a:t>
            </a:r>
            <a:r>
              <a:rPr dirty="0" sz="1100" spc="-65" b="1">
                <a:latin typeface="Trebuchet MS"/>
                <a:cs typeface="Trebuchet MS"/>
              </a:rPr>
              <a:t>&gt;B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049521" y="1831975"/>
            <a:ext cx="697865" cy="411480"/>
          </a:xfrm>
          <a:custGeom>
            <a:avLst/>
            <a:gdLst/>
            <a:ahLst/>
            <a:cxnLst/>
            <a:rect l="l" t="t" r="r" b="b"/>
            <a:pathLst>
              <a:path w="697864" h="411480">
                <a:moveTo>
                  <a:pt x="639202" y="326138"/>
                </a:moveTo>
                <a:lnTo>
                  <a:pt x="610869" y="328675"/>
                </a:lnTo>
                <a:lnTo>
                  <a:pt x="661924" y="411352"/>
                </a:lnTo>
                <a:lnTo>
                  <a:pt x="689444" y="341122"/>
                </a:lnTo>
                <a:lnTo>
                  <a:pt x="641095" y="341122"/>
                </a:lnTo>
                <a:lnTo>
                  <a:pt x="639202" y="326138"/>
                </a:lnTo>
                <a:close/>
              </a:path>
              <a:path w="697864" h="411480">
                <a:moveTo>
                  <a:pt x="333755" y="0"/>
                </a:moveTo>
                <a:lnTo>
                  <a:pt x="282193" y="5461"/>
                </a:lnTo>
                <a:lnTo>
                  <a:pt x="233299" y="19938"/>
                </a:lnTo>
                <a:lnTo>
                  <a:pt x="187325" y="42925"/>
                </a:lnTo>
                <a:lnTo>
                  <a:pt x="145161" y="73278"/>
                </a:lnTo>
                <a:lnTo>
                  <a:pt x="107314" y="110362"/>
                </a:lnTo>
                <a:lnTo>
                  <a:pt x="74294" y="153670"/>
                </a:lnTo>
                <a:lnTo>
                  <a:pt x="46608" y="202311"/>
                </a:lnTo>
                <a:lnTo>
                  <a:pt x="31368" y="237489"/>
                </a:lnTo>
                <a:lnTo>
                  <a:pt x="18923" y="274574"/>
                </a:lnTo>
                <a:lnTo>
                  <a:pt x="9398" y="313436"/>
                </a:lnTo>
                <a:lnTo>
                  <a:pt x="3048" y="353695"/>
                </a:lnTo>
                <a:lnTo>
                  <a:pt x="0" y="394842"/>
                </a:lnTo>
                <a:lnTo>
                  <a:pt x="28955" y="396239"/>
                </a:lnTo>
                <a:lnTo>
                  <a:pt x="29972" y="375920"/>
                </a:lnTo>
                <a:lnTo>
                  <a:pt x="31876" y="356488"/>
                </a:lnTo>
                <a:lnTo>
                  <a:pt x="37973" y="318388"/>
                </a:lnTo>
                <a:lnTo>
                  <a:pt x="52450" y="264413"/>
                </a:lnTo>
                <a:lnTo>
                  <a:pt x="72898" y="214375"/>
                </a:lnTo>
                <a:lnTo>
                  <a:pt x="98805" y="169037"/>
                </a:lnTo>
                <a:lnTo>
                  <a:pt x="129539" y="129032"/>
                </a:lnTo>
                <a:lnTo>
                  <a:pt x="164464" y="94869"/>
                </a:lnTo>
                <a:lnTo>
                  <a:pt x="203073" y="67183"/>
                </a:lnTo>
                <a:lnTo>
                  <a:pt x="244728" y="46609"/>
                </a:lnTo>
                <a:lnTo>
                  <a:pt x="288798" y="33654"/>
                </a:lnTo>
                <a:lnTo>
                  <a:pt x="334899" y="28955"/>
                </a:lnTo>
                <a:lnTo>
                  <a:pt x="463293" y="28955"/>
                </a:lnTo>
                <a:lnTo>
                  <a:pt x="449579" y="22733"/>
                </a:lnTo>
                <a:lnTo>
                  <a:pt x="401700" y="7238"/>
                </a:lnTo>
                <a:lnTo>
                  <a:pt x="351281" y="253"/>
                </a:lnTo>
                <a:lnTo>
                  <a:pt x="333755" y="0"/>
                </a:lnTo>
                <a:close/>
              </a:path>
              <a:path w="697864" h="411480">
                <a:moveTo>
                  <a:pt x="667961" y="323562"/>
                </a:moveTo>
                <a:lnTo>
                  <a:pt x="639202" y="326138"/>
                </a:lnTo>
                <a:lnTo>
                  <a:pt x="641095" y="341122"/>
                </a:lnTo>
                <a:lnTo>
                  <a:pt x="669798" y="337438"/>
                </a:lnTo>
                <a:lnTo>
                  <a:pt x="667961" y="323562"/>
                </a:lnTo>
                <a:close/>
              </a:path>
              <a:path w="697864" h="411480">
                <a:moveTo>
                  <a:pt x="697356" y="320928"/>
                </a:moveTo>
                <a:lnTo>
                  <a:pt x="667961" y="323562"/>
                </a:lnTo>
                <a:lnTo>
                  <a:pt x="669798" y="337438"/>
                </a:lnTo>
                <a:lnTo>
                  <a:pt x="641095" y="341122"/>
                </a:lnTo>
                <a:lnTo>
                  <a:pt x="689444" y="341122"/>
                </a:lnTo>
                <a:lnTo>
                  <a:pt x="697356" y="320928"/>
                </a:lnTo>
                <a:close/>
              </a:path>
              <a:path w="697864" h="411480">
                <a:moveTo>
                  <a:pt x="463293" y="28955"/>
                </a:moveTo>
                <a:lnTo>
                  <a:pt x="334899" y="28955"/>
                </a:lnTo>
                <a:lnTo>
                  <a:pt x="350774" y="29210"/>
                </a:lnTo>
                <a:lnTo>
                  <a:pt x="366140" y="30352"/>
                </a:lnTo>
                <a:lnTo>
                  <a:pt x="410590" y="39497"/>
                </a:lnTo>
                <a:lnTo>
                  <a:pt x="452754" y="56007"/>
                </a:lnTo>
                <a:lnTo>
                  <a:pt x="491998" y="79628"/>
                </a:lnTo>
                <a:lnTo>
                  <a:pt x="528192" y="109600"/>
                </a:lnTo>
                <a:lnTo>
                  <a:pt x="560451" y="145541"/>
                </a:lnTo>
                <a:lnTo>
                  <a:pt x="588390" y="186689"/>
                </a:lnTo>
                <a:lnTo>
                  <a:pt x="611631" y="232663"/>
                </a:lnTo>
                <a:lnTo>
                  <a:pt x="629412" y="282575"/>
                </a:lnTo>
                <a:lnTo>
                  <a:pt x="639202" y="326138"/>
                </a:lnTo>
                <a:lnTo>
                  <a:pt x="667961" y="323562"/>
                </a:lnTo>
                <a:lnTo>
                  <a:pt x="657098" y="274065"/>
                </a:lnTo>
                <a:lnTo>
                  <a:pt x="637920" y="220725"/>
                </a:lnTo>
                <a:lnTo>
                  <a:pt x="613155" y="171576"/>
                </a:lnTo>
                <a:lnTo>
                  <a:pt x="582802" y="127253"/>
                </a:lnTo>
                <a:lnTo>
                  <a:pt x="547624" y="88264"/>
                </a:lnTo>
                <a:lnTo>
                  <a:pt x="508126" y="55625"/>
                </a:lnTo>
                <a:lnTo>
                  <a:pt x="464692" y="29590"/>
                </a:lnTo>
                <a:lnTo>
                  <a:pt x="463293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214621" y="2019426"/>
            <a:ext cx="3917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5" b="1">
                <a:latin typeface="Trebuchet MS"/>
                <a:cs typeface="Trebuchet MS"/>
              </a:rPr>
              <a:t>3,</a:t>
            </a:r>
            <a:r>
              <a:rPr dirty="0" sz="1100" spc="-145" b="1">
                <a:latin typeface="Trebuchet MS"/>
                <a:cs typeface="Trebuchet MS"/>
              </a:rPr>
              <a:t>A</a:t>
            </a:r>
            <a:r>
              <a:rPr dirty="0" sz="1100" spc="-110" b="1">
                <a:latin typeface="Trebuchet MS"/>
                <a:cs typeface="Trebuchet MS"/>
              </a:rPr>
              <a:t>-</a:t>
            </a:r>
            <a:r>
              <a:rPr dirty="0" sz="1100" spc="-75" b="1">
                <a:latin typeface="Trebuchet MS"/>
                <a:cs typeface="Trebuchet MS"/>
              </a:rPr>
              <a:t>&gt;C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362697" y="4567554"/>
            <a:ext cx="697865" cy="412115"/>
          </a:xfrm>
          <a:custGeom>
            <a:avLst/>
            <a:gdLst/>
            <a:ahLst/>
            <a:cxnLst/>
            <a:rect l="l" t="t" r="r" b="b"/>
            <a:pathLst>
              <a:path w="697865" h="412114">
                <a:moveTo>
                  <a:pt x="639223" y="326902"/>
                </a:moveTo>
                <a:lnTo>
                  <a:pt x="610870" y="329438"/>
                </a:lnTo>
                <a:lnTo>
                  <a:pt x="661924" y="412115"/>
                </a:lnTo>
                <a:lnTo>
                  <a:pt x="689542" y="341884"/>
                </a:lnTo>
                <a:lnTo>
                  <a:pt x="641096" y="341884"/>
                </a:lnTo>
                <a:lnTo>
                  <a:pt x="639223" y="326902"/>
                </a:lnTo>
                <a:close/>
              </a:path>
              <a:path w="697865" h="412114">
                <a:moveTo>
                  <a:pt x="333628" y="0"/>
                </a:moveTo>
                <a:lnTo>
                  <a:pt x="282194" y="5461"/>
                </a:lnTo>
                <a:lnTo>
                  <a:pt x="233299" y="20066"/>
                </a:lnTo>
                <a:lnTo>
                  <a:pt x="187325" y="42926"/>
                </a:lnTo>
                <a:lnTo>
                  <a:pt x="145160" y="73406"/>
                </a:lnTo>
                <a:lnTo>
                  <a:pt x="107315" y="110617"/>
                </a:lnTo>
                <a:lnTo>
                  <a:pt x="74295" y="154051"/>
                </a:lnTo>
                <a:lnTo>
                  <a:pt x="46608" y="202692"/>
                </a:lnTo>
                <a:lnTo>
                  <a:pt x="31369" y="237998"/>
                </a:lnTo>
                <a:lnTo>
                  <a:pt x="18923" y="275209"/>
                </a:lnTo>
                <a:lnTo>
                  <a:pt x="9398" y="314071"/>
                </a:lnTo>
                <a:lnTo>
                  <a:pt x="3048" y="354330"/>
                </a:lnTo>
                <a:lnTo>
                  <a:pt x="0" y="395605"/>
                </a:lnTo>
                <a:lnTo>
                  <a:pt x="28955" y="397002"/>
                </a:lnTo>
                <a:lnTo>
                  <a:pt x="29972" y="376682"/>
                </a:lnTo>
                <a:lnTo>
                  <a:pt x="31876" y="357124"/>
                </a:lnTo>
                <a:lnTo>
                  <a:pt x="37973" y="319151"/>
                </a:lnTo>
                <a:lnTo>
                  <a:pt x="52450" y="265049"/>
                </a:lnTo>
                <a:lnTo>
                  <a:pt x="72898" y="214757"/>
                </a:lnTo>
                <a:lnTo>
                  <a:pt x="98805" y="169418"/>
                </a:lnTo>
                <a:lnTo>
                  <a:pt x="129540" y="129286"/>
                </a:lnTo>
                <a:lnTo>
                  <a:pt x="164465" y="94996"/>
                </a:lnTo>
                <a:lnTo>
                  <a:pt x="203073" y="67310"/>
                </a:lnTo>
                <a:lnTo>
                  <a:pt x="244728" y="46736"/>
                </a:lnTo>
                <a:lnTo>
                  <a:pt x="288798" y="33655"/>
                </a:lnTo>
                <a:lnTo>
                  <a:pt x="335025" y="28956"/>
                </a:lnTo>
                <a:lnTo>
                  <a:pt x="463157" y="28956"/>
                </a:lnTo>
                <a:lnTo>
                  <a:pt x="449579" y="22733"/>
                </a:lnTo>
                <a:lnTo>
                  <a:pt x="401700" y="7239"/>
                </a:lnTo>
                <a:lnTo>
                  <a:pt x="351281" y="254"/>
                </a:lnTo>
                <a:lnTo>
                  <a:pt x="333628" y="0"/>
                </a:lnTo>
                <a:close/>
              </a:path>
              <a:path w="697865" h="412114">
                <a:moveTo>
                  <a:pt x="667971" y="324330"/>
                </a:moveTo>
                <a:lnTo>
                  <a:pt x="639223" y="326902"/>
                </a:lnTo>
                <a:lnTo>
                  <a:pt x="641096" y="341884"/>
                </a:lnTo>
                <a:lnTo>
                  <a:pt x="669798" y="338201"/>
                </a:lnTo>
                <a:lnTo>
                  <a:pt x="667971" y="324330"/>
                </a:lnTo>
                <a:close/>
              </a:path>
              <a:path w="697865" h="412114">
                <a:moveTo>
                  <a:pt x="697483" y="321691"/>
                </a:moveTo>
                <a:lnTo>
                  <a:pt x="667971" y="324330"/>
                </a:lnTo>
                <a:lnTo>
                  <a:pt x="669798" y="338201"/>
                </a:lnTo>
                <a:lnTo>
                  <a:pt x="641096" y="341884"/>
                </a:lnTo>
                <a:lnTo>
                  <a:pt x="689542" y="341884"/>
                </a:lnTo>
                <a:lnTo>
                  <a:pt x="697483" y="321691"/>
                </a:lnTo>
                <a:close/>
              </a:path>
              <a:path w="697865" h="412114">
                <a:moveTo>
                  <a:pt x="463157" y="28956"/>
                </a:moveTo>
                <a:lnTo>
                  <a:pt x="335025" y="28956"/>
                </a:lnTo>
                <a:lnTo>
                  <a:pt x="350774" y="29210"/>
                </a:lnTo>
                <a:lnTo>
                  <a:pt x="366141" y="30353"/>
                </a:lnTo>
                <a:lnTo>
                  <a:pt x="410591" y="39497"/>
                </a:lnTo>
                <a:lnTo>
                  <a:pt x="452754" y="56134"/>
                </a:lnTo>
                <a:lnTo>
                  <a:pt x="491998" y="79756"/>
                </a:lnTo>
                <a:lnTo>
                  <a:pt x="528066" y="109728"/>
                </a:lnTo>
                <a:lnTo>
                  <a:pt x="560451" y="145669"/>
                </a:lnTo>
                <a:lnTo>
                  <a:pt x="588391" y="186944"/>
                </a:lnTo>
                <a:lnTo>
                  <a:pt x="611631" y="233045"/>
                </a:lnTo>
                <a:lnTo>
                  <a:pt x="629411" y="283083"/>
                </a:lnTo>
                <a:lnTo>
                  <a:pt x="639223" y="326902"/>
                </a:lnTo>
                <a:lnTo>
                  <a:pt x="667971" y="324330"/>
                </a:lnTo>
                <a:lnTo>
                  <a:pt x="657098" y="274574"/>
                </a:lnTo>
                <a:lnTo>
                  <a:pt x="637921" y="221107"/>
                </a:lnTo>
                <a:lnTo>
                  <a:pt x="613155" y="171831"/>
                </a:lnTo>
                <a:lnTo>
                  <a:pt x="582802" y="127381"/>
                </a:lnTo>
                <a:lnTo>
                  <a:pt x="547751" y="88519"/>
                </a:lnTo>
                <a:lnTo>
                  <a:pt x="508126" y="55626"/>
                </a:lnTo>
                <a:lnTo>
                  <a:pt x="464820" y="29718"/>
                </a:lnTo>
                <a:lnTo>
                  <a:pt x="463157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7527417" y="4756150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95" b="1">
                <a:latin typeface="Trebuchet MS"/>
                <a:cs typeface="Trebuchet MS"/>
              </a:rPr>
              <a:t>1,</a:t>
            </a:r>
            <a:r>
              <a:rPr dirty="0" sz="1100" spc="-125" b="1">
                <a:latin typeface="Trebuchet MS"/>
                <a:cs typeface="Trebuchet MS"/>
              </a:rPr>
              <a:t>B</a:t>
            </a:r>
            <a:r>
              <a:rPr dirty="0" sz="1100" spc="-110" b="1">
                <a:latin typeface="Trebuchet MS"/>
                <a:cs typeface="Trebuchet MS"/>
              </a:rPr>
              <a:t>-</a:t>
            </a:r>
            <a:r>
              <a:rPr dirty="0" sz="1100" spc="-85" b="1">
                <a:latin typeface="Trebuchet MS"/>
                <a:cs typeface="Trebuchet MS"/>
              </a:rPr>
              <a:t>&gt;A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010397" y="3558666"/>
            <a:ext cx="697865" cy="412115"/>
          </a:xfrm>
          <a:custGeom>
            <a:avLst/>
            <a:gdLst/>
            <a:ahLst/>
            <a:cxnLst/>
            <a:rect l="l" t="t" r="r" b="b"/>
            <a:pathLst>
              <a:path w="697865" h="412114">
                <a:moveTo>
                  <a:pt x="639223" y="326902"/>
                </a:moveTo>
                <a:lnTo>
                  <a:pt x="610870" y="329438"/>
                </a:lnTo>
                <a:lnTo>
                  <a:pt x="661924" y="412115"/>
                </a:lnTo>
                <a:lnTo>
                  <a:pt x="689542" y="341884"/>
                </a:lnTo>
                <a:lnTo>
                  <a:pt x="641096" y="341884"/>
                </a:lnTo>
                <a:lnTo>
                  <a:pt x="639223" y="326902"/>
                </a:lnTo>
                <a:close/>
              </a:path>
              <a:path w="697865" h="412114">
                <a:moveTo>
                  <a:pt x="333628" y="0"/>
                </a:moveTo>
                <a:lnTo>
                  <a:pt x="282194" y="5461"/>
                </a:lnTo>
                <a:lnTo>
                  <a:pt x="233299" y="20066"/>
                </a:lnTo>
                <a:lnTo>
                  <a:pt x="187325" y="42925"/>
                </a:lnTo>
                <a:lnTo>
                  <a:pt x="145160" y="73406"/>
                </a:lnTo>
                <a:lnTo>
                  <a:pt x="107315" y="110617"/>
                </a:lnTo>
                <a:lnTo>
                  <a:pt x="74295" y="154051"/>
                </a:lnTo>
                <a:lnTo>
                  <a:pt x="46608" y="202692"/>
                </a:lnTo>
                <a:lnTo>
                  <a:pt x="31369" y="237998"/>
                </a:lnTo>
                <a:lnTo>
                  <a:pt x="18923" y="275209"/>
                </a:lnTo>
                <a:lnTo>
                  <a:pt x="9398" y="314071"/>
                </a:lnTo>
                <a:lnTo>
                  <a:pt x="3048" y="354330"/>
                </a:lnTo>
                <a:lnTo>
                  <a:pt x="0" y="395605"/>
                </a:lnTo>
                <a:lnTo>
                  <a:pt x="28955" y="397002"/>
                </a:lnTo>
                <a:lnTo>
                  <a:pt x="29972" y="376682"/>
                </a:lnTo>
                <a:lnTo>
                  <a:pt x="31876" y="357124"/>
                </a:lnTo>
                <a:lnTo>
                  <a:pt x="37973" y="319151"/>
                </a:lnTo>
                <a:lnTo>
                  <a:pt x="52450" y="265049"/>
                </a:lnTo>
                <a:lnTo>
                  <a:pt x="72898" y="214757"/>
                </a:lnTo>
                <a:lnTo>
                  <a:pt x="98805" y="169418"/>
                </a:lnTo>
                <a:lnTo>
                  <a:pt x="129540" y="129286"/>
                </a:lnTo>
                <a:lnTo>
                  <a:pt x="164465" y="94996"/>
                </a:lnTo>
                <a:lnTo>
                  <a:pt x="203073" y="67310"/>
                </a:lnTo>
                <a:lnTo>
                  <a:pt x="244728" y="46736"/>
                </a:lnTo>
                <a:lnTo>
                  <a:pt x="288798" y="33655"/>
                </a:lnTo>
                <a:lnTo>
                  <a:pt x="335025" y="28956"/>
                </a:lnTo>
                <a:lnTo>
                  <a:pt x="463157" y="28956"/>
                </a:lnTo>
                <a:lnTo>
                  <a:pt x="449579" y="22733"/>
                </a:lnTo>
                <a:lnTo>
                  <a:pt x="401700" y="7238"/>
                </a:lnTo>
                <a:lnTo>
                  <a:pt x="351281" y="254"/>
                </a:lnTo>
                <a:lnTo>
                  <a:pt x="333628" y="0"/>
                </a:lnTo>
                <a:close/>
              </a:path>
              <a:path w="697865" h="412114">
                <a:moveTo>
                  <a:pt x="667971" y="324330"/>
                </a:moveTo>
                <a:lnTo>
                  <a:pt x="639223" y="326902"/>
                </a:lnTo>
                <a:lnTo>
                  <a:pt x="641096" y="341884"/>
                </a:lnTo>
                <a:lnTo>
                  <a:pt x="669798" y="338201"/>
                </a:lnTo>
                <a:lnTo>
                  <a:pt x="667971" y="324330"/>
                </a:lnTo>
                <a:close/>
              </a:path>
              <a:path w="697865" h="412114">
                <a:moveTo>
                  <a:pt x="697483" y="321691"/>
                </a:moveTo>
                <a:lnTo>
                  <a:pt x="667971" y="324330"/>
                </a:lnTo>
                <a:lnTo>
                  <a:pt x="669798" y="338201"/>
                </a:lnTo>
                <a:lnTo>
                  <a:pt x="641096" y="341884"/>
                </a:lnTo>
                <a:lnTo>
                  <a:pt x="689542" y="341884"/>
                </a:lnTo>
                <a:lnTo>
                  <a:pt x="697483" y="321691"/>
                </a:lnTo>
                <a:close/>
              </a:path>
              <a:path w="697865" h="412114">
                <a:moveTo>
                  <a:pt x="463157" y="28956"/>
                </a:moveTo>
                <a:lnTo>
                  <a:pt x="335025" y="28956"/>
                </a:lnTo>
                <a:lnTo>
                  <a:pt x="350774" y="29210"/>
                </a:lnTo>
                <a:lnTo>
                  <a:pt x="366141" y="30353"/>
                </a:lnTo>
                <a:lnTo>
                  <a:pt x="410591" y="39497"/>
                </a:lnTo>
                <a:lnTo>
                  <a:pt x="452754" y="56134"/>
                </a:lnTo>
                <a:lnTo>
                  <a:pt x="491998" y="79756"/>
                </a:lnTo>
                <a:lnTo>
                  <a:pt x="528066" y="109728"/>
                </a:lnTo>
                <a:lnTo>
                  <a:pt x="560451" y="145669"/>
                </a:lnTo>
                <a:lnTo>
                  <a:pt x="588391" y="186944"/>
                </a:lnTo>
                <a:lnTo>
                  <a:pt x="611631" y="233045"/>
                </a:lnTo>
                <a:lnTo>
                  <a:pt x="629411" y="283083"/>
                </a:lnTo>
                <a:lnTo>
                  <a:pt x="639223" y="326902"/>
                </a:lnTo>
                <a:lnTo>
                  <a:pt x="667971" y="324330"/>
                </a:lnTo>
                <a:lnTo>
                  <a:pt x="657098" y="274574"/>
                </a:lnTo>
                <a:lnTo>
                  <a:pt x="637921" y="221107"/>
                </a:lnTo>
                <a:lnTo>
                  <a:pt x="613155" y="171831"/>
                </a:lnTo>
                <a:lnTo>
                  <a:pt x="582802" y="127381"/>
                </a:lnTo>
                <a:lnTo>
                  <a:pt x="547751" y="88519"/>
                </a:lnTo>
                <a:lnTo>
                  <a:pt x="508126" y="55626"/>
                </a:lnTo>
                <a:lnTo>
                  <a:pt x="464820" y="29718"/>
                </a:lnTo>
                <a:lnTo>
                  <a:pt x="463157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041005" y="3123946"/>
            <a:ext cx="52641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2035"/>
              </a:spcBef>
            </a:pPr>
            <a:r>
              <a:rPr dirty="0" sz="1100" spc="-95" b="1">
                <a:latin typeface="Trebuchet MS"/>
                <a:cs typeface="Trebuchet MS"/>
              </a:rPr>
              <a:t>2,</a:t>
            </a:r>
            <a:r>
              <a:rPr dirty="0" sz="1100" spc="-125" b="1">
                <a:latin typeface="Trebuchet MS"/>
                <a:cs typeface="Trebuchet MS"/>
              </a:rPr>
              <a:t>B</a:t>
            </a:r>
            <a:r>
              <a:rPr dirty="0" sz="1100" spc="-110" b="1">
                <a:latin typeface="Trebuchet MS"/>
                <a:cs typeface="Trebuchet MS"/>
              </a:rPr>
              <a:t>-</a:t>
            </a:r>
            <a:r>
              <a:rPr dirty="0" sz="1100" spc="-75" b="1">
                <a:latin typeface="Trebuchet MS"/>
                <a:cs typeface="Trebuchet MS"/>
              </a:rPr>
              <a:t>&gt;C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9810242" y="4495927"/>
            <a:ext cx="697865" cy="411480"/>
          </a:xfrm>
          <a:custGeom>
            <a:avLst/>
            <a:gdLst/>
            <a:ahLst/>
            <a:cxnLst/>
            <a:rect l="l" t="t" r="r" b="b"/>
            <a:pathLst>
              <a:path w="697865" h="411479">
                <a:moveTo>
                  <a:pt x="639202" y="326138"/>
                </a:moveTo>
                <a:lnTo>
                  <a:pt x="610869" y="328675"/>
                </a:lnTo>
                <a:lnTo>
                  <a:pt x="661924" y="411353"/>
                </a:lnTo>
                <a:lnTo>
                  <a:pt x="689444" y="341122"/>
                </a:lnTo>
                <a:lnTo>
                  <a:pt x="641096" y="341122"/>
                </a:lnTo>
                <a:lnTo>
                  <a:pt x="639202" y="326138"/>
                </a:lnTo>
                <a:close/>
              </a:path>
              <a:path w="697865" h="411479">
                <a:moveTo>
                  <a:pt x="333755" y="0"/>
                </a:moveTo>
                <a:lnTo>
                  <a:pt x="282193" y="5461"/>
                </a:lnTo>
                <a:lnTo>
                  <a:pt x="233299" y="19939"/>
                </a:lnTo>
                <a:lnTo>
                  <a:pt x="187325" y="42925"/>
                </a:lnTo>
                <a:lnTo>
                  <a:pt x="145160" y="73279"/>
                </a:lnTo>
                <a:lnTo>
                  <a:pt x="107314" y="110362"/>
                </a:lnTo>
                <a:lnTo>
                  <a:pt x="74294" y="153670"/>
                </a:lnTo>
                <a:lnTo>
                  <a:pt x="46608" y="202311"/>
                </a:lnTo>
                <a:lnTo>
                  <a:pt x="31368" y="237490"/>
                </a:lnTo>
                <a:lnTo>
                  <a:pt x="18923" y="274574"/>
                </a:lnTo>
                <a:lnTo>
                  <a:pt x="9398" y="313436"/>
                </a:lnTo>
                <a:lnTo>
                  <a:pt x="3048" y="353695"/>
                </a:lnTo>
                <a:lnTo>
                  <a:pt x="0" y="394843"/>
                </a:lnTo>
                <a:lnTo>
                  <a:pt x="28955" y="396240"/>
                </a:lnTo>
                <a:lnTo>
                  <a:pt x="29972" y="375920"/>
                </a:lnTo>
                <a:lnTo>
                  <a:pt x="31876" y="356489"/>
                </a:lnTo>
                <a:lnTo>
                  <a:pt x="37973" y="318389"/>
                </a:lnTo>
                <a:lnTo>
                  <a:pt x="52450" y="264414"/>
                </a:lnTo>
                <a:lnTo>
                  <a:pt x="72898" y="214375"/>
                </a:lnTo>
                <a:lnTo>
                  <a:pt x="98805" y="169037"/>
                </a:lnTo>
                <a:lnTo>
                  <a:pt x="129539" y="129031"/>
                </a:lnTo>
                <a:lnTo>
                  <a:pt x="164464" y="94868"/>
                </a:lnTo>
                <a:lnTo>
                  <a:pt x="203073" y="67183"/>
                </a:lnTo>
                <a:lnTo>
                  <a:pt x="244728" y="46609"/>
                </a:lnTo>
                <a:lnTo>
                  <a:pt x="288798" y="33655"/>
                </a:lnTo>
                <a:lnTo>
                  <a:pt x="334899" y="28956"/>
                </a:lnTo>
                <a:lnTo>
                  <a:pt x="463293" y="28956"/>
                </a:lnTo>
                <a:lnTo>
                  <a:pt x="449579" y="22733"/>
                </a:lnTo>
                <a:lnTo>
                  <a:pt x="401700" y="7239"/>
                </a:lnTo>
                <a:lnTo>
                  <a:pt x="351281" y="254"/>
                </a:lnTo>
                <a:lnTo>
                  <a:pt x="333755" y="0"/>
                </a:lnTo>
                <a:close/>
              </a:path>
              <a:path w="697865" h="411479">
                <a:moveTo>
                  <a:pt x="667961" y="323562"/>
                </a:moveTo>
                <a:lnTo>
                  <a:pt x="639202" y="326138"/>
                </a:lnTo>
                <a:lnTo>
                  <a:pt x="641096" y="341122"/>
                </a:lnTo>
                <a:lnTo>
                  <a:pt x="669798" y="337439"/>
                </a:lnTo>
                <a:lnTo>
                  <a:pt x="667961" y="323562"/>
                </a:lnTo>
                <a:close/>
              </a:path>
              <a:path w="697865" h="411479">
                <a:moveTo>
                  <a:pt x="697356" y="320929"/>
                </a:moveTo>
                <a:lnTo>
                  <a:pt x="667961" y="323562"/>
                </a:lnTo>
                <a:lnTo>
                  <a:pt x="669798" y="337439"/>
                </a:lnTo>
                <a:lnTo>
                  <a:pt x="641096" y="341122"/>
                </a:lnTo>
                <a:lnTo>
                  <a:pt x="689444" y="341122"/>
                </a:lnTo>
                <a:lnTo>
                  <a:pt x="697356" y="320929"/>
                </a:lnTo>
                <a:close/>
              </a:path>
              <a:path w="697865" h="411479">
                <a:moveTo>
                  <a:pt x="463293" y="28956"/>
                </a:moveTo>
                <a:lnTo>
                  <a:pt x="334899" y="28956"/>
                </a:lnTo>
                <a:lnTo>
                  <a:pt x="350774" y="29210"/>
                </a:lnTo>
                <a:lnTo>
                  <a:pt x="366140" y="30353"/>
                </a:lnTo>
                <a:lnTo>
                  <a:pt x="410590" y="39497"/>
                </a:lnTo>
                <a:lnTo>
                  <a:pt x="452754" y="56006"/>
                </a:lnTo>
                <a:lnTo>
                  <a:pt x="491998" y="79629"/>
                </a:lnTo>
                <a:lnTo>
                  <a:pt x="528192" y="109600"/>
                </a:lnTo>
                <a:lnTo>
                  <a:pt x="560451" y="145542"/>
                </a:lnTo>
                <a:lnTo>
                  <a:pt x="588390" y="186690"/>
                </a:lnTo>
                <a:lnTo>
                  <a:pt x="611631" y="232664"/>
                </a:lnTo>
                <a:lnTo>
                  <a:pt x="629411" y="282575"/>
                </a:lnTo>
                <a:lnTo>
                  <a:pt x="639202" y="326138"/>
                </a:lnTo>
                <a:lnTo>
                  <a:pt x="667961" y="323562"/>
                </a:lnTo>
                <a:lnTo>
                  <a:pt x="657098" y="274066"/>
                </a:lnTo>
                <a:lnTo>
                  <a:pt x="637921" y="220725"/>
                </a:lnTo>
                <a:lnTo>
                  <a:pt x="613155" y="171577"/>
                </a:lnTo>
                <a:lnTo>
                  <a:pt x="582802" y="127254"/>
                </a:lnTo>
                <a:lnTo>
                  <a:pt x="547624" y="88265"/>
                </a:lnTo>
                <a:lnTo>
                  <a:pt x="508126" y="55625"/>
                </a:lnTo>
                <a:lnTo>
                  <a:pt x="464692" y="29591"/>
                </a:lnTo>
                <a:lnTo>
                  <a:pt x="463293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9975850" y="4683709"/>
            <a:ext cx="3917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5" b="1">
                <a:latin typeface="Trebuchet MS"/>
                <a:cs typeface="Trebuchet MS"/>
              </a:rPr>
              <a:t>1,A-&gt;C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496561" y="4212716"/>
            <a:ext cx="514984" cy="586105"/>
          </a:xfrm>
          <a:custGeom>
            <a:avLst/>
            <a:gdLst/>
            <a:ahLst/>
            <a:cxnLst/>
            <a:rect l="l" t="t" r="r" b="b"/>
            <a:pathLst>
              <a:path w="514985" h="586104">
                <a:moveTo>
                  <a:pt x="32892" y="449579"/>
                </a:moveTo>
                <a:lnTo>
                  <a:pt x="25273" y="454659"/>
                </a:lnTo>
                <a:lnTo>
                  <a:pt x="0" y="585596"/>
                </a:lnTo>
                <a:lnTo>
                  <a:pt x="35964" y="573531"/>
                </a:lnTo>
                <a:lnTo>
                  <a:pt x="29717" y="573531"/>
                </a:lnTo>
                <a:lnTo>
                  <a:pt x="8000" y="554481"/>
                </a:lnTo>
                <a:lnTo>
                  <a:pt x="43304" y="514132"/>
                </a:lnTo>
                <a:lnTo>
                  <a:pt x="53721" y="460120"/>
                </a:lnTo>
                <a:lnTo>
                  <a:pt x="48513" y="452627"/>
                </a:lnTo>
                <a:lnTo>
                  <a:pt x="32892" y="449579"/>
                </a:lnTo>
                <a:close/>
              </a:path>
              <a:path w="514985" h="586104">
                <a:moveTo>
                  <a:pt x="43304" y="514132"/>
                </a:moveTo>
                <a:lnTo>
                  <a:pt x="8000" y="554481"/>
                </a:lnTo>
                <a:lnTo>
                  <a:pt x="29717" y="573531"/>
                </a:lnTo>
                <a:lnTo>
                  <a:pt x="35608" y="566800"/>
                </a:lnTo>
                <a:lnTo>
                  <a:pt x="33147" y="566800"/>
                </a:lnTo>
                <a:lnTo>
                  <a:pt x="14224" y="550290"/>
                </a:lnTo>
                <a:lnTo>
                  <a:pt x="37860" y="542359"/>
                </a:lnTo>
                <a:lnTo>
                  <a:pt x="43304" y="514132"/>
                </a:lnTo>
                <a:close/>
              </a:path>
              <a:path w="514985" h="586104">
                <a:moveTo>
                  <a:pt x="117221" y="515746"/>
                </a:moveTo>
                <a:lnTo>
                  <a:pt x="64956" y="533267"/>
                </a:lnTo>
                <a:lnTo>
                  <a:pt x="29717" y="573531"/>
                </a:lnTo>
                <a:lnTo>
                  <a:pt x="35964" y="573531"/>
                </a:lnTo>
                <a:lnTo>
                  <a:pt x="126364" y="543178"/>
                </a:lnTo>
                <a:lnTo>
                  <a:pt x="130428" y="534923"/>
                </a:lnTo>
                <a:lnTo>
                  <a:pt x="127888" y="527430"/>
                </a:lnTo>
                <a:lnTo>
                  <a:pt x="125349" y="519810"/>
                </a:lnTo>
                <a:lnTo>
                  <a:pt x="117221" y="515746"/>
                </a:lnTo>
                <a:close/>
              </a:path>
              <a:path w="514985" h="586104">
                <a:moveTo>
                  <a:pt x="37860" y="542359"/>
                </a:moveTo>
                <a:lnTo>
                  <a:pt x="14224" y="550290"/>
                </a:lnTo>
                <a:lnTo>
                  <a:pt x="33147" y="566800"/>
                </a:lnTo>
                <a:lnTo>
                  <a:pt x="37860" y="542359"/>
                </a:lnTo>
                <a:close/>
              </a:path>
              <a:path w="514985" h="586104">
                <a:moveTo>
                  <a:pt x="64956" y="533267"/>
                </a:moveTo>
                <a:lnTo>
                  <a:pt x="37860" y="542359"/>
                </a:lnTo>
                <a:lnTo>
                  <a:pt x="33147" y="566800"/>
                </a:lnTo>
                <a:lnTo>
                  <a:pt x="35608" y="566800"/>
                </a:lnTo>
                <a:lnTo>
                  <a:pt x="64956" y="533267"/>
                </a:lnTo>
                <a:close/>
              </a:path>
              <a:path w="514985" h="586104">
                <a:moveTo>
                  <a:pt x="493140" y="0"/>
                </a:moveTo>
                <a:lnTo>
                  <a:pt x="43304" y="514132"/>
                </a:lnTo>
                <a:lnTo>
                  <a:pt x="37860" y="542359"/>
                </a:lnTo>
                <a:lnTo>
                  <a:pt x="64956" y="533267"/>
                </a:lnTo>
                <a:lnTo>
                  <a:pt x="514985" y="19049"/>
                </a:lnTo>
                <a:lnTo>
                  <a:pt x="4931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015733" y="4212716"/>
            <a:ext cx="514984" cy="586105"/>
          </a:xfrm>
          <a:custGeom>
            <a:avLst/>
            <a:gdLst/>
            <a:ahLst/>
            <a:cxnLst/>
            <a:rect l="l" t="t" r="r" b="b"/>
            <a:pathLst>
              <a:path w="514984" h="586104">
                <a:moveTo>
                  <a:pt x="32893" y="449579"/>
                </a:moveTo>
                <a:lnTo>
                  <a:pt x="25273" y="454659"/>
                </a:lnTo>
                <a:lnTo>
                  <a:pt x="0" y="585596"/>
                </a:lnTo>
                <a:lnTo>
                  <a:pt x="35964" y="573531"/>
                </a:lnTo>
                <a:lnTo>
                  <a:pt x="29718" y="573531"/>
                </a:lnTo>
                <a:lnTo>
                  <a:pt x="8000" y="554481"/>
                </a:lnTo>
                <a:lnTo>
                  <a:pt x="43304" y="514132"/>
                </a:lnTo>
                <a:lnTo>
                  <a:pt x="53721" y="460120"/>
                </a:lnTo>
                <a:lnTo>
                  <a:pt x="48514" y="452627"/>
                </a:lnTo>
                <a:lnTo>
                  <a:pt x="32893" y="449579"/>
                </a:lnTo>
                <a:close/>
              </a:path>
              <a:path w="514984" h="586104">
                <a:moveTo>
                  <a:pt x="43304" y="514132"/>
                </a:moveTo>
                <a:lnTo>
                  <a:pt x="8000" y="554481"/>
                </a:lnTo>
                <a:lnTo>
                  <a:pt x="29718" y="573531"/>
                </a:lnTo>
                <a:lnTo>
                  <a:pt x="35608" y="566800"/>
                </a:lnTo>
                <a:lnTo>
                  <a:pt x="33147" y="566800"/>
                </a:lnTo>
                <a:lnTo>
                  <a:pt x="14224" y="550290"/>
                </a:lnTo>
                <a:lnTo>
                  <a:pt x="37860" y="542359"/>
                </a:lnTo>
                <a:lnTo>
                  <a:pt x="43304" y="514132"/>
                </a:lnTo>
                <a:close/>
              </a:path>
              <a:path w="514984" h="586104">
                <a:moveTo>
                  <a:pt x="117221" y="515746"/>
                </a:moveTo>
                <a:lnTo>
                  <a:pt x="64956" y="533267"/>
                </a:lnTo>
                <a:lnTo>
                  <a:pt x="29718" y="573531"/>
                </a:lnTo>
                <a:lnTo>
                  <a:pt x="35964" y="573531"/>
                </a:lnTo>
                <a:lnTo>
                  <a:pt x="126365" y="543178"/>
                </a:lnTo>
                <a:lnTo>
                  <a:pt x="130429" y="534923"/>
                </a:lnTo>
                <a:lnTo>
                  <a:pt x="127889" y="527430"/>
                </a:lnTo>
                <a:lnTo>
                  <a:pt x="125349" y="519810"/>
                </a:lnTo>
                <a:lnTo>
                  <a:pt x="117221" y="515746"/>
                </a:lnTo>
                <a:close/>
              </a:path>
              <a:path w="514984" h="586104">
                <a:moveTo>
                  <a:pt x="37860" y="542359"/>
                </a:moveTo>
                <a:lnTo>
                  <a:pt x="14224" y="550290"/>
                </a:lnTo>
                <a:lnTo>
                  <a:pt x="33147" y="566800"/>
                </a:lnTo>
                <a:lnTo>
                  <a:pt x="37860" y="542359"/>
                </a:lnTo>
                <a:close/>
              </a:path>
              <a:path w="514984" h="586104">
                <a:moveTo>
                  <a:pt x="64956" y="533267"/>
                </a:moveTo>
                <a:lnTo>
                  <a:pt x="37860" y="542359"/>
                </a:lnTo>
                <a:lnTo>
                  <a:pt x="33147" y="566800"/>
                </a:lnTo>
                <a:lnTo>
                  <a:pt x="35608" y="566800"/>
                </a:lnTo>
                <a:lnTo>
                  <a:pt x="64956" y="533267"/>
                </a:lnTo>
                <a:close/>
              </a:path>
              <a:path w="514984" h="586104">
                <a:moveTo>
                  <a:pt x="493141" y="0"/>
                </a:moveTo>
                <a:lnTo>
                  <a:pt x="43304" y="514132"/>
                </a:lnTo>
                <a:lnTo>
                  <a:pt x="37860" y="542359"/>
                </a:lnTo>
                <a:lnTo>
                  <a:pt x="64956" y="533267"/>
                </a:lnTo>
                <a:lnTo>
                  <a:pt x="514985" y="19049"/>
                </a:lnTo>
                <a:lnTo>
                  <a:pt x="4931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320021" y="4284345"/>
            <a:ext cx="514984" cy="586105"/>
          </a:xfrm>
          <a:custGeom>
            <a:avLst/>
            <a:gdLst/>
            <a:ahLst/>
            <a:cxnLst/>
            <a:rect l="l" t="t" r="r" b="b"/>
            <a:pathLst>
              <a:path w="514984" h="586104">
                <a:moveTo>
                  <a:pt x="32893" y="449579"/>
                </a:moveTo>
                <a:lnTo>
                  <a:pt x="25273" y="454659"/>
                </a:lnTo>
                <a:lnTo>
                  <a:pt x="0" y="585596"/>
                </a:lnTo>
                <a:lnTo>
                  <a:pt x="35964" y="573531"/>
                </a:lnTo>
                <a:lnTo>
                  <a:pt x="29718" y="573531"/>
                </a:lnTo>
                <a:lnTo>
                  <a:pt x="8000" y="554481"/>
                </a:lnTo>
                <a:lnTo>
                  <a:pt x="43304" y="514132"/>
                </a:lnTo>
                <a:lnTo>
                  <a:pt x="53721" y="460120"/>
                </a:lnTo>
                <a:lnTo>
                  <a:pt x="48513" y="452627"/>
                </a:lnTo>
                <a:lnTo>
                  <a:pt x="32893" y="449579"/>
                </a:lnTo>
                <a:close/>
              </a:path>
              <a:path w="514984" h="586104">
                <a:moveTo>
                  <a:pt x="43304" y="514132"/>
                </a:moveTo>
                <a:lnTo>
                  <a:pt x="8000" y="554481"/>
                </a:lnTo>
                <a:lnTo>
                  <a:pt x="29718" y="573531"/>
                </a:lnTo>
                <a:lnTo>
                  <a:pt x="35608" y="566800"/>
                </a:lnTo>
                <a:lnTo>
                  <a:pt x="33147" y="566800"/>
                </a:lnTo>
                <a:lnTo>
                  <a:pt x="14224" y="550290"/>
                </a:lnTo>
                <a:lnTo>
                  <a:pt x="37860" y="542359"/>
                </a:lnTo>
                <a:lnTo>
                  <a:pt x="43304" y="514132"/>
                </a:lnTo>
                <a:close/>
              </a:path>
              <a:path w="514984" h="586104">
                <a:moveTo>
                  <a:pt x="117221" y="515746"/>
                </a:moveTo>
                <a:lnTo>
                  <a:pt x="64956" y="533267"/>
                </a:lnTo>
                <a:lnTo>
                  <a:pt x="29718" y="573531"/>
                </a:lnTo>
                <a:lnTo>
                  <a:pt x="35964" y="573531"/>
                </a:lnTo>
                <a:lnTo>
                  <a:pt x="126364" y="543178"/>
                </a:lnTo>
                <a:lnTo>
                  <a:pt x="130428" y="534923"/>
                </a:lnTo>
                <a:lnTo>
                  <a:pt x="127888" y="527430"/>
                </a:lnTo>
                <a:lnTo>
                  <a:pt x="125349" y="519810"/>
                </a:lnTo>
                <a:lnTo>
                  <a:pt x="117221" y="515746"/>
                </a:lnTo>
                <a:close/>
              </a:path>
              <a:path w="514984" h="586104">
                <a:moveTo>
                  <a:pt x="37860" y="542359"/>
                </a:moveTo>
                <a:lnTo>
                  <a:pt x="14224" y="550290"/>
                </a:lnTo>
                <a:lnTo>
                  <a:pt x="33147" y="566800"/>
                </a:lnTo>
                <a:lnTo>
                  <a:pt x="37860" y="542359"/>
                </a:lnTo>
                <a:close/>
              </a:path>
              <a:path w="514984" h="586104">
                <a:moveTo>
                  <a:pt x="64956" y="533267"/>
                </a:moveTo>
                <a:lnTo>
                  <a:pt x="37860" y="542359"/>
                </a:lnTo>
                <a:lnTo>
                  <a:pt x="33147" y="566800"/>
                </a:lnTo>
                <a:lnTo>
                  <a:pt x="35608" y="566800"/>
                </a:lnTo>
                <a:lnTo>
                  <a:pt x="64956" y="533267"/>
                </a:lnTo>
                <a:close/>
              </a:path>
              <a:path w="514984" h="586104">
                <a:moveTo>
                  <a:pt x="493141" y="0"/>
                </a:moveTo>
                <a:lnTo>
                  <a:pt x="43304" y="514132"/>
                </a:lnTo>
                <a:lnTo>
                  <a:pt x="37860" y="542359"/>
                </a:lnTo>
                <a:lnTo>
                  <a:pt x="64956" y="533267"/>
                </a:lnTo>
                <a:lnTo>
                  <a:pt x="514984" y="19049"/>
                </a:lnTo>
                <a:lnTo>
                  <a:pt x="4931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530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3.4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/>
              <a:t>队的基本概念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242" y="1140307"/>
            <a:ext cx="11302365" cy="222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队</a:t>
            </a:r>
            <a:r>
              <a:rPr dirty="0" sz="3200" spc="-5" b="1">
                <a:latin typeface="宋体"/>
                <a:cs typeface="宋体"/>
              </a:rPr>
              <a:t>（</a:t>
            </a:r>
            <a:r>
              <a:rPr dirty="0" sz="3200" spc="-5" b="1">
                <a:latin typeface="Times New Roman"/>
                <a:cs typeface="Times New Roman"/>
              </a:rPr>
              <a:t>Queue</a:t>
            </a:r>
            <a:r>
              <a:rPr dirty="0" sz="3200" spc="-5" b="1">
                <a:latin typeface="宋体"/>
                <a:cs typeface="宋体"/>
              </a:rPr>
              <a:t>，</a:t>
            </a:r>
            <a:r>
              <a:rPr dirty="0" sz="3200" spc="-10" b="1">
                <a:latin typeface="宋体"/>
                <a:cs typeface="宋体"/>
              </a:rPr>
              <a:t>队</a:t>
            </a:r>
            <a:r>
              <a:rPr dirty="0" sz="3200" spc="-5" b="1">
                <a:latin typeface="宋体"/>
                <a:cs typeface="宋体"/>
              </a:rPr>
              <a:t>列）</a:t>
            </a:r>
            <a:r>
              <a:rPr dirty="0" sz="3200" spc="-10" b="1">
                <a:latin typeface="宋体"/>
                <a:cs typeface="宋体"/>
              </a:rPr>
              <a:t>是</a:t>
            </a:r>
            <a:r>
              <a:rPr dirty="0" sz="3200" spc="-5" b="1">
                <a:latin typeface="宋体"/>
                <a:cs typeface="宋体"/>
              </a:rPr>
              <a:t>一种</a:t>
            </a:r>
            <a:r>
              <a:rPr dirty="0" sz="3200" spc="-10" b="1">
                <a:latin typeface="宋体"/>
                <a:cs typeface="宋体"/>
              </a:rPr>
              <a:t>只</a:t>
            </a:r>
            <a:r>
              <a:rPr dirty="0" sz="3200" spc="-5" b="1">
                <a:latin typeface="宋体"/>
                <a:cs typeface="宋体"/>
              </a:rPr>
              <a:t>允许</a:t>
            </a:r>
            <a:r>
              <a:rPr dirty="0" sz="3200" spc="-10" b="1">
                <a:latin typeface="宋体"/>
                <a:cs typeface="宋体"/>
              </a:rPr>
              <a:t>在</a:t>
            </a:r>
            <a:r>
              <a:rPr dirty="0" sz="3200" spc="-5" b="1">
                <a:latin typeface="宋体"/>
                <a:cs typeface="宋体"/>
              </a:rPr>
              <a:t>表的</a:t>
            </a:r>
            <a:r>
              <a:rPr dirty="0" sz="3200" spc="-10" b="1">
                <a:latin typeface="宋体"/>
                <a:cs typeface="宋体"/>
              </a:rPr>
              <a:t>一</a:t>
            </a:r>
            <a:r>
              <a:rPr dirty="0" sz="3200" spc="-5" b="1">
                <a:latin typeface="宋体"/>
                <a:cs typeface="宋体"/>
              </a:rPr>
              <a:t>端进</a:t>
            </a:r>
            <a:r>
              <a:rPr dirty="0" sz="3200" spc="-10" b="1">
                <a:latin typeface="宋体"/>
                <a:cs typeface="宋体"/>
              </a:rPr>
              <a:t>行</a:t>
            </a:r>
            <a:r>
              <a:rPr dirty="0" sz="3200" spc="-5" b="1">
                <a:latin typeface="宋体"/>
                <a:cs typeface="宋体"/>
              </a:rPr>
              <a:t>插入</a:t>
            </a:r>
            <a:r>
              <a:rPr dirty="0" sz="3200" spc="-10" b="1">
                <a:latin typeface="宋体"/>
                <a:cs typeface="宋体"/>
              </a:rPr>
              <a:t>操</a:t>
            </a:r>
            <a:r>
              <a:rPr dirty="0" sz="3200" spc="-5" b="1">
                <a:latin typeface="宋体"/>
                <a:cs typeface="宋体"/>
              </a:rPr>
              <a:t>作</a:t>
            </a:r>
            <a:r>
              <a:rPr dirty="0" sz="3200" spc="-10" b="1">
                <a:latin typeface="宋体"/>
                <a:cs typeface="宋体"/>
              </a:rPr>
              <a:t>，  </a:t>
            </a:r>
            <a:r>
              <a:rPr dirty="0" sz="3200" b="1">
                <a:latin typeface="宋体"/>
                <a:cs typeface="宋体"/>
              </a:rPr>
              <a:t>而在表的另一端进行删除操</a:t>
            </a:r>
            <a:r>
              <a:rPr dirty="0" sz="3200" spc="-15" b="1">
                <a:latin typeface="宋体"/>
                <a:cs typeface="宋体"/>
              </a:rPr>
              <a:t>作</a:t>
            </a:r>
            <a:r>
              <a:rPr dirty="0" sz="3200" b="1">
                <a:latin typeface="宋体"/>
                <a:cs typeface="宋体"/>
              </a:rPr>
              <a:t>的线</a:t>
            </a:r>
            <a:r>
              <a:rPr dirty="0" sz="3200" spc="-15" b="1">
                <a:latin typeface="宋体"/>
                <a:cs typeface="宋体"/>
              </a:rPr>
              <a:t>性</a:t>
            </a:r>
            <a:r>
              <a:rPr dirty="0" sz="3200" spc="-10" b="1">
                <a:latin typeface="宋体"/>
                <a:cs typeface="宋体"/>
              </a:rPr>
              <a:t>表</a:t>
            </a:r>
            <a:endParaRPr sz="32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73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允许插入的一端称为队尾，队</a:t>
            </a:r>
            <a:r>
              <a:rPr dirty="0" sz="2800" spc="5" b="1">
                <a:latin typeface="宋体"/>
                <a:cs typeface="宋体"/>
              </a:rPr>
              <a:t>尾</a:t>
            </a:r>
            <a:r>
              <a:rPr dirty="0" sz="2800" spc="-5" b="1">
                <a:latin typeface="宋体"/>
                <a:cs typeface="宋体"/>
              </a:rPr>
              <a:t>元素</a:t>
            </a:r>
            <a:r>
              <a:rPr dirty="0" sz="2800" spc="5" b="1">
                <a:latin typeface="宋体"/>
                <a:cs typeface="宋体"/>
              </a:rPr>
              <a:t>的</a:t>
            </a:r>
            <a:r>
              <a:rPr dirty="0" sz="2800" spc="-5" b="1">
                <a:latin typeface="宋体"/>
                <a:cs typeface="宋体"/>
              </a:rPr>
              <a:t>位</a:t>
            </a:r>
            <a:r>
              <a:rPr dirty="0" sz="2800" spc="5" b="1">
                <a:latin typeface="宋体"/>
                <a:cs typeface="宋体"/>
              </a:rPr>
              <a:t>置</a:t>
            </a:r>
            <a:r>
              <a:rPr dirty="0" sz="2800" spc="10" b="1">
                <a:latin typeface="宋体"/>
                <a:cs typeface="宋体"/>
              </a:rPr>
              <a:t>由</a:t>
            </a:r>
            <a:r>
              <a:rPr dirty="0" sz="2800" spc="-20" b="1">
                <a:latin typeface="Times New Roman"/>
                <a:cs typeface="Times New Roman"/>
              </a:rPr>
              <a:t>rear</a:t>
            </a:r>
            <a:r>
              <a:rPr dirty="0" sz="2800" spc="-5" b="1">
                <a:latin typeface="宋体"/>
                <a:cs typeface="宋体"/>
              </a:rPr>
              <a:t>指出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允许删除的一端称为队头，队</a:t>
            </a:r>
            <a:r>
              <a:rPr dirty="0" sz="2800" spc="5" b="1">
                <a:latin typeface="宋体"/>
                <a:cs typeface="宋体"/>
              </a:rPr>
              <a:t>头</a:t>
            </a:r>
            <a:r>
              <a:rPr dirty="0" sz="2800" spc="-5" b="1">
                <a:latin typeface="宋体"/>
                <a:cs typeface="宋体"/>
              </a:rPr>
              <a:t>元素</a:t>
            </a:r>
            <a:r>
              <a:rPr dirty="0" sz="2800" spc="5" b="1">
                <a:latin typeface="宋体"/>
                <a:cs typeface="宋体"/>
              </a:rPr>
              <a:t>的</a:t>
            </a:r>
            <a:r>
              <a:rPr dirty="0" sz="2800" spc="-5" b="1">
                <a:latin typeface="宋体"/>
                <a:cs typeface="宋体"/>
              </a:rPr>
              <a:t>位</a:t>
            </a:r>
            <a:r>
              <a:rPr dirty="0" sz="2800" spc="5" b="1">
                <a:latin typeface="宋体"/>
                <a:cs typeface="宋体"/>
              </a:rPr>
              <a:t>置</a:t>
            </a:r>
            <a:r>
              <a:rPr dirty="0" sz="2800" spc="10" b="1">
                <a:latin typeface="宋体"/>
                <a:cs typeface="宋体"/>
              </a:rPr>
              <a:t>由</a:t>
            </a:r>
            <a:r>
              <a:rPr dirty="0" sz="2800" spc="-10" b="1">
                <a:latin typeface="Times New Roman"/>
                <a:cs typeface="Times New Roman"/>
              </a:rPr>
              <a:t>front</a:t>
            </a:r>
            <a:r>
              <a:rPr dirty="0" sz="2800" spc="-5" b="1">
                <a:latin typeface="宋体"/>
                <a:cs typeface="宋体"/>
              </a:rPr>
              <a:t>指出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3655" y="3707283"/>
            <a:ext cx="16256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75"/>
              </a:lnSpc>
            </a:pPr>
            <a:r>
              <a:rPr dirty="0" sz="2800" spc="-150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sz="2800" spc="-220" b="1">
                <a:solidFill>
                  <a:srgbClr val="FF3300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2655" y="4142790"/>
            <a:ext cx="1115695" cy="3683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200" spc="-5" b="1">
                <a:solidFill>
                  <a:srgbClr val="FF3300"/>
                </a:solidFill>
                <a:latin typeface="微软雅黑"/>
                <a:cs typeface="微软雅黑"/>
              </a:rPr>
              <a:t>队头元素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1359" y="4161967"/>
            <a:ext cx="1115695" cy="3683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200" spc="-5" b="1">
                <a:solidFill>
                  <a:srgbClr val="FF3300"/>
                </a:solidFill>
                <a:latin typeface="微软雅黑"/>
                <a:cs typeface="微软雅黑"/>
              </a:rPr>
              <a:t>队尾元素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1695" y="4189476"/>
            <a:ext cx="1663954" cy="39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90315" y="3764279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65348" y="3697223"/>
          <a:ext cx="4964430" cy="480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914400"/>
                <a:gridCol w="3048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165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305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330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867655" y="4206240"/>
            <a:ext cx="1795145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28309" y="4159122"/>
            <a:ext cx="11410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3300"/>
                </a:solidFill>
                <a:latin typeface="微软雅黑"/>
                <a:cs typeface="微软雅黑"/>
              </a:rPr>
              <a:t>队尾元素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0389" y="4676394"/>
            <a:ext cx="4876800" cy="0"/>
          </a:xfrm>
          <a:custGeom>
            <a:avLst/>
            <a:gdLst/>
            <a:ahLst/>
            <a:cxnLst/>
            <a:rect l="l" t="t" r="r" b="b"/>
            <a:pathLst>
              <a:path w="4876800" h="0">
                <a:moveTo>
                  <a:pt x="0" y="0"/>
                </a:moveTo>
                <a:lnTo>
                  <a:pt x="4876800" y="0"/>
                </a:lnTo>
              </a:path>
            </a:pathLst>
          </a:custGeom>
          <a:ln w="2895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79242" y="5666994"/>
            <a:ext cx="4994275" cy="0"/>
          </a:xfrm>
          <a:custGeom>
            <a:avLst/>
            <a:gdLst/>
            <a:ahLst/>
            <a:cxnLst/>
            <a:rect l="l" t="t" r="r" b="b"/>
            <a:pathLst>
              <a:path w="4994275" h="0">
                <a:moveTo>
                  <a:pt x="0" y="0"/>
                </a:moveTo>
                <a:lnTo>
                  <a:pt x="4994148" y="0"/>
                </a:lnTo>
              </a:path>
            </a:pathLst>
          </a:custGeom>
          <a:ln w="28956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01390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6502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33138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48250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58790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19493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99554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97902" y="4676394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87107" y="4919852"/>
            <a:ext cx="523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95"/>
              </a:spcBef>
            </a:pPr>
            <a:r>
              <a:rPr dirty="0" sz="2800" spc="-19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21021" sz="2775" spc="-284" b="1">
                <a:solidFill>
                  <a:srgbClr val="0000CC"/>
                </a:solidFill>
                <a:latin typeface="Trebuchet MS"/>
                <a:cs typeface="Trebuchet MS"/>
              </a:rPr>
              <a:t>n</a:t>
            </a:r>
            <a:endParaRPr baseline="-21021" sz="2775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7047" y="5017770"/>
            <a:ext cx="5054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4200" spc="-292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sz="1850" spc="-195" b="1">
                <a:solidFill>
                  <a:srgbClr val="0000CC"/>
                </a:solidFill>
                <a:latin typeface="Trebuchet MS"/>
                <a:cs typeface="Trebuchet MS"/>
              </a:rPr>
              <a:t>n-1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5803" y="4945126"/>
            <a:ext cx="5359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dirty="0" sz="2800" spc="-229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21021" sz="2775" spc="-345" b="1">
                <a:solidFill>
                  <a:srgbClr val="0000CC"/>
                </a:solidFill>
                <a:latin typeface="Trebuchet MS"/>
                <a:cs typeface="Trebuchet MS"/>
              </a:rPr>
              <a:t>4</a:t>
            </a:r>
            <a:endParaRPr baseline="-21021" sz="2775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2804" y="4151122"/>
            <a:ext cx="1680845" cy="123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3300"/>
                </a:solidFill>
                <a:latin typeface="微软雅黑"/>
                <a:cs typeface="微软雅黑"/>
              </a:rPr>
              <a:t>队头元素</a:t>
            </a:r>
            <a:endParaRPr sz="2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  <a:tabLst>
                <a:tab pos="721360" algn="l"/>
                <a:tab pos="1266190" algn="l"/>
              </a:tabLst>
            </a:pPr>
            <a:r>
              <a:rPr dirty="0" sz="2800" spc="-229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21021" sz="2775" spc="-345" b="1">
                <a:solidFill>
                  <a:srgbClr val="0000CC"/>
                </a:solidFill>
                <a:latin typeface="Trebuchet MS"/>
                <a:cs typeface="Trebuchet MS"/>
              </a:rPr>
              <a:t>1	</a:t>
            </a:r>
            <a:r>
              <a:rPr dirty="0" sz="2800" spc="-229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21021" sz="2775" spc="-345" b="1">
                <a:solidFill>
                  <a:srgbClr val="0000CC"/>
                </a:solidFill>
                <a:latin typeface="Trebuchet MS"/>
                <a:cs typeface="Trebuchet MS"/>
              </a:rPr>
              <a:t>2	</a:t>
            </a:r>
            <a:r>
              <a:rPr dirty="0" sz="2800" spc="-229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21021" sz="2775" spc="-345" b="1">
                <a:solidFill>
                  <a:srgbClr val="0000CC"/>
                </a:solidFill>
                <a:latin typeface="Trebuchet MS"/>
                <a:cs typeface="Trebuchet MS"/>
              </a:rPr>
              <a:t>3</a:t>
            </a:r>
            <a:endParaRPr baseline="-21021" sz="2775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7626" y="4840351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150" b="1">
                <a:solidFill>
                  <a:srgbClr val="0000CC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59227" y="508203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14784" y="145568"/>
                </a:moveTo>
                <a:lnTo>
                  <a:pt x="0" y="152400"/>
                </a:lnTo>
                <a:lnTo>
                  <a:pt x="329819" y="304800"/>
                </a:lnTo>
                <a:lnTo>
                  <a:pt x="329819" y="279400"/>
                </a:lnTo>
                <a:lnTo>
                  <a:pt x="304419" y="279400"/>
                </a:lnTo>
                <a:lnTo>
                  <a:pt x="14784" y="145568"/>
                </a:lnTo>
                <a:close/>
              </a:path>
              <a:path w="762000" h="304800">
                <a:moveTo>
                  <a:pt x="762000" y="76962"/>
                </a:moveTo>
                <a:lnTo>
                  <a:pt x="736600" y="76962"/>
                </a:lnTo>
                <a:lnTo>
                  <a:pt x="736600" y="202438"/>
                </a:lnTo>
                <a:lnTo>
                  <a:pt x="304419" y="202438"/>
                </a:lnTo>
                <a:lnTo>
                  <a:pt x="304419" y="279400"/>
                </a:lnTo>
                <a:lnTo>
                  <a:pt x="329819" y="279400"/>
                </a:lnTo>
                <a:lnTo>
                  <a:pt x="329819" y="227838"/>
                </a:lnTo>
                <a:lnTo>
                  <a:pt x="762000" y="227838"/>
                </a:lnTo>
                <a:lnTo>
                  <a:pt x="762000" y="76962"/>
                </a:lnTo>
                <a:close/>
              </a:path>
              <a:path w="762000" h="304800">
                <a:moveTo>
                  <a:pt x="329819" y="0"/>
                </a:moveTo>
                <a:lnTo>
                  <a:pt x="304419" y="11736"/>
                </a:lnTo>
                <a:lnTo>
                  <a:pt x="304419" y="51562"/>
                </a:lnTo>
                <a:lnTo>
                  <a:pt x="329819" y="51562"/>
                </a:lnTo>
                <a:lnTo>
                  <a:pt x="32981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44750" y="5072507"/>
            <a:ext cx="782955" cy="323850"/>
          </a:xfrm>
          <a:custGeom>
            <a:avLst/>
            <a:gdLst/>
            <a:ahLst/>
            <a:cxnLst/>
            <a:rect l="l" t="t" r="r" b="b"/>
            <a:pathLst>
              <a:path w="782955" h="323850">
                <a:moveTo>
                  <a:pt x="22022" y="151747"/>
                </a:moveTo>
                <a:lnTo>
                  <a:pt x="0" y="161925"/>
                </a:lnTo>
                <a:lnTo>
                  <a:pt x="350393" y="323850"/>
                </a:lnTo>
                <a:lnTo>
                  <a:pt x="350393" y="304800"/>
                </a:lnTo>
                <a:lnTo>
                  <a:pt x="338200" y="304800"/>
                </a:lnTo>
                <a:lnTo>
                  <a:pt x="28956" y="161925"/>
                </a:lnTo>
                <a:lnTo>
                  <a:pt x="36502" y="158438"/>
                </a:lnTo>
                <a:lnTo>
                  <a:pt x="22022" y="151747"/>
                </a:lnTo>
                <a:close/>
              </a:path>
              <a:path w="782955" h="323850">
                <a:moveTo>
                  <a:pt x="782574" y="80391"/>
                </a:moveTo>
                <a:lnTo>
                  <a:pt x="751077" y="80391"/>
                </a:lnTo>
                <a:lnTo>
                  <a:pt x="751077" y="92583"/>
                </a:lnTo>
                <a:lnTo>
                  <a:pt x="770382" y="92583"/>
                </a:lnTo>
                <a:lnTo>
                  <a:pt x="770382" y="231267"/>
                </a:lnTo>
                <a:lnTo>
                  <a:pt x="338200" y="231267"/>
                </a:lnTo>
                <a:lnTo>
                  <a:pt x="338200" y="304800"/>
                </a:lnTo>
                <a:lnTo>
                  <a:pt x="350393" y="304800"/>
                </a:lnTo>
                <a:lnTo>
                  <a:pt x="350393" y="243459"/>
                </a:lnTo>
                <a:lnTo>
                  <a:pt x="782574" y="243459"/>
                </a:lnTo>
                <a:lnTo>
                  <a:pt x="782574" y="80391"/>
                </a:lnTo>
                <a:close/>
              </a:path>
              <a:path w="782955" h="323850">
                <a:moveTo>
                  <a:pt x="350393" y="19050"/>
                </a:moveTo>
                <a:lnTo>
                  <a:pt x="338200" y="19050"/>
                </a:lnTo>
                <a:lnTo>
                  <a:pt x="338200" y="61087"/>
                </a:lnTo>
                <a:lnTo>
                  <a:pt x="350393" y="61087"/>
                </a:lnTo>
                <a:lnTo>
                  <a:pt x="350393" y="19050"/>
                </a:lnTo>
                <a:close/>
              </a:path>
              <a:path w="782955" h="323850">
                <a:moveTo>
                  <a:pt x="350393" y="0"/>
                </a:moveTo>
                <a:lnTo>
                  <a:pt x="318897" y="14555"/>
                </a:lnTo>
                <a:lnTo>
                  <a:pt x="318897" y="27968"/>
                </a:lnTo>
                <a:lnTo>
                  <a:pt x="338200" y="19050"/>
                </a:lnTo>
                <a:lnTo>
                  <a:pt x="350393" y="19050"/>
                </a:lnTo>
                <a:lnTo>
                  <a:pt x="35039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33827" y="5056632"/>
            <a:ext cx="7620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33827" y="505663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762000" y="76962"/>
                </a:moveTo>
                <a:lnTo>
                  <a:pt x="329819" y="76962"/>
                </a:lnTo>
                <a:lnTo>
                  <a:pt x="329819" y="0"/>
                </a:lnTo>
                <a:lnTo>
                  <a:pt x="0" y="152400"/>
                </a:lnTo>
                <a:lnTo>
                  <a:pt x="329819" y="304800"/>
                </a:lnTo>
                <a:lnTo>
                  <a:pt x="329819" y="227838"/>
                </a:lnTo>
                <a:lnTo>
                  <a:pt x="762000" y="227838"/>
                </a:lnTo>
                <a:lnTo>
                  <a:pt x="762000" y="76962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14181" y="4977638"/>
            <a:ext cx="691515" cy="325755"/>
          </a:xfrm>
          <a:custGeom>
            <a:avLst/>
            <a:gdLst/>
            <a:ahLst/>
            <a:cxnLst/>
            <a:rect l="l" t="t" r="r" b="b"/>
            <a:pathLst>
              <a:path w="691515" h="325754">
                <a:moveTo>
                  <a:pt x="180451" y="283892"/>
                </a:moveTo>
                <a:lnTo>
                  <a:pt x="67040" y="283892"/>
                </a:lnTo>
                <a:lnTo>
                  <a:pt x="74479" y="285240"/>
                </a:lnTo>
                <a:lnTo>
                  <a:pt x="82550" y="289052"/>
                </a:lnTo>
                <a:lnTo>
                  <a:pt x="117929" y="303553"/>
                </a:lnTo>
                <a:lnTo>
                  <a:pt x="170989" y="315150"/>
                </a:lnTo>
                <a:lnTo>
                  <a:pt x="211074" y="318389"/>
                </a:lnTo>
                <a:lnTo>
                  <a:pt x="259778" y="319420"/>
                </a:lnTo>
                <a:lnTo>
                  <a:pt x="322199" y="319786"/>
                </a:lnTo>
                <a:lnTo>
                  <a:pt x="323314" y="309356"/>
                </a:lnTo>
                <a:lnTo>
                  <a:pt x="325120" y="298831"/>
                </a:lnTo>
                <a:lnTo>
                  <a:pt x="327592" y="288210"/>
                </a:lnTo>
                <a:lnTo>
                  <a:pt x="328256" y="285928"/>
                </a:lnTo>
                <a:lnTo>
                  <a:pt x="228165" y="285928"/>
                </a:lnTo>
                <a:lnTo>
                  <a:pt x="206676" y="285496"/>
                </a:lnTo>
                <a:lnTo>
                  <a:pt x="184973" y="284301"/>
                </a:lnTo>
                <a:lnTo>
                  <a:pt x="180451" y="283892"/>
                </a:lnTo>
                <a:close/>
              </a:path>
              <a:path w="691515" h="325754">
                <a:moveTo>
                  <a:pt x="82449" y="144272"/>
                </a:moveTo>
                <a:lnTo>
                  <a:pt x="47625" y="144272"/>
                </a:lnTo>
                <a:lnTo>
                  <a:pt x="47625" y="254635"/>
                </a:lnTo>
                <a:lnTo>
                  <a:pt x="39433" y="260228"/>
                </a:lnTo>
                <a:lnTo>
                  <a:pt x="28765" y="268049"/>
                </a:lnTo>
                <a:lnTo>
                  <a:pt x="15621" y="278084"/>
                </a:lnTo>
                <a:lnTo>
                  <a:pt x="0" y="290322"/>
                </a:lnTo>
                <a:lnTo>
                  <a:pt x="6500" y="296344"/>
                </a:lnTo>
                <a:lnTo>
                  <a:pt x="12668" y="302593"/>
                </a:lnTo>
                <a:lnTo>
                  <a:pt x="18502" y="309056"/>
                </a:lnTo>
                <a:lnTo>
                  <a:pt x="24002" y="315722"/>
                </a:lnTo>
                <a:lnTo>
                  <a:pt x="32813" y="307457"/>
                </a:lnTo>
                <a:lnTo>
                  <a:pt x="67040" y="283892"/>
                </a:lnTo>
                <a:lnTo>
                  <a:pt x="180451" y="283892"/>
                </a:lnTo>
                <a:lnTo>
                  <a:pt x="163068" y="282321"/>
                </a:lnTo>
                <a:lnTo>
                  <a:pt x="150901" y="280289"/>
                </a:lnTo>
                <a:lnTo>
                  <a:pt x="135254" y="280289"/>
                </a:lnTo>
                <a:lnTo>
                  <a:pt x="126553" y="274222"/>
                </a:lnTo>
                <a:lnTo>
                  <a:pt x="120665" y="272446"/>
                </a:lnTo>
                <a:lnTo>
                  <a:pt x="100792" y="263568"/>
                </a:lnTo>
                <a:lnTo>
                  <a:pt x="81788" y="252094"/>
                </a:lnTo>
                <a:lnTo>
                  <a:pt x="81788" y="167386"/>
                </a:lnTo>
                <a:lnTo>
                  <a:pt x="81956" y="156287"/>
                </a:lnTo>
                <a:lnTo>
                  <a:pt x="82449" y="144272"/>
                </a:lnTo>
                <a:close/>
              </a:path>
              <a:path w="691515" h="325754">
                <a:moveTo>
                  <a:pt x="330708" y="277495"/>
                </a:moveTo>
                <a:lnTo>
                  <a:pt x="290829" y="282940"/>
                </a:lnTo>
                <a:lnTo>
                  <a:pt x="249427" y="285623"/>
                </a:lnTo>
                <a:lnTo>
                  <a:pt x="228165" y="285928"/>
                </a:lnTo>
                <a:lnTo>
                  <a:pt x="328256" y="285928"/>
                </a:lnTo>
                <a:lnTo>
                  <a:pt x="330708" y="277495"/>
                </a:lnTo>
                <a:close/>
              </a:path>
              <a:path w="691515" h="325754">
                <a:moveTo>
                  <a:pt x="126553" y="274222"/>
                </a:moveTo>
                <a:lnTo>
                  <a:pt x="135254" y="280289"/>
                </a:lnTo>
                <a:lnTo>
                  <a:pt x="137655" y="277570"/>
                </a:lnTo>
                <a:lnTo>
                  <a:pt x="126553" y="274222"/>
                </a:lnTo>
                <a:close/>
              </a:path>
              <a:path w="691515" h="325754">
                <a:moveTo>
                  <a:pt x="137655" y="277570"/>
                </a:moveTo>
                <a:lnTo>
                  <a:pt x="135254" y="280289"/>
                </a:lnTo>
                <a:lnTo>
                  <a:pt x="150901" y="280289"/>
                </a:lnTo>
                <a:lnTo>
                  <a:pt x="141420" y="278705"/>
                </a:lnTo>
                <a:lnTo>
                  <a:pt x="137655" y="277570"/>
                </a:lnTo>
                <a:close/>
              </a:path>
              <a:path w="691515" h="325754">
                <a:moveTo>
                  <a:pt x="262636" y="174244"/>
                </a:moveTo>
                <a:lnTo>
                  <a:pt x="228473" y="174244"/>
                </a:lnTo>
                <a:lnTo>
                  <a:pt x="228473" y="225806"/>
                </a:lnTo>
                <a:lnTo>
                  <a:pt x="227886" y="238117"/>
                </a:lnTo>
                <a:lnTo>
                  <a:pt x="227504" y="250285"/>
                </a:lnTo>
                <a:lnTo>
                  <a:pt x="227276" y="263568"/>
                </a:lnTo>
                <a:lnTo>
                  <a:pt x="227202" y="277622"/>
                </a:lnTo>
                <a:lnTo>
                  <a:pt x="264033" y="277622"/>
                </a:lnTo>
                <a:lnTo>
                  <a:pt x="263424" y="263568"/>
                </a:lnTo>
                <a:lnTo>
                  <a:pt x="263042" y="252094"/>
                </a:lnTo>
                <a:lnTo>
                  <a:pt x="262726" y="237688"/>
                </a:lnTo>
                <a:lnTo>
                  <a:pt x="262636" y="174244"/>
                </a:lnTo>
                <a:close/>
              </a:path>
              <a:path w="691515" h="325754">
                <a:moveTo>
                  <a:pt x="184658" y="174244"/>
                </a:moveTo>
                <a:lnTo>
                  <a:pt x="151002" y="174244"/>
                </a:lnTo>
                <a:lnTo>
                  <a:pt x="148742" y="184790"/>
                </a:lnTo>
                <a:lnTo>
                  <a:pt x="145970" y="195087"/>
                </a:lnTo>
                <a:lnTo>
                  <a:pt x="126380" y="235823"/>
                </a:lnTo>
                <a:lnTo>
                  <a:pt x="104775" y="259715"/>
                </a:lnTo>
                <a:lnTo>
                  <a:pt x="112037" y="264429"/>
                </a:lnTo>
                <a:lnTo>
                  <a:pt x="119538" y="269430"/>
                </a:lnTo>
                <a:lnTo>
                  <a:pt x="126553" y="274222"/>
                </a:lnTo>
                <a:lnTo>
                  <a:pt x="137655" y="277570"/>
                </a:lnTo>
                <a:lnTo>
                  <a:pt x="163062" y="243623"/>
                </a:lnTo>
                <a:lnTo>
                  <a:pt x="178244" y="205470"/>
                </a:lnTo>
                <a:lnTo>
                  <a:pt x="181772" y="190482"/>
                </a:lnTo>
                <a:lnTo>
                  <a:pt x="184658" y="174244"/>
                </a:lnTo>
                <a:close/>
              </a:path>
              <a:path w="691515" h="325754">
                <a:moveTo>
                  <a:pt x="96647" y="141478"/>
                </a:moveTo>
                <a:lnTo>
                  <a:pt x="96647" y="175641"/>
                </a:lnTo>
                <a:lnTo>
                  <a:pt x="110337" y="174994"/>
                </a:lnTo>
                <a:lnTo>
                  <a:pt x="123967" y="174561"/>
                </a:lnTo>
                <a:lnTo>
                  <a:pt x="137527" y="174319"/>
                </a:lnTo>
                <a:lnTo>
                  <a:pt x="325247" y="174244"/>
                </a:lnTo>
                <a:lnTo>
                  <a:pt x="325247" y="144144"/>
                </a:lnTo>
                <a:lnTo>
                  <a:pt x="153924" y="144144"/>
                </a:lnTo>
                <a:lnTo>
                  <a:pt x="139473" y="143978"/>
                </a:lnTo>
                <a:lnTo>
                  <a:pt x="125095" y="143478"/>
                </a:lnTo>
                <a:lnTo>
                  <a:pt x="110811" y="142644"/>
                </a:lnTo>
                <a:lnTo>
                  <a:pt x="96647" y="141478"/>
                </a:lnTo>
                <a:close/>
              </a:path>
              <a:path w="691515" h="325754">
                <a:moveTo>
                  <a:pt x="325247" y="174244"/>
                </a:moveTo>
                <a:lnTo>
                  <a:pt x="262636" y="174244"/>
                </a:lnTo>
                <a:lnTo>
                  <a:pt x="277258" y="174319"/>
                </a:lnTo>
                <a:lnTo>
                  <a:pt x="292560" y="174561"/>
                </a:lnTo>
                <a:lnTo>
                  <a:pt x="308552" y="174994"/>
                </a:lnTo>
                <a:lnTo>
                  <a:pt x="325247" y="175641"/>
                </a:lnTo>
                <a:lnTo>
                  <a:pt x="325247" y="174244"/>
                </a:lnTo>
                <a:close/>
              </a:path>
              <a:path w="691515" h="325754">
                <a:moveTo>
                  <a:pt x="9525" y="111506"/>
                </a:moveTo>
                <a:lnTo>
                  <a:pt x="9525" y="147066"/>
                </a:lnTo>
                <a:lnTo>
                  <a:pt x="22336" y="145879"/>
                </a:lnTo>
                <a:lnTo>
                  <a:pt x="32956" y="145002"/>
                </a:lnTo>
                <a:lnTo>
                  <a:pt x="41386" y="144458"/>
                </a:lnTo>
                <a:lnTo>
                  <a:pt x="47625" y="144272"/>
                </a:lnTo>
                <a:lnTo>
                  <a:pt x="82449" y="144272"/>
                </a:lnTo>
                <a:lnTo>
                  <a:pt x="83341" y="129756"/>
                </a:lnTo>
                <a:lnTo>
                  <a:pt x="84582" y="114300"/>
                </a:lnTo>
                <a:lnTo>
                  <a:pt x="54483" y="114300"/>
                </a:lnTo>
                <a:lnTo>
                  <a:pt x="46315" y="114113"/>
                </a:lnTo>
                <a:lnTo>
                  <a:pt x="36099" y="113569"/>
                </a:lnTo>
                <a:lnTo>
                  <a:pt x="23836" y="112692"/>
                </a:lnTo>
                <a:lnTo>
                  <a:pt x="9525" y="111506"/>
                </a:lnTo>
                <a:close/>
              </a:path>
              <a:path w="691515" h="325754">
                <a:moveTo>
                  <a:pt x="190373" y="91312"/>
                </a:moveTo>
                <a:lnTo>
                  <a:pt x="156464" y="91312"/>
                </a:lnTo>
                <a:lnTo>
                  <a:pt x="156288" y="103907"/>
                </a:lnTo>
                <a:lnTo>
                  <a:pt x="155790" y="116919"/>
                </a:lnTo>
                <a:lnTo>
                  <a:pt x="154995" y="130335"/>
                </a:lnTo>
                <a:lnTo>
                  <a:pt x="153924" y="144144"/>
                </a:lnTo>
                <a:lnTo>
                  <a:pt x="186563" y="144144"/>
                </a:lnTo>
                <a:lnTo>
                  <a:pt x="187846" y="129756"/>
                </a:lnTo>
                <a:lnTo>
                  <a:pt x="188874" y="116538"/>
                </a:lnTo>
                <a:lnTo>
                  <a:pt x="189721" y="103622"/>
                </a:lnTo>
                <a:lnTo>
                  <a:pt x="190373" y="91312"/>
                </a:lnTo>
                <a:close/>
              </a:path>
              <a:path w="691515" h="325754">
                <a:moveTo>
                  <a:pt x="262636" y="91312"/>
                </a:moveTo>
                <a:lnTo>
                  <a:pt x="228473" y="91312"/>
                </a:lnTo>
                <a:lnTo>
                  <a:pt x="228473" y="144144"/>
                </a:lnTo>
                <a:lnTo>
                  <a:pt x="262636" y="144144"/>
                </a:lnTo>
                <a:lnTo>
                  <a:pt x="262636" y="91312"/>
                </a:lnTo>
                <a:close/>
              </a:path>
              <a:path w="691515" h="325754">
                <a:moveTo>
                  <a:pt x="325247" y="141478"/>
                </a:moveTo>
                <a:lnTo>
                  <a:pt x="308838" y="142644"/>
                </a:lnTo>
                <a:lnTo>
                  <a:pt x="292941" y="143478"/>
                </a:lnTo>
                <a:lnTo>
                  <a:pt x="277544" y="143978"/>
                </a:lnTo>
                <a:lnTo>
                  <a:pt x="262636" y="144144"/>
                </a:lnTo>
                <a:lnTo>
                  <a:pt x="325247" y="144144"/>
                </a:lnTo>
                <a:lnTo>
                  <a:pt x="325247" y="141478"/>
                </a:lnTo>
                <a:close/>
              </a:path>
              <a:path w="691515" h="325754">
                <a:moveTo>
                  <a:pt x="103377" y="58419"/>
                </a:moveTo>
                <a:lnTo>
                  <a:pt x="103377" y="93980"/>
                </a:lnTo>
                <a:lnTo>
                  <a:pt x="118119" y="92813"/>
                </a:lnTo>
                <a:lnTo>
                  <a:pt x="131873" y="91979"/>
                </a:lnTo>
                <a:lnTo>
                  <a:pt x="144651" y="91479"/>
                </a:lnTo>
                <a:lnTo>
                  <a:pt x="156464" y="91312"/>
                </a:lnTo>
                <a:lnTo>
                  <a:pt x="318389" y="91312"/>
                </a:lnTo>
                <a:lnTo>
                  <a:pt x="318389" y="61213"/>
                </a:lnTo>
                <a:lnTo>
                  <a:pt x="157861" y="61213"/>
                </a:lnTo>
                <a:lnTo>
                  <a:pt x="144954" y="61045"/>
                </a:lnTo>
                <a:lnTo>
                  <a:pt x="131572" y="60531"/>
                </a:lnTo>
                <a:lnTo>
                  <a:pt x="117713" y="59660"/>
                </a:lnTo>
                <a:lnTo>
                  <a:pt x="103377" y="58419"/>
                </a:lnTo>
                <a:close/>
              </a:path>
              <a:path w="691515" h="325754">
                <a:moveTo>
                  <a:pt x="318389" y="91312"/>
                </a:moveTo>
                <a:lnTo>
                  <a:pt x="262636" y="91312"/>
                </a:lnTo>
                <a:lnTo>
                  <a:pt x="275133" y="91386"/>
                </a:lnTo>
                <a:lnTo>
                  <a:pt x="288607" y="91614"/>
                </a:lnTo>
                <a:lnTo>
                  <a:pt x="318389" y="92582"/>
                </a:lnTo>
                <a:lnTo>
                  <a:pt x="318389" y="91312"/>
                </a:lnTo>
                <a:close/>
              </a:path>
              <a:path w="691515" h="325754">
                <a:moveTo>
                  <a:pt x="60833" y="8128"/>
                </a:moveTo>
                <a:lnTo>
                  <a:pt x="27304" y="22225"/>
                </a:lnTo>
                <a:lnTo>
                  <a:pt x="37782" y="41084"/>
                </a:lnTo>
                <a:lnTo>
                  <a:pt x="45974" y="58419"/>
                </a:lnTo>
                <a:lnTo>
                  <a:pt x="51879" y="74231"/>
                </a:lnTo>
                <a:lnTo>
                  <a:pt x="55499" y="88518"/>
                </a:lnTo>
                <a:lnTo>
                  <a:pt x="64019" y="84639"/>
                </a:lnTo>
                <a:lnTo>
                  <a:pt x="72612" y="81391"/>
                </a:lnTo>
                <a:lnTo>
                  <a:pt x="81252" y="78785"/>
                </a:lnTo>
                <a:lnTo>
                  <a:pt x="89916" y="76835"/>
                </a:lnTo>
                <a:lnTo>
                  <a:pt x="86032" y="64474"/>
                </a:lnTo>
                <a:lnTo>
                  <a:pt x="79898" y="48910"/>
                </a:lnTo>
                <a:lnTo>
                  <a:pt x="71502" y="30132"/>
                </a:lnTo>
                <a:lnTo>
                  <a:pt x="60833" y="8128"/>
                </a:lnTo>
                <a:close/>
              </a:path>
              <a:path w="691515" h="325754">
                <a:moveTo>
                  <a:pt x="156464" y="0"/>
                </a:moveTo>
                <a:lnTo>
                  <a:pt x="157767" y="46809"/>
                </a:lnTo>
                <a:lnTo>
                  <a:pt x="157861" y="61213"/>
                </a:lnTo>
                <a:lnTo>
                  <a:pt x="190626" y="61213"/>
                </a:lnTo>
                <a:lnTo>
                  <a:pt x="191422" y="41084"/>
                </a:lnTo>
                <a:lnTo>
                  <a:pt x="191960" y="28844"/>
                </a:lnTo>
                <a:lnTo>
                  <a:pt x="192627" y="15690"/>
                </a:lnTo>
                <a:lnTo>
                  <a:pt x="193294" y="4572"/>
                </a:lnTo>
                <a:lnTo>
                  <a:pt x="183985" y="3643"/>
                </a:lnTo>
                <a:lnTo>
                  <a:pt x="174736" y="2571"/>
                </a:lnTo>
                <a:lnTo>
                  <a:pt x="165558" y="1357"/>
                </a:lnTo>
                <a:lnTo>
                  <a:pt x="156464" y="0"/>
                </a:lnTo>
                <a:close/>
              </a:path>
              <a:path w="691515" h="325754">
                <a:moveTo>
                  <a:pt x="264033" y="1397"/>
                </a:moveTo>
                <a:lnTo>
                  <a:pt x="227202" y="1397"/>
                </a:lnTo>
                <a:lnTo>
                  <a:pt x="227776" y="18494"/>
                </a:lnTo>
                <a:lnTo>
                  <a:pt x="228171" y="34162"/>
                </a:lnTo>
                <a:lnTo>
                  <a:pt x="228374" y="46809"/>
                </a:lnTo>
                <a:lnTo>
                  <a:pt x="228473" y="61213"/>
                </a:lnTo>
                <a:lnTo>
                  <a:pt x="262636" y="61213"/>
                </a:lnTo>
                <a:lnTo>
                  <a:pt x="262746" y="41084"/>
                </a:lnTo>
                <a:lnTo>
                  <a:pt x="263001" y="25781"/>
                </a:lnTo>
                <a:lnTo>
                  <a:pt x="263439" y="12207"/>
                </a:lnTo>
                <a:lnTo>
                  <a:pt x="264033" y="1397"/>
                </a:lnTo>
                <a:close/>
              </a:path>
              <a:path w="691515" h="325754">
                <a:moveTo>
                  <a:pt x="318389" y="58419"/>
                </a:moveTo>
                <a:lnTo>
                  <a:pt x="303408" y="59660"/>
                </a:lnTo>
                <a:lnTo>
                  <a:pt x="289131" y="60531"/>
                </a:lnTo>
                <a:lnTo>
                  <a:pt x="275544" y="61045"/>
                </a:lnTo>
                <a:lnTo>
                  <a:pt x="262636" y="61213"/>
                </a:lnTo>
                <a:lnTo>
                  <a:pt x="318389" y="61213"/>
                </a:lnTo>
                <a:lnTo>
                  <a:pt x="318389" y="58419"/>
                </a:lnTo>
                <a:close/>
              </a:path>
              <a:path w="691515" h="325754">
                <a:moveTo>
                  <a:pt x="505205" y="20447"/>
                </a:moveTo>
                <a:lnTo>
                  <a:pt x="377190" y="20447"/>
                </a:lnTo>
                <a:lnTo>
                  <a:pt x="377826" y="41185"/>
                </a:lnTo>
                <a:lnTo>
                  <a:pt x="378221" y="56927"/>
                </a:lnTo>
                <a:lnTo>
                  <a:pt x="378388" y="66675"/>
                </a:lnTo>
                <a:lnTo>
                  <a:pt x="378510" y="275002"/>
                </a:lnTo>
                <a:lnTo>
                  <a:pt x="378410" y="281971"/>
                </a:lnTo>
                <a:lnTo>
                  <a:pt x="378221" y="292195"/>
                </a:lnTo>
                <a:lnTo>
                  <a:pt x="377783" y="308125"/>
                </a:lnTo>
                <a:lnTo>
                  <a:pt x="377190" y="325247"/>
                </a:lnTo>
                <a:lnTo>
                  <a:pt x="412750" y="325247"/>
                </a:lnTo>
                <a:lnTo>
                  <a:pt x="412750" y="50418"/>
                </a:lnTo>
                <a:lnTo>
                  <a:pt x="496699" y="50418"/>
                </a:lnTo>
                <a:lnTo>
                  <a:pt x="499399" y="41185"/>
                </a:lnTo>
                <a:lnTo>
                  <a:pt x="505205" y="20447"/>
                </a:lnTo>
                <a:close/>
              </a:path>
              <a:path w="691515" h="325754">
                <a:moveTo>
                  <a:pt x="547243" y="4063"/>
                </a:moveTo>
                <a:lnTo>
                  <a:pt x="548409" y="21419"/>
                </a:lnTo>
                <a:lnTo>
                  <a:pt x="549243" y="37655"/>
                </a:lnTo>
                <a:lnTo>
                  <a:pt x="549743" y="52748"/>
                </a:lnTo>
                <a:lnTo>
                  <a:pt x="549835" y="72532"/>
                </a:lnTo>
                <a:lnTo>
                  <a:pt x="549743" y="79869"/>
                </a:lnTo>
                <a:lnTo>
                  <a:pt x="547243" y="123570"/>
                </a:lnTo>
                <a:lnTo>
                  <a:pt x="539384" y="171076"/>
                </a:lnTo>
                <a:lnTo>
                  <a:pt x="523049" y="218646"/>
                </a:lnTo>
                <a:lnTo>
                  <a:pt x="495480" y="261685"/>
                </a:lnTo>
                <a:lnTo>
                  <a:pt x="451993" y="300100"/>
                </a:lnTo>
                <a:lnTo>
                  <a:pt x="459708" y="305601"/>
                </a:lnTo>
                <a:lnTo>
                  <a:pt x="466661" y="311626"/>
                </a:lnTo>
                <a:lnTo>
                  <a:pt x="472852" y="318174"/>
                </a:lnTo>
                <a:lnTo>
                  <a:pt x="478282" y="325247"/>
                </a:lnTo>
                <a:lnTo>
                  <a:pt x="492615" y="313457"/>
                </a:lnTo>
                <a:lnTo>
                  <a:pt x="526923" y="275971"/>
                </a:lnTo>
                <a:lnTo>
                  <a:pt x="550086" y="238573"/>
                </a:lnTo>
                <a:lnTo>
                  <a:pt x="565181" y="199040"/>
                </a:lnTo>
                <a:lnTo>
                  <a:pt x="572516" y="160655"/>
                </a:lnTo>
                <a:lnTo>
                  <a:pt x="601496" y="160655"/>
                </a:lnTo>
                <a:lnTo>
                  <a:pt x="590159" y="118240"/>
                </a:lnTo>
                <a:lnTo>
                  <a:pt x="586263" y="72532"/>
                </a:lnTo>
                <a:lnTo>
                  <a:pt x="585958" y="60188"/>
                </a:lnTo>
                <a:lnTo>
                  <a:pt x="586104" y="49403"/>
                </a:lnTo>
                <a:lnTo>
                  <a:pt x="586533" y="39330"/>
                </a:lnTo>
                <a:lnTo>
                  <a:pt x="587248" y="29114"/>
                </a:lnTo>
                <a:lnTo>
                  <a:pt x="588248" y="18756"/>
                </a:lnTo>
                <a:lnTo>
                  <a:pt x="589534" y="8255"/>
                </a:lnTo>
                <a:lnTo>
                  <a:pt x="581247" y="7993"/>
                </a:lnTo>
                <a:lnTo>
                  <a:pt x="571436" y="7207"/>
                </a:lnTo>
                <a:lnTo>
                  <a:pt x="560101" y="5897"/>
                </a:lnTo>
                <a:lnTo>
                  <a:pt x="547243" y="4063"/>
                </a:lnTo>
                <a:close/>
              </a:path>
              <a:path w="691515" h="325754">
                <a:moveTo>
                  <a:pt x="601496" y="160655"/>
                </a:moveTo>
                <a:lnTo>
                  <a:pt x="572516" y="160655"/>
                </a:lnTo>
                <a:lnTo>
                  <a:pt x="581019" y="190535"/>
                </a:lnTo>
                <a:lnTo>
                  <a:pt x="601644" y="240915"/>
                </a:lnTo>
                <a:lnTo>
                  <a:pt x="626649" y="279318"/>
                </a:lnTo>
                <a:lnTo>
                  <a:pt x="652938" y="309175"/>
                </a:lnTo>
                <a:lnTo>
                  <a:pt x="666369" y="321056"/>
                </a:lnTo>
                <a:lnTo>
                  <a:pt x="671869" y="314315"/>
                </a:lnTo>
                <a:lnTo>
                  <a:pt x="677894" y="307609"/>
                </a:lnTo>
                <a:lnTo>
                  <a:pt x="684442" y="300928"/>
                </a:lnTo>
                <a:lnTo>
                  <a:pt x="691515" y="294259"/>
                </a:lnTo>
                <a:lnTo>
                  <a:pt x="684299" y="288329"/>
                </a:lnTo>
                <a:lnTo>
                  <a:pt x="655798" y="259919"/>
                </a:lnTo>
                <a:lnTo>
                  <a:pt x="633349" y="228219"/>
                </a:lnTo>
                <a:lnTo>
                  <a:pt x="611274" y="185427"/>
                </a:lnTo>
                <a:lnTo>
                  <a:pt x="604393" y="168782"/>
                </a:lnTo>
                <a:lnTo>
                  <a:pt x="601496" y="160655"/>
                </a:lnTo>
                <a:close/>
              </a:path>
              <a:path w="691515" h="325754">
                <a:moveTo>
                  <a:pt x="496699" y="50418"/>
                </a:moveTo>
                <a:lnTo>
                  <a:pt x="461518" y="50418"/>
                </a:lnTo>
                <a:lnTo>
                  <a:pt x="453159" y="77184"/>
                </a:lnTo>
                <a:lnTo>
                  <a:pt x="445611" y="99567"/>
                </a:lnTo>
                <a:lnTo>
                  <a:pt x="438872" y="117570"/>
                </a:lnTo>
                <a:lnTo>
                  <a:pt x="432943" y="131191"/>
                </a:lnTo>
                <a:lnTo>
                  <a:pt x="440305" y="143099"/>
                </a:lnTo>
                <a:lnTo>
                  <a:pt x="462629" y="184993"/>
                </a:lnTo>
                <a:lnTo>
                  <a:pt x="466556" y="203215"/>
                </a:lnTo>
                <a:lnTo>
                  <a:pt x="466344" y="208406"/>
                </a:lnTo>
                <a:lnTo>
                  <a:pt x="430772" y="228258"/>
                </a:lnTo>
                <a:lnTo>
                  <a:pt x="418084" y="228473"/>
                </a:lnTo>
                <a:lnTo>
                  <a:pt x="421987" y="237571"/>
                </a:lnTo>
                <a:lnTo>
                  <a:pt x="425497" y="246967"/>
                </a:lnTo>
                <a:lnTo>
                  <a:pt x="428603" y="256672"/>
                </a:lnTo>
                <a:lnTo>
                  <a:pt x="431292" y="266700"/>
                </a:lnTo>
                <a:lnTo>
                  <a:pt x="452199" y="262697"/>
                </a:lnTo>
                <a:lnTo>
                  <a:pt x="489203" y="244856"/>
                </a:lnTo>
                <a:lnTo>
                  <a:pt x="502628" y="203201"/>
                </a:lnTo>
                <a:lnTo>
                  <a:pt x="501776" y="194119"/>
                </a:lnTo>
                <a:lnTo>
                  <a:pt x="486759" y="154781"/>
                </a:lnTo>
                <a:lnTo>
                  <a:pt x="469900" y="129159"/>
                </a:lnTo>
                <a:lnTo>
                  <a:pt x="474092" y="118088"/>
                </a:lnTo>
                <a:lnTo>
                  <a:pt x="489596" y="73900"/>
                </a:lnTo>
                <a:lnTo>
                  <a:pt x="494188" y="59007"/>
                </a:lnTo>
                <a:lnTo>
                  <a:pt x="496699" y="50418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779256" y="4889372"/>
            <a:ext cx="7416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黑体"/>
                <a:cs typeface="黑体"/>
              </a:rPr>
              <a:t>进队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5628" y="500583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14784" y="145568"/>
                </a:moveTo>
                <a:lnTo>
                  <a:pt x="0" y="152400"/>
                </a:lnTo>
                <a:lnTo>
                  <a:pt x="329819" y="304800"/>
                </a:lnTo>
                <a:lnTo>
                  <a:pt x="329819" y="279400"/>
                </a:lnTo>
                <a:lnTo>
                  <a:pt x="304419" y="279400"/>
                </a:lnTo>
                <a:lnTo>
                  <a:pt x="14784" y="145568"/>
                </a:lnTo>
                <a:close/>
              </a:path>
              <a:path w="762000" h="304800">
                <a:moveTo>
                  <a:pt x="762000" y="76962"/>
                </a:moveTo>
                <a:lnTo>
                  <a:pt x="736600" y="76962"/>
                </a:lnTo>
                <a:lnTo>
                  <a:pt x="736600" y="202438"/>
                </a:lnTo>
                <a:lnTo>
                  <a:pt x="304419" y="202438"/>
                </a:lnTo>
                <a:lnTo>
                  <a:pt x="304419" y="279400"/>
                </a:lnTo>
                <a:lnTo>
                  <a:pt x="329819" y="279400"/>
                </a:lnTo>
                <a:lnTo>
                  <a:pt x="329819" y="227838"/>
                </a:lnTo>
                <a:lnTo>
                  <a:pt x="762000" y="227838"/>
                </a:lnTo>
                <a:lnTo>
                  <a:pt x="762000" y="76962"/>
                </a:lnTo>
                <a:close/>
              </a:path>
              <a:path w="762000" h="304800">
                <a:moveTo>
                  <a:pt x="329819" y="0"/>
                </a:moveTo>
                <a:lnTo>
                  <a:pt x="304419" y="11736"/>
                </a:lnTo>
                <a:lnTo>
                  <a:pt x="304419" y="51562"/>
                </a:lnTo>
                <a:lnTo>
                  <a:pt x="329819" y="51562"/>
                </a:lnTo>
                <a:lnTo>
                  <a:pt x="32981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31150" y="4996307"/>
            <a:ext cx="782955" cy="323850"/>
          </a:xfrm>
          <a:custGeom>
            <a:avLst/>
            <a:gdLst/>
            <a:ahLst/>
            <a:cxnLst/>
            <a:rect l="l" t="t" r="r" b="b"/>
            <a:pathLst>
              <a:path w="782954" h="323850">
                <a:moveTo>
                  <a:pt x="22022" y="151747"/>
                </a:moveTo>
                <a:lnTo>
                  <a:pt x="0" y="161925"/>
                </a:lnTo>
                <a:lnTo>
                  <a:pt x="350393" y="323850"/>
                </a:lnTo>
                <a:lnTo>
                  <a:pt x="350393" y="304800"/>
                </a:lnTo>
                <a:lnTo>
                  <a:pt x="338200" y="304800"/>
                </a:lnTo>
                <a:lnTo>
                  <a:pt x="28955" y="161925"/>
                </a:lnTo>
                <a:lnTo>
                  <a:pt x="36502" y="158438"/>
                </a:lnTo>
                <a:lnTo>
                  <a:pt x="22022" y="151747"/>
                </a:lnTo>
                <a:close/>
              </a:path>
              <a:path w="782954" h="323850">
                <a:moveTo>
                  <a:pt x="782574" y="80391"/>
                </a:moveTo>
                <a:lnTo>
                  <a:pt x="751077" y="80391"/>
                </a:lnTo>
                <a:lnTo>
                  <a:pt x="751077" y="92583"/>
                </a:lnTo>
                <a:lnTo>
                  <a:pt x="770381" y="92583"/>
                </a:lnTo>
                <a:lnTo>
                  <a:pt x="770381" y="231267"/>
                </a:lnTo>
                <a:lnTo>
                  <a:pt x="338200" y="231267"/>
                </a:lnTo>
                <a:lnTo>
                  <a:pt x="338200" y="304800"/>
                </a:lnTo>
                <a:lnTo>
                  <a:pt x="350393" y="304800"/>
                </a:lnTo>
                <a:lnTo>
                  <a:pt x="350393" y="243459"/>
                </a:lnTo>
                <a:lnTo>
                  <a:pt x="782574" y="243459"/>
                </a:lnTo>
                <a:lnTo>
                  <a:pt x="782574" y="80391"/>
                </a:lnTo>
                <a:close/>
              </a:path>
              <a:path w="782954" h="323850">
                <a:moveTo>
                  <a:pt x="350393" y="19050"/>
                </a:moveTo>
                <a:lnTo>
                  <a:pt x="338200" y="19050"/>
                </a:lnTo>
                <a:lnTo>
                  <a:pt x="338200" y="61087"/>
                </a:lnTo>
                <a:lnTo>
                  <a:pt x="350393" y="61087"/>
                </a:lnTo>
                <a:lnTo>
                  <a:pt x="350393" y="19050"/>
                </a:lnTo>
                <a:close/>
              </a:path>
              <a:path w="782954" h="323850">
                <a:moveTo>
                  <a:pt x="350393" y="0"/>
                </a:moveTo>
                <a:lnTo>
                  <a:pt x="318897" y="14555"/>
                </a:lnTo>
                <a:lnTo>
                  <a:pt x="318897" y="27968"/>
                </a:lnTo>
                <a:lnTo>
                  <a:pt x="338200" y="19050"/>
                </a:lnTo>
                <a:lnTo>
                  <a:pt x="350393" y="19050"/>
                </a:lnTo>
                <a:lnTo>
                  <a:pt x="35039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20228" y="4980432"/>
            <a:ext cx="7620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20228" y="4980432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762000" y="76962"/>
                </a:moveTo>
                <a:lnTo>
                  <a:pt x="329819" y="76962"/>
                </a:lnTo>
                <a:lnTo>
                  <a:pt x="329819" y="0"/>
                </a:lnTo>
                <a:lnTo>
                  <a:pt x="0" y="152400"/>
                </a:lnTo>
                <a:lnTo>
                  <a:pt x="329819" y="304800"/>
                </a:lnTo>
                <a:lnTo>
                  <a:pt x="329819" y="227838"/>
                </a:lnTo>
                <a:lnTo>
                  <a:pt x="762000" y="227838"/>
                </a:lnTo>
                <a:lnTo>
                  <a:pt x="762000" y="76962"/>
                </a:lnTo>
                <a:close/>
              </a:path>
            </a:pathLst>
          </a:custGeom>
          <a:ln w="1219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88414" y="5064252"/>
            <a:ext cx="666115" cy="322580"/>
          </a:xfrm>
          <a:custGeom>
            <a:avLst/>
            <a:gdLst/>
            <a:ahLst/>
            <a:cxnLst/>
            <a:rect l="l" t="t" r="r" b="b"/>
            <a:pathLst>
              <a:path w="666114" h="322579">
                <a:moveTo>
                  <a:pt x="36830" y="174117"/>
                </a:moveTo>
                <a:lnTo>
                  <a:pt x="0" y="174117"/>
                </a:lnTo>
                <a:lnTo>
                  <a:pt x="578" y="182663"/>
                </a:lnTo>
                <a:lnTo>
                  <a:pt x="1018" y="192103"/>
                </a:lnTo>
                <a:lnTo>
                  <a:pt x="1298" y="202424"/>
                </a:lnTo>
                <a:lnTo>
                  <a:pt x="1303" y="265689"/>
                </a:lnTo>
                <a:lnTo>
                  <a:pt x="1031" y="276748"/>
                </a:lnTo>
                <a:lnTo>
                  <a:pt x="593" y="287545"/>
                </a:lnTo>
                <a:lnTo>
                  <a:pt x="0" y="298069"/>
                </a:lnTo>
                <a:lnTo>
                  <a:pt x="242062" y="298069"/>
                </a:lnTo>
                <a:lnTo>
                  <a:pt x="242062" y="322453"/>
                </a:lnTo>
                <a:lnTo>
                  <a:pt x="277622" y="322453"/>
                </a:lnTo>
                <a:lnTo>
                  <a:pt x="277028" y="311471"/>
                </a:lnTo>
                <a:lnTo>
                  <a:pt x="276590" y="299656"/>
                </a:lnTo>
                <a:lnTo>
                  <a:pt x="276330" y="287545"/>
                </a:lnTo>
                <a:lnTo>
                  <a:pt x="276225" y="267970"/>
                </a:lnTo>
                <a:lnTo>
                  <a:pt x="35560" y="267970"/>
                </a:lnTo>
                <a:lnTo>
                  <a:pt x="35633" y="202424"/>
                </a:lnTo>
                <a:lnTo>
                  <a:pt x="35861" y="192103"/>
                </a:lnTo>
                <a:lnTo>
                  <a:pt x="36256" y="182663"/>
                </a:lnTo>
                <a:lnTo>
                  <a:pt x="36830" y="174117"/>
                </a:lnTo>
                <a:close/>
              </a:path>
              <a:path w="666114" h="322579">
                <a:moveTo>
                  <a:pt x="156591" y="149733"/>
                </a:moveTo>
                <a:lnTo>
                  <a:pt x="122428" y="149733"/>
                </a:lnTo>
                <a:lnTo>
                  <a:pt x="122428" y="267970"/>
                </a:lnTo>
                <a:lnTo>
                  <a:pt x="156591" y="267970"/>
                </a:lnTo>
                <a:lnTo>
                  <a:pt x="156591" y="149733"/>
                </a:lnTo>
                <a:close/>
              </a:path>
              <a:path w="666114" h="322579">
                <a:moveTo>
                  <a:pt x="277622" y="175514"/>
                </a:moveTo>
                <a:lnTo>
                  <a:pt x="240665" y="175514"/>
                </a:lnTo>
                <a:lnTo>
                  <a:pt x="241258" y="184681"/>
                </a:lnTo>
                <a:lnTo>
                  <a:pt x="241696" y="194087"/>
                </a:lnTo>
                <a:lnTo>
                  <a:pt x="241937" y="202638"/>
                </a:lnTo>
                <a:lnTo>
                  <a:pt x="242062" y="267970"/>
                </a:lnTo>
                <a:lnTo>
                  <a:pt x="276225" y="267970"/>
                </a:lnTo>
                <a:lnTo>
                  <a:pt x="276326" y="202424"/>
                </a:lnTo>
                <a:lnTo>
                  <a:pt x="276571" y="194087"/>
                </a:lnTo>
                <a:lnTo>
                  <a:pt x="277013" y="184681"/>
                </a:lnTo>
                <a:lnTo>
                  <a:pt x="277622" y="175514"/>
                </a:lnTo>
                <a:close/>
              </a:path>
              <a:path w="666114" h="322579">
                <a:moveTo>
                  <a:pt x="51816" y="32639"/>
                </a:moveTo>
                <a:lnTo>
                  <a:pt x="14986" y="32639"/>
                </a:lnTo>
                <a:lnTo>
                  <a:pt x="15577" y="42721"/>
                </a:lnTo>
                <a:lnTo>
                  <a:pt x="15964" y="52022"/>
                </a:lnTo>
                <a:lnTo>
                  <a:pt x="16167" y="60071"/>
                </a:lnTo>
                <a:lnTo>
                  <a:pt x="16182" y="121586"/>
                </a:lnTo>
                <a:lnTo>
                  <a:pt x="15954" y="131254"/>
                </a:lnTo>
                <a:lnTo>
                  <a:pt x="15551" y="140757"/>
                </a:lnTo>
                <a:lnTo>
                  <a:pt x="14986" y="149733"/>
                </a:lnTo>
                <a:lnTo>
                  <a:pt x="265303" y="149733"/>
                </a:lnTo>
                <a:lnTo>
                  <a:pt x="264724" y="140636"/>
                </a:lnTo>
                <a:lnTo>
                  <a:pt x="264334" y="131175"/>
                </a:lnTo>
                <a:lnTo>
                  <a:pt x="264119" y="121586"/>
                </a:lnTo>
                <a:lnTo>
                  <a:pt x="264097" y="119761"/>
                </a:lnTo>
                <a:lnTo>
                  <a:pt x="50418" y="119761"/>
                </a:lnTo>
                <a:lnTo>
                  <a:pt x="50512" y="60071"/>
                </a:lnTo>
                <a:lnTo>
                  <a:pt x="50784" y="51498"/>
                </a:lnTo>
                <a:lnTo>
                  <a:pt x="51226" y="42287"/>
                </a:lnTo>
                <a:lnTo>
                  <a:pt x="51816" y="32639"/>
                </a:lnTo>
                <a:close/>
              </a:path>
              <a:path w="666114" h="322579">
                <a:moveTo>
                  <a:pt x="157861" y="1397"/>
                </a:moveTo>
                <a:lnTo>
                  <a:pt x="121031" y="1397"/>
                </a:lnTo>
                <a:lnTo>
                  <a:pt x="121624" y="12251"/>
                </a:lnTo>
                <a:lnTo>
                  <a:pt x="122062" y="22701"/>
                </a:lnTo>
                <a:lnTo>
                  <a:pt x="122332" y="32639"/>
                </a:lnTo>
                <a:lnTo>
                  <a:pt x="122428" y="119761"/>
                </a:lnTo>
                <a:lnTo>
                  <a:pt x="156591" y="119761"/>
                </a:lnTo>
                <a:lnTo>
                  <a:pt x="156664" y="31454"/>
                </a:lnTo>
                <a:lnTo>
                  <a:pt x="156892" y="21034"/>
                </a:lnTo>
                <a:lnTo>
                  <a:pt x="157287" y="11019"/>
                </a:lnTo>
                <a:lnTo>
                  <a:pt x="157861" y="1397"/>
                </a:lnTo>
                <a:close/>
              </a:path>
              <a:path w="666114" h="322579">
                <a:moveTo>
                  <a:pt x="265303" y="34036"/>
                </a:moveTo>
                <a:lnTo>
                  <a:pt x="228473" y="34036"/>
                </a:lnTo>
                <a:lnTo>
                  <a:pt x="229066" y="42721"/>
                </a:lnTo>
                <a:lnTo>
                  <a:pt x="229505" y="52022"/>
                </a:lnTo>
                <a:lnTo>
                  <a:pt x="229745" y="60678"/>
                </a:lnTo>
                <a:lnTo>
                  <a:pt x="229869" y="119761"/>
                </a:lnTo>
                <a:lnTo>
                  <a:pt x="264097" y="119761"/>
                </a:lnTo>
                <a:lnTo>
                  <a:pt x="264156" y="60071"/>
                </a:lnTo>
                <a:lnTo>
                  <a:pt x="264356" y="51498"/>
                </a:lnTo>
                <a:lnTo>
                  <a:pt x="264749" y="42287"/>
                </a:lnTo>
                <a:lnTo>
                  <a:pt x="265303" y="34036"/>
                </a:lnTo>
                <a:close/>
              </a:path>
              <a:path w="666114" h="322579">
                <a:moveTo>
                  <a:pt x="479298" y="16383"/>
                </a:moveTo>
                <a:lnTo>
                  <a:pt x="351281" y="16383"/>
                </a:lnTo>
                <a:lnTo>
                  <a:pt x="351918" y="37121"/>
                </a:lnTo>
                <a:lnTo>
                  <a:pt x="352313" y="52863"/>
                </a:lnTo>
                <a:lnTo>
                  <a:pt x="352480" y="62611"/>
                </a:lnTo>
                <a:lnTo>
                  <a:pt x="352602" y="270938"/>
                </a:lnTo>
                <a:lnTo>
                  <a:pt x="352502" y="277907"/>
                </a:lnTo>
                <a:lnTo>
                  <a:pt x="352313" y="288131"/>
                </a:lnTo>
                <a:lnTo>
                  <a:pt x="351875" y="304061"/>
                </a:lnTo>
                <a:lnTo>
                  <a:pt x="351281" y="321183"/>
                </a:lnTo>
                <a:lnTo>
                  <a:pt x="386842" y="321183"/>
                </a:lnTo>
                <a:lnTo>
                  <a:pt x="386842" y="46355"/>
                </a:lnTo>
                <a:lnTo>
                  <a:pt x="470791" y="46355"/>
                </a:lnTo>
                <a:lnTo>
                  <a:pt x="473491" y="37121"/>
                </a:lnTo>
                <a:lnTo>
                  <a:pt x="479298" y="16383"/>
                </a:lnTo>
                <a:close/>
              </a:path>
              <a:path w="666114" h="322579">
                <a:moveTo>
                  <a:pt x="521335" y="0"/>
                </a:moveTo>
                <a:lnTo>
                  <a:pt x="522501" y="17355"/>
                </a:lnTo>
                <a:lnTo>
                  <a:pt x="523335" y="33591"/>
                </a:lnTo>
                <a:lnTo>
                  <a:pt x="523835" y="48684"/>
                </a:lnTo>
                <a:lnTo>
                  <a:pt x="523927" y="68468"/>
                </a:lnTo>
                <a:lnTo>
                  <a:pt x="523835" y="75805"/>
                </a:lnTo>
                <a:lnTo>
                  <a:pt x="521335" y="119506"/>
                </a:lnTo>
                <a:lnTo>
                  <a:pt x="513476" y="167012"/>
                </a:lnTo>
                <a:lnTo>
                  <a:pt x="497141" y="214582"/>
                </a:lnTo>
                <a:lnTo>
                  <a:pt x="469572" y="257621"/>
                </a:lnTo>
                <a:lnTo>
                  <a:pt x="426085" y="296037"/>
                </a:lnTo>
                <a:lnTo>
                  <a:pt x="433800" y="301537"/>
                </a:lnTo>
                <a:lnTo>
                  <a:pt x="440753" y="307562"/>
                </a:lnTo>
                <a:lnTo>
                  <a:pt x="446944" y="314110"/>
                </a:lnTo>
                <a:lnTo>
                  <a:pt x="452374" y="321183"/>
                </a:lnTo>
                <a:lnTo>
                  <a:pt x="466707" y="309393"/>
                </a:lnTo>
                <a:lnTo>
                  <a:pt x="501015" y="271907"/>
                </a:lnTo>
                <a:lnTo>
                  <a:pt x="524178" y="234509"/>
                </a:lnTo>
                <a:lnTo>
                  <a:pt x="539273" y="194976"/>
                </a:lnTo>
                <a:lnTo>
                  <a:pt x="546608" y="156591"/>
                </a:lnTo>
                <a:lnTo>
                  <a:pt x="575588" y="156591"/>
                </a:lnTo>
                <a:lnTo>
                  <a:pt x="564251" y="114176"/>
                </a:lnTo>
                <a:lnTo>
                  <a:pt x="560355" y="68468"/>
                </a:lnTo>
                <a:lnTo>
                  <a:pt x="560050" y="56124"/>
                </a:lnTo>
                <a:lnTo>
                  <a:pt x="560197" y="45339"/>
                </a:lnTo>
                <a:lnTo>
                  <a:pt x="560625" y="35266"/>
                </a:lnTo>
                <a:lnTo>
                  <a:pt x="561340" y="25050"/>
                </a:lnTo>
                <a:lnTo>
                  <a:pt x="562340" y="14692"/>
                </a:lnTo>
                <a:lnTo>
                  <a:pt x="563626" y="4191"/>
                </a:lnTo>
                <a:lnTo>
                  <a:pt x="555339" y="3929"/>
                </a:lnTo>
                <a:lnTo>
                  <a:pt x="545528" y="3143"/>
                </a:lnTo>
                <a:lnTo>
                  <a:pt x="534193" y="1833"/>
                </a:lnTo>
                <a:lnTo>
                  <a:pt x="521335" y="0"/>
                </a:lnTo>
                <a:close/>
              </a:path>
              <a:path w="666114" h="322579">
                <a:moveTo>
                  <a:pt x="575588" y="156591"/>
                </a:moveTo>
                <a:lnTo>
                  <a:pt x="546608" y="156591"/>
                </a:lnTo>
                <a:lnTo>
                  <a:pt x="555111" y="186471"/>
                </a:lnTo>
                <a:lnTo>
                  <a:pt x="575736" y="236851"/>
                </a:lnTo>
                <a:lnTo>
                  <a:pt x="600741" y="275254"/>
                </a:lnTo>
                <a:lnTo>
                  <a:pt x="627030" y="305111"/>
                </a:lnTo>
                <a:lnTo>
                  <a:pt x="640461" y="316992"/>
                </a:lnTo>
                <a:lnTo>
                  <a:pt x="645961" y="310251"/>
                </a:lnTo>
                <a:lnTo>
                  <a:pt x="651986" y="303545"/>
                </a:lnTo>
                <a:lnTo>
                  <a:pt x="658534" y="296864"/>
                </a:lnTo>
                <a:lnTo>
                  <a:pt x="665607" y="290195"/>
                </a:lnTo>
                <a:lnTo>
                  <a:pt x="658391" y="284265"/>
                </a:lnTo>
                <a:lnTo>
                  <a:pt x="629890" y="255855"/>
                </a:lnTo>
                <a:lnTo>
                  <a:pt x="607441" y="224155"/>
                </a:lnTo>
                <a:lnTo>
                  <a:pt x="585366" y="181363"/>
                </a:lnTo>
                <a:lnTo>
                  <a:pt x="578485" y="164719"/>
                </a:lnTo>
                <a:lnTo>
                  <a:pt x="575588" y="156591"/>
                </a:lnTo>
                <a:close/>
              </a:path>
              <a:path w="666114" h="322579">
                <a:moveTo>
                  <a:pt x="470791" y="46355"/>
                </a:moveTo>
                <a:lnTo>
                  <a:pt x="435610" y="46355"/>
                </a:lnTo>
                <a:lnTo>
                  <a:pt x="427251" y="73120"/>
                </a:lnTo>
                <a:lnTo>
                  <a:pt x="419703" y="95503"/>
                </a:lnTo>
                <a:lnTo>
                  <a:pt x="412964" y="113506"/>
                </a:lnTo>
                <a:lnTo>
                  <a:pt x="407035" y="127127"/>
                </a:lnTo>
                <a:lnTo>
                  <a:pt x="414397" y="139035"/>
                </a:lnTo>
                <a:lnTo>
                  <a:pt x="436721" y="180929"/>
                </a:lnTo>
                <a:lnTo>
                  <a:pt x="440648" y="199151"/>
                </a:lnTo>
                <a:lnTo>
                  <a:pt x="440436" y="204343"/>
                </a:lnTo>
                <a:lnTo>
                  <a:pt x="404864" y="224194"/>
                </a:lnTo>
                <a:lnTo>
                  <a:pt x="392175" y="224409"/>
                </a:lnTo>
                <a:lnTo>
                  <a:pt x="396079" y="233507"/>
                </a:lnTo>
                <a:lnTo>
                  <a:pt x="399589" y="242903"/>
                </a:lnTo>
                <a:lnTo>
                  <a:pt x="402695" y="252608"/>
                </a:lnTo>
                <a:lnTo>
                  <a:pt x="405384" y="262636"/>
                </a:lnTo>
                <a:lnTo>
                  <a:pt x="426291" y="258633"/>
                </a:lnTo>
                <a:lnTo>
                  <a:pt x="463296" y="240792"/>
                </a:lnTo>
                <a:lnTo>
                  <a:pt x="476720" y="199137"/>
                </a:lnTo>
                <a:lnTo>
                  <a:pt x="475869" y="190055"/>
                </a:lnTo>
                <a:lnTo>
                  <a:pt x="460851" y="150717"/>
                </a:lnTo>
                <a:lnTo>
                  <a:pt x="443992" y="125095"/>
                </a:lnTo>
                <a:lnTo>
                  <a:pt x="448184" y="114024"/>
                </a:lnTo>
                <a:lnTo>
                  <a:pt x="463688" y="69836"/>
                </a:lnTo>
                <a:lnTo>
                  <a:pt x="468280" y="54943"/>
                </a:lnTo>
                <a:lnTo>
                  <a:pt x="470791" y="4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726438" y="4958918"/>
            <a:ext cx="7416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FF3300"/>
                </a:solidFill>
                <a:latin typeface="黑体"/>
                <a:cs typeface="黑体"/>
              </a:rPr>
              <a:t>出队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37965" y="4892802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342900"/>
                </a:moveTo>
                <a:lnTo>
                  <a:pt x="2992" y="287285"/>
                </a:lnTo>
                <a:lnTo>
                  <a:pt x="11655" y="234525"/>
                </a:lnTo>
                <a:lnTo>
                  <a:pt x="25518" y="185327"/>
                </a:lnTo>
                <a:lnTo>
                  <a:pt x="44110" y="140396"/>
                </a:lnTo>
                <a:lnTo>
                  <a:pt x="66960" y="100441"/>
                </a:lnTo>
                <a:lnTo>
                  <a:pt x="93597" y="66165"/>
                </a:lnTo>
                <a:lnTo>
                  <a:pt x="123551" y="38277"/>
                </a:lnTo>
                <a:lnTo>
                  <a:pt x="156350" y="17483"/>
                </a:lnTo>
                <a:lnTo>
                  <a:pt x="228600" y="0"/>
                </a:lnTo>
                <a:lnTo>
                  <a:pt x="265676" y="4488"/>
                </a:lnTo>
                <a:lnTo>
                  <a:pt x="333648" y="38277"/>
                </a:lnTo>
                <a:lnTo>
                  <a:pt x="363602" y="66165"/>
                </a:lnTo>
                <a:lnTo>
                  <a:pt x="390239" y="100441"/>
                </a:lnTo>
                <a:lnTo>
                  <a:pt x="413089" y="140396"/>
                </a:lnTo>
                <a:lnTo>
                  <a:pt x="431681" y="185327"/>
                </a:lnTo>
                <a:lnTo>
                  <a:pt x="445544" y="234525"/>
                </a:lnTo>
                <a:lnTo>
                  <a:pt x="454207" y="287285"/>
                </a:lnTo>
                <a:lnTo>
                  <a:pt x="457200" y="342900"/>
                </a:lnTo>
                <a:lnTo>
                  <a:pt x="454207" y="398514"/>
                </a:lnTo>
                <a:lnTo>
                  <a:pt x="445544" y="451274"/>
                </a:lnTo>
                <a:lnTo>
                  <a:pt x="431681" y="500472"/>
                </a:lnTo>
                <a:lnTo>
                  <a:pt x="413089" y="545403"/>
                </a:lnTo>
                <a:lnTo>
                  <a:pt x="390239" y="585358"/>
                </a:lnTo>
                <a:lnTo>
                  <a:pt x="363602" y="619634"/>
                </a:lnTo>
                <a:lnTo>
                  <a:pt x="333648" y="647522"/>
                </a:lnTo>
                <a:lnTo>
                  <a:pt x="300849" y="668316"/>
                </a:lnTo>
                <a:lnTo>
                  <a:pt x="228600" y="685800"/>
                </a:lnTo>
                <a:lnTo>
                  <a:pt x="191523" y="681311"/>
                </a:lnTo>
                <a:lnTo>
                  <a:pt x="123551" y="647522"/>
                </a:lnTo>
                <a:lnTo>
                  <a:pt x="93597" y="619634"/>
                </a:lnTo>
                <a:lnTo>
                  <a:pt x="66960" y="585358"/>
                </a:lnTo>
                <a:lnTo>
                  <a:pt x="44110" y="545403"/>
                </a:lnTo>
                <a:lnTo>
                  <a:pt x="25518" y="500472"/>
                </a:lnTo>
                <a:lnTo>
                  <a:pt x="11655" y="451274"/>
                </a:lnTo>
                <a:lnTo>
                  <a:pt x="2992" y="398514"/>
                </a:lnTo>
                <a:lnTo>
                  <a:pt x="0" y="342900"/>
                </a:lnTo>
                <a:close/>
              </a:path>
            </a:pathLst>
          </a:custGeom>
          <a:ln w="25907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11745" y="4888229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342900"/>
                </a:moveTo>
                <a:lnTo>
                  <a:pt x="2992" y="287285"/>
                </a:lnTo>
                <a:lnTo>
                  <a:pt x="11655" y="234525"/>
                </a:lnTo>
                <a:lnTo>
                  <a:pt x="25518" y="185327"/>
                </a:lnTo>
                <a:lnTo>
                  <a:pt x="44110" y="140396"/>
                </a:lnTo>
                <a:lnTo>
                  <a:pt x="66960" y="100441"/>
                </a:lnTo>
                <a:lnTo>
                  <a:pt x="93597" y="66165"/>
                </a:lnTo>
                <a:lnTo>
                  <a:pt x="123551" y="38277"/>
                </a:lnTo>
                <a:lnTo>
                  <a:pt x="156350" y="17483"/>
                </a:lnTo>
                <a:lnTo>
                  <a:pt x="228600" y="0"/>
                </a:lnTo>
                <a:lnTo>
                  <a:pt x="265676" y="4488"/>
                </a:lnTo>
                <a:lnTo>
                  <a:pt x="333648" y="38277"/>
                </a:lnTo>
                <a:lnTo>
                  <a:pt x="363602" y="66165"/>
                </a:lnTo>
                <a:lnTo>
                  <a:pt x="390239" y="100441"/>
                </a:lnTo>
                <a:lnTo>
                  <a:pt x="413089" y="140396"/>
                </a:lnTo>
                <a:lnTo>
                  <a:pt x="431681" y="185327"/>
                </a:lnTo>
                <a:lnTo>
                  <a:pt x="445544" y="234525"/>
                </a:lnTo>
                <a:lnTo>
                  <a:pt x="454207" y="287285"/>
                </a:lnTo>
                <a:lnTo>
                  <a:pt x="457200" y="342900"/>
                </a:lnTo>
                <a:lnTo>
                  <a:pt x="454207" y="398514"/>
                </a:lnTo>
                <a:lnTo>
                  <a:pt x="445544" y="451274"/>
                </a:lnTo>
                <a:lnTo>
                  <a:pt x="431681" y="500472"/>
                </a:lnTo>
                <a:lnTo>
                  <a:pt x="413089" y="545403"/>
                </a:lnTo>
                <a:lnTo>
                  <a:pt x="390239" y="585358"/>
                </a:lnTo>
                <a:lnTo>
                  <a:pt x="363602" y="619634"/>
                </a:lnTo>
                <a:lnTo>
                  <a:pt x="333648" y="647522"/>
                </a:lnTo>
                <a:lnTo>
                  <a:pt x="300849" y="668316"/>
                </a:lnTo>
                <a:lnTo>
                  <a:pt x="228600" y="685800"/>
                </a:lnTo>
                <a:lnTo>
                  <a:pt x="191523" y="681311"/>
                </a:lnTo>
                <a:lnTo>
                  <a:pt x="123551" y="647522"/>
                </a:lnTo>
                <a:lnTo>
                  <a:pt x="93597" y="619634"/>
                </a:lnTo>
                <a:lnTo>
                  <a:pt x="66960" y="585358"/>
                </a:lnTo>
                <a:lnTo>
                  <a:pt x="44110" y="545403"/>
                </a:lnTo>
                <a:lnTo>
                  <a:pt x="25518" y="500472"/>
                </a:lnTo>
                <a:lnTo>
                  <a:pt x="11655" y="451274"/>
                </a:lnTo>
                <a:lnTo>
                  <a:pt x="2992" y="39851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36876" y="5935974"/>
            <a:ext cx="3240786" cy="922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85003" y="5935974"/>
            <a:ext cx="870965" cy="92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63311" y="5935974"/>
            <a:ext cx="1197102" cy="9220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67755" y="5935974"/>
            <a:ext cx="870966" cy="92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846064" y="5935974"/>
            <a:ext cx="1788414" cy="9220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41819" y="5935974"/>
            <a:ext cx="870966" cy="92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20128" y="5935974"/>
            <a:ext cx="1890522" cy="9220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753995" y="5763755"/>
            <a:ext cx="5906770" cy="9772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3700">
              <a:lnSpc>
                <a:spcPts val="2540"/>
              </a:lnSpc>
              <a:spcBef>
                <a:spcPts val="114"/>
              </a:spcBef>
              <a:tabLst>
                <a:tab pos="3968750" algn="l"/>
              </a:tabLst>
            </a:pPr>
            <a:r>
              <a:rPr dirty="0" sz="2200" spc="-105" b="1" i="1">
                <a:solidFill>
                  <a:srgbClr val="0000CC"/>
                </a:solidFill>
                <a:latin typeface="黑体"/>
                <a:cs typeface="黑体"/>
              </a:rPr>
              <a:t>队头元</a:t>
            </a:r>
            <a:r>
              <a:rPr dirty="0" sz="2200" spc="-110" b="1" i="1">
                <a:solidFill>
                  <a:srgbClr val="0000CC"/>
                </a:solidFill>
                <a:latin typeface="黑体"/>
                <a:cs typeface="黑体"/>
              </a:rPr>
              <a:t>素	</a:t>
            </a:r>
            <a:r>
              <a:rPr dirty="0" baseline="1262" sz="3300" spc="-150" b="1" i="1">
                <a:solidFill>
                  <a:srgbClr val="0000CC"/>
                </a:solidFill>
                <a:latin typeface="黑体"/>
                <a:cs typeface="黑体"/>
              </a:rPr>
              <a:t>队尾元素</a:t>
            </a:r>
            <a:endParaRPr baseline="1262" sz="3300">
              <a:latin typeface="黑体"/>
              <a:cs typeface="黑体"/>
            </a:endParaRPr>
          </a:p>
          <a:p>
            <a:pPr marL="12700">
              <a:lnSpc>
                <a:spcPts val="4940"/>
              </a:lnSpc>
            </a:pPr>
            <a:r>
              <a:rPr dirty="0" sz="4200" b="1">
                <a:solidFill>
                  <a:srgbClr val="FF0000"/>
                </a:solidFill>
                <a:latin typeface="Times New Roman"/>
                <a:cs typeface="Times New Roman"/>
              </a:rPr>
              <a:t>FIFO(First-In-First-Out</a:t>
            </a:r>
            <a:r>
              <a:rPr dirty="0" sz="4200" spc="-1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200" b="1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43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76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队的基本操作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192" y="1346072"/>
            <a:ext cx="192786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</a:tabLst>
            </a:pPr>
            <a:r>
              <a:rPr dirty="0" sz="2900" spc="-484" b="1">
                <a:latin typeface="Trebuchet MS"/>
                <a:cs typeface="Trebuchet MS"/>
              </a:rPr>
              <a:t>1</a:t>
            </a:r>
            <a:r>
              <a:rPr dirty="0" sz="2900" spc="-300" b="1">
                <a:latin typeface="Trebuchet MS"/>
                <a:cs typeface="Trebuchet MS"/>
              </a:rPr>
              <a:t>.</a:t>
            </a:r>
            <a:r>
              <a:rPr dirty="0" sz="2900" b="1">
                <a:latin typeface="Trebuchet MS"/>
                <a:cs typeface="Trebuchet MS"/>
              </a:rPr>
              <a:t>	</a:t>
            </a:r>
            <a:r>
              <a:rPr dirty="0" sz="2900" spc="10" b="1">
                <a:latin typeface="Microsoft JhengHei"/>
                <a:cs typeface="Microsoft JhengHei"/>
              </a:rPr>
              <a:t>队的插入</a:t>
            </a:r>
            <a:endParaRPr sz="29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92" y="2166874"/>
            <a:ext cx="303847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</a:tabLst>
            </a:pPr>
            <a:r>
              <a:rPr dirty="0" sz="2900" spc="-395" b="1">
                <a:latin typeface="Trebuchet MS"/>
                <a:cs typeface="Trebuchet MS"/>
              </a:rPr>
              <a:t>3.	</a:t>
            </a:r>
            <a:r>
              <a:rPr dirty="0" sz="2900" spc="10" b="1">
                <a:latin typeface="Microsoft JhengHei"/>
                <a:cs typeface="Microsoft JhengHei"/>
              </a:rPr>
              <a:t>测试队是否为空</a:t>
            </a:r>
            <a:endParaRPr sz="29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92" y="1744472"/>
            <a:ext cx="192786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</a:tabLst>
            </a:pPr>
            <a:r>
              <a:rPr dirty="0" sz="2900" spc="-484" b="1">
                <a:latin typeface="Trebuchet MS"/>
                <a:cs typeface="Trebuchet MS"/>
              </a:rPr>
              <a:t>2</a:t>
            </a:r>
            <a:r>
              <a:rPr dirty="0" sz="2900" spc="-300" b="1">
                <a:latin typeface="Trebuchet MS"/>
                <a:cs typeface="Trebuchet MS"/>
              </a:rPr>
              <a:t>.</a:t>
            </a:r>
            <a:r>
              <a:rPr dirty="0" sz="2900" b="1">
                <a:latin typeface="Trebuchet MS"/>
                <a:cs typeface="Trebuchet MS"/>
              </a:rPr>
              <a:t>	</a:t>
            </a:r>
            <a:r>
              <a:rPr dirty="0" sz="2900" spc="10" b="1">
                <a:latin typeface="Microsoft JhengHei"/>
                <a:cs typeface="Microsoft JhengHei"/>
              </a:rPr>
              <a:t>队的删除</a:t>
            </a:r>
            <a:endParaRPr sz="29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145" y="1347597"/>
            <a:ext cx="2273300" cy="804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5" b="1">
                <a:solidFill>
                  <a:srgbClr val="FF3300"/>
                </a:solidFill>
                <a:latin typeface="Microsoft JhengHei"/>
                <a:cs typeface="Microsoft JhengHei"/>
              </a:rPr>
              <a:t>（进队</a:t>
            </a:r>
            <a:r>
              <a:rPr dirty="0" sz="2500" spc="20" b="1">
                <a:solidFill>
                  <a:srgbClr val="FF3300"/>
                </a:solidFill>
                <a:latin typeface="Microsoft JhengHei"/>
                <a:cs typeface="Microsoft JhengHei"/>
              </a:rPr>
              <a:t>、</a:t>
            </a:r>
            <a:r>
              <a:rPr dirty="0" sz="2500" spc="5" b="1">
                <a:solidFill>
                  <a:srgbClr val="FF3300"/>
                </a:solidFill>
                <a:latin typeface="Microsoft JhengHei"/>
                <a:cs typeface="Microsoft JhengHei"/>
              </a:rPr>
              <a:t>入队</a:t>
            </a:r>
            <a:r>
              <a:rPr dirty="0" sz="25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）</a:t>
            </a:r>
            <a:endParaRPr sz="2500">
              <a:latin typeface="Microsoft JhengHei"/>
              <a:cs typeface="Microsoft JhengHei"/>
            </a:endParaRPr>
          </a:p>
          <a:p>
            <a:pPr marL="31750">
              <a:lnSpc>
                <a:spcPct val="100000"/>
              </a:lnSpc>
              <a:spcBef>
                <a:spcPts val="135"/>
              </a:spcBef>
            </a:pPr>
            <a:r>
              <a:rPr dirty="0" sz="2500" spc="5" b="1">
                <a:solidFill>
                  <a:srgbClr val="FF3300"/>
                </a:solidFill>
                <a:latin typeface="Microsoft JhengHei"/>
                <a:cs typeface="Microsoft JhengHei"/>
              </a:rPr>
              <a:t>（出队</a:t>
            </a:r>
            <a:r>
              <a:rPr dirty="0" sz="2500" spc="15" b="1">
                <a:solidFill>
                  <a:srgbClr val="FF3300"/>
                </a:solidFill>
                <a:latin typeface="Microsoft JhengHei"/>
                <a:cs typeface="Microsoft JhengHei"/>
              </a:rPr>
              <a:t>、</a:t>
            </a:r>
            <a:r>
              <a:rPr dirty="0" sz="2500" spc="5" b="1">
                <a:solidFill>
                  <a:srgbClr val="FF3300"/>
                </a:solidFill>
                <a:latin typeface="Microsoft JhengHei"/>
                <a:cs typeface="Microsoft JhengHei"/>
              </a:rPr>
              <a:t>退队</a:t>
            </a:r>
            <a:r>
              <a:rPr dirty="0" sz="2500" spc="-5" b="1">
                <a:solidFill>
                  <a:srgbClr val="FF3300"/>
                </a:solidFill>
                <a:latin typeface="Microsoft JhengHei"/>
                <a:cs typeface="Microsoft JhengHei"/>
              </a:rPr>
              <a:t>）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990" y="2582926"/>
            <a:ext cx="3409315" cy="862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3070" indent="-421005">
              <a:lnSpc>
                <a:spcPts val="3290"/>
              </a:lnSpc>
              <a:spcBef>
                <a:spcPts val="105"/>
              </a:spcBef>
              <a:buFont typeface="Trebuchet MS"/>
              <a:buAutoNum type="arabicPeriod" startAt="4"/>
              <a:tabLst>
                <a:tab pos="433070" algn="l"/>
                <a:tab pos="433705" algn="l"/>
              </a:tabLst>
            </a:pPr>
            <a:r>
              <a:rPr dirty="0" sz="2900" spc="10" b="1">
                <a:solidFill>
                  <a:srgbClr val="002C84"/>
                </a:solidFill>
                <a:latin typeface="Microsoft JhengHei"/>
                <a:cs typeface="Microsoft JhengHei"/>
              </a:rPr>
              <a:t>检索当前队头元素</a:t>
            </a:r>
            <a:endParaRPr sz="2900">
              <a:latin typeface="Microsoft JhengHei"/>
              <a:cs typeface="Microsoft JhengHei"/>
            </a:endParaRPr>
          </a:p>
          <a:p>
            <a:pPr marL="452120" indent="-421005">
              <a:lnSpc>
                <a:spcPts val="3290"/>
              </a:lnSpc>
              <a:buFont typeface="Trebuchet MS"/>
              <a:buAutoNum type="arabicPeriod" startAt="4"/>
              <a:tabLst>
                <a:tab pos="452120" algn="l"/>
                <a:tab pos="452755" algn="l"/>
              </a:tabLst>
            </a:pPr>
            <a:r>
              <a:rPr dirty="0" sz="2900" spc="10" b="1">
                <a:solidFill>
                  <a:srgbClr val="002C84"/>
                </a:solidFill>
                <a:latin typeface="Microsoft JhengHei"/>
                <a:cs typeface="Microsoft JhengHei"/>
              </a:rPr>
              <a:t>创建一个空队</a:t>
            </a:r>
            <a:endParaRPr sz="29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4560" y="1419605"/>
            <a:ext cx="133476" cy="211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23610" y="1830832"/>
            <a:ext cx="133476" cy="211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23610" y="2288032"/>
            <a:ext cx="133476" cy="211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97508" y="4549647"/>
            <a:ext cx="8959850" cy="1727200"/>
          </a:xfrm>
          <a:custGeom>
            <a:avLst/>
            <a:gdLst/>
            <a:ahLst/>
            <a:cxnLst/>
            <a:rect l="l" t="t" r="r" b="b"/>
            <a:pathLst>
              <a:path w="8959850" h="1727200">
                <a:moveTo>
                  <a:pt x="0" y="1726691"/>
                </a:moveTo>
                <a:lnTo>
                  <a:pt x="8959596" y="1726691"/>
                </a:lnTo>
                <a:lnTo>
                  <a:pt x="8959596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45108" y="4384547"/>
            <a:ext cx="8959850" cy="1727200"/>
          </a:xfrm>
          <a:custGeom>
            <a:avLst/>
            <a:gdLst/>
            <a:ahLst/>
            <a:cxnLst/>
            <a:rect l="l" t="t" r="r" b="b"/>
            <a:pathLst>
              <a:path w="8959850" h="1727200">
                <a:moveTo>
                  <a:pt x="0" y="1726691"/>
                </a:moveTo>
                <a:lnTo>
                  <a:pt x="8959596" y="1726691"/>
                </a:lnTo>
                <a:lnTo>
                  <a:pt x="8959596" y="0"/>
                </a:lnTo>
                <a:lnTo>
                  <a:pt x="0" y="0"/>
                </a:lnTo>
                <a:lnTo>
                  <a:pt x="0" y="1726691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9719" y="4596384"/>
            <a:ext cx="723900" cy="1462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20850" y="4697729"/>
            <a:ext cx="406400" cy="13481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R="5080">
              <a:lnSpc>
                <a:spcPts val="3350"/>
              </a:lnSpc>
              <a:spcBef>
                <a:spcPts val="515"/>
              </a:spcBef>
            </a:pPr>
            <a:r>
              <a:rPr dirty="0" sz="3100" spc="-15" b="1">
                <a:solidFill>
                  <a:srgbClr val="FF3300"/>
                </a:solidFill>
                <a:latin typeface="宋体"/>
                <a:cs typeface="宋体"/>
              </a:rPr>
              <a:t>特 殊 性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43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2529204" y="4533127"/>
            <a:ext cx="6892290" cy="120840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453390" indent="-445770">
              <a:lnSpc>
                <a:spcPct val="100000"/>
              </a:lnSpc>
              <a:spcBef>
                <a:spcPts val="1395"/>
              </a:spcBef>
              <a:buFont typeface="Times New Roman"/>
              <a:buAutoNum type="arabicPeriod"/>
              <a:tabLst>
                <a:tab pos="453390" algn="l"/>
                <a:tab pos="454025" algn="l"/>
              </a:tabLst>
            </a:pP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其操作仅仅是一般线性表操作的</a:t>
            </a:r>
            <a:r>
              <a:rPr dirty="0" sz="2800" spc="5" b="1">
                <a:solidFill>
                  <a:srgbClr val="000099"/>
                </a:solidFill>
                <a:latin typeface="宋体"/>
                <a:cs typeface="宋体"/>
              </a:rPr>
              <a:t>一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个子集</a:t>
            </a:r>
            <a:endParaRPr sz="2800">
              <a:latin typeface="宋体"/>
              <a:cs typeface="宋体"/>
            </a:endParaRPr>
          </a:p>
          <a:p>
            <a:pPr marL="444500" indent="-445134">
              <a:lnSpc>
                <a:spcPct val="100000"/>
              </a:lnSpc>
              <a:spcBef>
                <a:spcPts val="1300"/>
              </a:spcBef>
              <a:buFont typeface="Times New Roman"/>
              <a:buAutoNum type="arabicPeriod"/>
              <a:tabLst>
                <a:tab pos="444500" algn="l"/>
                <a:tab pos="445134" algn="l"/>
              </a:tabLst>
            </a:pP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插入和删除操作的位置受到限制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4408" y="1255268"/>
            <a:ext cx="4672330" cy="2250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275"/>
              </a:lnSpc>
              <a:spcBef>
                <a:spcPts val="105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void enQueue(Queue q, ElemType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75"/>
              </a:lnSpc>
            </a:pPr>
            <a:r>
              <a:rPr dirty="0" sz="2000" spc="-10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元素进队，即在队尾</a:t>
            </a:r>
            <a:r>
              <a:rPr dirty="0" sz="2000" spc="-10" b="1">
                <a:latin typeface="微软雅黑"/>
                <a:cs typeface="微软雅黑"/>
              </a:rPr>
              <a:t>插</a:t>
            </a:r>
            <a:r>
              <a:rPr dirty="0" sz="2000" b="1">
                <a:latin typeface="微软雅黑"/>
                <a:cs typeface="微软雅黑"/>
              </a:rPr>
              <a:t>入</a:t>
            </a:r>
            <a:r>
              <a:rPr dirty="0" sz="2000" spc="5" b="1">
                <a:latin typeface="微软雅黑"/>
                <a:cs typeface="微软雅黑"/>
              </a:rPr>
              <a:t>一</a:t>
            </a:r>
            <a:r>
              <a:rPr dirty="0" sz="2000" spc="340" b="1">
                <a:latin typeface="微软雅黑"/>
                <a:cs typeface="微软雅黑"/>
              </a:rPr>
              <a:t> </a:t>
            </a:r>
            <a:r>
              <a:rPr dirty="0" sz="2000" b="1">
                <a:latin typeface="微软雅黑"/>
                <a:cs typeface="微软雅黑"/>
              </a:rPr>
              <a:t>个元素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ts val="2275"/>
              </a:lnSpc>
              <a:spcBef>
                <a:spcPts val="121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ElemType deQueue(Queue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q);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75"/>
              </a:lnSpc>
            </a:pP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元素出队，即队头删</a:t>
            </a:r>
            <a:r>
              <a:rPr dirty="0" sz="2000" spc="-15" b="1">
                <a:latin typeface="微软雅黑"/>
                <a:cs typeface="微软雅黑"/>
              </a:rPr>
              <a:t>除</a:t>
            </a:r>
            <a:r>
              <a:rPr dirty="0" sz="2000" b="1">
                <a:latin typeface="微软雅黑"/>
                <a:cs typeface="微软雅黑"/>
              </a:rPr>
              <a:t>一个</a:t>
            </a:r>
            <a:r>
              <a:rPr dirty="0" sz="2000" spc="-15" b="1">
                <a:latin typeface="微软雅黑"/>
                <a:cs typeface="微软雅黑"/>
              </a:rPr>
              <a:t>元</a:t>
            </a:r>
            <a:r>
              <a:rPr dirty="0" sz="2000" b="1">
                <a:latin typeface="微软雅黑"/>
                <a:cs typeface="微软雅黑"/>
              </a:rPr>
              <a:t>素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isFull(Queue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q);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测试队列是否已满</a:t>
            </a:r>
            <a:endParaRPr sz="20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4965" algn="l"/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isEmpty(Queue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q);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测试队列是否为空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445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3.5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/>
              <a:t>队的顺序存储结构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802403" y="1988711"/>
            <a:ext cx="10707370" cy="1930400"/>
          </a:xfrm>
          <a:custGeom>
            <a:avLst/>
            <a:gdLst/>
            <a:ahLst/>
            <a:cxnLst/>
            <a:rect l="l" t="t" r="r" b="b"/>
            <a:pathLst>
              <a:path w="10707370" h="1930400">
                <a:moveTo>
                  <a:pt x="9790464" y="1917700"/>
                </a:moveTo>
                <a:lnTo>
                  <a:pt x="9001741" y="1917700"/>
                </a:lnTo>
                <a:lnTo>
                  <a:pt x="9056923" y="1930400"/>
                </a:lnTo>
                <a:lnTo>
                  <a:pt x="9741864" y="1930400"/>
                </a:lnTo>
                <a:lnTo>
                  <a:pt x="9790464" y="1917700"/>
                </a:lnTo>
                <a:close/>
              </a:path>
              <a:path w="10707370" h="1930400">
                <a:moveTo>
                  <a:pt x="9885184" y="1905000"/>
                </a:moveTo>
                <a:lnTo>
                  <a:pt x="8835607" y="1905000"/>
                </a:lnTo>
                <a:lnTo>
                  <a:pt x="8891038" y="1917700"/>
                </a:lnTo>
                <a:lnTo>
                  <a:pt x="9838252" y="1917700"/>
                </a:lnTo>
                <a:lnTo>
                  <a:pt x="9885184" y="1905000"/>
                </a:lnTo>
                <a:close/>
              </a:path>
              <a:path w="10707370" h="1930400">
                <a:moveTo>
                  <a:pt x="9976294" y="1892300"/>
                </a:moveTo>
                <a:lnTo>
                  <a:pt x="8669545" y="1892300"/>
                </a:lnTo>
                <a:lnTo>
                  <a:pt x="8724815" y="1905000"/>
                </a:lnTo>
                <a:lnTo>
                  <a:pt x="9931213" y="1905000"/>
                </a:lnTo>
                <a:lnTo>
                  <a:pt x="9976294" y="1892300"/>
                </a:lnTo>
                <a:close/>
              </a:path>
              <a:path w="10707370" h="1930400">
                <a:moveTo>
                  <a:pt x="230645" y="0"/>
                </a:moveTo>
                <a:lnTo>
                  <a:pt x="134733" y="0"/>
                </a:lnTo>
                <a:lnTo>
                  <a:pt x="94643" y="12700"/>
                </a:lnTo>
                <a:lnTo>
                  <a:pt x="30255" y="63500"/>
                </a:lnTo>
                <a:lnTo>
                  <a:pt x="10896" y="101600"/>
                </a:lnTo>
                <a:lnTo>
                  <a:pt x="1524" y="139700"/>
                </a:lnTo>
                <a:lnTo>
                  <a:pt x="0" y="177800"/>
                </a:lnTo>
                <a:lnTo>
                  <a:pt x="4182" y="228600"/>
                </a:lnTo>
                <a:lnTo>
                  <a:pt x="11932" y="266700"/>
                </a:lnTo>
                <a:lnTo>
                  <a:pt x="21108" y="317500"/>
                </a:lnTo>
                <a:lnTo>
                  <a:pt x="29571" y="355600"/>
                </a:lnTo>
                <a:lnTo>
                  <a:pt x="35180" y="393700"/>
                </a:lnTo>
                <a:lnTo>
                  <a:pt x="35796" y="444500"/>
                </a:lnTo>
                <a:lnTo>
                  <a:pt x="63379" y="482600"/>
                </a:lnTo>
                <a:lnTo>
                  <a:pt x="86293" y="520700"/>
                </a:lnTo>
                <a:lnTo>
                  <a:pt x="108171" y="558800"/>
                </a:lnTo>
                <a:lnTo>
                  <a:pt x="132643" y="596900"/>
                </a:lnTo>
                <a:lnTo>
                  <a:pt x="163342" y="635000"/>
                </a:lnTo>
                <a:lnTo>
                  <a:pt x="189248" y="660400"/>
                </a:lnTo>
                <a:lnTo>
                  <a:pt x="218195" y="685800"/>
                </a:lnTo>
                <a:lnTo>
                  <a:pt x="245114" y="711200"/>
                </a:lnTo>
                <a:lnTo>
                  <a:pt x="264942" y="736600"/>
                </a:lnTo>
                <a:lnTo>
                  <a:pt x="265449" y="749300"/>
                </a:lnTo>
                <a:lnTo>
                  <a:pt x="257645" y="762000"/>
                </a:lnTo>
                <a:lnTo>
                  <a:pt x="247004" y="774700"/>
                </a:lnTo>
                <a:lnTo>
                  <a:pt x="238996" y="787400"/>
                </a:lnTo>
                <a:lnTo>
                  <a:pt x="232848" y="800100"/>
                </a:lnTo>
                <a:lnTo>
                  <a:pt x="227108" y="812800"/>
                </a:lnTo>
                <a:lnTo>
                  <a:pt x="221368" y="838200"/>
                </a:lnTo>
                <a:lnTo>
                  <a:pt x="215221" y="850900"/>
                </a:lnTo>
                <a:lnTo>
                  <a:pt x="195158" y="876300"/>
                </a:lnTo>
                <a:lnTo>
                  <a:pt x="179552" y="914400"/>
                </a:lnTo>
                <a:lnTo>
                  <a:pt x="162323" y="952500"/>
                </a:lnTo>
                <a:lnTo>
                  <a:pt x="137396" y="977900"/>
                </a:lnTo>
                <a:lnTo>
                  <a:pt x="118581" y="990600"/>
                </a:lnTo>
                <a:lnTo>
                  <a:pt x="93892" y="990600"/>
                </a:lnTo>
                <a:lnTo>
                  <a:pt x="72041" y="1003300"/>
                </a:lnTo>
                <a:lnTo>
                  <a:pt x="55068" y="1066800"/>
                </a:lnTo>
                <a:lnTo>
                  <a:pt x="46010" y="1155700"/>
                </a:lnTo>
                <a:lnTo>
                  <a:pt x="43234" y="1206500"/>
                </a:lnTo>
                <a:lnTo>
                  <a:pt x="41368" y="1257300"/>
                </a:lnTo>
                <a:lnTo>
                  <a:pt x="40217" y="1308100"/>
                </a:lnTo>
                <a:lnTo>
                  <a:pt x="39585" y="1358900"/>
                </a:lnTo>
                <a:lnTo>
                  <a:pt x="39279" y="1409700"/>
                </a:lnTo>
                <a:lnTo>
                  <a:pt x="39102" y="1460500"/>
                </a:lnTo>
                <a:lnTo>
                  <a:pt x="38860" y="1511300"/>
                </a:lnTo>
                <a:lnTo>
                  <a:pt x="38358" y="1549400"/>
                </a:lnTo>
                <a:lnTo>
                  <a:pt x="37402" y="1600200"/>
                </a:lnTo>
                <a:lnTo>
                  <a:pt x="35796" y="1651000"/>
                </a:lnTo>
                <a:lnTo>
                  <a:pt x="792969" y="1651000"/>
                </a:lnTo>
                <a:lnTo>
                  <a:pt x="1853041" y="1663700"/>
                </a:lnTo>
                <a:lnTo>
                  <a:pt x="3771247" y="1663700"/>
                </a:lnTo>
                <a:lnTo>
                  <a:pt x="3820822" y="1676400"/>
                </a:lnTo>
                <a:lnTo>
                  <a:pt x="4019646" y="1676400"/>
                </a:lnTo>
                <a:lnTo>
                  <a:pt x="4069458" y="1689100"/>
                </a:lnTo>
                <a:lnTo>
                  <a:pt x="4169174" y="1689100"/>
                </a:lnTo>
                <a:lnTo>
                  <a:pt x="4219068" y="1701800"/>
                </a:lnTo>
                <a:lnTo>
                  <a:pt x="4318903" y="1701800"/>
                </a:lnTo>
                <a:lnTo>
                  <a:pt x="4368834" y="1714500"/>
                </a:lnTo>
                <a:lnTo>
                  <a:pt x="4418767" y="1714500"/>
                </a:lnTo>
                <a:lnTo>
                  <a:pt x="4518622" y="1727200"/>
                </a:lnTo>
                <a:lnTo>
                  <a:pt x="4568533" y="1727200"/>
                </a:lnTo>
                <a:lnTo>
                  <a:pt x="4618427" y="1739900"/>
                </a:lnTo>
                <a:lnTo>
                  <a:pt x="4668299" y="1739900"/>
                </a:lnTo>
                <a:lnTo>
                  <a:pt x="4718143" y="1752600"/>
                </a:lnTo>
                <a:lnTo>
                  <a:pt x="7416444" y="1752600"/>
                </a:lnTo>
                <a:lnTo>
                  <a:pt x="7453158" y="1765300"/>
                </a:lnTo>
                <a:lnTo>
                  <a:pt x="7570813" y="1765300"/>
                </a:lnTo>
                <a:lnTo>
                  <a:pt x="7612385" y="1778000"/>
                </a:lnTo>
                <a:lnTo>
                  <a:pt x="7698785" y="1778000"/>
                </a:lnTo>
                <a:lnTo>
                  <a:pt x="7743523" y="1790700"/>
                </a:lnTo>
                <a:lnTo>
                  <a:pt x="7789224" y="1790700"/>
                </a:lnTo>
                <a:lnTo>
                  <a:pt x="7835844" y="1803400"/>
                </a:lnTo>
                <a:lnTo>
                  <a:pt x="7883337" y="1803400"/>
                </a:lnTo>
                <a:lnTo>
                  <a:pt x="7931658" y="1816100"/>
                </a:lnTo>
                <a:lnTo>
                  <a:pt x="7980761" y="1816100"/>
                </a:lnTo>
                <a:lnTo>
                  <a:pt x="8132306" y="1828800"/>
                </a:lnTo>
                <a:lnTo>
                  <a:pt x="8184082" y="1841500"/>
                </a:lnTo>
                <a:lnTo>
                  <a:pt x="8236412" y="1841500"/>
                </a:lnTo>
                <a:lnTo>
                  <a:pt x="8289251" y="1854200"/>
                </a:lnTo>
                <a:lnTo>
                  <a:pt x="8342553" y="1854200"/>
                </a:lnTo>
                <a:lnTo>
                  <a:pt x="8396272" y="1866900"/>
                </a:lnTo>
                <a:lnTo>
                  <a:pt x="8450365" y="1866900"/>
                </a:lnTo>
                <a:lnTo>
                  <a:pt x="8504783" y="1879600"/>
                </a:lnTo>
                <a:lnTo>
                  <a:pt x="8559483" y="1879600"/>
                </a:lnTo>
                <a:lnTo>
                  <a:pt x="8614419" y="1892300"/>
                </a:lnTo>
                <a:lnTo>
                  <a:pt x="10020381" y="1892300"/>
                </a:lnTo>
                <a:lnTo>
                  <a:pt x="10105392" y="1866900"/>
                </a:lnTo>
                <a:lnTo>
                  <a:pt x="10185881" y="1841500"/>
                </a:lnTo>
                <a:lnTo>
                  <a:pt x="10224317" y="1828800"/>
                </a:lnTo>
                <a:lnTo>
                  <a:pt x="10261485" y="1816100"/>
                </a:lnTo>
                <a:lnTo>
                  <a:pt x="10331840" y="1790700"/>
                </a:lnTo>
                <a:lnTo>
                  <a:pt x="10396580" y="1752600"/>
                </a:lnTo>
                <a:lnTo>
                  <a:pt x="10426731" y="1739900"/>
                </a:lnTo>
                <a:lnTo>
                  <a:pt x="10455342" y="1714500"/>
                </a:lnTo>
                <a:lnTo>
                  <a:pt x="10482368" y="1689100"/>
                </a:lnTo>
                <a:lnTo>
                  <a:pt x="10507762" y="1676400"/>
                </a:lnTo>
                <a:lnTo>
                  <a:pt x="10531480" y="1651000"/>
                </a:lnTo>
                <a:lnTo>
                  <a:pt x="10553475" y="1625600"/>
                </a:lnTo>
                <a:lnTo>
                  <a:pt x="10573703" y="1600200"/>
                </a:lnTo>
                <a:lnTo>
                  <a:pt x="10592117" y="1562100"/>
                </a:lnTo>
                <a:lnTo>
                  <a:pt x="10608673" y="1536700"/>
                </a:lnTo>
                <a:lnTo>
                  <a:pt x="10597439" y="1524000"/>
                </a:lnTo>
                <a:lnTo>
                  <a:pt x="10572239" y="1473200"/>
                </a:lnTo>
                <a:lnTo>
                  <a:pt x="10545825" y="1422400"/>
                </a:lnTo>
                <a:lnTo>
                  <a:pt x="10530949" y="1371600"/>
                </a:lnTo>
                <a:lnTo>
                  <a:pt x="10525327" y="1320800"/>
                </a:lnTo>
                <a:lnTo>
                  <a:pt x="10521139" y="1270000"/>
                </a:lnTo>
                <a:lnTo>
                  <a:pt x="10517966" y="1206500"/>
                </a:lnTo>
                <a:lnTo>
                  <a:pt x="10515390" y="1155700"/>
                </a:lnTo>
                <a:lnTo>
                  <a:pt x="10512994" y="1104900"/>
                </a:lnTo>
                <a:lnTo>
                  <a:pt x="10510361" y="1054100"/>
                </a:lnTo>
                <a:lnTo>
                  <a:pt x="10507073" y="1003300"/>
                </a:lnTo>
                <a:lnTo>
                  <a:pt x="10519282" y="952500"/>
                </a:lnTo>
                <a:lnTo>
                  <a:pt x="10529186" y="901700"/>
                </a:lnTo>
                <a:lnTo>
                  <a:pt x="10537271" y="850900"/>
                </a:lnTo>
                <a:lnTo>
                  <a:pt x="10544025" y="812800"/>
                </a:lnTo>
                <a:lnTo>
                  <a:pt x="10549936" y="762000"/>
                </a:lnTo>
                <a:lnTo>
                  <a:pt x="10555491" y="711200"/>
                </a:lnTo>
                <a:lnTo>
                  <a:pt x="10561179" y="660400"/>
                </a:lnTo>
                <a:lnTo>
                  <a:pt x="10567487" y="609600"/>
                </a:lnTo>
                <a:lnTo>
                  <a:pt x="10574902" y="571500"/>
                </a:lnTo>
                <a:lnTo>
                  <a:pt x="10583913" y="520700"/>
                </a:lnTo>
                <a:lnTo>
                  <a:pt x="10595008" y="469900"/>
                </a:lnTo>
                <a:lnTo>
                  <a:pt x="10608673" y="419100"/>
                </a:lnTo>
                <a:lnTo>
                  <a:pt x="10631990" y="393700"/>
                </a:lnTo>
                <a:lnTo>
                  <a:pt x="10651996" y="355600"/>
                </a:lnTo>
                <a:lnTo>
                  <a:pt x="10668770" y="330200"/>
                </a:lnTo>
                <a:lnTo>
                  <a:pt x="10682390" y="304800"/>
                </a:lnTo>
                <a:lnTo>
                  <a:pt x="10692937" y="279400"/>
                </a:lnTo>
                <a:lnTo>
                  <a:pt x="10696713" y="266700"/>
                </a:lnTo>
                <a:lnTo>
                  <a:pt x="498457" y="266700"/>
                </a:lnTo>
                <a:lnTo>
                  <a:pt x="342755" y="76200"/>
                </a:lnTo>
                <a:lnTo>
                  <a:pt x="569704" y="76200"/>
                </a:lnTo>
                <a:lnTo>
                  <a:pt x="569737" y="63500"/>
                </a:lnTo>
                <a:lnTo>
                  <a:pt x="563496" y="50800"/>
                </a:lnTo>
                <a:lnTo>
                  <a:pt x="494139" y="50800"/>
                </a:lnTo>
                <a:lnTo>
                  <a:pt x="444564" y="38100"/>
                </a:lnTo>
                <a:lnTo>
                  <a:pt x="391969" y="25400"/>
                </a:lnTo>
                <a:lnTo>
                  <a:pt x="337811" y="25400"/>
                </a:lnTo>
                <a:lnTo>
                  <a:pt x="230645" y="0"/>
                </a:lnTo>
                <a:close/>
              </a:path>
              <a:path w="10707370" h="1930400">
                <a:moveTo>
                  <a:pt x="6699226" y="1765300"/>
                </a:moveTo>
                <a:lnTo>
                  <a:pt x="5199764" y="1765300"/>
                </a:lnTo>
                <a:lnTo>
                  <a:pt x="5591309" y="1778000"/>
                </a:lnTo>
                <a:lnTo>
                  <a:pt x="6651698" y="1778000"/>
                </a:lnTo>
                <a:lnTo>
                  <a:pt x="6699226" y="1765300"/>
                </a:lnTo>
                <a:close/>
              </a:path>
              <a:path w="10707370" h="1930400">
                <a:moveTo>
                  <a:pt x="7147152" y="1752600"/>
                </a:moveTo>
                <a:lnTo>
                  <a:pt x="4817729" y="1752600"/>
                </a:lnTo>
                <a:lnTo>
                  <a:pt x="4867461" y="1765300"/>
                </a:lnTo>
                <a:lnTo>
                  <a:pt x="7095019" y="1765300"/>
                </a:lnTo>
                <a:lnTo>
                  <a:pt x="7147152" y="1752600"/>
                </a:lnTo>
                <a:close/>
              </a:path>
              <a:path w="10707370" h="1930400">
                <a:moveTo>
                  <a:pt x="1356254" y="76200"/>
                </a:moveTo>
                <a:lnTo>
                  <a:pt x="569704" y="76200"/>
                </a:lnTo>
                <a:lnTo>
                  <a:pt x="498457" y="266700"/>
                </a:lnTo>
                <a:lnTo>
                  <a:pt x="10696713" y="266700"/>
                </a:lnTo>
                <a:lnTo>
                  <a:pt x="10700490" y="254000"/>
                </a:lnTo>
                <a:lnTo>
                  <a:pt x="10705128" y="228600"/>
                </a:lnTo>
                <a:lnTo>
                  <a:pt x="10706931" y="215900"/>
                </a:lnTo>
                <a:lnTo>
                  <a:pt x="10705979" y="190500"/>
                </a:lnTo>
                <a:lnTo>
                  <a:pt x="10702350" y="177800"/>
                </a:lnTo>
                <a:lnTo>
                  <a:pt x="10696126" y="152400"/>
                </a:lnTo>
                <a:lnTo>
                  <a:pt x="10687384" y="139700"/>
                </a:lnTo>
                <a:lnTo>
                  <a:pt x="10676205" y="127000"/>
                </a:lnTo>
                <a:lnTo>
                  <a:pt x="10662668" y="114300"/>
                </a:lnTo>
                <a:lnTo>
                  <a:pt x="10646853" y="101600"/>
                </a:lnTo>
                <a:lnTo>
                  <a:pt x="9058765" y="101600"/>
                </a:lnTo>
                <a:lnTo>
                  <a:pt x="8754714" y="88900"/>
                </a:lnTo>
                <a:lnTo>
                  <a:pt x="5106152" y="88900"/>
                </a:lnTo>
                <a:lnTo>
                  <a:pt x="1356254" y="76200"/>
                </a:lnTo>
                <a:close/>
              </a:path>
              <a:path w="10707370" h="1930400">
                <a:moveTo>
                  <a:pt x="10628838" y="88900"/>
                </a:moveTo>
                <a:lnTo>
                  <a:pt x="9186642" y="88900"/>
                </a:lnTo>
                <a:lnTo>
                  <a:pt x="9143167" y="101600"/>
                </a:lnTo>
                <a:lnTo>
                  <a:pt x="10646853" y="101600"/>
                </a:lnTo>
                <a:lnTo>
                  <a:pt x="10628838" y="88900"/>
                </a:lnTo>
                <a:close/>
              </a:path>
              <a:path w="10707370" h="1930400">
                <a:moveTo>
                  <a:pt x="10508567" y="50800"/>
                </a:moveTo>
                <a:lnTo>
                  <a:pt x="9790498" y="50800"/>
                </a:lnTo>
                <a:lnTo>
                  <a:pt x="9743565" y="63500"/>
                </a:lnTo>
                <a:lnTo>
                  <a:pt x="9601816" y="76200"/>
                </a:lnTo>
                <a:lnTo>
                  <a:pt x="9460315" y="76200"/>
                </a:lnTo>
                <a:lnTo>
                  <a:pt x="9413574" y="88900"/>
                </a:lnTo>
                <a:lnTo>
                  <a:pt x="10608705" y="88900"/>
                </a:lnTo>
                <a:lnTo>
                  <a:pt x="10586531" y="76200"/>
                </a:lnTo>
                <a:lnTo>
                  <a:pt x="10562397" y="63500"/>
                </a:lnTo>
                <a:lnTo>
                  <a:pt x="10536383" y="63500"/>
                </a:lnTo>
                <a:lnTo>
                  <a:pt x="10508567" y="50800"/>
                </a:lnTo>
                <a:close/>
              </a:path>
              <a:path w="10707370" h="1930400">
                <a:moveTo>
                  <a:pt x="10415106" y="38100"/>
                </a:moveTo>
                <a:lnTo>
                  <a:pt x="9974532" y="38100"/>
                </a:lnTo>
                <a:lnTo>
                  <a:pt x="9929237" y="50800"/>
                </a:lnTo>
                <a:lnTo>
                  <a:pt x="10447849" y="50800"/>
                </a:lnTo>
                <a:lnTo>
                  <a:pt x="10415106" y="3810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5403" y="1887111"/>
            <a:ext cx="10707370" cy="1930400"/>
          </a:xfrm>
          <a:custGeom>
            <a:avLst/>
            <a:gdLst/>
            <a:ahLst/>
            <a:cxnLst/>
            <a:rect l="l" t="t" r="r" b="b"/>
            <a:pathLst>
              <a:path w="10707370" h="1930400">
                <a:moveTo>
                  <a:pt x="9790464" y="1917699"/>
                </a:moveTo>
                <a:lnTo>
                  <a:pt x="9001741" y="1917699"/>
                </a:lnTo>
                <a:lnTo>
                  <a:pt x="9056923" y="1930399"/>
                </a:lnTo>
                <a:lnTo>
                  <a:pt x="9741864" y="1930399"/>
                </a:lnTo>
                <a:lnTo>
                  <a:pt x="9790464" y="1917699"/>
                </a:lnTo>
                <a:close/>
              </a:path>
              <a:path w="10707370" h="1930400">
                <a:moveTo>
                  <a:pt x="9885184" y="1904999"/>
                </a:moveTo>
                <a:lnTo>
                  <a:pt x="8835607" y="1904999"/>
                </a:lnTo>
                <a:lnTo>
                  <a:pt x="8891038" y="1917699"/>
                </a:lnTo>
                <a:lnTo>
                  <a:pt x="9838252" y="1917699"/>
                </a:lnTo>
                <a:lnTo>
                  <a:pt x="9885184" y="1904999"/>
                </a:lnTo>
                <a:close/>
              </a:path>
              <a:path w="10707370" h="1930400">
                <a:moveTo>
                  <a:pt x="9976294" y="1892299"/>
                </a:moveTo>
                <a:lnTo>
                  <a:pt x="8669545" y="1892299"/>
                </a:lnTo>
                <a:lnTo>
                  <a:pt x="8724815" y="1904999"/>
                </a:lnTo>
                <a:lnTo>
                  <a:pt x="9931213" y="1904999"/>
                </a:lnTo>
                <a:lnTo>
                  <a:pt x="9976294" y="1892299"/>
                </a:lnTo>
                <a:close/>
              </a:path>
              <a:path w="10707370" h="1930400">
                <a:moveTo>
                  <a:pt x="230640" y="0"/>
                </a:moveTo>
                <a:lnTo>
                  <a:pt x="134732" y="0"/>
                </a:lnTo>
                <a:lnTo>
                  <a:pt x="94643" y="12700"/>
                </a:lnTo>
                <a:lnTo>
                  <a:pt x="30255" y="63500"/>
                </a:lnTo>
                <a:lnTo>
                  <a:pt x="10896" y="101600"/>
                </a:lnTo>
                <a:lnTo>
                  <a:pt x="1524" y="139700"/>
                </a:lnTo>
                <a:lnTo>
                  <a:pt x="0" y="177800"/>
                </a:lnTo>
                <a:lnTo>
                  <a:pt x="4182" y="228600"/>
                </a:lnTo>
                <a:lnTo>
                  <a:pt x="11932" y="266700"/>
                </a:lnTo>
                <a:lnTo>
                  <a:pt x="21108" y="317500"/>
                </a:lnTo>
                <a:lnTo>
                  <a:pt x="29571" y="355600"/>
                </a:lnTo>
                <a:lnTo>
                  <a:pt x="35180" y="393700"/>
                </a:lnTo>
                <a:lnTo>
                  <a:pt x="35796" y="444500"/>
                </a:lnTo>
                <a:lnTo>
                  <a:pt x="63379" y="482600"/>
                </a:lnTo>
                <a:lnTo>
                  <a:pt x="86293" y="520700"/>
                </a:lnTo>
                <a:lnTo>
                  <a:pt x="108171" y="558800"/>
                </a:lnTo>
                <a:lnTo>
                  <a:pt x="132643" y="596900"/>
                </a:lnTo>
                <a:lnTo>
                  <a:pt x="163342" y="635000"/>
                </a:lnTo>
                <a:lnTo>
                  <a:pt x="189248" y="660400"/>
                </a:lnTo>
                <a:lnTo>
                  <a:pt x="218195" y="685800"/>
                </a:lnTo>
                <a:lnTo>
                  <a:pt x="245114" y="711200"/>
                </a:lnTo>
                <a:lnTo>
                  <a:pt x="264942" y="736600"/>
                </a:lnTo>
                <a:lnTo>
                  <a:pt x="265449" y="749300"/>
                </a:lnTo>
                <a:lnTo>
                  <a:pt x="257645" y="762000"/>
                </a:lnTo>
                <a:lnTo>
                  <a:pt x="247004" y="774700"/>
                </a:lnTo>
                <a:lnTo>
                  <a:pt x="238996" y="787400"/>
                </a:lnTo>
                <a:lnTo>
                  <a:pt x="232848" y="800100"/>
                </a:lnTo>
                <a:lnTo>
                  <a:pt x="227108" y="812800"/>
                </a:lnTo>
                <a:lnTo>
                  <a:pt x="221368" y="838200"/>
                </a:lnTo>
                <a:lnTo>
                  <a:pt x="215221" y="850900"/>
                </a:lnTo>
                <a:lnTo>
                  <a:pt x="195158" y="876300"/>
                </a:lnTo>
                <a:lnTo>
                  <a:pt x="179552" y="914400"/>
                </a:lnTo>
                <a:lnTo>
                  <a:pt x="162323" y="952500"/>
                </a:lnTo>
                <a:lnTo>
                  <a:pt x="137396" y="977900"/>
                </a:lnTo>
                <a:lnTo>
                  <a:pt x="118581" y="990600"/>
                </a:lnTo>
                <a:lnTo>
                  <a:pt x="93892" y="990600"/>
                </a:lnTo>
                <a:lnTo>
                  <a:pt x="72041" y="1003300"/>
                </a:lnTo>
                <a:lnTo>
                  <a:pt x="55068" y="1066800"/>
                </a:lnTo>
                <a:lnTo>
                  <a:pt x="46010" y="1155700"/>
                </a:lnTo>
                <a:lnTo>
                  <a:pt x="43234" y="1206500"/>
                </a:lnTo>
                <a:lnTo>
                  <a:pt x="41368" y="1257300"/>
                </a:lnTo>
                <a:lnTo>
                  <a:pt x="40217" y="1308100"/>
                </a:lnTo>
                <a:lnTo>
                  <a:pt x="39585" y="1358900"/>
                </a:lnTo>
                <a:lnTo>
                  <a:pt x="39279" y="1409700"/>
                </a:lnTo>
                <a:lnTo>
                  <a:pt x="39102" y="1460500"/>
                </a:lnTo>
                <a:lnTo>
                  <a:pt x="38860" y="1511300"/>
                </a:lnTo>
                <a:lnTo>
                  <a:pt x="38358" y="1549400"/>
                </a:lnTo>
                <a:lnTo>
                  <a:pt x="37402" y="1600200"/>
                </a:lnTo>
                <a:lnTo>
                  <a:pt x="35796" y="1651000"/>
                </a:lnTo>
                <a:lnTo>
                  <a:pt x="792969" y="1651000"/>
                </a:lnTo>
                <a:lnTo>
                  <a:pt x="1853041" y="1663700"/>
                </a:lnTo>
                <a:lnTo>
                  <a:pt x="3771247" y="1663700"/>
                </a:lnTo>
                <a:lnTo>
                  <a:pt x="3820822" y="1676400"/>
                </a:lnTo>
                <a:lnTo>
                  <a:pt x="4019646" y="1676400"/>
                </a:lnTo>
                <a:lnTo>
                  <a:pt x="4069458" y="1689100"/>
                </a:lnTo>
                <a:lnTo>
                  <a:pt x="4169174" y="1689100"/>
                </a:lnTo>
                <a:lnTo>
                  <a:pt x="4219068" y="1701800"/>
                </a:lnTo>
                <a:lnTo>
                  <a:pt x="4318903" y="1701800"/>
                </a:lnTo>
                <a:lnTo>
                  <a:pt x="4368834" y="1714500"/>
                </a:lnTo>
                <a:lnTo>
                  <a:pt x="4418767" y="1714500"/>
                </a:lnTo>
                <a:lnTo>
                  <a:pt x="4518622" y="1727199"/>
                </a:lnTo>
                <a:lnTo>
                  <a:pt x="4568533" y="1727199"/>
                </a:lnTo>
                <a:lnTo>
                  <a:pt x="4618427" y="1739899"/>
                </a:lnTo>
                <a:lnTo>
                  <a:pt x="4668299" y="1739899"/>
                </a:lnTo>
                <a:lnTo>
                  <a:pt x="4718143" y="1752599"/>
                </a:lnTo>
                <a:lnTo>
                  <a:pt x="7416444" y="1752599"/>
                </a:lnTo>
                <a:lnTo>
                  <a:pt x="7453158" y="1765299"/>
                </a:lnTo>
                <a:lnTo>
                  <a:pt x="7570813" y="1765299"/>
                </a:lnTo>
                <a:lnTo>
                  <a:pt x="7612385" y="1777999"/>
                </a:lnTo>
                <a:lnTo>
                  <a:pt x="7698785" y="1777999"/>
                </a:lnTo>
                <a:lnTo>
                  <a:pt x="7743523" y="1790699"/>
                </a:lnTo>
                <a:lnTo>
                  <a:pt x="7789224" y="1790699"/>
                </a:lnTo>
                <a:lnTo>
                  <a:pt x="7835844" y="1803399"/>
                </a:lnTo>
                <a:lnTo>
                  <a:pt x="7883337" y="1803399"/>
                </a:lnTo>
                <a:lnTo>
                  <a:pt x="7931658" y="1816099"/>
                </a:lnTo>
                <a:lnTo>
                  <a:pt x="7980761" y="1816099"/>
                </a:lnTo>
                <a:lnTo>
                  <a:pt x="8132306" y="1828799"/>
                </a:lnTo>
                <a:lnTo>
                  <a:pt x="8184082" y="1841499"/>
                </a:lnTo>
                <a:lnTo>
                  <a:pt x="8236412" y="1841499"/>
                </a:lnTo>
                <a:lnTo>
                  <a:pt x="8289251" y="1854199"/>
                </a:lnTo>
                <a:lnTo>
                  <a:pt x="8342553" y="1854199"/>
                </a:lnTo>
                <a:lnTo>
                  <a:pt x="8396272" y="1866899"/>
                </a:lnTo>
                <a:lnTo>
                  <a:pt x="8450365" y="1866899"/>
                </a:lnTo>
                <a:lnTo>
                  <a:pt x="8504783" y="1879599"/>
                </a:lnTo>
                <a:lnTo>
                  <a:pt x="8559483" y="1879599"/>
                </a:lnTo>
                <a:lnTo>
                  <a:pt x="8614419" y="1892299"/>
                </a:lnTo>
                <a:lnTo>
                  <a:pt x="10020381" y="1892299"/>
                </a:lnTo>
                <a:lnTo>
                  <a:pt x="10105392" y="1866899"/>
                </a:lnTo>
                <a:lnTo>
                  <a:pt x="10185881" y="1841499"/>
                </a:lnTo>
                <a:lnTo>
                  <a:pt x="10224317" y="1828799"/>
                </a:lnTo>
                <a:lnTo>
                  <a:pt x="10261485" y="1816099"/>
                </a:lnTo>
                <a:lnTo>
                  <a:pt x="10331840" y="1790699"/>
                </a:lnTo>
                <a:lnTo>
                  <a:pt x="10396580" y="1752599"/>
                </a:lnTo>
                <a:lnTo>
                  <a:pt x="10426731" y="1739899"/>
                </a:lnTo>
                <a:lnTo>
                  <a:pt x="10455342" y="1714500"/>
                </a:lnTo>
                <a:lnTo>
                  <a:pt x="10482368" y="1689100"/>
                </a:lnTo>
                <a:lnTo>
                  <a:pt x="10507762" y="1676400"/>
                </a:lnTo>
                <a:lnTo>
                  <a:pt x="10531480" y="1651000"/>
                </a:lnTo>
                <a:lnTo>
                  <a:pt x="10553475" y="1625600"/>
                </a:lnTo>
                <a:lnTo>
                  <a:pt x="10573703" y="1600200"/>
                </a:lnTo>
                <a:lnTo>
                  <a:pt x="10592117" y="1562100"/>
                </a:lnTo>
                <a:lnTo>
                  <a:pt x="10608673" y="1536700"/>
                </a:lnTo>
                <a:lnTo>
                  <a:pt x="10597439" y="1524000"/>
                </a:lnTo>
                <a:lnTo>
                  <a:pt x="10572239" y="1473200"/>
                </a:lnTo>
                <a:lnTo>
                  <a:pt x="10545825" y="1422400"/>
                </a:lnTo>
                <a:lnTo>
                  <a:pt x="10530949" y="1371600"/>
                </a:lnTo>
                <a:lnTo>
                  <a:pt x="10525327" y="1320800"/>
                </a:lnTo>
                <a:lnTo>
                  <a:pt x="10521139" y="1270000"/>
                </a:lnTo>
                <a:lnTo>
                  <a:pt x="10517966" y="1206500"/>
                </a:lnTo>
                <a:lnTo>
                  <a:pt x="10515390" y="1155700"/>
                </a:lnTo>
                <a:lnTo>
                  <a:pt x="10512994" y="1104900"/>
                </a:lnTo>
                <a:lnTo>
                  <a:pt x="10510361" y="1054100"/>
                </a:lnTo>
                <a:lnTo>
                  <a:pt x="10507073" y="1003300"/>
                </a:lnTo>
                <a:lnTo>
                  <a:pt x="10519282" y="952500"/>
                </a:lnTo>
                <a:lnTo>
                  <a:pt x="10529186" y="901700"/>
                </a:lnTo>
                <a:lnTo>
                  <a:pt x="10537271" y="850900"/>
                </a:lnTo>
                <a:lnTo>
                  <a:pt x="10544025" y="812800"/>
                </a:lnTo>
                <a:lnTo>
                  <a:pt x="10549936" y="762000"/>
                </a:lnTo>
                <a:lnTo>
                  <a:pt x="10555491" y="711200"/>
                </a:lnTo>
                <a:lnTo>
                  <a:pt x="10561179" y="660400"/>
                </a:lnTo>
                <a:lnTo>
                  <a:pt x="10567487" y="609600"/>
                </a:lnTo>
                <a:lnTo>
                  <a:pt x="10574902" y="571500"/>
                </a:lnTo>
                <a:lnTo>
                  <a:pt x="10583913" y="520700"/>
                </a:lnTo>
                <a:lnTo>
                  <a:pt x="10595008" y="469900"/>
                </a:lnTo>
                <a:lnTo>
                  <a:pt x="10608673" y="419100"/>
                </a:lnTo>
                <a:lnTo>
                  <a:pt x="10631990" y="393700"/>
                </a:lnTo>
                <a:lnTo>
                  <a:pt x="10651996" y="355600"/>
                </a:lnTo>
                <a:lnTo>
                  <a:pt x="10668770" y="330200"/>
                </a:lnTo>
                <a:lnTo>
                  <a:pt x="10682390" y="304800"/>
                </a:lnTo>
                <a:lnTo>
                  <a:pt x="10692937" y="279400"/>
                </a:lnTo>
                <a:lnTo>
                  <a:pt x="10696713" y="266700"/>
                </a:lnTo>
                <a:lnTo>
                  <a:pt x="498406" y="266700"/>
                </a:lnTo>
                <a:lnTo>
                  <a:pt x="342755" y="76200"/>
                </a:lnTo>
                <a:lnTo>
                  <a:pt x="569742" y="76200"/>
                </a:lnTo>
                <a:lnTo>
                  <a:pt x="569776" y="63500"/>
                </a:lnTo>
                <a:lnTo>
                  <a:pt x="563527" y="50800"/>
                </a:lnTo>
                <a:lnTo>
                  <a:pt x="494075" y="50800"/>
                </a:lnTo>
                <a:lnTo>
                  <a:pt x="444519" y="38100"/>
                </a:lnTo>
                <a:lnTo>
                  <a:pt x="391939" y="25400"/>
                </a:lnTo>
                <a:lnTo>
                  <a:pt x="337793" y="25400"/>
                </a:lnTo>
                <a:lnTo>
                  <a:pt x="230640" y="0"/>
                </a:lnTo>
                <a:close/>
              </a:path>
              <a:path w="10707370" h="1930400">
                <a:moveTo>
                  <a:pt x="6699226" y="1765299"/>
                </a:moveTo>
                <a:lnTo>
                  <a:pt x="5199764" y="1765299"/>
                </a:lnTo>
                <a:lnTo>
                  <a:pt x="5591309" y="1777999"/>
                </a:lnTo>
                <a:lnTo>
                  <a:pt x="6651698" y="1777999"/>
                </a:lnTo>
                <a:lnTo>
                  <a:pt x="6699226" y="1765299"/>
                </a:lnTo>
                <a:close/>
              </a:path>
              <a:path w="10707370" h="1930400">
                <a:moveTo>
                  <a:pt x="7147152" y="1752599"/>
                </a:moveTo>
                <a:lnTo>
                  <a:pt x="4817729" y="1752599"/>
                </a:lnTo>
                <a:lnTo>
                  <a:pt x="4867461" y="1765299"/>
                </a:lnTo>
                <a:lnTo>
                  <a:pt x="7095019" y="1765299"/>
                </a:lnTo>
                <a:lnTo>
                  <a:pt x="7147152" y="1752599"/>
                </a:lnTo>
                <a:close/>
              </a:path>
              <a:path w="10707370" h="1930400">
                <a:moveTo>
                  <a:pt x="1356254" y="76200"/>
                </a:moveTo>
                <a:lnTo>
                  <a:pt x="569742" y="76200"/>
                </a:lnTo>
                <a:lnTo>
                  <a:pt x="498406" y="266700"/>
                </a:lnTo>
                <a:lnTo>
                  <a:pt x="10696713" y="266700"/>
                </a:lnTo>
                <a:lnTo>
                  <a:pt x="10700490" y="254000"/>
                </a:lnTo>
                <a:lnTo>
                  <a:pt x="10705128" y="228600"/>
                </a:lnTo>
                <a:lnTo>
                  <a:pt x="10706931" y="215900"/>
                </a:lnTo>
                <a:lnTo>
                  <a:pt x="10705979" y="190500"/>
                </a:lnTo>
                <a:lnTo>
                  <a:pt x="10702350" y="177800"/>
                </a:lnTo>
                <a:lnTo>
                  <a:pt x="10696126" y="152400"/>
                </a:lnTo>
                <a:lnTo>
                  <a:pt x="10687384" y="139700"/>
                </a:lnTo>
                <a:lnTo>
                  <a:pt x="10676205" y="127000"/>
                </a:lnTo>
                <a:lnTo>
                  <a:pt x="10662668" y="114300"/>
                </a:lnTo>
                <a:lnTo>
                  <a:pt x="10646853" y="101600"/>
                </a:lnTo>
                <a:lnTo>
                  <a:pt x="9058765" y="101600"/>
                </a:lnTo>
                <a:lnTo>
                  <a:pt x="8754714" y="88900"/>
                </a:lnTo>
                <a:lnTo>
                  <a:pt x="5106152" y="88900"/>
                </a:lnTo>
                <a:lnTo>
                  <a:pt x="1356254" y="76200"/>
                </a:lnTo>
                <a:close/>
              </a:path>
              <a:path w="10707370" h="1930400">
                <a:moveTo>
                  <a:pt x="10628838" y="88900"/>
                </a:moveTo>
                <a:lnTo>
                  <a:pt x="9186642" y="88900"/>
                </a:lnTo>
                <a:lnTo>
                  <a:pt x="9143167" y="101600"/>
                </a:lnTo>
                <a:lnTo>
                  <a:pt x="10646853" y="101600"/>
                </a:lnTo>
                <a:lnTo>
                  <a:pt x="10628838" y="88900"/>
                </a:lnTo>
                <a:close/>
              </a:path>
              <a:path w="10707370" h="1930400">
                <a:moveTo>
                  <a:pt x="10508567" y="50800"/>
                </a:moveTo>
                <a:lnTo>
                  <a:pt x="9790498" y="50800"/>
                </a:lnTo>
                <a:lnTo>
                  <a:pt x="9743565" y="63500"/>
                </a:lnTo>
                <a:lnTo>
                  <a:pt x="9601816" y="76200"/>
                </a:lnTo>
                <a:lnTo>
                  <a:pt x="9460315" y="76200"/>
                </a:lnTo>
                <a:lnTo>
                  <a:pt x="9413574" y="88900"/>
                </a:lnTo>
                <a:lnTo>
                  <a:pt x="10608705" y="88900"/>
                </a:lnTo>
                <a:lnTo>
                  <a:pt x="10586531" y="76200"/>
                </a:lnTo>
                <a:lnTo>
                  <a:pt x="10562397" y="63500"/>
                </a:lnTo>
                <a:lnTo>
                  <a:pt x="10536383" y="63500"/>
                </a:lnTo>
                <a:lnTo>
                  <a:pt x="10508567" y="50800"/>
                </a:lnTo>
                <a:close/>
              </a:path>
              <a:path w="10707370" h="1930400">
                <a:moveTo>
                  <a:pt x="10415106" y="38100"/>
                </a:moveTo>
                <a:lnTo>
                  <a:pt x="9974532" y="38100"/>
                </a:lnTo>
                <a:lnTo>
                  <a:pt x="9929237" y="50800"/>
                </a:lnTo>
                <a:lnTo>
                  <a:pt x="10447849" y="50800"/>
                </a:lnTo>
                <a:lnTo>
                  <a:pt x="10415106" y="38100"/>
                </a:lnTo>
                <a:close/>
              </a:path>
            </a:pathLst>
          </a:custGeom>
          <a:solidFill>
            <a:srgbClr val="E0E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58439" y="4582667"/>
          <a:ext cx="5287645" cy="40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1600200"/>
                <a:gridCol w="457200"/>
              </a:tblGrid>
              <a:tr h="381000">
                <a:tc>
                  <a:txBody>
                    <a:bodyPr/>
                    <a:lstStyle/>
                    <a:p>
                      <a:pPr marL="182880">
                        <a:lnSpc>
                          <a:spcPts val="2690"/>
                        </a:lnSpc>
                      </a:pPr>
                      <a:r>
                        <a:rPr dirty="0" sz="2800" b="1">
                          <a:solidFill>
                            <a:srgbClr val="00FF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840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725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840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690"/>
                        </a:lnSpc>
                      </a:pPr>
                      <a:r>
                        <a:rPr dirty="0" sz="2800" b="1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37613" y="3920490"/>
            <a:ext cx="2690495" cy="639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85" b="1">
                <a:solidFill>
                  <a:srgbClr val="FF3300"/>
                </a:solidFill>
                <a:latin typeface="Trebuchet MS"/>
                <a:cs typeface="Trebuchet MS"/>
              </a:rPr>
              <a:t>QUEUE[0..MAXSIZE-1]</a:t>
            </a:r>
            <a:endParaRPr sz="2400">
              <a:latin typeface="Trebuchet MS"/>
              <a:cs typeface="Trebuchet MS"/>
            </a:endParaRPr>
          </a:p>
          <a:p>
            <a:pPr marL="611505">
              <a:lnSpc>
                <a:spcPct val="100000"/>
              </a:lnSpc>
              <a:spcBef>
                <a:spcPts val="30"/>
              </a:spcBef>
              <a:tabLst>
                <a:tab pos="1025525" algn="l"/>
                <a:tab pos="1485265" algn="l"/>
                <a:tab pos="1899285" algn="l"/>
              </a:tabLst>
            </a:pPr>
            <a:r>
              <a:rPr dirty="0" sz="1600" spc="-210" b="1">
                <a:latin typeface="Trebuchet MS"/>
                <a:cs typeface="Trebuchet MS"/>
              </a:rPr>
              <a:t>0	1	2	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8721" y="4290822"/>
            <a:ext cx="363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75" b="1">
                <a:latin typeface="Trebuchet MS"/>
                <a:cs typeface="Trebuchet MS"/>
              </a:rPr>
              <a:t>M</a:t>
            </a:r>
            <a:r>
              <a:rPr dirty="0" sz="1600" spc="5" b="1">
                <a:latin typeface="宋体"/>
                <a:cs typeface="宋体"/>
              </a:rPr>
              <a:t>-</a:t>
            </a:r>
            <a:r>
              <a:rPr dirty="0" sz="1600" spc="-210" b="1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8500" y="129540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0" y="609600"/>
                </a:moveTo>
                <a:lnTo>
                  <a:pt x="2667000" y="609600"/>
                </a:lnTo>
                <a:lnTo>
                  <a:pt x="2667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" y="1219200"/>
            <a:ext cx="2667000" cy="609600"/>
          </a:xfrm>
          <a:custGeom>
            <a:avLst/>
            <a:gdLst/>
            <a:ahLst/>
            <a:cxnLst/>
            <a:rect l="l" t="t" r="r" b="b"/>
            <a:pathLst>
              <a:path w="2667000" h="609600">
                <a:moveTo>
                  <a:pt x="0" y="609600"/>
                </a:moveTo>
                <a:lnTo>
                  <a:pt x="2667000" y="609600"/>
                </a:lnTo>
                <a:lnTo>
                  <a:pt x="2667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8500" y="1299717"/>
            <a:ext cx="10292080" cy="198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002C84"/>
                </a:solidFill>
                <a:latin typeface="黑体"/>
                <a:cs typeface="黑体"/>
              </a:rPr>
              <a:t>(一</a:t>
            </a:r>
            <a:r>
              <a:rPr dirty="0" sz="3000" b="1">
                <a:solidFill>
                  <a:srgbClr val="002C84"/>
                </a:solidFill>
                <a:latin typeface="黑体"/>
                <a:cs typeface="黑体"/>
              </a:rPr>
              <a:t>)</a:t>
            </a:r>
            <a:r>
              <a:rPr dirty="0" sz="3000" spc="-5" b="1">
                <a:solidFill>
                  <a:srgbClr val="002C84"/>
                </a:solidFill>
                <a:latin typeface="黑体"/>
                <a:cs typeface="黑体"/>
              </a:rPr>
              <a:t>构造原理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algn="just" marL="316865" marR="5080" indent="691515">
              <a:lnSpc>
                <a:spcPct val="91900"/>
              </a:lnSpc>
              <a:spcBef>
                <a:spcPts val="5"/>
              </a:spcBef>
            </a:pPr>
            <a:r>
              <a:rPr dirty="0" sz="2700" spc="20" b="1">
                <a:solidFill>
                  <a:srgbClr val="002C84"/>
                </a:solidFill>
                <a:latin typeface="Microsoft JhengHei"/>
                <a:cs typeface="Microsoft JhengHei"/>
              </a:rPr>
              <a:t>在实际</a:t>
            </a:r>
            <a:r>
              <a:rPr dirty="0" sz="2700" spc="5" b="1">
                <a:solidFill>
                  <a:srgbClr val="002C84"/>
                </a:solidFill>
                <a:latin typeface="Microsoft JhengHei"/>
                <a:cs typeface="Microsoft JhengHei"/>
              </a:rPr>
              <a:t>程序设计</a:t>
            </a:r>
            <a:r>
              <a:rPr dirty="0" sz="2700" spc="20" b="1">
                <a:solidFill>
                  <a:srgbClr val="002C84"/>
                </a:solidFill>
                <a:latin typeface="Microsoft JhengHei"/>
                <a:cs typeface="Microsoft JhengHei"/>
              </a:rPr>
              <a:t>过</a:t>
            </a:r>
            <a:r>
              <a:rPr dirty="0" sz="2700" spc="5" b="1">
                <a:solidFill>
                  <a:srgbClr val="002C84"/>
                </a:solidFill>
                <a:latin typeface="Microsoft JhengHei"/>
                <a:cs typeface="Microsoft JhengHei"/>
              </a:rPr>
              <a:t>程中，通常借助一个一维数</a:t>
            </a:r>
            <a:r>
              <a:rPr dirty="0" sz="2700" spc="90" b="1">
                <a:solidFill>
                  <a:srgbClr val="002C84"/>
                </a:solidFill>
                <a:latin typeface="Microsoft JhengHei"/>
                <a:cs typeface="Microsoft JhengHei"/>
              </a:rPr>
              <a:t>组</a:t>
            </a:r>
            <a:r>
              <a:rPr dirty="0" sz="2700" spc="-265" b="1">
                <a:solidFill>
                  <a:srgbClr val="FF3300"/>
                </a:solidFill>
                <a:latin typeface="Trebuchet MS"/>
                <a:cs typeface="Trebuchet MS"/>
              </a:rPr>
              <a:t>QUEUE[0.</a:t>
            </a:r>
            <a:r>
              <a:rPr dirty="0" sz="2700" spc="-180" b="1">
                <a:solidFill>
                  <a:srgbClr val="FF3300"/>
                </a:solidFill>
                <a:latin typeface="Trebuchet MS"/>
                <a:cs typeface="Trebuchet MS"/>
              </a:rPr>
              <a:t>.</a:t>
            </a:r>
            <a:r>
              <a:rPr dirty="0" sz="2700" spc="-160" b="1">
                <a:solidFill>
                  <a:srgbClr val="FF3300"/>
                </a:solidFill>
                <a:latin typeface="Trebuchet MS"/>
                <a:cs typeface="Trebuchet MS"/>
              </a:rPr>
              <a:t>M</a:t>
            </a:r>
            <a:r>
              <a:rPr dirty="0" sz="2400" spc="204" b="1">
                <a:solidFill>
                  <a:srgbClr val="FF3300"/>
                </a:solidFill>
                <a:latin typeface="Trebuchet MS"/>
                <a:cs typeface="Trebuchet MS"/>
              </a:rPr>
              <a:t>–</a:t>
            </a:r>
            <a:r>
              <a:rPr dirty="0" sz="2700" spc="-305" b="1">
                <a:solidFill>
                  <a:srgbClr val="FF3300"/>
                </a:solidFill>
                <a:latin typeface="Trebuchet MS"/>
                <a:cs typeface="Trebuchet MS"/>
              </a:rPr>
              <a:t>1] </a:t>
            </a:r>
            <a:r>
              <a:rPr dirty="0" sz="2700" spc="15" b="1">
                <a:solidFill>
                  <a:srgbClr val="002C84"/>
                </a:solidFill>
                <a:latin typeface="Microsoft JhengHei"/>
                <a:cs typeface="Microsoft JhengHei"/>
              </a:rPr>
              <a:t>来描述</a:t>
            </a:r>
            <a:r>
              <a:rPr dirty="0" sz="2700" spc="5" b="1">
                <a:solidFill>
                  <a:srgbClr val="002C84"/>
                </a:solidFill>
                <a:latin typeface="Microsoft JhengHei"/>
                <a:cs typeface="Microsoft JhengHei"/>
              </a:rPr>
              <a:t>队的顺序存储结构</a:t>
            </a:r>
            <a:r>
              <a:rPr dirty="0" sz="2700" spc="15" b="1">
                <a:solidFill>
                  <a:srgbClr val="002C84"/>
                </a:solidFill>
                <a:latin typeface="Microsoft JhengHei"/>
                <a:cs typeface="Microsoft JhengHei"/>
              </a:rPr>
              <a:t>，</a:t>
            </a:r>
            <a:r>
              <a:rPr dirty="0" sz="2700" spc="5" b="1">
                <a:solidFill>
                  <a:srgbClr val="002C84"/>
                </a:solidFill>
                <a:latin typeface="Microsoft JhengHei"/>
                <a:cs typeface="Microsoft JhengHei"/>
              </a:rPr>
              <a:t>同时，设置两个变</a:t>
            </a:r>
            <a:r>
              <a:rPr dirty="0" sz="2700" spc="625" b="1">
                <a:solidFill>
                  <a:srgbClr val="002C84"/>
                </a:solidFill>
                <a:latin typeface="Microsoft JhengHei"/>
                <a:cs typeface="Microsoft JhengHei"/>
              </a:rPr>
              <a:t>量</a:t>
            </a:r>
            <a:r>
              <a:rPr dirty="0" sz="2800" spc="-270" b="1">
                <a:solidFill>
                  <a:srgbClr val="FF3300"/>
                </a:solidFill>
                <a:latin typeface="Trebuchet MS"/>
                <a:cs typeface="Trebuchet MS"/>
              </a:rPr>
              <a:t>front</a:t>
            </a:r>
            <a:r>
              <a:rPr dirty="0" sz="2700" spc="20" b="1">
                <a:solidFill>
                  <a:srgbClr val="002C84"/>
                </a:solidFill>
                <a:latin typeface="Microsoft JhengHei"/>
                <a:cs typeface="Microsoft JhengHei"/>
              </a:rPr>
              <a:t>与</a:t>
            </a:r>
            <a:r>
              <a:rPr dirty="0" sz="2800" spc="-295" b="1">
                <a:solidFill>
                  <a:srgbClr val="FF3300"/>
                </a:solidFill>
                <a:latin typeface="Trebuchet MS"/>
                <a:cs typeface="Trebuchet MS"/>
              </a:rPr>
              <a:t>rear</a:t>
            </a:r>
            <a:r>
              <a:rPr dirty="0" sz="2700" spc="15" b="1">
                <a:solidFill>
                  <a:srgbClr val="002C84"/>
                </a:solidFill>
                <a:latin typeface="Microsoft JhengHei"/>
                <a:cs typeface="Microsoft JhengHei"/>
              </a:rPr>
              <a:t>分</a:t>
            </a:r>
            <a:r>
              <a:rPr dirty="0" sz="2700" spc="5" b="1">
                <a:solidFill>
                  <a:srgbClr val="002C84"/>
                </a:solidFill>
                <a:latin typeface="Microsoft JhengHei"/>
                <a:cs typeface="Microsoft JhengHei"/>
              </a:rPr>
              <a:t>别</a:t>
            </a:r>
            <a:r>
              <a:rPr dirty="0" sz="2700" b="1">
                <a:solidFill>
                  <a:srgbClr val="002C84"/>
                </a:solidFill>
                <a:latin typeface="Microsoft JhengHei"/>
                <a:cs typeface="Microsoft JhengHei"/>
              </a:rPr>
              <a:t>指 </a:t>
            </a:r>
            <a:r>
              <a:rPr dirty="0" sz="2700" spc="10" b="1">
                <a:solidFill>
                  <a:srgbClr val="002C84"/>
                </a:solidFill>
                <a:latin typeface="Microsoft JhengHei"/>
                <a:cs typeface="Microsoft JhengHei"/>
              </a:rPr>
              <a:t>出当前队头元素与队尾元素的位置</a:t>
            </a:r>
            <a:endParaRPr sz="27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8714" y="5239258"/>
            <a:ext cx="109855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280"/>
              </a:lnSpc>
              <a:spcBef>
                <a:spcPts val="100"/>
              </a:spcBef>
            </a:pPr>
            <a:r>
              <a:rPr dirty="0" sz="2100" spc="-204" b="1">
                <a:solidFill>
                  <a:srgbClr val="DC0081"/>
                </a:solidFill>
                <a:latin typeface="Trebuchet MS"/>
                <a:cs typeface="Trebuchet MS"/>
              </a:rPr>
              <a:t>front</a:t>
            </a:r>
            <a:endParaRPr sz="2100">
              <a:latin typeface="Trebuchet MS"/>
              <a:cs typeface="Trebuchet MS"/>
            </a:endParaRPr>
          </a:p>
          <a:p>
            <a:pPr algn="ctr">
              <a:lnSpc>
                <a:spcPts val="2280"/>
              </a:lnSpc>
            </a:pPr>
            <a:r>
              <a:rPr dirty="0" sz="2100" spc="10" b="1">
                <a:solidFill>
                  <a:srgbClr val="DC0081"/>
                </a:solidFill>
                <a:latin typeface="Microsoft JhengHei"/>
                <a:cs typeface="Microsoft JhengHei"/>
              </a:rPr>
              <a:t>队头位置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72485" y="5088890"/>
            <a:ext cx="23495" cy="12700"/>
          </a:xfrm>
          <a:custGeom>
            <a:avLst/>
            <a:gdLst/>
            <a:ahLst/>
            <a:cxnLst/>
            <a:rect l="l" t="t" r="r" b="b"/>
            <a:pathLst>
              <a:path w="23494" h="12700">
                <a:moveTo>
                  <a:pt x="23494" y="0"/>
                </a:moveTo>
                <a:lnTo>
                  <a:pt x="15601" y="0"/>
                </a:lnTo>
                <a:lnTo>
                  <a:pt x="0" y="12700"/>
                </a:lnTo>
                <a:lnTo>
                  <a:pt x="23494" y="12700"/>
                </a:lnTo>
                <a:lnTo>
                  <a:pt x="2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08680" y="5264150"/>
            <a:ext cx="72390" cy="12700"/>
          </a:xfrm>
          <a:custGeom>
            <a:avLst/>
            <a:gdLst/>
            <a:ahLst/>
            <a:cxnLst/>
            <a:rect l="l" t="t" r="r" b="b"/>
            <a:pathLst>
              <a:path w="72389" h="12700">
                <a:moveTo>
                  <a:pt x="0" y="12700"/>
                </a:moveTo>
                <a:lnTo>
                  <a:pt x="72389" y="12700"/>
                </a:lnTo>
                <a:lnTo>
                  <a:pt x="7238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74720" y="5101590"/>
            <a:ext cx="0" cy="162560"/>
          </a:xfrm>
          <a:custGeom>
            <a:avLst/>
            <a:gdLst/>
            <a:ahLst/>
            <a:cxnLst/>
            <a:rect l="l" t="t" r="r" b="b"/>
            <a:pathLst>
              <a:path w="0" h="162560">
                <a:moveTo>
                  <a:pt x="0" y="0"/>
                </a:moveTo>
                <a:lnTo>
                  <a:pt x="0" y="1625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68370" y="5088890"/>
            <a:ext cx="41275" cy="12700"/>
          </a:xfrm>
          <a:custGeom>
            <a:avLst/>
            <a:gdLst/>
            <a:ahLst/>
            <a:cxnLst/>
            <a:rect l="l" t="t" r="r" b="b"/>
            <a:pathLst>
              <a:path w="41275" h="12700">
                <a:moveTo>
                  <a:pt x="0" y="12700"/>
                </a:moveTo>
                <a:lnTo>
                  <a:pt x="41094" y="12700"/>
                </a:lnTo>
                <a:lnTo>
                  <a:pt x="4109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27401" y="5022088"/>
            <a:ext cx="234950" cy="271780"/>
          </a:xfrm>
          <a:custGeom>
            <a:avLst/>
            <a:gdLst/>
            <a:ahLst/>
            <a:cxnLst/>
            <a:rect l="l" t="t" r="r" b="b"/>
            <a:pathLst>
              <a:path w="234950" h="271779">
                <a:moveTo>
                  <a:pt x="68580" y="66801"/>
                </a:moveTo>
                <a:lnTo>
                  <a:pt x="35304" y="66801"/>
                </a:lnTo>
                <a:lnTo>
                  <a:pt x="0" y="95504"/>
                </a:lnTo>
                <a:lnTo>
                  <a:pt x="65278" y="95504"/>
                </a:lnTo>
                <a:lnTo>
                  <a:pt x="65278" y="271272"/>
                </a:lnTo>
                <a:lnTo>
                  <a:pt x="169672" y="271272"/>
                </a:lnTo>
                <a:lnTo>
                  <a:pt x="169672" y="242570"/>
                </a:lnTo>
                <a:lnTo>
                  <a:pt x="68580" y="242570"/>
                </a:lnTo>
                <a:lnTo>
                  <a:pt x="68580" y="66801"/>
                </a:lnTo>
                <a:close/>
              </a:path>
              <a:path w="234950" h="271779">
                <a:moveTo>
                  <a:pt x="117475" y="0"/>
                </a:moveTo>
                <a:lnTo>
                  <a:pt x="106281" y="9100"/>
                </a:lnTo>
                <a:lnTo>
                  <a:pt x="177165" y="66801"/>
                </a:lnTo>
                <a:lnTo>
                  <a:pt x="140969" y="66801"/>
                </a:lnTo>
                <a:lnTo>
                  <a:pt x="140969" y="242570"/>
                </a:lnTo>
                <a:lnTo>
                  <a:pt x="169672" y="242570"/>
                </a:lnTo>
                <a:lnTo>
                  <a:pt x="169672" y="95504"/>
                </a:lnTo>
                <a:lnTo>
                  <a:pt x="234950" y="95504"/>
                </a:lnTo>
                <a:lnTo>
                  <a:pt x="117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9785" y="5029961"/>
            <a:ext cx="144780" cy="23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59785" y="5029961"/>
            <a:ext cx="144780" cy="234950"/>
          </a:xfrm>
          <a:custGeom>
            <a:avLst/>
            <a:gdLst/>
            <a:ahLst/>
            <a:cxnLst/>
            <a:rect l="l" t="t" r="r" b="b"/>
            <a:pathLst>
              <a:path w="144780" h="234950">
                <a:moveTo>
                  <a:pt x="0" y="58927"/>
                </a:moveTo>
                <a:lnTo>
                  <a:pt x="72389" y="0"/>
                </a:lnTo>
                <a:lnTo>
                  <a:pt x="144780" y="58927"/>
                </a:lnTo>
                <a:lnTo>
                  <a:pt x="108584" y="58927"/>
                </a:lnTo>
                <a:lnTo>
                  <a:pt x="108584" y="234696"/>
                </a:lnTo>
                <a:lnTo>
                  <a:pt x="36194" y="234696"/>
                </a:lnTo>
                <a:lnTo>
                  <a:pt x="36194" y="58927"/>
                </a:lnTo>
                <a:lnTo>
                  <a:pt x="0" y="58927"/>
                </a:lnTo>
                <a:close/>
              </a:path>
            </a:pathLst>
          </a:custGeom>
          <a:ln w="32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13301" y="5228335"/>
            <a:ext cx="109982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280"/>
              </a:lnSpc>
              <a:spcBef>
                <a:spcPts val="100"/>
              </a:spcBef>
            </a:pPr>
            <a:r>
              <a:rPr dirty="0" sz="2100" spc="-220" b="1">
                <a:solidFill>
                  <a:srgbClr val="DC0081"/>
                </a:solidFill>
                <a:latin typeface="Trebuchet MS"/>
                <a:cs typeface="Trebuchet MS"/>
              </a:rPr>
              <a:t>rear</a:t>
            </a:r>
            <a:endParaRPr sz="2100">
              <a:latin typeface="Trebuchet MS"/>
              <a:cs typeface="Trebuchet MS"/>
            </a:endParaRPr>
          </a:p>
          <a:p>
            <a:pPr algn="ctr">
              <a:lnSpc>
                <a:spcPts val="2280"/>
              </a:lnSpc>
            </a:pPr>
            <a:r>
              <a:rPr dirty="0" sz="2100" spc="10" b="1">
                <a:solidFill>
                  <a:srgbClr val="DC0081"/>
                </a:solidFill>
                <a:latin typeface="Microsoft JhengHei"/>
                <a:cs typeface="Microsoft JhengHei"/>
              </a:rPr>
              <a:t>队尾位置</a:t>
            </a:r>
            <a:endParaRPr sz="21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45482" y="5082794"/>
            <a:ext cx="23495" cy="12700"/>
          </a:xfrm>
          <a:custGeom>
            <a:avLst/>
            <a:gdLst/>
            <a:ahLst/>
            <a:cxnLst/>
            <a:rect l="l" t="t" r="r" b="b"/>
            <a:pathLst>
              <a:path w="23495" h="12700">
                <a:moveTo>
                  <a:pt x="23494" y="0"/>
                </a:moveTo>
                <a:lnTo>
                  <a:pt x="15601" y="0"/>
                </a:lnTo>
                <a:lnTo>
                  <a:pt x="0" y="12699"/>
                </a:lnTo>
                <a:lnTo>
                  <a:pt x="23494" y="12699"/>
                </a:lnTo>
                <a:lnTo>
                  <a:pt x="23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81677" y="5259070"/>
            <a:ext cx="72390" cy="12700"/>
          </a:xfrm>
          <a:custGeom>
            <a:avLst/>
            <a:gdLst/>
            <a:ahLst/>
            <a:cxnLst/>
            <a:rect l="l" t="t" r="r" b="b"/>
            <a:pathLst>
              <a:path w="72389" h="12700">
                <a:moveTo>
                  <a:pt x="0" y="12699"/>
                </a:moveTo>
                <a:lnTo>
                  <a:pt x="72389" y="12699"/>
                </a:lnTo>
                <a:lnTo>
                  <a:pt x="72389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47716" y="5095240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29">
                <a:moveTo>
                  <a:pt x="0" y="0"/>
                </a:moveTo>
                <a:lnTo>
                  <a:pt x="0" y="1638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41366" y="5082540"/>
            <a:ext cx="41275" cy="12700"/>
          </a:xfrm>
          <a:custGeom>
            <a:avLst/>
            <a:gdLst/>
            <a:ahLst/>
            <a:cxnLst/>
            <a:rect l="l" t="t" r="r" b="b"/>
            <a:pathLst>
              <a:path w="41275" h="12700">
                <a:moveTo>
                  <a:pt x="0" y="12700"/>
                </a:moveTo>
                <a:lnTo>
                  <a:pt x="40782" y="12700"/>
                </a:lnTo>
                <a:lnTo>
                  <a:pt x="4078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00396" y="5015991"/>
            <a:ext cx="234950" cy="271780"/>
          </a:xfrm>
          <a:custGeom>
            <a:avLst/>
            <a:gdLst/>
            <a:ahLst/>
            <a:cxnLst/>
            <a:rect l="l" t="t" r="r" b="b"/>
            <a:pathLst>
              <a:path w="234950" h="271779">
                <a:moveTo>
                  <a:pt x="68579" y="66801"/>
                </a:moveTo>
                <a:lnTo>
                  <a:pt x="35304" y="66801"/>
                </a:lnTo>
                <a:lnTo>
                  <a:pt x="0" y="95503"/>
                </a:lnTo>
                <a:lnTo>
                  <a:pt x="65277" y="95503"/>
                </a:lnTo>
                <a:lnTo>
                  <a:pt x="65277" y="271271"/>
                </a:lnTo>
                <a:lnTo>
                  <a:pt x="169672" y="271271"/>
                </a:lnTo>
                <a:lnTo>
                  <a:pt x="169672" y="242569"/>
                </a:lnTo>
                <a:lnTo>
                  <a:pt x="68579" y="242569"/>
                </a:lnTo>
                <a:lnTo>
                  <a:pt x="68579" y="66801"/>
                </a:lnTo>
                <a:close/>
              </a:path>
              <a:path w="234950" h="271779">
                <a:moveTo>
                  <a:pt x="117475" y="0"/>
                </a:moveTo>
                <a:lnTo>
                  <a:pt x="106281" y="9100"/>
                </a:lnTo>
                <a:lnTo>
                  <a:pt x="177164" y="66801"/>
                </a:lnTo>
                <a:lnTo>
                  <a:pt x="140969" y="66801"/>
                </a:lnTo>
                <a:lnTo>
                  <a:pt x="140969" y="242569"/>
                </a:lnTo>
                <a:lnTo>
                  <a:pt x="169672" y="242569"/>
                </a:lnTo>
                <a:lnTo>
                  <a:pt x="169672" y="95503"/>
                </a:lnTo>
                <a:lnTo>
                  <a:pt x="234950" y="95503"/>
                </a:lnTo>
                <a:lnTo>
                  <a:pt x="117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32782" y="5023865"/>
            <a:ext cx="144779" cy="23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32782" y="5023865"/>
            <a:ext cx="144780" cy="234950"/>
          </a:xfrm>
          <a:custGeom>
            <a:avLst/>
            <a:gdLst/>
            <a:ahLst/>
            <a:cxnLst/>
            <a:rect l="l" t="t" r="r" b="b"/>
            <a:pathLst>
              <a:path w="144779" h="234950">
                <a:moveTo>
                  <a:pt x="0" y="58927"/>
                </a:moveTo>
                <a:lnTo>
                  <a:pt x="72389" y="0"/>
                </a:lnTo>
                <a:lnTo>
                  <a:pt x="144779" y="58927"/>
                </a:lnTo>
                <a:lnTo>
                  <a:pt x="108584" y="58927"/>
                </a:lnTo>
                <a:lnTo>
                  <a:pt x="108584" y="234695"/>
                </a:lnTo>
                <a:lnTo>
                  <a:pt x="36194" y="234695"/>
                </a:lnTo>
                <a:lnTo>
                  <a:pt x="36194" y="58927"/>
                </a:lnTo>
                <a:lnTo>
                  <a:pt x="0" y="58927"/>
                </a:lnTo>
                <a:close/>
              </a:path>
            </a:pathLst>
          </a:custGeom>
          <a:ln w="32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队的顺序存储结构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1242" y="2734817"/>
            <a:ext cx="2832735" cy="63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 b="1">
                <a:solidFill>
                  <a:srgbClr val="FF3300"/>
                </a:solidFill>
                <a:latin typeface="Trebuchet MS"/>
                <a:cs typeface="Trebuchet MS"/>
              </a:rPr>
              <a:t>QUEUE[0..MAXSIZE–1]</a:t>
            </a:r>
            <a:endParaRPr sz="2400">
              <a:latin typeface="Trebuchet MS"/>
              <a:cs typeface="Trebuchet MS"/>
            </a:endParaRPr>
          </a:p>
          <a:p>
            <a:pPr marL="611505">
              <a:lnSpc>
                <a:spcPct val="100000"/>
              </a:lnSpc>
              <a:spcBef>
                <a:spcPts val="20"/>
              </a:spcBef>
              <a:tabLst>
                <a:tab pos="1025525" algn="l"/>
                <a:tab pos="1485265" algn="l"/>
                <a:tab pos="1852295" algn="l"/>
                <a:tab pos="2312670" algn="l"/>
                <a:tab pos="2727325" algn="l"/>
              </a:tabLst>
            </a:pPr>
            <a:r>
              <a:rPr dirty="0" sz="1600" spc="-210" b="1">
                <a:latin typeface="Trebuchet MS"/>
                <a:cs typeface="Trebuchet MS"/>
              </a:rPr>
              <a:t>0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1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2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3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4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92323" y="3349752"/>
          <a:ext cx="5287645" cy="40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1600200"/>
                <a:gridCol w="4572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FF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900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900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97700" y="3128010"/>
            <a:ext cx="2774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85" b="1">
                <a:latin typeface="Trebuchet MS"/>
                <a:cs typeface="Trebuchet MS"/>
              </a:rPr>
              <a:t>M</a:t>
            </a:r>
            <a:r>
              <a:rPr dirty="0" sz="1400" spc="-135" b="1">
                <a:latin typeface="Trebuchet MS"/>
                <a:cs typeface="Trebuchet MS"/>
              </a:rPr>
              <a:t>-</a:t>
            </a:r>
            <a:r>
              <a:rPr dirty="0" sz="1400" spc="-180" b="1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70" y="5005577"/>
            <a:ext cx="2508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9060" algn="l"/>
              </a:tabLst>
            </a:pPr>
            <a:r>
              <a:rPr dirty="0" sz="2800" spc="-300" b="1">
                <a:solidFill>
                  <a:srgbClr val="FF3300"/>
                </a:solidFill>
                <a:latin typeface="Trebuchet MS"/>
                <a:cs typeface="Trebuchet MS"/>
              </a:rPr>
              <a:t>rear=</a:t>
            </a:r>
            <a:r>
              <a:rPr dirty="0" sz="2800" spc="-200" b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2600" spc="-70" b="1">
                <a:solidFill>
                  <a:srgbClr val="FF3300"/>
                </a:solidFill>
                <a:latin typeface="Trebuchet MS"/>
                <a:cs typeface="Trebuchet MS"/>
              </a:rPr>
              <a:t>–</a:t>
            </a:r>
            <a:r>
              <a:rPr dirty="0" sz="2800" spc="-70" b="1">
                <a:solidFill>
                  <a:srgbClr val="FF3300"/>
                </a:solidFill>
                <a:latin typeface="Trebuchet MS"/>
                <a:cs typeface="Trebuchet MS"/>
              </a:rPr>
              <a:t>1	</a:t>
            </a:r>
            <a:r>
              <a:rPr dirty="0" sz="2800" spc="-270" b="1">
                <a:solidFill>
                  <a:srgbClr val="FF3300"/>
                </a:solidFill>
                <a:latin typeface="Trebuchet MS"/>
                <a:cs typeface="Trebuchet MS"/>
              </a:rPr>
              <a:t>count=0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3720" y="4639817"/>
            <a:ext cx="3127375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60"/>
              </a:lnSpc>
              <a:spcBef>
                <a:spcPts val="100"/>
              </a:spcBef>
              <a:tabLst>
                <a:tab pos="1391920" algn="l"/>
                <a:tab pos="2771140" algn="l"/>
              </a:tabLst>
            </a:pPr>
            <a:r>
              <a:rPr dirty="0" sz="2700" spc="20" b="1">
                <a:solidFill>
                  <a:srgbClr val="003399"/>
                </a:solidFill>
                <a:latin typeface="Microsoft JhengHei"/>
                <a:cs typeface="Microsoft JhengHei"/>
              </a:rPr>
              <a:t>初始时</a:t>
            </a:r>
            <a:r>
              <a:rPr dirty="0" sz="2700" spc="660" b="1">
                <a:solidFill>
                  <a:srgbClr val="003399"/>
                </a:solidFill>
                <a:latin typeface="Microsoft JhengHei"/>
                <a:cs typeface="Microsoft JhengHei"/>
              </a:rPr>
              <a:t>,</a:t>
            </a:r>
            <a:r>
              <a:rPr dirty="0" sz="2700" b="1">
                <a:solidFill>
                  <a:srgbClr val="003399"/>
                </a:solidFill>
                <a:latin typeface="Microsoft JhengHei"/>
                <a:cs typeface="Microsoft JhengHei"/>
              </a:rPr>
              <a:t>	</a:t>
            </a:r>
            <a:r>
              <a:rPr dirty="0" sz="2700" spc="20" b="1">
                <a:solidFill>
                  <a:srgbClr val="003399"/>
                </a:solidFill>
                <a:latin typeface="Microsoft JhengHei"/>
                <a:cs typeface="Microsoft JhengHei"/>
              </a:rPr>
              <a:t>队为空</a:t>
            </a:r>
            <a:r>
              <a:rPr dirty="0" sz="2700" spc="660" b="1">
                <a:solidFill>
                  <a:srgbClr val="003399"/>
                </a:solidFill>
                <a:latin typeface="Microsoft JhengHei"/>
                <a:cs typeface="Microsoft JhengHei"/>
              </a:rPr>
              <a:t>,</a:t>
            </a:r>
            <a:r>
              <a:rPr dirty="0" sz="2700" b="1">
                <a:solidFill>
                  <a:srgbClr val="003399"/>
                </a:solidFill>
                <a:latin typeface="Microsoft JhengHei"/>
                <a:cs typeface="Microsoft JhengHei"/>
              </a:rPr>
              <a:t>	有</a:t>
            </a:r>
            <a:endParaRPr sz="2700">
              <a:latin typeface="Microsoft JhengHei"/>
              <a:cs typeface="Microsoft JhengHei"/>
            </a:endParaRPr>
          </a:p>
          <a:p>
            <a:pPr marL="1713230">
              <a:lnSpc>
                <a:spcPts val="3180"/>
              </a:lnSpc>
            </a:pPr>
            <a:r>
              <a:rPr dirty="0" sz="2800" spc="-280" b="1">
                <a:solidFill>
                  <a:srgbClr val="FF3300"/>
                </a:solidFill>
                <a:latin typeface="Trebuchet MS"/>
                <a:cs typeface="Trebuchet MS"/>
              </a:rPr>
              <a:t>front=</a:t>
            </a:r>
            <a:r>
              <a:rPr dirty="0" sz="2800" spc="-240" b="1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dirty="0" sz="2600" spc="-340" b="1">
                <a:solidFill>
                  <a:srgbClr val="FF33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2700" spc="20" b="1">
                <a:solidFill>
                  <a:srgbClr val="003399"/>
                </a:solidFill>
                <a:latin typeface="Microsoft JhengHei"/>
                <a:cs typeface="Microsoft JhengHei"/>
              </a:rPr>
              <a:t>测试队</a:t>
            </a:r>
            <a:r>
              <a:rPr dirty="0" sz="2700" spc="5" b="1">
                <a:solidFill>
                  <a:srgbClr val="003399"/>
                </a:solidFill>
                <a:latin typeface="Microsoft JhengHei"/>
                <a:cs typeface="Microsoft JhengHei"/>
              </a:rPr>
              <a:t>为空的条件</a:t>
            </a:r>
            <a:r>
              <a:rPr dirty="0" sz="2700" b="1">
                <a:solidFill>
                  <a:srgbClr val="003399"/>
                </a:solidFill>
                <a:latin typeface="Microsoft JhengHei"/>
                <a:cs typeface="Microsoft JhengHei"/>
              </a:rPr>
              <a:t>是</a:t>
            </a:r>
            <a:endParaRPr sz="27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4941" y="6035141"/>
            <a:ext cx="13246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60" b="1">
                <a:solidFill>
                  <a:srgbClr val="FF3300"/>
                </a:solidFill>
                <a:latin typeface="Trebuchet MS"/>
                <a:cs typeface="Trebuchet MS"/>
              </a:rPr>
              <a:t>coun</a:t>
            </a:r>
            <a:r>
              <a:rPr dirty="0" sz="2800" spc="-170" b="1">
                <a:solidFill>
                  <a:srgbClr val="FF3300"/>
                </a:solidFill>
                <a:latin typeface="Trebuchet MS"/>
                <a:cs typeface="Trebuchet MS"/>
              </a:rPr>
              <a:t>t</a:t>
            </a:r>
            <a:r>
              <a:rPr dirty="0" sz="2800" spc="-320" b="1">
                <a:solidFill>
                  <a:srgbClr val="FF3300"/>
                </a:solidFill>
                <a:latin typeface="Trebuchet MS"/>
                <a:cs typeface="Trebuchet MS"/>
              </a:rPr>
              <a:t>==0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4927" y="1182624"/>
            <a:ext cx="7995284" cy="1457325"/>
          </a:xfrm>
          <a:custGeom>
            <a:avLst/>
            <a:gdLst/>
            <a:ahLst/>
            <a:cxnLst/>
            <a:rect l="l" t="t" r="r" b="b"/>
            <a:pathLst>
              <a:path w="7995284" h="1457325">
                <a:moveTo>
                  <a:pt x="0" y="1456943"/>
                </a:moveTo>
                <a:lnTo>
                  <a:pt x="7994904" y="1456943"/>
                </a:lnTo>
                <a:lnTo>
                  <a:pt x="7994904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47927" y="1068324"/>
            <a:ext cx="7995284" cy="1457325"/>
          </a:xfrm>
          <a:custGeom>
            <a:avLst/>
            <a:gdLst/>
            <a:ahLst/>
            <a:cxnLst/>
            <a:rect l="l" t="t" r="r" b="b"/>
            <a:pathLst>
              <a:path w="7995284" h="1457325">
                <a:moveTo>
                  <a:pt x="0" y="1456943"/>
                </a:moveTo>
                <a:lnTo>
                  <a:pt x="7994904" y="1456943"/>
                </a:lnTo>
                <a:lnTo>
                  <a:pt x="7994904" y="0"/>
                </a:lnTo>
                <a:lnTo>
                  <a:pt x="0" y="0"/>
                </a:lnTo>
                <a:lnTo>
                  <a:pt x="0" y="1456943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91278" y="4065270"/>
            <a:ext cx="4559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35" b="1">
                <a:solidFill>
                  <a:srgbClr val="FF3300"/>
                </a:solidFill>
                <a:latin typeface="Trebuchet MS"/>
                <a:cs typeface="Trebuchet MS"/>
              </a:rPr>
              <a:t>rear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49773" y="3883533"/>
            <a:ext cx="143255" cy="229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11039" y="3802379"/>
            <a:ext cx="220979" cy="327025"/>
          </a:xfrm>
          <a:custGeom>
            <a:avLst/>
            <a:gdLst/>
            <a:ahLst/>
            <a:cxnLst/>
            <a:rect l="l" t="t" r="r" b="b"/>
            <a:pathLst>
              <a:path w="220979" h="327025">
                <a:moveTo>
                  <a:pt x="110362" y="0"/>
                </a:moveTo>
                <a:lnTo>
                  <a:pt x="0" y="109855"/>
                </a:lnTo>
                <a:lnTo>
                  <a:pt x="58547" y="109855"/>
                </a:lnTo>
                <a:lnTo>
                  <a:pt x="58547" y="326644"/>
                </a:lnTo>
                <a:lnTo>
                  <a:pt x="162178" y="326644"/>
                </a:lnTo>
                <a:lnTo>
                  <a:pt x="162178" y="297942"/>
                </a:lnTo>
                <a:lnTo>
                  <a:pt x="74549" y="297942"/>
                </a:lnTo>
                <a:lnTo>
                  <a:pt x="74549" y="81153"/>
                </a:lnTo>
                <a:lnTo>
                  <a:pt x="38735" y="81153"/>
                </a:lnTo>
                <a:lnTo>
                  <a:pt x="110362" y="9906"/>
                </a:lnTo>
                <a:lnTo>
                  <a:pt x="120314" y="9906"/>
                </a:lnTo>
                <a:lnTo>
                  <a:pt x="110362" y="0"/>
                </a:lnTo>
                <a:close/>
              </a:path>
              <a:path w="220979" h="327025">
                <a:moveTo>
                  <a:pt x="120314" y="9906"/>
                </a:moveTo>
                <a:lnTo>
                  <a:pt x="110362" y="9906"/>
                </a:lnTo>
                <a:lnTo>
                  <a:pt x="181990" y="81153"/>
                </a:lnTo>
                <a:lnTo>
                  <a:pt x="146176" y="81153"/>
                </a:lnTo>
                <a:lnTo>
                  <a:pt x="146176" y="297942"/>
                </a:lnTo>
                <a:lnTo>
                  <a:pt x="162178" y="297942"/>
                </a:lnTo>
                <a:lnTo>
                  <a:pt x="162178" y="109855"/>
                </a:lnTo>
                <a:lnTo>
                  <a:pt x="220725" y="109855"/>
                </a:lnTo>
                <a:lnTo>
                  <a:pt x="120314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49773" y="3812285"/>
            <a:ext cx="143510" cy="288290"/>
          </a:xfrm>
          <a:custGeom>
            <a:avLst/>
            <a:gdLst/>
            <a:ahLst/>
            <a:cxnLst/>
            <a:rect l="l" t="t" r="r" b="b"/>
            <a:pathLst>
              <a:path w="143510" h="288289">
                <a:moveTo>
                  <a:pt x="107441" y="71246"/>
                </a:moveTo>
                <a:lnTo>
                  <a:pt x="35813" y="71246"/>
                </a:lnTo>
                <a:lnTo>
                  <a:pt x="35813" y="288036"/>
                </a:lnTo>
                <a:lnTo>
                  <a:pt x="107441" y="288036"/>
                </a:lnTo>
                <a:lnTo>
                  <a:pt x="107441" y="71246"/>
                </a:lnTo>
                <a:close/>
              </a:path>
              <a:path w="143510" h="288289">
                <a:moveTo>
                  <a:pt x="71627" y="0"/>
                </a:moveTo>
                <a:lnTo>
                  <a:pt x="0" y="71246"/>
                </a:lnTo>
                <a:lnTo>
                  <a:pt x="143255" y="71246"/>
                </a:lnTo>
                <a:lnTo>
                  <a:pt x="716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49773" y="3812285"/>
            <a:ext cx="143510" cy="288290"/>
          </a:xfrm>
          <a:custGeom>
            <a:avLst/>
            <a:gdLst/>
            <a:ahLst/>
            <a:cxnLst/>
            <a:rect l="l" t="t" r="r" b="b"/>
            <a:pathLst>
              <a:path w="143510" h="288289">
                <a:moveTo>
                  <a:pt x="0" y="71246"/>
                </a:moveTo>
                <a:lnTo>
                  <a:pt x="71627" y="0"/>
                </a:lnTo>
                <a:lnTo>
                  <a:pt x="143255" y="71246"/>
                </a:lnTo>
                <a:lnTo>
                  <a:pt x="107441" y="71246"/>
                </a:lnTo>
                <a:lnTo>
                  <a:pt x="107441" y="288036"/>
                </a:lnTo>
                <a:lnTo>
                  <a:pt x="35813" y="288036"/>
                </a:lnTo>
                <a:lnTo>
                  <a:pt x="35813" y="71246"/>
                </a:lnTo>
                <a:lnTo>
                  <a:pt x="0" y="71246"/>
                </a:lnTo>
                <a:close/>
              </a:path>
            </a:pathLst>
          </a:custGeom>
          <a:ln w="32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00171" y="4101846"/>
            <a:ext cx="5467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0" b="1">
                <a:solidFill>
                  <a:srgbClr val="FF3300"/>
                </a:solidFill>
                <a:latin typeface="Trebuchet MS"/>
                <a:cs typeface="Trebuchet MS"/>
              </a:rPr>
              <a:t>fro</a:t>
            </a:r>
            <a:r>
              <a:rPr dirty="0" sz="2200" spc="-240" b="1">
                <a:solidFill>
                  <a:srgbClr val="FF3300"/>
                </a:solidFill>
                <a:latin typeface="Trebuchet MS"/>
                <a:cs typeface="Trebuchet MS"/>
              </a:rPr>
              <a:t>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18738" y="3913251"/>
            <a:ext cx="144779" cy="228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80003" y="3831335"/>
            <a:ext cx="222250" cy="327025"/>
          </a:xfrm>
          <a:custGeom>
            <a:avLst/>
            <a:gdLst/>
            <a:ahLst/>
            <a:cxnLst/>
            <a:rect l="l" t="t" r="r" b="b"/>
            <a:pathLst>
              <a:path w="222250" h="327025">
                <a:moveTo>
                  <a:pt x="111125" y="0"/>
                </a:moveTo>
                <a:lnTo>
                  <a:pt x="0" y="110616"/>
                </a:lnTo>
                <a:lnTo>
                  <a:pt x="58927" y="110616"/>
                </a:lnTo>
                <a:lnTo>
                  <a:pt x="58927" y="326644"/>
                </a:lnTo>
                <a:lnTo>
                  <a:pt x="163322" y="326644"/>
                </a:lnTo>
                <a:lnTo>
                  <a:pt x="163322" y="297941"/>
                </a:lnTo>
                <a:lnTo>
                  <a:pt x="74930" y="297941"/>
                </a:lnTo>
                <a:lnTo>
                  <a:pt x="74930" y="81914"/>
                </a:lnTo>
                <a:lnTo>
                  <a:pt x="38735" y="81914"/>
                </a:lnTo>
                <a:lnTo>
                  <a:pt x="111125" y="9906"/>
                </a:lnTo>
                <a:lnTo>
                  <a:pt x="121076" y="9906"/>
                </a:lnTo>
                <a:lnTo>
                  <a:pt x="111125" y="0"/>
                </a:lnTo>
                <a:close/>
              </a:path>
              <a:path w="222250" h="327025">
                <a:moveTo>
                  <a:pt x="121076" y="9906"/>
                </a:moveTo>
                <a:lnTo>
                  <a:pt x="111125" y="9906"/>
                </a:lnTo>
                <a:lnTo>
                  <a:pt x="183514" y="81914"/>
                </a:lnTo>
                <a:lnTo>
                  <a:pt x="147320" y="81914"/>
                </a:lnTo>
                <a:lnTo>
                  <a:pt x="147320" y="297941"/>
                </a:lnTo>
                <a:lnTo>
                  <a:pt x="163322" y="297941"/>
                </a:lnTo>
                <a:lnTo>
                  <a:pt x="163322" y="110616"/>
                </a:lnTo>
                <a:lnTo>
                  <a:pt x="222250" y="110616"/>
                </a:lnTo>
                <a:lnTo>
                  <a:pt x="121076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18738" y="3841241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108585" y="72008"/>
                </a:moveTo>
                <a:lnTo>
                  <a:pt x="36195" y="72008"/>
                </a:lnTo>
                <a:lnTo>
                  <a:pt x="36195" y="288035"/>
                </a:lnTo>
                <a:lnTo>
                  <a:pt x="108585" y="288035"/>
                </a:lnTo>
                <a:lnTo>
                  <a:pt x="108585" y="72008"/>
                </a:lnTo>
                <a:close/>
              </a:path>
              <a:path w="144779" h="288289">
                <a:moveTo>
                  <a:pt x="72389" y="0"/>
                </a:moveTo>
                <a:lnTo>
                  <a:pt x="0" y="72008"/>
                </a:lnTo>
                <a:lnTo>
                  <a:pt x="144779" y="72008"/>
                </a:lnTo>
                <a:lnTo>
                  <a:pt x="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8738" y="3841241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0" y="72008"/>
                </a:moveTo>
                <a:lnTo>
                  <a:pt x="72389" y="0"/>
                </a:lnTo>
                <a:lnTo>
                  <a:pt x="144779" y="72008"/>
                </a:lnTo>
                <a:lnTo>
                  <a:pt x="108585" y="72008"/>
                </a:lnTo>
                <a:lnTo>
                  <a:pt x="108585" y="288035"/>
                </a:lnTo>
                <a:lnTo>
                  <a:pt x="36195" y="288035"/>
                </a:lnTo>
                <a:lnTo>
                  <a:pt x="36195" y="72008"/>
                </a:lnTo>
                <a:lnTo>
                  <a:pt x="0" y="72008"/>
                </a:lnTo>
                <a:close/>
              </a:path>
            </a:pathLst>
          </a:custGeom>
          <a:ln w="32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74927" y="1165351"/>
            <a:ext cx="7868284" cy="125031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280035" marR="2957830" indent="8890">
              <a:lnSpc>
                <a:spcPct val="110100"/>
              </a:lnSpc>
              <a:spcBef>
                <a:spcPts val="229"/>
              </a:spcBef>
              <a:tabLst>
                <a:tab pos="915669" algn="l"/>
              </a:tabLst>
            </a:pPr>
            <a:r>
              <a:rPr dirty="0" sz="2400" spc="-250" b="1">
                <a:solidFill>
                  <a:srgbClr val="003399"/>
                </a:solidFill>
                <a:latin typeface="Trebuchet MS"/>
                <a:cs typeface="Trebuchet MS"/>
              </a:rPr>
              <a:t>rear</a:t>
            </a:r>
            <a:r>
              <a:rPr dirty="0" sz="2400" spc="-250" b="1">
                <a:solidFill>
                  <a:srgbClr val="003399"/>
                </a:solidFill>
                <a:latin typeface="Trebuchet MS"/>
                <a:cs typeface="Trebuchet MS"/>
              </a:rPr>
              <a:t>	</a:t>
            </a:r>
            <a:r>
              <a:rPr dirty="0" sz="2400" spc="10" b="1">
                <a:solidFill>
                  <a:srgbClr val="003399"/>
                </a:solidFill>
                <a:latin typeface="Microsoft JhengHei"/>
                <a:cs typeface="Microsoft JhengHei"/>
              </a:rPr>
              <a:t>指出实际队尾元素所在的位置  </a:t>
            </a:r>
            <a:r>
              <a:rPr dirty="0" sz="2400" spc="-235" b="1">
                <a:solidFill>
                  <a:srgbClr val="003399"/>
                </a:solidFill>
                <a:latin typeface="Trebuchet MS"/>
                <a:cs typeface="Trebuchet MS"/>
              </a:rPr>
              <a:t>front</a:t>
            </a:r>
            <a:r>
              <a:rPr dirty="0" sz="2400" spc="-210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3399"/>
                </a:solidFill>
                <a:latin typeface="Microsoft JhengHei"/>
                <a:cs typeface="Microsoft JhengHei"/>
              </a:rPr>
              <a:t>指出实际队头元素所在位置 </a:t>
            </a:r>
            <a:r>
              <a:rPr dirty="0" sz="2400" spc="-210" b="1">
                <a:solidFill>
                  <a:srgbClr val="003399"/>
                </a:solidFill>
                <a:latin typeface="Trebuchet MS"/>
                <a:cs typeface="Trebuchet MS"/>
              </a:rPr>
              <a:t>count</a:t>
            </a:r>
            <a:r>
              <a:rPr dirty="0" sz="2400" spc="-185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10" b="1">
                <a:solidFill>
                  <a:srgbClr val="003399"/>
                </a:solidFill>
                <a:latin typeface="Microsoft JhengHei"/>
                <a:cs typeface="Microsoft JhengHei"/>
              </a:rPr>
              <a:t>指出实际队中元素个数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225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（二）循环队列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242" y="1139376"/>
            <a:ext cx="11047730" cy="19367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840"/>
              </a:spcBef>
              <a:buSzPct val="96428"/>
              <a:buFont typeface="Wingdings"/>
              <a:buChar char=""/>
              <a:tabLst>
                <a:tab pos="330200" algn="l"/>
              </a:tabLst>
            </a:pPr>
            <a:r>
              <a:rPr dirty="0" sz="2800" spc="-5" b="1">
                <a:latin typeface="宋体"/>
                <a:cs typeface="宋体"/>
              </a:rPr>
              <a:t>在实际应用中，由于队元素需</a:t>
            </a:r>
            <a:r>
              <a:rPr dirty="0" sz="2800" spc="5" b="1">
                <a:latin typeface="宋体"/>
                <a:cs typeface="宋体"/>
              </a:rPr>
              <a:t>要</a:t>
            </a:r>
            <a:r>
              <a:rPr dirty="0" sz="2800" spc="-5" b="1">
                <a:latin typeface="宋体"/>
                <a:cs typeface="宋体"/>
              </a:rPr>
              <a:t>频繁</a:t>
            </a:r>
            <a:r>
              <a:rPr dirty="0" sz="2800" spc="5" b="1">
                <a:latin typeface="宋体"/>
                <a:cs typeface="宋体"/>
              </a:rPr>
              <a:t>进</a:t>
            </a:r>
            <a:r>
              <a:rPr dirty="0" sz="2800" spc="-5" b="1">
                <a:latin typeface="宋体"/>
                <a:cs typeface="宋体"/>
              </a:rPr>
              <a:t>出</a:t>
            </a:r>
            <a:r>
              <a:rPr dirty="0" sz="2800" spc="5" b="1">
                <a:latin typeface="宋体"/>
                <a:cs typeface="宋体"/>
              </a:rPr>
              <a:t>，</a:t>
            </a:r>
            <a:r>
              <a:rPr dirty="0" sz="2800" spc="-5" b="1">
                <a:latin typeface="宋体"/>
                <a:cs typeface="宋体"/>
              </a:rPr>
              <a:t>上述</a:t>
            </a:r>
            <a:r>
              <a:rPr dirty="0" sz="2800" spc="5" b="1">
                <a:latin typeface="宋体"/>
                <a:cs typeface="宋体"/>
              </a:rPr>
              <a:t>结</a:t>
            </a:r>
            <a:r>
              <a:rPr dirty="0" sz="2800" spc="-5" b="1">
                <a:latin typeface="宋体"/>
                <a:cs typeface="宋体"/>
              </a:rPr>
              <a:t>构很</a:t>
            </a:r>
            <a:r>
              <a:rPr dirty="0" sz="2800" spc="5" b="1">
                <a:latin typeface="宋体"/>
                <a:cs typeface="宋体"/>
              </a:rPr>
              <a:t>容</a:t>
            </a:r>
            <a:r>
              <a:rPr dirty="0" sz="2800" spc="-5" b="1">
                <a:latin typeface="宋体"/>
                <a:cs typeface="宋体"/>
              </a:rPr>
              <a:t>易</a:t>
            </a:r>
            <a:r>
              <a:rPr dirty="0" sz="2800" spc="5" b="1">
                <a:latin typeface="宋体"/>
                <a:cs typeface="宋体"/>
              </a:rPr>
              <a:t>造</a:t>
            </a:r>
            <a:r>
              <a:rPr dirty="0" sz="2800" spc="-5" b="1">
                <a:latin typeface="宋体"/>
                <a:cs typeface="宋体"/>
              </a:rPr>
              <a:t>成溢出</a:t>
            </a:r>
            <a:endParaRPr sz="2800">
              <a:latin typeface="宋体"/>
              <a:cs typeface="宋体"/>
            </a:endParaRPr>
          </a:p>
          <a:p>
            <a:pPr lvl="1" marL="770890" indent="-301625">
              <a:lnSpc>
                <a:spcPct val="100000"/>
              </a:lnSpc>
              <a:spcBef>
                <a:spcPts val="640"/>
              </a:spcBef>
              <a:buSzPct val="95833"/>
              <a:buFont typeface="Wingdings"/>
              <a:buChar char=""/>
              <a:tabLst>
                <a:tab pos="771525" algn="l"/>
              </a:tabLst>
            </a:pPr>
            <a:r>
              <a:rPr dirty="0" sz="2400" b="1">
                <a:latin typeface="宋体"/>
                <a:cs typeface="宋体"/>
              </a:rPr>
              <a:t>即</a:t>
            </a:r>
            <a:r>
              <a:rPr dirty="0" sz="2400" spc="-15" b="1">
                <a:latin typeface="Times New Roman"/>
                <a:cs typeface="Times New Roman"/>
              </a:rPr>
              <a:t>rear</a:t>
            </a:r>
            <a:r>
              <a:rPr dirty="0" sz="2400" b="1">
                <a:latin typeface="宋体"/>
                <a:cs typeface="宋体"/>
              </a:rPr>
              <a:t>到达数组尾，而实际队中元素并没有超出数组大小</a:t>
            </a:r>
            <a:endParaRPr sz="2400">
              <a:latin typeface="宋体"/>
              <a:cs typeface="宋体"/>
            </a:endParaRPr>
          </a:p>
          <a:p>
            <a:pPr lvl="1" marL="770890" indent="-301625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"/>
              <a:tabLst>
                <a:tab pos="771525" algn="l"/>
              </a:tabLst>
            </a:pPr>
            <a:r>
              <a:rPr dirty="0" sz="2400" spc="-5" b="1">
                <a:latin typeface="宋体"/>
                <a:cs typeface="宋体"/>
              </a:rPr>
              <a:t>因此，在实际应用中通常将队设计成一个循环队列，从而提高空间利用率</a:t>
            </a:r>
            <a:endParaRPr sz="2400">
              <a:latin typeface="宋体"/>
              <a:cs typeface="宋体"/>
            </a:endParaRPr>
          </a:p>
          <a:p>
            <a:pPr marL="329565" indent="-317500">
              <a:lnSpc>
                <a:spcPct val="100000"/>
              </a:lnSpc>
              <a:spcBef>
                <a:spcPts val="615"/>
              </a:spcBef>
              <a:buSzPct val="96428"/>
              <a:buFont typeface="Wingdings"/>
              <a:buChar char=""/>
              <a:tabLst>
                <a:tab pos="330200" algn="l"/>
              </a:tabLst>
            </a:pPr>
            <a:r>
              <a:rPr dirty="0" sz="2800" spc="-5" b="1">
                <a:latin typeface="宋体"/>
                <a:cs typeface="宋体"/>
              </a:rPr>
              <a:t>循环队列：把队列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5" b="1">
                <a:latin typeface="宋体"/>
                <a:cs typeface="宋体"/>
              </a:rPr>
              <a:t>数组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r>
              <a:rPr dirty="0" sz="2800" spc="-10" b="1">
                <a:latin typeface="宋体"/>
                <a:cs typeface="宋体"/>
              </a:rPr>
              <a:t>设想</a:t>
            </a:r>
            <a:r>
              <a:rPr dirty="0" sz="2800" spc="5" b="1">
                <a:latin typeface="宋体"/>
                <a:cs typeface="宋体"/>
              </a:rPr>
              <a:t>成</a:t>
            </a:r>
            <a:r>
              <a:rPr dirty="0" sz="2800" spc="-10" b="1">
                <a:latin typeface="宋体"/>
                <a:cs typeface="宋体"/>
              </a:rPr>
              <a:t>头尾</a:t>
            </a:r>
            <a:r>
              <a:rPr dirty="0" sz="2800" spc="5" b="1">
                <a:latin typeface="宋体"/>
                <a:cs typeface="宋体"/>
              </a:rPr>
              <a:t>相</a:t>
            </a:r>
            <a:r>
              <a:rPr dirty="0" sz="2800" spc="-10" b="1">
                <a:latin typeface="宋体"/>
                <a:cs typeface="宋体"/>
              </a:rPr>
              <a:t>连</a:t>
            </a:r>
            <a:r>
              <a:rPr dirty="0" sz="2800" spc="-15" b="1">
                <a:latin typeface="宋体"/>
                <a:cs typeface="宋体"/>
              </a:rPr>
              <a:t>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842" y="3050943"/>
            <a:ext cx="680339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dirty="0" sz="2800" spc="-5" b="1">
                <a:latin typeface="宋体"/>
                <a:cs typeface="宋体"/>
              </a:rPr>
              <a:t>循环表，使得数组前部由于删</a:t>
            </a:r>
            <a:r>
              <a:rPr dirty="0" sz="2800" spc="5" b="1">
                <a:latin typeface="宋体"/>
                <a:cs typeface="宋体"/>
              </a:rPr>
              <a:t>除</a:t>
            </a:r>
            <a:r>
              <a:rPr dirty="0" sz="2800" spc="-5" b="1">
                <a:latin typeface="宋体"/>
                <a:cs typeface="宋体"/>
              </a:rPr>
              <a:t>操作</a:t>
            </a:r>
            <a:r>
              <a:rPr dirty="0" sz="2800" spc="5" b="1">
                <a:latin typeface="宋体"/>
                <a:cs typeface="宋体"/>
              </a:rPr>
              <a:t>而</a:t>
            </a:r>
            <a:r>
              <a:rPr dirty="0" sz="2800" spc="-5" b="1">
                <a:latin typeface="宋体"/>
                <a:cs typeface="宋体"/>
              </a:rPr>
              <a:t>导致 </a:t>
            </a:r>
            <a:r>
              <a:rPr dirty="0" sz="2800" spc="-10" b="1">
                <a:latin typeface="宋体"/>
                <a:cs typeface="宋体"/>
              </a:rPr>
              <a:t>的无用空间尽可能得到重复利用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6938" y="3592829"/>
            <a:ext cx="2286000" cy="2133600"/>
          </a:xfrm>
          <a:custGeom>
            <a:avLst/>
            <a:gdLst/>
            <a:ahLst/>
            <a:cxnLst/>
            <a:rect l="l" t="t" r="r" b="b"/>
            <a:pathLst>
              <a:path w="2286000" h="2133600">
                <a:moveTo>
                  <a:pt x="0" y="1066800"/>
                </a:moveTo>
                <a:lnTo>
                  <a:pt x="1055" y="1020526"/>
                </a:lnTo>
                <a:lnTo>
                  <a:pt x="4195" y="974755"/>
                </a:lnTo>
                <a:lnTo>
                  <a:pt x="9374" y="929528"/>
                </a:lnTo>
                <a:lnTo>
                  <a:pt x="16551" y="884885"/>
                </a:lnTo>
                <a:lnTo>
                  <a:pt x="25683" y="840865"/>
                </a:lnTo>
                <a:lnTo>
                  <a:pt x="36726" y="797508"/>
                </a:lnTo>
                <a:lnTo>
                  <a:pt x="49638" y="754855"/>
                </a:lnTo>
                <a:lnTo>
                  <a:pt x="64377" y="712946"/>
                </a:lnTo>
                <a:lnTo>
                  <a:pt x="80898" y="671820"/>
                </a:lnTo>
                <a:lnTo>
                  <a:pt x="99160" y="631517"/>
                </a:lnTo>
                <a:lnTo>
                  <a:pt x="119119" y="592079"/>
                </a:lnTo>
                <a:lnTo>
                  <a:pt x="140733" y="553544"/>
                </a:lnTo>
                <a:lnTo>
                  <a:pt x="163958" y="515953"/>
                </a:lnTo>
                <a:lnTo>
                  <a:pt x="188753" y="479346"/>
                </a:lnTo>
                <a:lnTo>
                  <a:pt x="215073" y="443762"/>
                </a:lnTo>
                <a:lnTo>
                  <a:pt x="242876" y="409242"/>
                </a:lnTo>
                <a:lnTo>
                  <a:pt x="272120" y="375827"/>
                </a:lnTo>
                <a:lnTo>
                  <a:pt x="302760" y="343555"/>
                </a:lnTo>
                <a:lnTo>
                  <a:pt x="334756" y="312467"/>
                </a:lnTo>
                <a:lnTo>
                  <a:pt x="368062" y="282603"/>
                </a:lnTo>
                <a:lnTo>
                  <a:pt x="402638" y="254003"/>
                </a:lnTo>
                <a:lnTo>
                  <a:pt x="438440" y="226708"/>
                </a:lnTo>
                <a:lnTo>
                  <a:pt x="475424" y="200756"/>
                </a:lnTo>
                <a:lnTo>
                  <a:pt x="513549" y="176189"/>
                </a:lnTo>
                <a:lnTo>
                  <a:pt x="552770" y="153045"/>
                </a:lnTo>
                <a:lnTo>
                  <a:pt x="593047" y="131366"/>
                </a:lnTo>
                <a:lnTo>
                  <a:pt x="634334" y="111192"/>
                </a:lnTo>
                <a:lnTo>
                  <a:pt x="676591" y="92561"/>
                </a:lnTo>
                <a:lnTo>
                  <a:pt x="719773" y="75515"/>
                </a:lnTo>
                <a:lnTo>
                  <a:pt x="763838" y="60093"/>
                </a:lnTo>
                <a:lnTo>
                  <a:pt x="808743" y="46336"/>
                </a:lnTo>
                <a:lnTo>
                  <a:pt x="854446" y="34283"/>
                </a:lnTo>
                <a:lnTo>
                  <a:pt x="900902" y="23974"/>
                </a:lnTo>
                <a:lnTo>
                  <a:pt x="948070" y="15450"/>
                </a:lnTo>
                <a:lnTo>
                  <a:pt x="995907" y="8750"/>
                </a:lnTo>
                <a:lnTo>
                  <a:pt x="1044369" y="3915"/>
                </a:lnTo>
                <a:lnTo>
                  <a:pt x="1093414" y="985"/>
                </a:lnTo>
                <a:lnTo>
                  <a:pt x="1143000" y="0"/>
                </a:lnTo>
                <a:lnTo>
                  <a:pt x="1192585" y="985"/>
                </a:lnTo>
                <a:lnTo>
                  <a:pt x="1241630" y="3915"/>
                </a:lnTo>
                <a:lnTo>
                  <a:pt x="1290092" y="8750"/>
                </a:lnTo>
                <a:lnTo>
                  <a:pt x="1337929" y="15450"/>
                </a:lnTo>
                <a:lnTo>
                  <a:pt x="1385097" y="23974"/>
                </a:lnTo>
                <a:lnTo>
                  <a:pt x="1431553" y="34283"/>
                </a:lnTo>
                <a:lnTo>
                  <a:pt x="1477256" y="46336"/>
                </a:lnTo>
                <a:lnTo>
                  <a:pt x="1522161" y="60093"/>
                </a:lnTo>
                <a:lnTo>
                  <a:pt x="1566226" y="75515"/>
                </a:lnTo>
                <a:lnTo>
                  <a:pt x="1609408" y="92561"/>
                </a:lnTo>
                <a:lnTo>
                  <a:pt x="1651665" y="111192"/>
                </a:lnTo>
                <a:lnTo>
                  <a:pt x="1692952" y="131366"/>
                </a:lnTo>
                <a:lnTo>
                  <a:pt x="1733229" y="153045"/>
                </a:lnTo>
                <a:lnTo>
                  <a:pt x="1772450" y="176189"/>
                </a:lnTo>
                <a:lnTo>
                  <a:pt x="1810575" y="200756"/>
                </a:lnTo>
                <a:lnTo>
                  <a:pt x="1847559" y="226708"/>
                </a:lnTo>
                <a:lnTo>
                  <a:pt x="1883361" y="254003"/>
                </a:lnTo>
                <a:lnTo>
                  <a:pt x="1917937" y="282603"/>
                </a:lnTo>
                <a:lnTo>
                  <a:pt x="1951243" y="312467"/>
                </a:lnTo>
                <a:lnTo>
                  <a:pt x="1983239" y="343555"/>
                </a:lnTo>
                <a:lnTo>
                  <a:pt x="2013879" y="375827"/>
                </a:lnTo>
                <a:lnTo>
                  <a:pt x="2043123" y="409242"/>
                </a:lnTo>
                <a:lnTo>
                  <a:pt x="2070926" y="443762"/>
                </a:lnTo>
                <a:lnTo>
                  <a:pt x="2097246" y="479346"/>
                </a:lnTo>
                <a:lnTo>
                  <a:pt x="2122041" y="515953"/>
                </a:lnTo>
                <a:lnTo>
                  <a:pt x="2145266" y="553544"/>
                </a:lnTo>
                <a:lnTo>
                  <a:pt x="2166880" y="592079"/>
                </a:lnTo>
                <a:lnTo>
                  <a:pt x="2186839" y="631517"/>
                </a:lnTo>
                <a:lnTo>
                  <a:pt x="2205101" y="671820"/>
                </a:lnTo>
                <a:lnTo>
                  <a:pt x="2221622" y="712946"/>
                </a:lnTo>
                <a:lnTo>
                  <a:pt x="2236361" y="754855"/>
                </a:lnTo>
                <a:lnTo>
                  <a:pt x="2249273" y="797508"/>
                </a:lnTo>
                <a:lnTo>
                  <a:pt x="2260316" y="840865"/>
                </a:lnTo>
                <a:lnTo>
                  <a:pt x="2269448" y="884885"/>
                </a:lnTo>
                <a:lnTo>
                  <a:pt x="2276625" y="929528"/>
                </a:lnTo>
                <a:lnTo>
                  <a:pt x="2281804" y="974755"/>
                </a:lnTo>
                <a:lnTo>
                  <a:pt x="2284944" y="1020526"/>
                </a:lnTo>
                <a:lnTo>
                  <a:pt x="2286000" y="1066800"/>
                </a:lnTo>
                <a:lnTo>
                  <a:pt x="2284944" y="1113073"/>
                </a:lnTo>
                <a:lnTo>
                  <a:pt x="2281804" y="1158844"/>
                </a:lnTo>
                <a:lnTo>
                  <a:pt x="2276625" y="1204071"/>
                </a:lnTo>
                <a:lnTo>
                  <a:pt x="2269448" y="1248714"/>
                </a:lnTo>
                <a:lnTo>
                  <a:pt x="2260316" y="1292734"/>
                </a:lnTo>
                <a:lnTo>
                  <a:pt x="2249273" y="1336091"/>
                </a:lnTo>
                <a:lnTo>
                  <a:pt x="2236361" y="1378744"/>
                </a:lnTo>
                <a:lnTo>
                  <a:pt x="2221622" y="1420653"/>
                </a:lnTo>
                <a:lnTo>
                  <a:pt x="2205101" y="1461779"/>
                </a:lnTo>
                <a:lnTo>
                  <a:pt x="2186839" y="1502082"/>
                </a:lnTo>
                <a:lnTo>
                  <a:pt x="2166880" y="1541520"/>
                </a:lnTo>
                <a:lnTo>
                  <a:pt x="2145266" y="1580055"/>
                </a:lnTo>
                <a:lnTo>
                  <a:pt x="2122041" y="1617646"/>
                </a:lnTo>
                <a:lnTo>
                  <a:pt x="2097246" y="1654253"/>
                </a:lnTo>
                <a:lnTo>
                  <a:pt x="2070926" y="1689837"/>
                </a:lnTo>
                <a:lnTo>
                  <a:pt x="2043123" y="1724357"/>
                </a:lnTo>
                <a:lnTo>
                  <a:pt x="2013879" y="1757772"/>
                </a:lnTo>
                <a:lnTo>
                  <a:pt x="1983239" y="1790044"/>
                </a:lnTo>
                <a:lnTo>
                  <a:pt x="1951243" y="1821132"/>
                </a:lnTo>
                <a:lnTo>
                  <a:pt x="1917937" y="1850996"/>
                </a:lnTo>
                <a:lnTo>
                  <a:pt x="1883361" y="1879596"/>
                </a:lnTo>
                <a:lnTo>
                  <a:pt x="1847559" y="1906891"/>
                </a:lnTo>
                <a:lnTo>
                  <a:pt x="1810575" y="1932843"/>
                </a:lnTo>
                <a:lnTo>
                  <a:pt x="1772450" y="1957410"/>
                </a:lnTo>
                <a:lnTo>
                  <a:pt x="1733229" y="1980554"/>
                </a:lnTo>
                <a:lnTo>
                  <a:pt x="1692952" y="2002233"/>
                </a:lnTo>
                <a:lnTo>
                  <a:pt x="1651665" y="2022407"/>
                </a:lnTo>
                <a:lnTo>
                  <a:pt x="1609408" y="2041038"/>
                </a:lnTo>
                <a:lnTo>
                  <a:pt x="1566226" y="2058084"/>
                </a:lnTo>
                <a:lnTo>
                  <a:pt x="1522161" y="2073506"/>
                </a:lnTo>
                <a:lnTo>
                  <a:pt x="1477256" y="2087263"/>
                </a:lnTo>
                <a:lnTo>
                  <a:pt x="1431553" y="2099316"/>
                </a:lnTo>
                <a:lnTo>
                  <a:pt x="1385097" y="2109625"/>
                </a:lnTo>
                <a:lnTo>
                  <a:pt x="1337929" y="2118149"/>
                </a:lnTo>
                <a:lnTo>
                  <a:pt x="1290092" y="2124849"/>
                </a:lnTo>
                <a:lnTo>
                  <a:pt x="1241630" y="2129684"/>
                </a:lnTo>
                <a:lnTo>
                  <a:pt x="1192585" y="2132614"/>
                </a:lnTo>
                <a:lnTo>
                  <a:pt x="1143000" y="2133600"/>
                </a:lnTo>
                <a:lnTo>
                  <a:pt x="1093414" y="2132614"/>
                </a:lnTo>
                <a:lnTo>
                  <a:pt x="1044369" y="2129684"/>
                </a:lnTo>
                <a:lnTo>
                  <a:pt x="995907" y="2124849"/>
                </a:lnTo>
                <a:lnTo>
                  <a:pt x="948070" y="2118149"/>
                </a:lnTo>
                <a:lnTo>
                  <a:pt x="900902" y="2109625"/>
                </a:lnTo>
                <a:lnTo>
                  <a:pt x="854446" y="2099316"/>
                </a:lnTo>
                <a:lnTo>
                  <a:pt x="808743" y="2087263"/>
                </a:lnTo>
                <a:lnTo>
                  <a:pt x="763838" y="2073506"/>
                </a:lnTo>
                <a:lnTo>
                  <a:pt x="719773" y="2058084"/>
                </a:lnTo>
                <a:lnTo>
                  <a:pt x="676591" y="2041038"/>
                </a:lnTo>
                <a:lnTo>
                  <a:pt x="634334" y="2022407"/>
                </a:lnTo>
                <a:lnTo>
                  <a:pt x="593047" y="2002233"/>
                </a:lnTo>
                <a:lnTo>
                  <a:pt x="552770" y="1980554"/>
                </a:lnTo>
                <a:lnTo>
                  <a:pt x="513549" y="1957410"/>
                </a:lnTo>
                <a:lnTo>
                  <a:pt x="475424" y="1932843"/>
                </a:lnTo>
                <a:lnTo>
                  <a:pt x="438440" y="1906891"/>
                </a:lnTo>
                <a:lnTo>
                  <a:pt x="402638" y="1879596"/>
                </a:lnTo>
                <a:lnTo>
                  <a:pt x="368062" y="1850996"/>
                </a:lnTo>
                <a:lnTo>
                  <a:pt x="334756" y="1821132"/>
                </a:lnTo>
                <a:lnTo>
                  <a:pt x="302760" y="1790044"/>
                </a:lnTo>
                <a:lnTo>
                  <a:pt x="272120" y="1757772"/>
                </a:lnTo>
                <a:lnTo>
                  <a:pt x="242876" y="1724357"/>
                </a:lnTo>
                <a:lnTo>
                  <a:pt x="215073" y="1689837"/>
                </a:lnTo>
                <a:lnTo>
                  <a:pt x="188753" y="1654253"/>
                </a:lnTo>
                <a:lnTo>
                  <a:pt x="163958" y="1617646"/>
                </a:lnTo>
                <a:lnTo>
                  <a:pt x="140733" y="1580055"/>
                </a:lnTo>
                <a:lnTo>
                  <a:pt x="119119" y="1541520"/>
                </a:lnTo>
                <a:lnTo>
                  <a:pt x="99160" y="1502082"/>
                </a:lnTo>
                <a:lnTo>
                  <a:pt x="80898" y="1461779"/>
                </a:lnTo>
                <a:lnTo>
                  <a:pt x="64377" y="1420653"/>
                </a:lnTo>
                <a:lnTo>
                  <a:pt x="49638" y="1378744"/>
                </a:lnTo>
                <a:lnTo>
                  <a:pt x="36726" y="1336091"/>
                </a:lnTo>
                <a:lnTo>
                  <a:pt x="25683" y="1292734"/>
                </a:lnTo>
                <a:lnTo>
                  <a:pt x="16551" y="1248714"/>
                </a:lnTo>
                <a:lnTo>
                  <a:pt x="9374" y="1204071"/>
                </a:lnTo>
                <a:lnTo>
                  <a:pt x="4195" y="1158844"/>
                </a:lnTo>
                <a:lnTo>
                  <a:pt x="1055" y="1113073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24138" y="3987546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0" y="685799"/>
                </a:moveTo>
                <a:lnTo>
                  <a:pt x="1722" y="636828"/>
                </a:lnTo>
                <a:lnTo>
                  <a:pt x="6811" y="588784"/>
                </a:lnTo>
                <a:lnTo>
                  <a:pt x="15151" y="541785"/>
                </a:lnTo>
                <a:lnTo>
                  <a:pt x="26625" y="495947"/>
                </a:lnTo>
                <a:lnTo>
                  <a:pt x="41118" y="451386"/>
                </a:lnTo>
                <a:lnTo>
                  <a:pt x="58514" y="408218"/>
                </a:lnTo>
                <a:lnTo>
                  <a:pt x="78696" y="366559"/>
                </a:lnTo>
                <a:lnTo>
                  <a:pt x="101548" y="326525"/>
                </a:lnTo>
                <a:lnTo>
                  <a:pt x="126954" y="288233"/>
                </a:lnTo>
                <a:lnTo>
                  <a:pt x="154798" y="251798"/>
                </a:lnTo>
                <a:lnTo>
                  <a:pt x="184964" y="217336"/>
                </a:lnTo>
                <a:lnTo>
                  <a:pt x="217336" y="184964"/>
                </a:lnTo>
                <a:lnTo>
                  <a:pt x="251798" y="154798"/>
                </a:lnTo>
                <a:lnTo>
                  <a:pt x="288233" y="126954"/>
                </a:lnTo>
                <a:lnTo>
                  <a:pt x="326525" y="101548"/>
                </a:lnTo>
                <a:lnTo>
                  <a:pt x="366559" y="78696"/>
                </a:lnTo>
                <a:lnTo>
                  <a:pt x="408218" y="58514"/>
                </a:lnTo>
                <a:lnTo>
                  <a:pt x="451386" y="41118"/>
                </a:lnTo>
                <a:lnTo>
                  <a:pt x="495947" y="26625"/>
                </a:lnTo>
                <a:lnTo>
                  <a:pt x="541785" y="15151"/>
                </a:lnTo>
                <a:lnTo>
                  <a:pt x="588784" y="6811"/>
                </a:lnTo>
                <a:lnTo>
                  <a:pt x="636828" y="1722"/>
                </a:lnTo>
                <a:lnTo>
                  <a:pt x="685800" y="0"/>
                </a:lnTo>
                <a:lnTo>
                  <a:pt x="734771" y="1722"/>
                </a:lnTo>
                <a:lnTo>
                  <a:pt x="782815" y="6811"/>
                </a:lnTo>
                <a:lnTo>
                  <a:pt x="829814" y="15151"/>
                </a:lnTo>
                <a:lnTo>
                  <a:pt x="875652" y="26625"/>
                </a:lnTo>
                <a:lnTo>
                  <a:pt x="920213" y="41118"/>
                </a:lnTo>
                <a:lnTo>
                  <a:pt x="963381" y="58514"/>
                </a:lnTo>
                <a:lnTo>
                  <a:pt x="1005040" y="78696"/>
                </a:lnTo>
                <a:lnTo>
                  <a:pt x="1045074" y="101548"/>
                </a:lnTo>
                <a:lnTo>
                  <a:pt x="1083366" y="126954"/>
                </a:lnTo>
                <a:lnTo>
                  <a:pt x="1119801" y="154798"/>
                </a:lnTo>
                <a:lnTo>
                  <a:pt x="1154263" y="184964"/>
                </a:lnTo>
                <a:lnTo>
                  <a:pt x="1186635" y="217336"/>
                </a:lnTo>
                <a:lnTo>
                  <a:pt x="1216801" y="251798"/>
                </a:lnTo>
                <a:lnTo>
                  <a:pt x="1244645" y="288233"/>
                </a:lnTo>
                <a:lnTo>
                  <a:pt x="1270051" y="326525"/>
                </a:lnTo>
                <a:lnTo>
                  <a:pt x="1292903" y="366559"/>
                </a:lnTo>
                <a:lnTo>
                  <a:pt x="1313085" y="408218"/>
                </a:lnTo>
                <a:lnTo>
                  <a:pt x="1330481" y="451386"/>
                </a:lnTo>
                <a:lnTo>
                  <a:pt x="1344974" y="495947"/>
                </a:lnTo>
                <a:lnTo>
                  <a:pt x="1356448" y="541785"/>
                </a:lnTo>
                <a:lnTo>
                  <a:pt x="1364788" y="588784"/>
                </a:lnTo>
                <a:lnTo>
                  <a:pt x="1369877" y="636828"/>
                </a:lnTo>
                <a:lnTo>
                  <a:pt x="1371600" y="685799"/>
                </a:lnTo>
                <a:lnTo>
                  <a:pt x="1369877" y="734771"/>
                </a:lnTo>
                <a:lnTo>
                  <a:pt x="1364788" y="782815"/>
                </a:lnTo>
                <a:lnTo>
                  <a:pt x="1356448" y="829814"/>
                </a:lnTo>
                <a:lnTo>
                  <a:pt x="1344974" y="875652"/>
                </a:lnTo>
                <a:lnTo>
                  <a:pt x="1330481" y="920213"/>
                </a:lnTo>
                <a:lnTo>
                  <a:pt x="1313085" y="963381"/>
                </a:lnTo>
                <a:lnTo>
                  <a:pt x="1292903" y="1005040"/>
                </a:lnTo>
                <a:lnTo>
                  <a:pt x="1270051" y="1045074"/>
                </a:lnTo>
                <a:lnTo>
                  <a:pt x="1244645" y="1083366"/>
                </a:lnTo>
                <a:lnTo>
                  <a:pt x="1216801" y="1119801"/>
                </a:lnTo>
                <a:lnTo>
                  <a:pt x="1186635" y="1154263"/>
                </a:lnTo>
                <a:lnTo>
                  <a:pt x="1154263" y="1186635"/>
                </a:lnTo>
                <a:lnTo>
                  <a:pt x="1119801" y="1216801"/>
                </a:lnTo>
                <a:lnTo>
                  <a:pt x="1083366" y="1244645"/>
                </a:lnTo>
                <a:lnTo>
                  <a:pt x="1045074" y="1270051"/>
                </a:lnTo>
                <a:lnTo>
                  <a:pt x="1005040" y="1292903"/>
                </a:lnTo>
                <a:lnTo>
                  <a:pt x="963381" y="1313085"/>
                </a:lnTo>
                <a:lnTo>
                  <a:pt x="920213" y="1330481"/>
                </a:lnTo>
                <a:lnTo>
                  <a:pt x="875652" y="1344974"/>
                </a:lnTo>
                <a:lnTo>
                  <a:pt x="829814" y="1356448"/>
                </a:lnTo>
                <a:lnTo>
                  <a:pt x="782815" y="1364788"/>
                </a:lnTo>
                <a:lnTo>
                  <a:pt x="734771" y="1369877"/>
                </a:lnTo>
                <a:lnTo>
                  <a:pt x="685800" y="1371599"/>
                </a:lnTo>
                <a:lnTo>
                  <a:pt x="636828" y="1369877"/>
                </a:lnTo>
                <a:lnTo>
                  <a:pt x="588784" y="1364788"/>
                </a:lnTo>
                <a:lnTo>
                  <a:pt x="541785" y="1356448"/>
                </a:lnTo>
                <a:lnTo>
                  <a:pt x="495947" y="1344974"/>
                </a:lnTo>
                <a:lnTo>
                  <a:pt x="451386" y="1330481"/>
                </a:lnTo>
                <a:lnTo>
                  <a:pt x="408218" y="1313085"/>
                </a:lnTo>
                <a:lnTo>
                  <a:pt x="366559" y="1292903"/>
                </a:lnTo>
                <a:lnTo>
                  <a:pt x="326525" y="1270051"/>
                </a:lnTo>
                <a:lnTo>
                  <a:pt x="288233" y="1244645"/>
                </a:lnTo>
                <a:lnTo>
                  <a:pt x="251798" y="1216801"/>
                </a:lnTo>
                <a:lnTo>
                  <a:pt x="217336" y="1186635"/>
                </a:lnTo>
                <a:lnTo>
                  <a:pt x="184964" y="1154263"/>
                </a:lnTo>
                <a:lnTo>
                  <a:pt x="154798" y="1119801"/>
                </a:lnTo>
                <a:lnTo>
                  <a:pt x="126954" y="1083366"/>
                </a:lnTo>
                <a:lnTo>
                  <a:pt x="101548" y="1045074"/>
                </a:lnTo>
                <a:lnTo>
                  <a:pt x="78696" y="1005040"/>
                </a:lnTo>
                <a:lnTo>
                  <a:pt x="58514" y="963381"/>
                </a:lnTo>
                <a:lnTo>
                  <a:pt x="41118" y="920213"/>
                </a:lnTo>
                <a:lnTo>
                  <a:pt x="26625" y="875652"/>
                </a:lnTo>
                <a:lnTo>
                  <a:pt x="15151" y="829814"/>
                </a:lnTo>
                <a:lnTo>
                  <a:pt x="6811" y="782815"/>
                </a:lnTo>
                <a:lnTo>
                  <a:pt x="1722" y="734771"/>
                </a:lnTo>
                <a:lnTo>
                  <a:pt x="0" y="685799"/>
                </a:lnTo>
                <a:close/>
              </a:path>
            </a:pathLst>
          </a:custGeom>
          <a:ln w="28956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09938" y="360654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78745" y="3784853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19538" y="4216146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381000" y="0"/>
                </a:moveTo>
                <a:lnTo>
                  <a:pt x="0" y="1523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19538" y="4997958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228600"/>
                </a:moveTo>
                <a:lnTo>
                  <a:pt x="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95738" y="4673346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457200" y="76199"/>
                </a:moveTo>
                <a:lnTo>
                  <a:pt x="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76538" y="3758946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0"/>
                </a:moveTo>
                <a:lnTo>
                  <a:pt x="152400" y="3047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61855" y="5300979"/>
            <a:ext cx="210820" cy="267970"/>
          </a:xfrm>
          <a:custGeom>
            <a:avLst/>
            <a:gdLst/>
            <a:ahLst/>
            <a:cxnLst/>
            <a:rect l="l" t="t" r="r" b="b"/>
            <a:pathLst>
              <a:path w="210820" h="267970">
                <a:moveTo>
                  <a:pt x="0" y="0"/>
                </a:moveTo>
                <a:lnTo>
                  <a:pt x="210566" y="267970"/>
                </a:lnTo>
              </a:path>
            </a:pathLst>
          </a:custGeom>
          <a:ln w="25400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39425" y="4245102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 b="1">
                <a:solidFill>
                  <a:srgbClr val="00009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9425" y="4854955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35" b="1">
                <a:solidFill>
                  <a:srgbClr val="000099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42475" y="5310327"/>
            <a:ext cx="822325" cy="75882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704850">
              <a:lnSpc>
                <a:spcPct val="100000"/>
              </a:lnSpc>
              <a:spcBef>
                <a:spcPts val="825"/>
              </a:spcBef>
            </a:pPr>
            <a:r>
              <a:rPr dirty="0" sz="1800" spc="-235" b="1">
                <a:solidFill>
                  <a:srgbClr val="000099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800" spc="-235" b="1">
                <a:solidFill>
                  <a:srgbClr val="000099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86138" y="535914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566275" y="3262567"/>
            <a:ext cx="815975" cy="673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55" b="1">
                <a:solidFill>
                  <a:srgbClr val="000099"/>
                </a:solidFill>
                <a:latin typeface="Trebuchet MS"/>
                <a:cs typeface="Trebuchet MS"/>
              </a:rPr>
              <a:t>MAXSIZE</a:t>
            </a:r>
            <a:r>
              <a:rPr dirty="0" sz="1400" spc="-55" b="1">
                <a:solidFill>
                  <a:srgbClr val="000099"/>
                </a:solidFill>
                <a:latin typeface="宋体"/>
                <a:cs typeface="宋体"/>
              </a:rPr>
              <a:t>-</a:t>
            </a:r>
            <a:r>
              <a:rPr dirty="0" sz="1400" spc="-55" b="1">
                <a:solidFill>
                  <a:srgbClr val="000099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705"/>
              </a:spcBef>
            </a:pPr>
            <a:r>
              <a:rPr dirty="0" sz="1800" spc="-235" b="1">
                <a:solidFill>
                  <a:srgbClr val="000099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9545" y="3332226"/>
            <a:ext cx="7550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80" b="1">
                <a:solidFill>
                  <a:srgbClr val="000099"/>
                </a:solidFill>
                <a:latin typeface="Trebuchet MS"/>
                <a:cs typeface="Trebuchet MS"/>
              </a:rPr>
              <a:t>M</a:t>
            </a:r>
            <a:r>
              <a:rPr dirty="0" sz="1200" spc="-25" b="1">
                <a:solidFill>
                  <a:srgbClr val="000099"/>
                </a:solidFill>
                <a:latin typeface="Trebuchet MS"/>
                <a:cs typeface="Trebuchet MS"/>
              </a:rPr>
              <a:t>AXS</a:t>
            </a:r>
            <a:r>
              <a:rPr dirty="0" sz="1200" spc="-50" b="1">
                <a:solidFill>
                  <a:srgbClr val="000099"/>
                </a:solidFill>
                <a:latin typeface="Trebuchet MS"/>
                <a:cs typeface="Trebuchet MS"/>
              </a:rPr>
              <a:t>IZ</a:t>
            </a:r>
            <a:r>
              <a:rPr dirty="0" sz="1200" spc="-60" b="1">
                <a:solidFill>
                  <a:srgbClr val="000099"/>
                </a:solidFill>
                <a:latin typeface="Trebuchet MS"/>
                <a:cs typeface="Trebuchet MS"/>
              </a:rPr>
              <a:t>E</a:t>
            </a:r>
            <a:r>
              <a:rPr dirty="0" sz="1400" spc="10" b="1">
                <a:solidFill>
                  <a:srgbClr val="000099"/>
                </a:solidFill>
                <a:latin typeface="宋体"/>
                <a:cs typeface="宋体"/>
              </a:rPr>
              <a:t>-</a:t>
            </a:r>
            <a:r>
              <a:rPr dirty="0" sz="1400" spc="-180" b="1">
                <a:solidFill>
                  <a:srgbClr val="000099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99093" y="4471873"/>
            <a:ext cx="1092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000099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9093" y="4701032"/>
            <a:ext cx="109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9" b="1">
                <a:solidFill>
                  <a:srgbClr val="000099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84780" y="4558919"/>
            <a:ext cx="3207385" cy="389890"/>
          </a:xfrm>
          <a:custGeom>
            <a:avLst/>
            <a:gdLst/>
            <a:ahLst/>
            <a:cxnLst/>
            <a:rect l="l" t="t" r="r" b="b"/>
            <a:pathLst>
              <a:path w="3207385" h="389889">
                <a:moveTo>
                  <a:pt x="245841" y="297306"/>
                </a:moveTo>
                <a:lnTo>
                  <a:pt x="174625" y="297306"/>
                </a:lnTo>
                <a:lnTo>
                  <a:pt x="188271" y="308548"/>
                </a:lnTo>
                <a:lnTo>
                  <a:pt x="222250" y="332485"/>
                </a:lnTo>
                <a:lnTo>
                  <a:pt x="229616" y="335279"/>
                </a:lnTo>
                <a:lnTo>
                  <a:pt x="245841" y="297306"/>
                </a:lnTo>
                <a:close/>
              </a:path>
              <a:path w="3207385" h="389889">
                <a:moveTo>
                  <a:pt x="119887" y="0"/>
                </a:moveTo>
                <a:lnTo>
                  <a:pt x="71326" y="9921"/>
                </a:lnTo>
                <a:lnTo>
                  <a:pt x="33146" y="39750"/>
                </a:lnTo>
                <a:lnTo>
                  <a:pt x="8286" y="88423"/>
                </a:lnTo>
                <a:lnTo>
                  <a:pt x="0" y="155193"/>
                </a:lnTo>
                <a:lnTo>
                  <a:pt x="2049" y="190696"/>
                </a:lnTo>
                <a:lnTo>
                  <a:pt x="18484" y="248366"/>
                </a:lnTo>
                <a:lnTo>
                  <a:pt x="50559" y="287865"/>
                </a:lnTo>
                <a:lnTo>
                  <a:pt x="93561" y="307764"/>
                </a:lnTo>
                <a:lnTo>
                  <a:pt x="118871" y="310260"/>
                </a:lnTo>
                <a:lnTo>
                  <a:pt x="134137" y="309451"/>
                </a:lnTo>
                <a:lnTo>
                  <a:pt x="148510" y="307022"/>
                </a:lnTo>
                <a:lnTo>
                  <a:pt x="162002" y="302974"/>
                </a:lnTo>
                <a:lnTo>
                  <a:pt x="174625" y="297306"/>
                </a:lnTo>
                <a:lnTo>
                  <a:pt x="245841" y="297306"/>
                </a:lnTo>
                <a:lnTo>
                  <a:pt x="247904" y="292480"/>
                </a:lnTo>
                <a:lnTo>
                  <a:pt x="237353" y="287262"/>
                </a:lnTo>
                <a:lnTo>
                  <a:pt x="227218" y="281304"/>
                </a:lnTo>
                <a:lnTo>
                  <a:pt x="217489" y="274585"/>
                </a:lnTo>
                <a:lnTo>
                  <a:pt x="208152" y="267080"/>
                </a:lnTo>
                <a:lnTo>
                  <a:pt x="212717" y="259968"/>
                </a:lnTo>
                <a:lnTo>
                  <a:pt x="117856" y="259968"/>
                </a:lnTo>
                <a:lnTo>
                  <a:pt x="80476" y="245449"/>
                </a:lnTo>
                <a:lnTo>
                  <a:pt x="55959" y="201644"/>
                </a:lnTo>
                <a:lnTo>
                  <a:pt x="51181" y="155193"/>
                </a:lnTo>
                <a:lnTo>
                  <a:pt x="52373" y="130544"/>
                </a:lnTo>
                <a:lnTo>
                  <a:pt x="61950" y="91578"/>
                </a:lnTo>
                <a:lnTo>
                  <a:pt x="92202" y="58134"/>
                </a:lnTo>
                <a:lnTo>
                  <a:pt x="119380" y="51815"/>
                </a:lnTo>
                <a:lnTo>
                  <a:pt x="213533" y="51815"/>
                </a:lnTo>
                <a:lnTo>
                  <a:pt x="205739" y="39877"/>
                </a:lnTo>
                <a:lnTo>
                  <a:pt x="188075" y="22449"/>
                </a:lnTo>
                <a:lnTo>
                  <a:pt x="167862" y="9985"/>
                </a:lnTo>
                <a:lnTo>
                  <a:pt x="145125" y="2498"/>
                </a:lnTo>
                <a:lnTo>
                  <a:pt x="119887" y="0"/>
                </a:lnTo>
                <a:close/>
              </a:path>
              <a:path w="3207385" h="389889">
                <a:moveTo>
                  <a:pt x="121412" y="202183"/>
                </a:moveTo>
                <a:lnTo>
                  <a:pt x="107442" y="236727"/>
                </a:lnTo>
                <a:lnTo>
                  <a:pt x="115065" y="240399"/>
                </a:lnTo>
                <a:lnTo>
                  <a:pt x="122713" y="244760"/>
                </a:lnTo>
                <a:lnTo>
                  <a:pt x="130409" y="249836"/>
                </a:lnTo>
                <a:lnTo>
                  <a:pt x="138175" y="255650"/>
                </a:lnTo>
                <a:lnTo>
                  <a:pt x="131699" y="258444"/>
                </a:lnTo>
                <a:lnTo>
                  <a:pt x="124968" y="259968"/>
                </a:lnTo>
                <a:lnTo>
                  <a:pt x="212717" y="259968"/>
                </a:lnTo>
                <a:lnTo>
                  <a:pt x="215532" y="255583"/>
                </a:lnTo>
                <a:lnTo>
                  <a:pt x="221853" y="243585"/>
                </a:lnTo>
                <a:lnTo>
                  <a:pt x="226341" y="232917"/>
                </a:lnTo>
                <a:lnTo>
                  <a:pt x="168275" y="232917"/>
                </a:lnTo>
                <a:lnTo>
                  <a:pt x="156987" y="223293"/>
                </a:lnTo>
                <a:lnTo>
                  <a:pt x="145415" y="214979"/>
                </a:lnTo>
                <a:lnTo>
                  <a:pt x="133556" y="207950"/>
                </a:lnTo>
                <a:lnTo>
                  <a:pt x="121412" y="202183"/>
                </a:lnTo>
                <a:close/>
              </a:path>
              <a:path w="3207385" h="389889">
                <a:moveTo>
                  <a:pt x="213533" y="51815"/>
                </a:moveTo>
                <a:lnTo>
                  <a:pt x="119380" y="51815"/>
                </a:lnTo>
                <a:lnTo>
                  <a:pt x="133719" y="53391"/>
                </a:lnTo>
                <a:lnTo>
                  <a:pt x="146653" y="58134"/>
                </a:lnTo>
                <a:lnTo>
                  <a:pt x="176736" y="91598"/>
                </a:lnTo>
                <a:lnTo>
                  <a:pt x="186261" y="130651"/>
                </a:lnTo>
                <a:lnTo>
                  <a:pt x="187451" y="155320"/>
                </a:lnTo>
                <a:lnTo>
                  <a:pt x="186259" y="179304"/>
                </a:lnTo>
                <a:lnTo>
                  <a:pt x="182673" y="200215"/>
                </a:lnTo>
                <a:lnTo>
                  <a:pt x="176682" y="218078"/>
                </a:lnTo>
                <a:lnTo>
                  <a:pt x="168275" y="232917"/>
                </a:lnTo>
                <a:lnTo>
                  <a:pt x="226341" y="232917"/>
                </a:lnTo>
                <a:lnTo>
                  <a:pt x="236807" y="189214"/>
                </a:lnTo>
                <a:lnTo>
                  <a:pt x="238632" y="155193"/>
                </a:lnTo>
                <a:lnTo>
                  <a:pt x="236568" y="119546"/>
                </a:lnTo>
                <a:lnTo>
                  <a:pt x="230425" y="88534"/>
                </a:lnTo>
                <a:lnTo>
                  <a:pt x="220148" y="61950"/>
                </a:lnTo>
                <a:lnTo>
                  <a:pt x="213533" y="51815"/>
                </a:lnTo>
                <a:close/>
              </a:path>
              <a:path w="3207385" h="389889">
                <a:moveTo>
                  <a:pt x="325881" y="5079"/>
                </a:moveTo>
                <a:lnTo>
                  <a:pt x="276351" y="5079"/>
                </a:lnTo>
                <a:lnTo>
                  <a:pt x="276470" y="171068"/>
                </a:lnTo>
                <a:lnTo>
                  <a:pt x="278812" y="221900"/>
                </a:lnTo>
                <a:lnTo>
                  <a:pt x="291726" y="269414"/>
                </a:lnTo>
                <a:lnTo>
                  <a:pt x="329205" y="302492"/>
                </a:lnTo>
                <a:lnTo>
                  <a:pt x="377444" y="310260"/>
                </a:lnTo>
                <a:lnTo>
                  <a:pt x="395039" y="309215"/>
                </a:lnTo>
                <a:lnTo>
                  <a:pt x="437133" y="293623"/>
                </a:lnTo>
                <a:lnTo>
                  <a:pt x="461958" y="262798"/>
                </a:lnTo>
                <a:lnTo>
                  <a:pt x="463399" y="258444"/>
                </a:lnTo>
                <a:lnTo>
                  <a:pt x="376174" y="258444"/>
                </a:lnTo>
                <a:lnTo>
                  <a:pt x="366482" y="257776"/>
                </a:lnTo>
                <a:lnTo>
                  <a:pt x="333295" y="234521"/>
                </a:lnTo>
                <a:lnTo>
                  <a:pt x="325999" y="184929"/>
                </a:lnTo>
                <a:lnTo>
                  <a:pt x="325881" y="5079"/>
                </a:lnTo>
                <a:close/>
              </a:path>
              <a:path w="3207385" h="389889">
                <a:moveTo>
                  <a:pt x="472567" y="5079"/>
                </a:moveTo>
                <a:lnTo>
                  <a:pt x="423037" y="5079"/>
                </a:lnTo>
                <a:lnTo>
                  <a:pt x="423037" y="171068"/>
                </a:lnTo>
                <a:lnTo>
                  <a:pt x="422796" y="191519"/>
                </a:lnTo>
                <a:lnTo>
                  <a:pt x="419100" y="229488"/>
                </a:lnTo>
                <a:lnTo>
                  <a:pt x="391779" y="256539"/>
                </a:lnTo>
                <a:lnTo>
                  <a:pt x="376174" y="258444"/>
                </a:lnTo>
                <a:lnTo>
                  <a:pt x="463399" y="258444"/>
                </a:lnTo>
                <a:lnTo>
                  <a:pt x="470963" y="214693"/>
                </a:lnTo>
                <a:lnTo>
                  <a:pt x="472446" y="171068"/>
                </a:lnTo>
                <a:lnTo>
                  <a:pt x="472567" y="5079"/>
                </a:lnTo>
                <a:close/>
              </a:path>
              <a:path w="3207385" h="389889">
                <a:moveTo>
                  <a:pt x="707898" y="5079"/>
                </a:moveTo>
                <a:lnTo>
                  <a:pt x="525399" y="5079"/>
                </a:lnTo>
                <a:lnTo>
                  <a:pt x="525399" y="305180"/>
                </a:lnTo>
                <a:lnTo>
                  <a:pt x="712469" y="305180"/>
                </a:lnTo>
                <a:lnTo>
                  <a:pt x="712469" y="254380"/>
                </a:lnTo>
                <a:lnTo>
                  <a:pt x="574929" y="254380"/>
                </a:lnTo>
                <a:lnTo>
                  <a:pt x="574929" y="172973"/>
                </a:lnTo>
                <a:lnTo>
                  <a:pt x="698500" y="172973"/>
                </a:lnTo>
                <a:lnTo>
                  <a:pt x="698500" y="122427"/>
                </a:lnTo>
                <a:lnTo>
                  <a:pt x="574929" y="122427"/>
                </a:lnTo>
                <a:lnTo>
                  <a:pt x="574929" y="55879"/>
                </a:lnTo>
                <a:lnTo>
                  <a:pt x="707898" y="55879"/>
                </a:lnTo>
                <a:lnTo>
                  <a:pt x="707898" y="5079"/>
                </a:lnTo>
                <a:close/>
              </a:path>
              <a:path w="3207385" h="389889">
                <a:moveTo>
                  <a:pt x="802894" y="5079"/>
                </a:moveTo>
                <a:lnTo>
                  <a:pt x="753363" y="5079"/>
                </a:lnTo>
                <a:lnTo>
                  <a:pt x="753482" y="171068"/>
                </a:lnTo>
                <a:lnTo>
                  <a:pt x="755824" y="221900"/>
                </a:lnTo>
                <a:lnTo>
                  <a:pt x="768738" y="269414"/>
                </a:lnTo>
                <a:lnTo>
                  <a:pt x="806217" y="302492"/>
                </a:lnTo>
                <a:lnTo>
                  <a:pt x="854456" y="310260"/>
                </a:lnTo>
                <a:lnTo>
                  <a:pt x="872051" y="309215"/>
                </a:lnTo>
                <a:lnTo>
                  <a:pt x="914145" y="293623"/>
                </a:lnTo>
                <a:lnTo>
                  <a:pt x="938970" y="262798"/>
                </a:lnTo>
                <a:lnTo>
                  <a:pt x="940411" y="258444"/>
                </a:lnTo>
                <a:lnTo>
                  <a:pt x="853186" y="258444"/>
                </a:lnTo>
                <a:lnTo>
                  <a:pt x="843494" y="257776"/>
                </a:lnTo>
                <a:lnTo>
                  <a:pt x="810307" y="234521"/>
                </a:lnTo>
                <a:lnTo>
                  <a:pt x="803011" y="184929"/>
                </a:lnTo>
                <a:lnTo>
                  <a:pt x="802894" y="5079"/>
                </a:lnTo>
                <a:close/>
              </a:path>
              <a:path w="3207385" h="389889">
                <a:moveTo>
                  <a:pt x="949579" y="5079"/>
                </a:moveTo>
                <a:lnTo>
                  <a:pt x="900049" y="5079"/>
                </a:lnTo>
                <a:lnTo>
                  <a:pt x="900049" y="171068"/>
                </a:lnTo>
                <a:lnTo>
                  <a:pt x="899808" y="191519"/>
                </a:lnTo>
                <a:lnTo>
                  <a:pt x="896112" y="229488"/>
                </a:lnTo>
                <a:lnTo>
                  <a:pt x="868791" y="256539"/>
                </a:lnTo>
                <a:lnTo>
                  <a:pt x="853186" y="258444"/>
                </a:lnTo>
                <a:lnTo>
                  <a:pt x="940411" y="258444"/>
                </a:lnTo>
                <a:lnTo>
                  <a:pt x="947975" y="214693"/>
                </a:lnTo>
                <a:lnTo>
                  <a:pt x="949458" y="171068"/>
                </a:lnTo>
                <a:lnTo>
                  <a:pt x="949579" y="5079"/>
                </a:lnTo>
                <a:close/>
              </a:path>
              <a:path w="3207385" h="389889">
                <a:moveTo>
                  <a:pt x="1184909" y="5079"/>
                </a:moveTo>
                <a:lnTo>
                  <a:pt x="1002411" y="5079"/>
                </a:lnTo>
                <a:lnTo>
                  <a:pt x="1002411" y="305180"/>
                </a:lnTo>
                <a:lnTo>
                  <a:pt x="1189482" y="305180"/>
                </a:lnTo>
                <a:lnTo>
                  <a:pt x="1189482" y="254380"/>
                </a:lnTo>
                <a:lnTo>
                  <a:pt x="1051941" y="254380"/>
                </a:lnTo>
                <a:lnTo>
                  <a:pt x="1051941" y="172973"/>
                </a:lnTo>
                <a:lnTo>
                  <a:pt x="1175511" y="172973"/>
                </a:lnTo>
                <a:lnTo>
                  <a:pt x="1175511" y="122427"/>
                </a:lnTo>
                <a:lnTo>
                  <a:pt x="1051941" y="122427"/>
                </a:lnTo>
                <a:lnTo>
                  <a:pt x="1051941" y="55879"/>
                </a:lnTo>
                <a:lnTo>
                  <a:pt x="1184909" y="55879"/>
                </a:lnTo>
                <a:lnTo>
                  <a:pt x="1184909" y="5079"/>
                </a:lnTo>
                <a:close/>
              </a:path>
              <a:path w="3207385" h="389889">
                <a:moveTo>
                  <a:pt x="1313688" y="5079"/>
                </a:moveTo>
                <a:lnTo>
                  <a:pt x="1230121" y="5079"/>
                </a:lnTo>
                <a:lnTo>
                  <a:pt x="1230121" y="389635"/>
                </a:lnTo>
                <a:lnTo>
                  <a:pt x="1313688" y="389635"/>
                </a:lnTo>
                <a:lnTo>
                  <a:pt x="1313688" y="344423"/>
                </a:lnTo>
                <a:lnTo>
                  <a:pt x="1274953" y="344423"/>
                </a:lnTo>
                <a:lnTo>
                  <a:pt x="1274953" y="50418"/>
                </a:lnTo>
                <a:lnTo>
                  <a:pt x="1313688" y="50418"/>
                </a:lnTo>
                <a:lnTo>
                  <a:pt x="1313688" y="5079"/>
                </a:lnTo>
                <a:close/>
              </a:path>
              <a:path w="3207385" h="389889">
                <a:moveTo>
                  <a:pt x="1414398" y="4063"/>
                </a:moveTo>
                <a:lnTo>
                  <a:pt x="1368643" y="23244"/>
                </a:lnTo>
                <a:lnTo>
                  <a:pt x="1347061" y="58338"/>
                </a:lnTo>
                <a:lnTo>
                  <a:pt x="1336024" y="117592"/>
                </a:lnTo>
                <a:lnTo>
                  <a:pt x="1334643" y="156717"/>
                </a:lnTo>
                <a:lnTo>
                  <a:pt x="1336028" y="196518"/>
                </a:lnTo>
                <a:lnTo>
                  <a:pt x="1347073" y="256355"/>
                </a:lnTo>
                <a:lnTo>
                  <a:pt x="1368647" y="291240"/>
                </a:lnTo>
                <a:lnTo>
                  <a:pt x="1414653" y="310260"/>
                </a:lnTo>
                <a:lnTo>
                  <a:pt x="1431609" y="308139"/>
                </a:lnTo>
                <a:lnTo>
                  <a:pt x="1446863" y="301767"/>
                </a:lnTo>
                <a:lnTo>
                  <a:pt x="1460426" y="291133"/>
                </a:lnTo>
                <a:lnTo>
                  <a:pt x="1472310" y="276224"/>
                </a:lnTo>
                <a:lnTo>
                  <a:pt x="1478882" y="262508"/>
                </a:lnTo>
                <a:lnTo>
                  <a:pt x="1414526" y="262508"/>
                </a:lnTo>
                <a:lnTo>
                  <a:pt x="1407927" y="261365"/>
                </a:lnTo>
                <a:lnTo>
                  <a:pt x="1386008" y="213248"/>
                </a:lnTo>
                <a:lnTo>
                  <a:pt x="1383919" y="157225"/>
                </a:lnTo>
                <a:lnTo>
                  <a:pt x="1384442" y="126059"/>
                </a:lnTo>
                <a:lnTo>
                  <a:pt x="1388633" y="82538"/>
                </a:lnTo>
                <a:lnTo>
                  <a:pt x="1414526" y="51815"/>
                </a:lnTo>
                <a:lnTo>
                  <a:pt x="1478876" y="51815"/>
                </a:lnTo>
                <a:lnTo>
                  <a:pt x="1472310" y="38099"/>
                </a:lnTo>
                <a:lnTo>
                  <a:pt x="1460404" y="23244"/>
                </a:lnTo>
                <a:lnTo>
                  <a:pt x="1446783" y="12604"/>
                </a:lnTo>
                <a:lnTo>
                  <a:pt x="1431448" y="6203"/>
                </a:lnTo>
                <a:lnTo>
                  <a:pt x="1414398" y="4063"/>
                </a:lnTo>
                <a:close/>
              </a:path>
              <a:path w="3207385" h="389889">
                <a:moveTo>
                  <a:pt x="1478876" y="51815"/>
                </a:moveTo>
                <a:lnTo>
                  <a:pt x="1414526" y="51815"/>
                </a:lnTo>
                <a:lnTo>
                  <a:pt x="1421270" y="52960"/>
                </a:lnTo>
                <a:lnTo>
                  <a:pt x="1427241" y="56403"/>
                </a:lnTo>
                <a:lnTo>
                  <a:pt x="1443116" y="101155"/>
                </a:lnTo>
                <a:lnTo>
                  <a:pt x="1445133" y="157225"/>
                </a:lnTo>
                <a:lnTo>
                  <a:pt x="1444626" y="188446"/>
                </a:lnTo>
                <a:lnTo>
                  <a:pt x="1440558" y="231931"/>
                </a:lnTo>
                <a:lnTo>
                  <a:pt x="1414526" y="262508"/>
                </a:lnTo>
                <a:lnTo>
                  <a:pt x="1478882" y="262508"/>
                </a:lnTo>
                <a:lnTo>
                  <a:pt x="1481998" y="256006"/>
                </a:lnTo>
                <a:lnTo>
                  <a:pt x="1488947" y="229441"/>
                </a:lnTo>
                <a:lnTo>
                  <a:pt x="1493136" y="196486"/>
                </a:lnTo>
                <a:lnTo>
                  <a:pt x="1494535" y="157225"/>
                </a:lnTo>
                <a:lnTo>
                  <a:pt x="1493135" y="117913"/>
                </a:lnTo>
                <a:lnTo>
                  <a:pt x="1488947" y="84947"/>
                </a:lnTo>
                <a:lnTo>
                  <a:pt x="1481977" y="58294"/>
                </a:lnTo>
                <a:lnTo>
                  <a:pt x="1478876" y="51815"/>
                </a:lnTo>
                <a:close/>
              </a:path>
              <a:path w="3207385" h="389889">
                <a:moveTo>
                  <a:pt x="1580895" y="247649"/>
                </a:moveTo>
                <a:lnTo>
                  <a:pt x="1533906" y="247649"/>
                </a:lnTo>
                <a:lnTo>
                  <a:pt x="1533906" y="305180"/>
                </a:lnTo>
                <a:lnTo>
                  <a:pt x="1580895" y="305180"/>
                </a:lnTo>
                <a:lnTo>
                  <a:pt x="1580895" y="247649"/>
                </a:lnTo>
                <a:close/>
              </a:path>
              <a:path w="3207385" h="389889">
                <a:moveTo>
                  <a:pt x="1676908" y="247649"/>
                </a:moveTo>
                <a:lnTo>
                  <a:pt x="1629918" y="247649"/>
                </a:lnTo>
                <a:lnTo>
                  <a:pt x="1629918" y="305180"/>
                </a:lnTo>
                <a:lnTo>
                  <a:pt x="1676908" y="305180"/>
                </a:lnTo>
                <a:lnTo>
                  <a:pt x="1676908" y="247649"/>
                </a:lnTo>
                <a:close/>
              </a:path>
              <a:path w="3207385" h="389889">
                <a:moveTo>
                  <a:pt x="1798193" y="5079"/>
                </a:moveTo>
                <a:lnTo>
                  <a:pt x="1723897" y="5079"/>
                </a:lnTo>
                <a:lnTo>
                  <a:pt x="1723897" y="305180"/>
                </a:lnTo>
                <a:lnTo>
                  <a:pt x="1770253" y="305180"/>
                </a:lnTo>
                <a:lnTo>
                  <a:pt x="1770253" y="68833"/>
                </a:lnTo>
                <a:lnTo>
                  <a:pt x="1812105" y="68833"/>
                </a:lnTo>
                <a:lnTo>
                  <a:pt x="1798193" y="5079"/>
                </a:lnTo>
                <a:close/>
              </a:path>
              <a:path w="3207385" h="389889">
                <a:moveTo>
                  <a:pt x="1812105" y="68833"/>
                </a:moveTo>
                <a:lnTo>
                  <a:pt x="1770253" y="68833"/>
                </a:lnTo>
                <a:lnTo>
                  <a:pt x="1818894" y="305180"/>
                </a:lnTo>
                <a:lnTo>
                  <a:pt x="1866645" y="305180"/>
                </a:lnTo>
                <a:lnTo>
                  <a:pt x="1886402" y="209930"/>
                </a:lnTo>
                <a:lnTo>
                  <a:pt x="1842896" y="209930"/>
                </a:lnTo>
                <a:lnTo>
                  <a:pt x="1812105" y="68833"/>
                </a:lnTo>
                <a:close/>
              </a:path>
              <a:path w="3207385" h="389889">
                <a:moveTo>
                  <a:pt x="1961895" y="68833"/>
                </a:moveTo>
                <a:lnTo>
                  <a:pt x="1915668" y="68833"/>
                </a:lnTo>
                <a:lnTo>
                  <a:pt x="1915668" y="305180"/>
                </a:lnTo>
                <a:lnTo>
                  <a:pt x="1961895" y="305180"/>
                </a:lnTo>
                <a:lnTo>
                  <a:pt x="1961895" y="68833"/>
                </a:lnTo>
                <a:close/>
              </a:path>
              <a:path w="3207385" h="389889">
                <a:moveTo>
                  <a:pt x="1961895" y="5079"/>
                </a:moveTo>
                <a:lnTo>
                  <a:pt x="1887346" y="5079"/>
                </a:lnTo>
                <a:lnTo>
                  <a:pt x="1842896" y="209930"/>
                </a:lnTo>
                <a:lnTo>
                  <a:pt x="1886402" y="209930"/>
                </a:lnTo>
                <a:lnTo>
                  <a:pt x="1915668" y="68833"/>
                </a:lnTo>
                <a:lnTo>
                  <a:pt x="1961895" y="68833"/>
                </a:lnTo>
                <a:lnTo>
                  <a:pt x="1961895" y="5079"/>
                </a:lnTo>
                <a:close/>
              </a:path>
              <a:path w="3207385" h="389889">
                <a:moveTo>
                  <a:pt x="2134489" y="5079"/>
                </a:moveTo>
                <a:lnTo>
                  <a:pt x="2081910" y="5079"/>
                </a:lnTo>
                <a:lnTo>
                  <a:pt x="1986153" y="305180"/>
                </a:lnTo>
                <a:lnTo>
                  <a:pt x="2038858" y="305180"/>
                </a:lnTo>
                <a:lnTo>
                  <a:pt x="2059305" y="237235"/>
                </a:lnTo>
                <a:lnTo>
                  <a:pt x="2210826" y="237235"/>
                </a:lnTo>
                <a:lnTo>
                  <a:pt x="2194122" y="186435"/>
                </a:lnTo>
                <a:lnTo>
                  <a:pt x="2074418" y="186435"/>
                </a:lnTo>
                <a:lnTo>
                  <a:pt x="2107819" y="75183"/>
                </a:lnTo>
                <a:lnTo>
                  <a:pt x="2157540" y="75183"/>
                </a:lnTo>
                <a:lnTo>
                  <a:pt x="2134489" y="5079"/>
                </a:lnTo>
                <a:close/>
              </a:path>
              <a:path w="3207385" h="389889">
                <a:moveTo>
                  <a:pt x="2210826" y="237235"/>
                </a:moveTo>
                <a:lnTo>
                  <a:pt x="2157730" y="237235"/>
                </a:lnTo>
                <a:lnTo>
                  <a:pt x="2179320" y="305180"/>
                </a:lnTo>
                <a:lnTo>
                  <a:pt x="2233168" y="305180"/>
                </a:lnTo>
                <a:lnTo>
                  <a:pt x="2210826" y="237235"/>
                </a:lnTo>
                <a:close/>
              </a:path>
              <a:path w="3207385" h="389889">
                <a:moveTo>
                  <a:pt x="2157540" y="75183"/>
                </a:moveTo>
                <a:lnTo>
                  <a:pt x="2107819" y="75183"/>
                </a:lnTo>
                <a:lnTo>
                  <a:pt x="2141728" y="186435"/>
                </a:lnTo>
                <a:lnTo>
                  <a:pt x="2194122" y="186435"/>
                </a:lnTo>
                <a:lnTo>
                  <a:pt x="2157540" y="75183"/>
                </a:lnTo>
                <a:close/>
              </a:path>
              <a:path w="3207385" h="389889">
                <a:moveTo>
                  <a:pt x="2300478" y="5079"/>
                </a:moveTo>
                <a:lnTo>
                  <a:pt x="2242439" y="5079"/>
                </a:lnTo>
                <a:lnTo>
                  <a:pt x="2319782" y="148970"/>
                </a:lnTo>
                <a:lnTo>
                  <a:pt x="2234692" y="305180"/>
                </a:lnTo>
                <a:lnTo>
                  <a:pt x="2294255" y="305180"/>
                </a:lnTo>
                <a:lnTo>
                  <a:pt x="2348992" y="203453"/>
                </a:lnTo>
                <a:lnTo>
                  <a:pt x="2408268" y="203453"/>
                </a:lnTo>
                <a:lnTo>
                  <a:pt x="2378456" y="148589"/>
                </a:lnTo>
                <a:lnTo>
                  <a:pt x="2407360" y="94868"/>
                </a:lnTo>
                <a:lnTo>
                  <a:pt x="2349246" y="94868"/>
                </a:lnTo>
                <a:lnTo>
                  <a:pt x="2300478" y="5079"/>
                </a:lnTo>
                <a:close/>
              </a:path>
              <a:path w="3207385" h="389889">
                <a:moveTo>
                  <a:pt x="2408268" y="203453"/>
                </a:moveTo>
                <a:lnTo>
                  <a:pt x="2348992" y="203453"/>
                </a:lnTo>
                <a:lnTo>
                  <a:pt x="2403602" y="305180"/>
                </a:lnTo>
                <a:lnTo>
                  <a:pt x="2463546" y="305180"/>
                </a:lnTo>
                <a:lnTo>
                  <a:pt x="2408268" y="203453"/>
                </a:lnTo>
                <a:close/>
              </a:path>
              <a:path w="3207385" h="389889">
                <a:moveTo>
                  <a:pt x="2455672" y="5079"/>
                </a:moveTo>
                <a:lnTo>
                  <a:pt x="2398268" y="5079"/>
                </a:lnTo>
                <a:lnTo>
                  <a:pt x="2349246" y="94868"/>
                </a:lnTo>
                <a:lnTo>
                  <a:pt x="2407360" y="94868"/>
                </a:lnTo>
                <a:lnTo>
                  <a:pt x="2455672" y="5079"/>
                </a:lnTo>
                <a:close/>
              </a:path>
              <a:path w="3207385" h="389889">
                <a:moveTo>
                  <a:pt x="2524124" y="201548"/>
                </a:moveTo>
                <a:lnTo>
                  <a:pt x="2475610" y="207263"/>
                </a:lnTo>
                <a:lnTo>
                  <a:pt x="2485757" y="252343"/>
                </a:lnTo>
                <a:lnTo>
                  <a:pt x="2505916" y="284527"/>
                </a:lnTo>
                <a:lnTo>
                  <a:pt x="2536100" y="303829"/>
                </a:lnTo>
                <a:lnTo>
                  <a:pt x="2576322" y="310260"/>
                </a:lnTo>
                <a:lnTo>
                  <a:pt x="2600178" y="308594"/>
                </a:lnTo>
                <a:lnTo>
                  <a:pt x="2637793" y="295259"/>
                </a:lnTo>
                <a:lnTo>
                  <a:pt x="2667026" y="259079"/>
                </a:lnTo>
                <a:lnTo>
                  <a:pt x="2577719" y="259079"/>
                </a:lnTo>
                <a:lnTo>
                  <a:pt x="2557361" y="255484"/>
                </a:lnTo>
                <a:lnTo>
                  <a:pt x="2541635" y="244697"/>
                </a:lnTo>
                <a:lnTo>
                  <a:pt x="2530552" y="226718"/>
                </a:lnTo>
                <a:lnTo>
                  <a:pt x="2524124" y="201548"/>
                </a:lnTo>
                <a:close/>
              </a:path>
              <a:path w="3207385" h="389889">
                <a:moveTo>
                  <a:pt x="2575052" y="0"/>
                </a:moveTo>
                <a:lnTo>
                  <a:pt x="2536940" y="5625"/>
                </a:lnTo>
                <a:lnTo>
                  <a:pt x="2501874" y="30428"/>
                </a:lnTo>
                <a:lnTo>
                  <a:pt x="2485320" y="71860"/>
                </a:lnTo>
                <a:lnTo>
                  <a:pt x="2484628" y="83819"/>
                </a:lnTo>
                <a:lnTo>
                  <a:pt x="2485141" y="93598"/>
                </a:lnTo>
                <a:lnTo>
                  <a:pt x="2498006" y="131903"/>
                </a:lnTo>
                <a:lnTo>
                  <a:pt x="2535713" y="163623"/>
                </a:lnTo>
                <a:lnTo>
                  <a:pt x="2579260" y="178635"/>
                </a:lnTo>
                <a:lnTo>
                  <a:pt x="2592054" y="182864"/>
                </a:lnTo>
                <a:lnTo>
                  <a:pt x="2624455" y="205612"/>
                </a:lnTo>
                <a:lnTo>
                  <a:pt x="2625979" y="211327"/>
                </a:lnTo>
                <a:lnTo>
                  <a:pt x="2625979" y="218185"/>
                </a:lnTo>
                <a:lnTo>
                  <a:pt x="2606079" y="252436"/>
                </a:lnTo>
                <a:lnTo>
                  <a:pt x="2577719" y="259079"/>
                </a:lnTo>
                <a:lnTo>
                  <a:pt x="2667026" y="259079"/>
                </a:lnTo>
                <a:lnTo>
                  <a:pt x="2669508" y="253904"/>
                </a:lnTo>
                <a:lnTo>
                  <a:pt x="2674008" y="236692"/>
                </a:lnTo>
                <a:lnTo>
                  <a:pt x="2675509" y="217931"/>
                </a:lnTo>
                <a:lnTo>
                  <a:pt x="2674961" y="204981"/>
                </a:lnTo>
                <a:lnTo>
                  <a:pt x="2661864" y="163010"/>
                </a:lnTo>
                <a:lnTo>
                  <a:pt x="2631622" y="135241"/>
                </a:lnTo>
                <a:lnTo>
                  <a:pt x="2571069" y="113432"/>
                </a:lnTo>
                <a:lnTo>
                  <a:pt x="2558176" y="108727"/>
                </a:lnTo>
                <a:lnTo>
                  <a:pt x="2548424" y="104219"/>
                </a:lnTo>
                <a:lnTo>
                  <a:pt x="2541905" y="99948"/>
                </a:lnTo>
                <a:lnTo>
                  <a:pt x="2535428" y="94360"/>
                </a:lnTo>
                <a:lnTo>
                  <a:pt x="2532126" y="87502"/>
                </a:lnTo>
                <a:lnTo>
                  <a:pt x="2532126" y="70992"/>
                </a:lnTo>
                <a:lnTo>
                  <a:pt x="2573782" y="50164"/>
                </a:lnTo>
                <a:lnTo>
                  <a:pt x="2660384" y="50164"/>
                </a:lnTo>
                <a:lnTo>
                  <a:pt x="2653504" y="36568"/>
                </a:lnTo>
                <a:lnTo>
                  <a:pt x="2642743" y="23494"/>
                </a:lnTo>
                <a:lnTo>
                  <a:pt x="2629433" y="13233"/>
                </a:lnTo>
                <a:lnTo>
                  <a:pt x="2613707" y="5889"/>
                </a:lnTo>
                <a:lnTo>
                  <a:pt x="2595576" y="1474"/>
                </a:lnTo>
                <a:lnTo>
                  <a:pt x="2575052" y="0"/>
                </a:lnTo>
                <a:close/>
              </a:path>
              <a:path w="3207385" h="389889">
                <a:moveTo>
                  <a:pt x="2660384" y="50164"/>
                </a:moveTo>
                <a:lnTo>
                  <a:pt x="2573782" y="50164"/>
                </a:lnTo>
                <a:lnTo>
                  <a:pt x="2583285" y="50762"/>
                </a:lnTo>
                <a:lnTo>
                  <a:pt x="2591609" y="52562"/>
                </a:lnTo>
                <a:lnTo>
                  <a:pt x="2616771" y="82409"/>
                </a:lnTo>
                <a:lnTo>
                  <a:pt x="2618867" y="93598"/>
                </a:lnTo>
                <a:lnTo>
                  <a:pt x="2668523" y="90931"/>
                </a:lnTo>
                <a:lnTo>
                  <a:pt x="2666406" y="70286"/>
                </a:lnTo>
                <a:lnTo>
                  <a:pt x="2661396" y="52165"/>
                </a:lnTo>
                <a:lnTo>
                  <a:pt x="2660384" y="50164"/>
                </a:lnTo>
                <a:close/>
              </a:path>
              <a:path w="3207385" h="389889">
                <a:moveTo>
                  <a:pt x="2763266" y="5079"/>
                </a:moveTo>
                <a:lnTo>
                  <a:pt x="2713735" y="5079"/>
                </a:lnTo>
                <a:lnTo>
                  <a:pt x="2713735" y="305180"/>
                </a:lnTo>
                <a:lnTo>
                  <a:pt x="2763266" y="305180"/>
                </a:lnTo>
                <a:lnTo>
                  <a:pt x="2763266" y="5079"/>
                </a:lnTo>
                <a:close/>
              </a:path>
              <a:path w="3207385" h="389889">
                <a:moveTo>
                  <a:pt x="2984499" y="5079"/>
                </a:moveTo>
                <a:lnTo>
                  <a:pt x="2804414" y="5079"/>
                </a:lnTo>
                <a:lnTo>
                  <a:pt x="2804414" y="55879"/>
                </a:lnTo>
                <a:lnTo>
                  <a:pt x="2919095" y="55879"/>
                </a:lnTo>
                <a:lnTo>
                  <a:pt x="2789935" y="250316"/>
                </a:lnTo>
                <a:lnTo>
                  <a:pt x="2789935" y="305180"/>
                </a:lnTo>
                <a:lnTo>
                  <a:pt x="2989834" y="305180"/>
                </a:lnTo>
                <a:lnTo>
                  <a:pt x="2989834" y="254380"/>
                </a:lnTo>
                <a:lnTo>
                  <a:pt x="2849880" y="254380"/>
                </a:lnTo>
                <a:lnTo>
                  <a:pt x="2984499" y="52196"/>
                </a:lnTo>
                <a:lnTo>
                  <a:pt x="2984499" y="5079"/>
                </a:lnTo>
                <a:close/>
              </a:path>
              <a:path w="3207385" h="389889">
                <a:moveTo>
                  <a:pt x="3202685" y="5079"/>
                </a:moveTo>
                <a:lnTo>
                  <a:pt x="3020186" y="5079"/>
                </a:lnTo>
                <a:lnTo>
                  <a:pt x="3020186" y="305180"/>
                </a:lnTo>
                <a:lnTo>
                  <a:pt x="3207258" y="305180"/>
                </a:lnTo>
                <a:lnTo>
                  <a:pt x="3207258" y="254380"/>
                </a:lnTo>
                <a:lnTo>
                  <a:pt x="3069717" y="254380"/>
                </a:lnTo>
                <a:lnTo>
                  <a:pt x="3069717" y="172973"/>
                </a:lnTo>
                <a:lnTo>
                  <a:pt x="3193288" y="172973"/>
                </a:lnTo>
                <a:lnTo>
                  <a:pt x="3193288" y="122427"/>
                </a:lnTo>
                <a:lnTo>
                  <a:pt x="3069717" y="122427"/>
                </a:lnTo>
                <a:lnTo>
                  <a:pt x="3069717" y="55879"/>
                </a:lnTo>
                <a:lnTo>
                  <a:pt x="3202685" y="55879"/>
                </a:lnTo>
                <a:lnTo>
                  <a:pt x="3202685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47435" y="4562983"/>
            <a:ext cx="253365" cy="386080"/>
          </a:xfrm>
          <a:custGeom>
            <a:avLst/>
            <a:gdLst/>
            <a:ahLst/>
            <a:cxnLst/>
            <a:rect l="l" t="t" r="r" b="b"/>
            <a:pathLst>
              <a:path w="253364" h="386079">
                <a:moveTo>
                  <a:pt x="108076" y="84328"/>
                </a:moveTo>
                <a:lnTo>
                  <a:pt x="60960" y="84328"/>
                </a:lnTo>
                <a:lnTo>
                  <a:pt x="60960" y="301117"/>
                </a:lnTo>
                <a:lnTo>
                  <a:pt x="108076" y="301117"/>
                </a:lnTo>
                <a:lnTo>
                  <a:pt x="108076" y="84328"/>
                </a:lnTo>
                <a:close/>
              </a:path>
              <a:path w="253364" h="386079">
                <a:moveTo>
                  <a:pt x="108076" y="0"/>
                </a:moveTo>
                <a:lnTo>
                  <a:pt x="69976" y="0"/>
                </a:lnTo>
                <a:lnTo>
                  <a:pt x="65073" y="13025"/>
                </a:lnTo>
                <a:lnTo>
                  <a:pt x="58562" y="25241"/>
                </a:lnTo>
                <a:lnTo>
                  <a:pt x="30289" y="56745"/>
                </a:lnTo>
                <a:lnTo>
                  <a:pt x="0" y="75819"/>
                </a:lnTo>
                <a:lnTo>
                  <a:pt x="0" y="127889"/>
                </a:lnTo>
                <a:lnTo>
                  <a:pt x="16811" y="119957"/>
                </a:lnTo>
                <a:lnTo>
                  <a:pt x="32575" y="110061"/>
                </a:lnTo>
                <a:lnTo>
                  <a:pt x="47291" y="98188"/>
                </a:lnTo>
                <a:lnTo>
                  <a:pt x="60960" y="84328"/>
                </a:lnTo>
                <a:lnTo>
                  <a:pt x="108076" y="84328"/>
                </a:lnTo>
                <a:lnTo>
                  <a:pt x="108076" y="0"/>
                </a:lnTo>
                <a:close/>
              </a:path>
              <a:path w="253364" h="386079">
                <a:moveTo>
                  <a:pt x="253111" y="1016"/>
                </a:moveTo>
                <a:lnTo>
                  <a:pt x="169672" y="1016"/>
                </a:lnTo>
                <a:lnTo>
                  <a:pt x="169672" y="45847"/>
                </a:lnTo>
                <a:lnTo>
                  <a:pt x="208279" y="45847"/>
                </a:lnTo>
                <a:lnTo>
                  <a:pt x="208279" y="340360"/>
                </a:lnTo>
                <a:lnTo>
                  <a:pt x="169672" y="340360"/>
                </a:lnTo>
                <a:lnTo>
                  <a:pt x="169672" y="385572"/>
                </a:lnTo>
                <a:lnTo>
                  <a:pt x="253111" y="385572"/>
                </a:lnTo>
                <a:lnTo>
                  <a:pt x="253111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89404" y="5390388"/>
          <a:ext cx="4250055" cy="47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/>
                <a:gridCol w="405130"/>
                <a:gridCol w="398780"/>
                <a:gridCol w="392430"/>
                <a:gridCol w="383539"/>
                <a:gridCol w="1462404"/>
                <a:gridCol w="380364"/>
                <a:gridCol w="384810"/>
              </a:tblGrid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2820"/>
                        </a:lnSpc>
                      </a:pPr>
                      <a:r>
                        <a:rPr dirty="0" sz="2800" spc="229" b="1">
                          <a:solidFill>
                            <a:srgbClr val="000099"/>
                          </a:solidFill>
                          <a:latin typeface="Trebuchet MS"/>
                          <a:cs typeface="Trebuchet MS"/>
                        </a:rPr>
                        <a:t>……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38100">
                      <a:solidFill>
                        <a:srgbClr val="000080"/>
                      </a:solidFill>
                      <a:prstDash val="solid"/>
                    </a:lnT>
                    <a:lnB w="38100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2144648" y="4163750"/>
            <a:ext cx="4603115" cy="1219200"/>
          </a:xfrm>
          <a:prstGeom prst="rect">
            <a:avLst/>
          </a:prstGeom>
        </p:spPr>
        <p:txBody>
          <a:bodyPr wrap="square" lIns="0" tIns="281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3300" spc="-240" b="1">
                <a:solidFill>
                  <a:srgbClr val="FF0000"/>
                </a:solidFill>
                <a:latin typeface="Trebuchet MS"/>
                <a:cs typeface="Trebuchet MS"/>
              </a:rPr>
              <a:t>QUEUE[0..MAXSIZE</a:t>
            </a:r>
            <a:r>
              <a:rPr dirty="0" sz="3300" spc="-240" b="1" strike="sngStrike">
                <a:solidFill>
                  <a:srgbClr val="FF0000"/>
                </a:solidFill>
                <a:latin typeface="宋体"/>
                <a:cs typeface="宋体"/>
              </a:rPr>
              <a:t>-</a:t>
            </a:r>
            <a:r>
              <a:rPr dirty="0" sz="3300" spc="-240" b="1" strike="noStrike">
                <a:solidFill>
                  <a:srgbClr val="FF0000"/>
                </a:solidFill>
                <a:latin typeface="Trebuchet MS"/>
                <a:cs typeface="Trebuchet MS"/>
              </a:rPr>
              <a:t>1]</a:t>
            </a:r>
            <a:endParaRPr sz="33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  <a:spcBef>
                <a:spcPts val="1155"/>
              </a:spcBef>
              <a:tabLst>
                <a:tab pos="424815" algn="l"/>
                <a:tab pos="790575" algn="l"/>
                <a:tab pos="1209040" algn="l"/>
                <a:tab pos="1523365" algn="l"/>
                <a:tab pos="2154555" algn="l"/>
                <a:tab pos="3629025" algn="l"/>
              </a:tabLst>
            </a:pPr>
            <a:r>
              <a:rPr dirty="0" sz="1800" spc="-235" b="1">
                <a:solidFill>
                  <a:srgbClr val="003399"/>
                </a:solidFill>
                <a:latin typeface="Trebuchet MS"/>
                <a:cs typeface="Trebuchet MS"/>
              </a:rPr>
              <a:t>0	1	2	3	4	</a:t>
            </a:r>
            <a:r>
              <a:rPr dirty="0" sz="1800" spc="150" b="1">
                <a:solidFill>
                  <a:srgbClr val="003399"/>
                </a:solidFill>
                <a:latin typeface="Trebuchet MS"/>
                <a:cs typeface="Trebuchet MS"/>
              </a:rPr>
              <a:t>…</a:t>
            </a:r>
            <a:r>
              <a:rPr dirty="0" sz="1800" spc="-135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1800" spc="150" b="1">
                <a:solidFill>
                  <a:srgbClr val="003399"/>
                </a:solidFill>
                <a:latin typeface="Trebuchet MS"/>
                <a:cs typeface="Trebuchet MS"/>
              </a:rPr>
              <a:t>…	</a:t>
            </a:r>
            <a:r>
              <a:rPr dirty="0" sz="1600" spc="-75" b="1">
                <a:solidFill>
                  <a:srgbClr val="003399"/>
                </a:solidFill>
                <a:latin typeface="Trebuchet MS"/>
                <a:cs typeface="Trebuchet MS"/>
              </a:rPr>
              <a:t>MAXSIZE</a:t>
            </a:r>
            <a:r>
              <a:rPr dirty="0" sz="1800" spc="-75" b="1">
                <a:solidFill>
                  <a:srgbClr val="003399"/>
                </a:solidFill>
                <a:latin typeface="宋体"/>
                <a:cs typeface="宋体"/>
              </a:rPr>
              <a:t>-</a:t>
            </a:r>
            <a:r>
              <a:rPr dirty="0" sz="1800" spc="-75" b="1">
                <a:solidFill>
                  <a:srgbClr val="003399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511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（三）循环队列的基本操作</a:t>
            </a:r>
          </a:p>
        </p:txBody>
      </p:sp>
      <p:sp>
        <p:nvSpPr>
          <p:cNvPr id="3" name="object 3"/>
          <p:cNvSpPr/>
          <p:nvPr/>
        </p:nvSpPr>
        <p:spPr>
          <a:xfrm>
            <a:off x="1246124" y="1879600"/>
            <a:ext cx="4180840" cy="1828800"/>
          </a:xfrm>
          <a:custGeom>
            <a:avLst/>
            <a:gdLst/>
            <a:ahLst/>
            <a:cxnLst/>
            <a:rect l="l" t="t" r="r" b="b"/>
            <a:pathLst>
              <a:path w="4180840" h="1828800">
                <a:moveTo>
                  <a:pt x="0" y="1828800"/>
                </a:moveTo>
                <a:lnTo>
                  <a:pt x="4180332" y="1828800"/>
                </a:lnTo>
                <a:lnTo>
                  <a:pt x="4180332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6424" y="1752600"/>
            <a:ext cx="4180840" cy="1828800"/>
          </a:xfrm>
          <a:custGeom>
            <a:avLst/>
            <a:gdLst/>
            <a:ahLst/>
            <a:cxnLst/>
            <a:rect l="l" t="t" r="r" b="b"/>
            <a:pathLst>
              <a:path w="4180840" h="1828800">
                <a:moveTo>
                  <a:pt x="0" y="1828800"/>
                </a:moveTo>
                <a:lnTo>
                  <a:pt x="4180332" y="1828800"/>
                </a:lnTo>
                <a:lnTo>
                  <a:pt x="4180332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E0E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46124" y="1879600"/>
            <a:ext cx="4041140" cy="1701800"/>
          </a:xfrm>
          <a:prstGeom prst="rect">
            <a:avLst/>
          </a:prstGeom>
          <a:solidFill>
            <a:srgbClr val="E0EFFF"/>
          </a:solidFill>
        </p:spPr>
        <p:txBody>
          <a:bodyPr wrap="square" lIns="0" tIns="0" rIns="0" bIns="0" rtlCol="0" vert="horz">
            <a:spAutoFit/>
          </a:bodyPr>
          <a:lstStyle/>
          <a:p>
            <a:pPr marL="285750">
              <a:lnSpc>
                <a:spcPts val="1925"/>
              </a:lnSpc>
              <a:tabLst>
                <a:tab pos="940435" algn="l"/>
                <a:tab pos="2315845" algn="l"/>
              </a:tabLst>
            </a:pPr>
            <a:r>
              <a:rPr dirty="0" sz="2400" spc="-180" b="1">
                <a:solidFill>
                  <a:srgbClr val="003399"/>
                </a:solidFill>
                <a:latin typeface="Trebuchet MS"/>
                <a:cs typeface="Trebuchet MS"/>
              </a:rPr>
              <a:t>void	</a:t>
            </a:r>
            <a:r>
              <a:rPr dirty="0" sz="2400" spc="-229" b="1">
                <a:solidFill>
                  <a:srgbClr val="003399"/>
                </a:solidFill>
                <a:latin typeface="Trebuchet MS"/>
                <a:cs typeface="Trebuchet MS"/>
              </a:rPr>
              <a:t>initQueue(	)</a:t>
            </a:r>
            <a:endParaRPr sz="2400">
              <a:latin typeface="Trebuchet MS"/>
              <a:cs typeface="Trebuchet MS"/>
            </a:endParaRPr>
          </a:p>
          <a:p>
            <a:pPr marL="285750">
              <a:lnSpc>
                <a:spcPts val="2014"/>
              </a:lnSpc>
            </a:pPr>
            <a:r>
              <a:rPr dirty="0" sz="2400" spc="-280" b="1">
                <a:solidFill>
                  <a:srgbClr val="003399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845819">
              <a:lnSpc>
                <a:spcPts val="2020"/>
              </a:lnSpc>
            </a:pPr>
            <a:r>
              <a:rPr dirty="0" sz="2400" spc="-229" b="1">
                <a:solidFill>
                  <a:srgbClr val="003399"/>
                </a:solidFill>
                <a:latin typeface="Trebuchet MS"/>
                <a:cs typeface="Trebuchet MS"/>
              </a:rPr>
              <a:t>Front </a:t>
            </a: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=</a:t>
            </a:r>
            <a:r>
              <a:rPr dirty="0" sz="2400" spc="-140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-275" b="1">
                <a:solidFill>
                  <a:srgbClr val="003399"/>
                </a:solidFill>
                <a:latin typeface="Trebuchet MS"/>
                <a:cs typeface="Trebuchet MS"/>
              </a:rPr>
              <a:t>0;</a:t>
            </a:r>
            <a:endParaRPr sz="2400">
              <a:latin typeface="Trebuchet MS"/>
              <a:cs typeface="Trebuchet MS"/>
            </a:endParaRPr>
          </a:p>
          <a:p>
            <a:pPr marL="845819">
              <a:lnSpc>
                <a:spcPts val="2020"/>
              </a:lnSpc>
            </a:pPr>
            <a:r>
              <a:rPr dirty="0" sz="2400" spc="-200" b="1">
                <a:solidFill>
                  <a:srgbClr val="003399"/>
                </a:solidFill>
                <a:latin typeface="Trebuchet MS"/>
                <a:cs typeface="Trebuchet MS"/>
              </a:rPr>
              <a:t>Rear </a:t>
            </a: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=</a:t>
            </a:r>
            <a:r>
              <a:rPr dirty="0" sz="2400" spc="-140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-145" b="1">
                <a:solidFill>
                  <a:srgbClr val="003399"/>
                </a:solidFill>
                <a:latin typeface="Trebuchet MS"/>
                <a:cs typeface="Trebuchet MS"/>
              </a:rPr>
              <a:t>MAXSIZE-1;</a:t>
            </a:r>
            <a:endParaRPr sz="2400">
              <a:latin typeface="Trebuchet MS"/>
              <a:cs typeface="Trebuchet MS"/>
            </a:endParaRPr>
          </a:p>
          <a:p>
            <a:pPr marL="845819">
              <a:lnSpc>
                <a:spcPts val="2014"/>
              </a:lnSpc>
            </a:pPr>
            <a:r>
              <a:rPr dirty="0" sz="2400" spc="-190" b="1">
                <a:solidFill>
                  <a:srgbClr val="003399"/>
                </a:solidFill>
                <a:latin typeface="Trebuchet MS"/>
                <a:cs typeface="Trebuchet MS"/>
              </a:rPr>
              <a:t>Count </a:t>
            </a: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=</a:t>
            </a:r>
            <a:r>
              <a:rPr dirty="0" sz="2400" spc="-180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-275" b="1">
                <a:solidFill>
                  <a:srgbClr val="003399"/>
                </a:solidFill>
                <a:latin typeface="Trebuchet MS"/>
                <a:cs typeface="Trebuchet MS"/>
              </a:rPr>
              <a:t>0;</a:t>
            </a:r>
            <a:endParaRPr sz="2400">
              <a:latin typeface="Trebuchet MS"/>
              <a:cs typeface="Trebuchet MS"/>
            </a:endParaRPr>
          </a:p>
          <a:p>
            <a:pPr marL="285750">
              <a:lnSpc>
                <a:spcPts val="2450"/>
              </a:lnSpc>
            </a:pPr>
            <a:r>
              <a:rPr dirty="0" sz="2400" spc="-280" b="1">
                <a:solidFill>
                  <a:srgbClr val="003399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646" y="3926343"/>
            <a:ext cx="5147945" cy="648335"/>
          </a:xfrm>
          <a:custGeom>
            <a:avLst/>
            <a:gdLst/>
            <a:ahLst/>
            <a:cxnLst/>
            <a:rect l="l" t="t" r="r" b="b"/>
            <a:pathLst>
              <a:path w="5147945" h="648335">
                <a:moveTo>
                  <a:pt x="3301279" y="586601"/>
                </a:moveTo>
                <a:lnTo>
                  <a:pt x="1965295" y="586601"/>
                </a:lnTo>
                <a:lnTo>
                  <a:pt x="2001586" y="595223"/>
                </a:lnTo>
                <a:lnTo>
                  <a:pt x="2041396" y="603292"/>
                </a:lnTo>
                <a:lnTo>
                  <a:pt x="2084510" y="610782"/>
                </a:lnTo>
                <a:lnTo>
                  <a:pt x="2130714" y="617667"/>
                </a:lnTo>
                <a:lnTo>
                  <a:pt x="2179790" y="623921"/>
                </a:lnTo>
                <a:lnTo>
                  <a:pt x="2231525" y="629517"/>
                </a:lnTo>
                <a:lnTo>
                  <a:pt x="2285702" y="634430"/>
                </a:lnTo>
                <a:lnTo>
                  <a:pt x="2342107" y="638633"/>
                </a:lnTo>
                <a:lnTo>
                  <a:pt x="2400524" y="642100"/>
                </a:lnTo>
                <a:lnTo>
                  <a:pt x="2464382" y="644943"/>
                </a:lnTo>
                <a:lnTo>
                  <a:pt x="2528341" y="646859"/>
                </a:lnTo>
                <a:lnTo>
                  <a:pt x="2592141" y="647873"/>
                </a:lnTo>
                <a:lnTo>
                  <a:pt x="2655526" y="648007"/>
                </a:lnTo>
                <a:lnTo>
                  <a:pt x="2718236" y="647285"/>
                </a:lnTo>
                <a:lnTo>
                  <a:pt x="2780015" y="645731"/>
                </a:lnTo>
                <a:lnTo>
                  <a:pt x="2840603" y="643369"/>
                </a:lnTo>
                <a:lnTo>
                  <a:pt x="2899744" y="640222"/>
                </a:lnTo>
                <a:lnTo>
                  <a:pt x="2957178" y="636314"/>
                </a:lnTo>
                <a:lnTo>
                  <a:pt x="3012648" y="631670"/>
                </a:lnTo>
                <a:lnTo>
                  <a:pt x="3065896" y="626312"/>
                </a:lnTo>
                <a:lnTo>
                  <a:pt x="3116664" y="620264"/>
                </a:lnTo>
                <a:lnTo>
                  <a:pt x="3164693" y="613550"/>
                </a:lnTo>
                <a:lnTo>
                  <a:pt x="3209727" y="606194"/>
                </a:lnTo>
                <a:lnTo>
                  <a:pt x="3251505" y="598219"/>
                </a:lnTo>
                <a:lnTo>
                  <a:pt x="3289772" y="589650"/>
                </a:lnTo>
                <a:lnTo>
                  <a:pt x="3301279" y="586601"/>
                </a:lnTo>
                <a:close/>
              </a:path>
              <a:path w="5147945" h="648335">
                <a:moveTo>
                  <a:pt x="4274064" y="529705"/>
                </a:moveTo>
                <a:lnTo>
                  <a:pt x="694660" y="529705"/>
                </a:lnTo>
                <a:lnTo>
                  <a:pt x="697835" y="530721"/>
                </a:lnTo>
                <a:lnTo>
                  <a:pt x="701010" y="531610"/>
                </a:lnTo>
                <a:lnTo>
                  <a:pt x="704312" y="532626"/>
                </a:lnTo>
                <a:lnTo>
                  <a:pt x="772667" y="549598"/>
                </a:lnTo>
                <a:lnTo>
                  <a:pt x="810793" y="557339"/>
                </a:lnTo>
                <a:lnTo>
                  <a:pt x="851329" y="564572"/>
                </a:lnTo>
                <a:lnTo>
                  <a:pt x="894110" y="571292"/>
                </a:lnTo>
                <a:lnTo>
                  <a:pt x="938970" y="577490"/>
                </a:lnTo>
                <a:lnTo>
                  <a:pt x="985741" y="583159"/>
                </a:lnTo>
                <a:lnTo>
                  <a:pt x="1034260" y="588293"/>
                </a:lnTo>
                <a:lnTo>
                  <a:pt x="1084358" y="592884"/>
                </a:lnTo>
                <a:lnTo>
                  <a:pt x="1135870" y="596924"/>
                </a:lnTo>
                <a:lnTo>
                  <a:pt x="1188631" y="600407"/>
                </a:lnTo>
                <a:lnTo>
                  <a:pt x="1242473" y="603326"/>
                </a:lnTo>
                <a:lnTo>
                  <a:pt x="1297231" y="605673"/>
                </a:lnTo>
                <a:lnTo>
                  <a:pt x="1352739" y="607440"/>
                </a:lnTo>
                <a:lnTo>
                  <a:pt x="1408830" y="608621"/>
                </a:lnTo>
                <a:lnTo>
                  <a:pt x="1465339" y="609209"/>
                </a:lnTo>
                <a:lnTo>
                  <a:pt x="1522099" y="609196"/>
                </a:lnTo>
                <a:lnTo>
                  <a:pt x="1578944" y="608575"/>
                </a:lnTo>
                <a:lnTo>
                  <a:pt x="1635708" y="607339"/>
                </a:lnTo>
                <a:lnTo>
                  <a:pt x="1692226" y="605481"/>
                </a:lnTo>
                <a:lnTo>
                  <a:pt x="1748330" y="602993"/>
                </a:lnTo>
                <a:lnTo>
                  <a:pt x="1803855" y="599868"/>
                </a:lnTo>
                <a:lnTo>
                  <a:pt x="1858635" y="596099"/>
                </a:lnTo>
                <a:lnTo>
                  <a:pt x="1912504" y="591679"/>
                </a:lnTo>
                <a:lnTo>
                  <a:pt x="1965295" y="586601"/>
                </a:lnTo>
                <a:lnTo>
                  <a:pt x="3301279" y="586601"/>
                </a:lnTo>
                <a:lnTo>
                  <a:pt x="3324268" y="580509"/>
                </a:lnTo>
                <a:lnTo>
                  <a:pt x="3354736" y="570821"/>
                </a:lnTo>
                <a:lnTo>
                  <a:pt x="3380917" y="560609"/>
                </a:lnTo>
                <a:lnTo>
                  <a:pt x="3402554" y="549898"/>
                </a:lnTo>
                <a:lnTo>
                  <a:pt x="4130653" y="549898"/>
                </a:lnTo>
                <a:lnTo>
                  <a:pt x="4169402" y="545615"/>
                </a:lnTo>
                <a:lnTo>
                  <a:pt x="4224443" y="538065"/>
                </a:lnTo>
                <a:lnTo>
                  <a:pt x="4274064" y="529705"/>
                </a:lnTo>
                <a:close/>
              </a:path>
              <a:path w="5147945" h="648335">
                <a:moveTo>
                  <a:pt x="4130653" y="549898"/>
                </a:moveTo>
                <a:lnTo>
                  <a:pt x="3402554" y="549898"/>
                </a:lnTo>
                <a:lnTo>
                  <a:pt x="3449734" y="554522"/>
                </a:lnTo>
                <a:lnTo>
                  <a:pt x="3498694" y="558480"/>
                </a:lnTo>
                <a:lnTo>
                  <a:pt x="3549191" y="561758"/>
                </a:lnTo>
                <a:lnTo>
                  <a:pt x="3600984" y="564342"/>
                </a:lnTo>
                <a:lnTo>
                  <a:pt x="3653829" y="566221"/>
                </a:lnTo>
                <a:lnTo>
                  <a:pt x="3707485" y="567379"/>
                </a:lnTo>
                <a:lnTo>
                  <a:pt x="3761710" y="567805"/>
                </a:lnTo>
                <a:lnTo>
                  <a:pt x="3836761" y="567214"/>
                </a:lnTo>
                <a:lnTo>
                  <a:pt x="3909536" y="565285"/>
                </a:lnTo>
                <a:lnTo>
                  <a:pt x="3979611" y="562090"/>
                </a:lnTo>
                <a:lnTo>
                  <a:pt x="4046562" y="557699"/>
                </a:lnTo>
                <a:lnTo>
                  <a:pt x="4109968" y="552184"/>
                </a:lnTo>
                <a:lnTo>
                  <a:pt x="4130653" y="549898"/>
                </a:lnTo>
                <a:close/>
              </a:path>
              <a:path w="5147945" h="648335">
                <a:moveTo>
                  <a:pt x="1263028" y="57008"/>
                </a:moveTo>
                <a:lnTo>
                  <a:pt x="1209475" y="57335"/>
                </a:lnTo>
                <a:lnTo>
                  <a:pt x="1155924" y="58281"/>
                </a:lnTo>
                <a:lnTo>
                  <a:pt x="1079727" y="60699"/>
                </a:lnTo>
                <a:lnTo>
                  <a:pt x="1006553" y="64282"/>
                </a:lnTo>
                <a:lnTo>
                  <a:pt x="936691" y="68963"/>
                </a:lnTo>
                <a:lnTo>
                  <a:pt x="870428" y="74677"/>
                </a:lnTo>
                <a:lnTo>
                  <a:pt x="808053" y="81359"/>
                </a:lnTo>
                <a:lnTo>
                  <a:pt x="749855" y="88944"/>
                </a:lnTo>
                <a:lnTo>
                  <a:pt x="696123" y="97367"/>
                </a:lnTo>
                <a:lnTo>
                  <a:pt x="647144" y="106563"/>
                </a:lnTo>
                <a:lnTo>
                  <a:pt x="603208" y="116466"/>
                </a:lnTo>
                <a:lnTo>
                  <a:pt x="564602" y="127012"/>
                </a:lnTo>
                <a:lnTo>
                  <a:pt x="504538" y="149770"/>
                </a:lnTo>
                <a:lnTo>
                  <a:pt x="469259" y="174316"/>
                </a:lnTo>
                <a:lnTo>
                  <a:pt x="461074" y="200129"/>
                </a:lnTo>
                <a:lnTo>
                  <a:pt x="467863" y="213348"/>
                </a:lnTo>
                <a:lnTo>
                  <a:pt x="463533" y="215380"/>
                </a:lnTo>
                <a:lnTo>
                  <a:pt x="402989" y="217090"/>
                </a:lnTo>
                <a:lnTo>
                  <a:pt x="344646" y="219991"/>
                </a:lnTo>
                <a:lnTo>
                  <a:pt x="289031" y="224024"/>
                </a:lnTo>
                <a:lnTo>
                  <a:pt x="236670" y="229127"/>
                </a:lnTo>
                <a:lnTo>
                  <a:pt x="188089" y="235243"/>
                </a:lnTo>
                <a:lnTo>
                  <a:pt x="143814" y="242312"/>
                </a:lnTo>
                <a:lnTo>
                  <a:pt x="104373" y="250273"/>
                </a:lnTo>
                <a:lnTo>
                  <a:pt x="33740" y="272117"/>
                </a:lnTo>
                <a:lnTo>
                  <a:pt x="0" y="299404"/>
                </a:lnTo>
                <a:lnTo>
                  <a:pt x="2048" y="313139"/>
                </a:lnTo>
                <a:lnTo>
                  <a:pt x="42081" y="339535"/>
                </a:lnTo>
                <a:lnTo>
                  <a:pt x="79303" y="351693"/>
                </a:lnTo>
                <a:lnTo>
                  <a:pt x="127489" y="362822"/>
                </a:lnTo>
                <a:lnTo>
                  <a:pt x="186257" y="372670"/>
                </a:lnTo>
                <a:lnTo>
                  <a:pt x="255227" y="380988"/>
                </a:lnTo>
                <a:lnTo>
                  <a:pt x="187341" y="396474"/>
                </a:lnTo>
                <a:lnTo>
                  <a:pt x="141123" y="413912"/>
                </a:lnTo>
                <a:lnTo>
                  <a:pt x="117819" y="432637"/>
                </a:lnTo>
                <a:lnTo>
                  <a:pt x="118677" y="451981"/>
                </a:lnTo>
                <a:lnTo>
                  <a:pt x="153172" y="475024"/>
                </a:lnTo>
                <a:lnTo>
                  <a:pt x="219585" y="495020"/>
                </a:lnTo>
                <a:lnTo>
                  <a:pt x="263046" y="503643"/>
                </a:lnTo>
                <a:lnTo>
                  <a:pt x="312428" y="511226"/>
                </a:lnTo>
                <a:lnTo>
                  <a:pt x="367046" y="517677"/>
                </a:lnTo>
                <a:lnTo>
                  <a:pt x="426214" y="522903"/>
                </a:lnTo>
                <a:lnTo>
                  <a:pt x="489245" y="526811"/>
                </a:lnTo>
                <a:lnTo>
                  <a:pt x="555454" y="529310"/>
                </a:lnTo>
                <a:lnTo>
                  <a:pt x="624154" y="530305"/>
                </a:lnTo>
                <a:lnTo>
                  <a:pt x="4274064" y="529705"/>
                </a:lnTo>
                <a:lnTo>
                  <a:pt x="4319650" y="520302"/>
                </a:lnTo>
                <a:lnTo>
                  <a:pt x="4358968" y="510231"/>
                </a:lnTo>
                <a:lnTo>
                  <a:pt x="4418916" y="488069"/>
                </a:lnTo>
                <a:lnTo>
                  <a:pt x="4451123" y="463685"/>
                </a:lnTo>
                <a:lnTo>
                  <a:pt x="4455765" y="450838"/>
                </a:lnTo>
                <a:lnTo>
                  <a:pt x="4514108" y="449005"/>
                </a:lnTo>
                <a:lnTo>
                  <a:pt x="4571317" y="446457"/>
                </a:lnTo>
                <a:lnTo>
                  <a:pt x="4627178" y="443210"/>
                </a:lnTo>
                <a:lnTo>
                  <a:pt x="4681476" y="439278"/>
                </a:lnTo>
                <a:lnTo>
                  <a:pt x="4733993" y="434678"/>
                </a:lnTo>
                <a:lnTo>
                  <a:pt x="4784516" y="429424"/>
                </a:lnTo>
                <a:lnTo>
                  <a:pt x="4832828" y="423533"/>
                </a:lnTo>
                <a:lnTo>
                  <a:pt x="4899627" y="413719"/>
                </a:lnTo>
                <a:lnTo>
                  <a:pt x="4958688" y="402950"/>
                </a:lnTo>
                <a:lnTo>
                  <a:pt x="5009921" y="391344"/>
                </a:lnTo>
                <a:lnTo>
                  <a:pt x="5053235" y="379018"/>
                </a:lnTo>
                <a:lnTo>
                  <a:pt x="5115745" y="352681"/>
                </a:lnTo>
                <a:lnTo>
                  <a:pt x="5145494" y="324883"/>
                </a:lnTo>
                <a:lnTo>
                  <a:pt x="5147857" y="310732"/>
                </a:lnTo>
                <a:lnTo>
                  <a:pt x="5141758" y="296570"/>
                </a:lnTo>
                <a:lnTo>
                  <a:pt x="5103812" y="268686"/>
                </a:lnTo>
                <a:lnTo>
                  <a:pt x="5030931" y="242176"/>
                </a:lnTo>
                <a:lnTo>
                  <a:pt x="4981164" y="229731"/>
                </a:lnTo>
                <a:lnTo>
                  <a:pt x="4989548" y="226202"/>
                </a:lnTo>
                <a:lnTo>
                  <a:pt x="5026389" y="201973"/>
                </a:lnTo>
                <a:lnTo>
                  <a:pt x="5032595" y="188625"/>
                </a:lnTo>
                <a:lnTo>
                  <a:pt x="5029285" y="175459"/>
                </a:lnTo>
                <a:lnTo>
                  <a:pt x="4995783" y="150182"/>
                </a:lnTo>
                <a:lnTo>
                  <a:pt x="4929223" y="127145"/>
                </a:lnTo>
                <a:lnTo>
                  <a:pt x="4884590" y="116780"/>
                </a:lnTo>
                <a:lnTo>
                  <a:pt x="4832946" y="107353"/>
                </a:lnTo>
                <a:lnTo>
                  <a:pt x="4774707" y="98988"/>
                </a:lnTo>
                <a:lnTo>
                  <a:pt x="4710293" y="91810"/>
                </a:lnTo>
                <a:lnTo>
                  <a:pt x="4640119" y="85946"/>
                </a:lnTo>
                <a:lnTo>
                  <a:pt x="4564604" y="81522"/>
                </a:lnTo>
                <a:lnTo>
                  <a:pt x="4555736" y="75934"/>
                </a:lnTo>
                <a:lnTo>
                  <a:pt x="1670655" y="75934"/>
                </a:lnTo>
                <a:lnTo>
                  <a:pt x="1623345" y="71530"/>
                </a:lnTo>
                <a:lnTo>
                  <a:pt x="1574646" y="67697"/>
                </a:lnTo>
                <a:lnTo>
                  <a:pt x="1524733" y="64440"/>
                </a:lnTo>
                <a:lnTo>
                  <a:pt x="1473779" y="61765"/>
                </a:lnTo>
                <a:lnTo>
                  <a:pt x="1421957" y="59678"/>
                </a:lnTo>
                <a:lnTo>
                  <a:pt x="1369443" y="58185"/>
                </a:lnTo>
                <a:lnTo>
                  <a:pt x="1316408" y="57293"/>
                </a:lnTo>
                <a:lnTo>
                  <a:pt x="1263028" y="57008"/>
                </a:lnTo>
                <a:close/>
              </a:path>
              <a:path w="5147945" h="648335">
                <a:moveTo>
                  <a:pt x="2243962" y="18135"/>
                </a:moveTo>
                <a:lnTo>
                  <a:pt x="2186250" y="18397"/>
                </a:lnTo>
                <a:lnTo>
                  <a:pt x="2129146" y="19551"/>
                </a:lnTo>
                <a:lnTo>
                  <a:pt x="2073009" y="21577"/>
                </a:lnTo>
                <a:lnTo>
                  <a:pt x="2018200" y="24456"/>
                </a:lnTo>
                <a:lnTo>
                  <a:pt x="1965077" y="28170"/>
                </a:lnTo>
                <a:lnTo>
                  <a:pt x="1914000" y="32698"/>
                </a:lnTo>
                <a:lnTo>
                  <a:pt x="1865329" y="38024"/>
                </a:lnTo>
                <a:lnTo>
                  <a:pt x="1819424" y="44126"/>
                </a:lnTo>
                <a:lnTo>
                  <a:pt x="1776645" y="50987"/>
                </a:lnTo>
                <a:lnTo>
                  <a:pt x="1737350" y="58588"/>
                </a:lnTo>
                <a:lnTo>
                  <a:pt x="1670655" y="75934"/>
                </a:lnTo>
                <a:lnTo>
                  <a:pt x="4555736" y="75934"/>
                </a:lnTo>
                <a:lnTo>
                  <a:pt x="4538426" y="65026"/>
                </a:lnTo>
                <a:lnTo>
                  <a:pt x="4496437" y="49661"/>
                </a:lnTo>
                <a:lnTo>
                  <a:pt x="4495337" y="49391"/>
                </a:lnTo>
                <a:lnTo>
                  <a:pt x="2676495" y="49391"/>
                </a:lnTo>
                <a:lnTo>
                  <a:pt x="2642634" y="44082"/>
                </a:lnTo>
                <a:lnTo>
                  <a:pt x="2568767" y="34800"/>
                </a:lnTo>
                <a:lnTo>
                  <a:pt x="2529048" y="30849"/>
                </a:lnTo>
                <a:lnTo>
                  <a:pt x="2473693" y="26372"/>
                </a:lnTo>
                <a:lnTo>
                  <a:pt x="2417147" y="22882"/>
                </a:lnTo>
                <a:lnTo>
                  <a:pt x="2359770" y="20358"/>
                </a:lnTo>
                <a:lnTo>
                  <a:pt x="2301922" y="18782"/>
                </a:lnTo>
                <a:lnTo>
                  <a:pt x="2243962" y="18135"/>
                </a:lnTo>
                <a:close/>
              </a:path>
              <a:path w="5147945" h="648335">
                <a:moveTo>
                  <a:pt x="3145308" y="0"/>
                </a:moveTo>
                <a:lnTo>
                  <a:pt x="3087999" y="480"/>
                </a:lnTo>
                <a:lnTo>
                  <a:pt x="3031614" y="2031"/>
                </a:lnTo>
                <a:lnTo>
                  <a:pt x="2976675" y="4623"/>
                </a:lnTo>
                <a:lnTo>
                  <a:pt x="2923706" y="8226"/>
                </a:lnTo>
                <a:lnTo>
                  <a:pt x="2873229" y="12810"/>
                </a:lnTo>
                <a:lnTo>
                  <a:pt x="2825765" y="18344"/>
                </a:lnTo>
                <a:lnTo>
                  <a:pt x="2781837" y="24799"/>
                </a:lnTo>
                <a:lnTo>
                  <a:pt x="2741968" y="32146"/>
                </a:lnTo>
                <a:lnTo>
                  <a:pt x="2676495" y="49391"/>
                </a:lnTo>
                <a:lnTo>
                  <a:pt x="4495337" y="49391"/>
                </a:lnTo>
                <a:lnTo>
                  <a:pt x="4439731" y="35748"/>
                </a:lnTo>
                <a:lnTo>
                  <a:pt x="4436363" y="35167"/>
                </a:lnTo>
                <a:lnTo>
                  <a:pt x="3554573" y="35167"/>
                </a:lnTo>
                <a:lnTo>
                  <a:pt x="3515951" y="27441"/>
                </a:lnTo>
                <a:lnTo>
                  <a:pt x="3472579" y="20514"/>
                </a:lnTo>
                <a:lnTo>
                  <a:pt x="3424896" y="14468"/>
                </a:lnTo>
                <a:lnTo>
                  <a:pt x="3373344" y="9386"/>
                </a:lnTo>
                <a:lnTo>
                  <a:pt x="3317560" y="5283"/>
                </a:lnTo>
                <a:lnTo>
                  <a:pt x="3260611" y="2371"/>
                </a:lnTo>
                <a:lnTo>
                  <a:pt x="3203020" y="620"/>
                </a:lnTo>
                <a:lnTo>
                  <a:pt x="3145308" y="0"/>
                </a:lnTo>
                <a:close/>
              </a:path>
              <a:path w="5147945" h="648335">
                <a:moveTo>
                  <a:pt x="4003524" y="194"/>
                </a:moveTo>
                <a:lnTo>
                  <a:pt x="3948083" y="527"/>
                </a:lnTo>
                <a:lnTo>
                  <a:pt x="3893075" y="1763"/>
                </a:lnTo>
                <a:lnTo>
                  <a:pt x="3838912" y="3895"/>
                </a:lnTo>
                <a:lnTo>
                  <a:pt x="3786002" y="6917"/>
                </a:lnTo>
                <a:lnTo>
                  <a:pt x="3734754" y="10822"/>
                </a:lnTo>
                <a:lnTo>
                  <a:pt x="3685578" y="15606"/>
                </a:lnTo>
                <a:lnTo>
                  <a:pt x="3638883" y="21262"/>
                </a:lnTo>
                <a:lnTo>
                  <a:pt x="3595078" y="27784"/>
                </a:lnTo>
                <a:lnTo>
                  <a:pt x="3554573" y="35167"/>
                </a:lnTo>
                <a:lnTo>
                  <a:pt x="4436363" y="35167"/>
                </a:lnTo>
                <a:lnTo>
                  <a:pt x="4369405" y="23610"/>
                </a:lnTo>
                <a:lnTo>
                  <a:pt x="4322381" y="17464"/>
                </a:lnTo>
                <a:lnTo>
                  <a:pt x="4272927" y="12261"/>
                </a:lnTo>
                <a:lnTo>
                  <a:pt x="4221451" y="7996"/>
                </a:lnTo>
                <a:lnTo>
                  <a:pt x="4168364" y="4663"/>
                </a:lnTo>
                <a:lnTo>
                  <a:pt x="4114074" y="2255"/>
                </a:lnTo>
                <a:lnTo>
                  <a:pt x="4058991" y="768"/>
                </a:lnTo>
                <a:lnTo>
                  <a:pt x="4003524" y="19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4714" y="4485132"/>
            <a:ext cx="141605" cy="12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9746" y="3888243"/>
            <a:ext cx="5147857" cy="68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1136" y="4083303"/>
            <a:ext cx="140335" cy="255270"/>
          </a:xfrm>
          <a:custGeom>
            <a:avLst/>
            <a:gdLst/>
            <a:ahLst/>
            <a:cxnLst/>
            <a:rect l="l" t="t" r="r" b="b"/>
            <a:pathLst>
              <a:path w="140334" h="255270">
                <a:moveTo>
                  <a:pt x="134282" y="40386"/>
                </a:moveTo>
                <a:lnTo>
                  <a:pt x="81089" y="40386"/>
                </a:lnTo>
                <a:lnTo>
                  <a:pt x="87617" y="43180"/>
                </a:lnTo>
                <a:lnTo>
                  <a:pt x="92595" y="48895"/>
                </a:lnTo>
                <a:lnTo>
                  <a:pt x="95855" y="53607"/>
                </a:lnTo>
                <a:lnTo>
                  <a:pt x="98185" y="59356"/>
                </a:lnTo>
                <a:lnTo>
                  <a:pt x="99584" y="66129"/>
                </a:lnTo>
                <a:lnTo>
                  <a:pt x="100050" y="73914"/>
                </a:lnTo>
                <a:lnTo>
                  <a:pt x="99486" y="81722"/>
                </a:lnTo>
                <a:lnTo>
                  <a:pt x="79889" y="120427"/>
                </a:lnTo>
                <a:lnTo>
                  <a:pt x="58610" y="145542"/>
                </a:lnTo>
                <a:lnTo>
                  <a:pt x="43322" y="163421"/>
                </a:lnTo>
                <a:lnTo>
                  <a:pt x="13792" y="206248"/>
                </a:lnTo>
                <a:lnTo>
                  <a:pt x="0" y="255016"/>
                </a:lnTo>
                <a:lnTo>
                  <a:pt x="140093" y="255016"/>
                </a:lnTo>
                <a:lnTo>
                  <a:pt x="140093" y="209804"/>
                </a:lnTo>
                <a:lnTo>
                  <a:pt x="60693" y="209804"/>
                </a:lnTo>
                <a:lnTo>
                  <a:pt x="62776" y="205359"/>
                </a:lnTo>
                <a:lnTo>
                  <a:pt x="93281" y="167640"/>
                </a:lnTo>
                <a:lnTo>
                  <a:pt x="102861" y="156636"/>
                </a:lnTo>
                <a:lnTo>
                  <a:pt x="126891" y="122386"/>
                </a:lnTo>
                <a:lnTo>
                  <a:pt x="139034" y="85455"/>
                </a:lnTo>
                <a:lnTo>
                  <a:pt x="140093" y="70104"/>
                </a:lnTo>
                <a:lnTo>
                  <a:pt x="139055" y="56751"/>
                </a:lnTo>
                <a:lnTo>
                  <a:pt x="135937" y="44148"/>
                </a:lnTo>
                <a:lnTo>
                  <a:pt x="134282" y="40386"/>
                </a:lnTo>
                <a:close/>
              </a:path>
              <a:path w="140334" h="255270">
                <a:moveTo>
                  <a:pt x="74040" y="0"/>
                </a:moveTo>
                <a:lnTo>
                  <a:pt x="35989" y="10233"/>
                </a:lnTo>
                <a:lnTo>
                  <a:pt x="11904" y="41529"/>
                </a:lnTo>
                <a:lnTo>
                  <a:pt x="4686" y="75184"/>
                </a:lnTo>
                <a:lnTo>
                  <a:pt x="44386" y="80010"/>
                </a:lnTo>
                <a:lnTo>
                  <a:pt x="46958" y="62674"/>
                </a:lnTo>
                <a:lnTo>
                  <a:pt x="52582" y="50292"/>
                </a:lnTo>
                <a:lnTo>
                  <a:pt x="61261" y="42862"/>
                </a:lnTo>
                <a:lnTo>
                  <a:pt x="72999" y="40386"/>
                </a:lnTo>
                <a:lnTo>
                  <a:pt x="134282" y="40386"/>
                </a:lnTo>
                <a:lnTo>
                  <a:pt x="130738" y="32331"/>
                </a:lnTo>
                <a:lnTo>
                  <a:pt x="123456" y="21336"/>
                </a:lnTo>
                <a:lnTo>
                  <a:pt x="114124" y="12001"/>
                </a:lnTo>
                <a:lnTo>
                  <a:pt x="102777" y="5334"/>
                </a:lnTo>
                <a:lnTo>
                  <a:pt x="89416" y="1333"/>
                </a:lnTo>
                <a:lnTo>
                  <a:pt x="7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7544" y="4041647"/>
            <a:ext cx="3886923" cy="346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6025" y="3958844"/>
            <a:ext cx="4093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75" b="1">
                <a:solidFill>
                  <a:srgbClr val="FFFF00"/>
                </a:solidFill>
                <a:latin typeface="Trebuchet MS"/>
                <a:cs typeface="Trebuchet MS"/>
              </a:rPr>
              <a:t>2</a:t>
            </a:r>
            <a:r>
              <a:rPr dirty="0" sz="2800" spc="-5" b="1">
                <a:solidFill>
                  <a:srgbClr val="FFFF00"/>
                </a:solidFill>
                <a:latin typeface="微软雅黑"/>
                <a:cs typeface="微软雅黑"/>
              </a:rPr>
              <a:t>、测试队列是否为空或满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3075" y="4775200"/>
            <a:ext cx="3738879" cy="1676400"/>
          </a:xfrm>
          <a:custGeom>
            <a:avLst/>
            <a:gdLst/>
            <a:ahLst/>
            <a:cxnLst/>
            <a:rect l="l" t="t" r="r" b="b"/>
            <a:pathLst>
              <a:path w="3738879" h="1676400">
                <a:moveTo>
                  <a:pt x="0" y="1676400"/>
                </a:moveTo>
                <a:lnTo>
                  <a:pt x="3738372" y="1676400"/>
                </a:lnTo>
                <a:lnTo>
                  <a:pt x="3738372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3375" y="4648200"/>
            <a:ext cx="3738879" cy="1676400"/>
          </a:xfrm>
          <a:custGeom>
            <a:avLst/>
            <a:gdLst/>
            <a:ahLst/>
            <a:cxnLst/>
            <a:rect l="l" t="t" r="r" b="b"/>
            <a:pathLst>
              <a:path w="3738879" h="1676400">
                <a:moveTo>
                  <a:pt x="0" y="1676400"/>
                </a:moveTo>
                <a:lnTo>
                  <a:pt x="3738372" y="1676400"/>
                </a:lnTo>
                <a:lnTo>
                  <a:pt x="3738372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43075" y="4775200"/>
            <a:ext cx="3599179" cy="1549400"/>
          </a:xfrm>
          <a:prstGeom prst="rect">
            <a:avLst/>
          </a:prstGeom>
          <a:solidFill>
            <a:srgbClr val="FFFFD1"/>
          </a:solidFill>
        </p:spPr>
        <p:txBody>
          <a:bodyPr wrap="square" lIns="0" tIns="52705" rIns="0" bIns="0" rtlCol="0" vert="horz">
            <a:spAutoFit/>
          </a:bodyPr>
          <a:lstStyle/>
          <a:p>
            <a:pPr marL="367030">
              <a:lnSpc>
                <a:spcPts val="2595"/>
              </a:lnSpc>
              <a:spcBef>
                <a:spcPts val="415"/>
              </a:spcBef>
              <a:tabLst>
                <a:tab pos="812165" algn="l"/>
              </a:tabLst>
            </a:pPr>
            <a:r>
              <a:rPr dirty="0" sz="2400" spc="-229" b="1">
                <a:solidFill>
                  <a:srgbClr val="003399"/>
                </a:solidFill>
                <a:latin typeface="Trebuchet MS"/>
                <a:cs typeface="Trebuchet MS"/>
              </a:rPr>
              <a:t>int	</a:t>
            </a:r>
            <a:r>
              <a:rPr dirty="0" sz="2400" spc="-180" b="1">
                <a:solidFill>
                  <a:srgbClr val="003399"/>
                </a:solidFill>
                <a:latin typeface="Trebuchet MS"/>
                <a:cs typeface="Trebuchet MS"/>
              </a:rPr>
              <a:t>isEmpty(</a:t>
            </a:r>
            <a:r>
              <a:rPr dirty="0" sz="2400" spc="-185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-229" b="1">
                <a:solidFill>
                  <a:srgbClr val="003399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367030">
              <a:lnSpc>
                <a:spcPts val="2305"/>
              </a:lnSpc>
            </a:pPr>
            <a:r>
              <a:rPr dirty="0" sz="2400" spc="-280" b="1">
                <a:solidFill>
                  <a:srgbClr val="003399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marL="927100">
              <a:lnSpc>
                <a:spcPts val="2305"/>
              </a:lnSpc>
            </a:pP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return </a:t>
            </a:r>
            <a:r>
              <a:rPr dirty="0" sz="2400" spc="-190" b="1">
                <a:solidFill>
                  <a:srgbClr val="003399"/>
                </a:solidFill>
                <a:latin typeface="Trebuchet MS"/>
                <a:cs typeface="Trebuchet MS"/>
              </a:rPr>
              <a:t>Count </a:t>
            </a: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==</a:t>
            </a:r>
            <a:r>
              <a:rPr dirty="0" sz="2400" spc="-110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-275" b="1">
                <a:solidFill>
                  <a:srgbClr val="003399"/>
                </a:solidFill>
                <a:latin typeface="Trebuchet MS"/>
                <a:cs typeface="Trebuchet MS"/>
              </a:rPr>
              <a:t>0;</a:t>
            </a:r>
            <a:endParaRPr sz="2400">
              <a:latin typeface="Trebuchet MS"/>
              <a:cs typeface="Trebuchet MS"/>
            </a:endParaRPr>
          </a:p>
          <a:p>
            <a:pPr marL="367030">
              <a:lnSpc>
                <a:spcPts val="2590"/>
              </a:lnSpc>
            </a:pPr>
            <a:r>
              <a:rPr dirty="0" sz="2400" spc="-280" b="1">
                <a:solidFill>
                  <a:srgbClr val="003399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5873" y="1145052"/>
            <a:ext cx="3584575" cy="648335"/>
          </a:xfrm>
          <a:custGeom>
            <a:avLst/>
            <a:gdLst/>
            <a:ahLst/>
            <a:cxnLst/>
            <a:rect l="l" t="t" r="r" b="b"/>
            <a:pathLst>
              <a:path w="3584575" h="648335">
                <a:moveTo>
                  <a:pt x="2298269" y="586592"/>
                </a:moveTo>
                <a:lnTo>
                  <a:pt x="1368308" y="586592"/>
                </a:lnTo>
                <a:lnTo>
                  <a:pt x="1407159" y="599319"/>
                </a:lnTo>
                <a:lnTo>
                  <a:pt x="1451361" y="610773"/>
                </a:lnTo>
                <a:lnTo>
                  <a:pt x="1500404" y="620866"/>
                </a:lnTo>
                <a:lnTo>
                  <a:pt x="1553775" y="629508"/>
                </a:lnTo>
                <a:lnTo>
                  <a:pt x="1610963" y="636613"/>
                </a:lnTo>
                <a:lnTo>
                  <a:pt x="1671457" y="642091"/>
                </a:lnTo>
                <a:lnTo>
                  <a:pt x="1735032" y="645867"/>
                </a:lnTo>
                <a:lnTo>
                  <a:pt x="1798589" y="647773"/>
                </a:lnTo>
                <a:lnTo>
                  <a:pt x="1861605" y="647878"/>
                </a:lnTo>
                <a:lnTo>
                  <a:pt x="1923557" y="646249"/>
                </a:lnTo>
                <a:lnTo>
                  <a:pt x="1983921" y="642958"/>
                </a:lnTo>
                <a:lnTo>
                  <a:pt x="2042175" y="638072"/>
                </a:lnTo>
                <a:lnTo>
                  <a:pt x="2097796" y="631661"/>
                </a:lnTo>
                <a:lnTo>
                  <a:pt x="2150259" y="623794"/>
                </a:lnTo>
                <a:lnTo>
                  <a:pt x="2199043" y="614540"/>
                </a:lnTo>
                <a:lnTo>
                  <a:pt x="2243623" y="603968"/>
                </a:lnTo>
                <a:lnTo>
                  <a:pt x="2283477" y="592148"/>
                </a:lnTo>
                <a:lnTo>
                  <a:pt x="2298269" y="586592"/>
                </a:lnTo>
                <a:close/>
              </a:path>
              <a:path w="3584575" h="648335">
                <a:moveTo>
                  <a:pt x="2975660" y="529696"/>
                </a:moveTo>
                <a:lnTo>
                  <a:pt x="483283" y="529696"/>
                </a:lnTo>
                <a:lnTo>
                  <a:pt x="485505" y="530712"/>
                </a:lnTo>
                <a:lnTo>
                  <a:pt x="487753" y="531601"/>
                </a:lnTo>
                <a:lnTo>
                  <a:pt x="490052" y="532617"/>
                </a:lnTo>
                <a:lnTo>
                  <a:pt x="558161" y="555653"/>
                </a:lnTo>
                <a:lnTo>
                  <a:pt x="597305" y="565719"/>
                </a:lnTo>
                <a:lnTo>
                  <a:pt x="639428" y="574791"/>
                </a:lnTo>
                <a:lnTo>
                  <a:pt x="684221" y="582849"/>
                </a:lnTo>
                <a:lnTo>
                  <a:pt x="731374" y="589875"/>
                </a:lnTo>
                <a:lnTo>
                  <a:pt x="780575" y="595848"/>
                </a:lnTo>
                <a:lnTo>
                  <a:pt x="831515" y="600751"/>
                </a:lnTo>
                <a:lnTo>
                  <a:pt x="883884" y="604562"/>
                </a:lnTo>
                <a:lnTo>
                  <a:pt x="937371" y="607264"/>
                </a:lnTo>
                <a:lnTo>
                  <a:pt x="991666" y="608836"/>
                </a:lnTo>
                <a:lnTo>
                  <a:pt x="1046460" y="609259"/>
                </a:lnTo>
                <a:lnTo>
                  <a:pt x="1101441" y="608514"/>
                </a:lnTo>
                <a:lnTo>
                  <a:pt x="1156300" y="606582"/>
                </a:lnTo>
                <a:lnTo>
                  <a:pt x="1210726" y="603443"/>
                </a:lnTo>
                <a:lnTo>
                  <a:pt x="1264410" y="599078"/>
                </a:lnTo>
                <a:lnTo>
                  <a:pt x="1317040" y="593467"/>
                </a:lnTo>
                <a:lnTo>
                  <a:pt x="1368308" y="586592"/>
                </a:lnTo>
                <a:lnTo>
                  <a:pt x="2298269" y="586592"/>
                </a:lnTo>
                <a:lnTo>
                  <a:pt x="2318082" y="579149"/>
                </a:lnTo>
                <a:lnTo>
                  <a:pt x="2346913" y="565039"/>
                </a:lnTo>
                <a:lnTo>
                  <a:pt x="2369449" y="549889"/>
                </a:lnTo>
                <a:lnTo>
                  <a:pt x="2877015" y="549889"/>
                </a:lnTo>
                <a:lnTo>
                  <a:pt x="2881303" y="549315"/>
                </a:lnTo>
                <a:lnTo>
                  <a:pt x="2935134" y="539498"/>
                </a:lnTo>
                <a:lnTo>
                  <a:pt x="2975660" y="529696"/>
                </a:lnTo>
                <a:close/>
              </a:path>
              <a:path w="3584575" h="648335">
                <a:moveTo>
                  <a:pt x="2877015" y="549889"/>
                </a:moveTo>
                <a:lnTo>
                  <a:pt x="2369449" y="549889"/>
                </a:lnTo>
                <a:lnTo>
                  <a:pt x="2415779" y="556177"/>
                </a:lnTo>
                <a:lnTo>
                  <a:pt x="2464402" y="561148"/>
                </a:lnTo>
                <a:lnTo>
                  <a:pt x="2514866" y="564766"/>
                </a:lnTo>
                <a:lnTo>
                  <a:pt x="2566719" y="566994"/>
                </a:lnTo>
                <a:lnTo>
                  <a:pt x="2619512" y="567796"/>
                </a:lnTo>
                <a:lnTo>
                  <a:pt x="2690436" y="566654"/>
                </a:lnTo>
                <a:lnTo>
                  <a:pt x="2758207" y="563074"/>
                </a:lnTo>
                <a:lnTo>
                  <a:pt x="2822079" y="557234"/>
                </a:lnTo>
                <a:lnTo>
                  <a:pt x="2877015" y="549889"/>
                </a:lnTo>
                <a:close/>
              </a:path>
              <a:path w="3584575" h="648335">
                <a:moveTo>
                  <a:pt x="857931" y="57110"/>
                </a:moveTo>
                <a:lnTo>
                  <a:pt x="804682" y="58272"/>
                </a:lnTo>
                <a:lnTo>
                  <a:pt x="730087" y="62046"/>
                </a:lnTo>
                <a:lnTo>
                  <a:pt x="659889" y="68100"/>
                </a:lnTo>
                <a:lnTo>
                  <a:pt x="594660" y="76250"/>
                </a:lnTo>
                <a:lnTo>
                  <a:pt x="534970" y="86310"/>
                </a:lnTo>
                <a:lnTo>
                  <a:pt x="481303" y="98120"/>
                </a:lnTo>
                <a:lnTo>
                  <a:pt x="434490" y="111421"/>
                </a:lnTo>
                <a:lnTo>
                  <a:pt x="394842" y="126101"/>
                </a:lnTo>
                <a:lnTo>
                  <a:pt x="339584" y="158784"/>
                </a:lnTo>
                <a:lnTo>
                  <a:pt x="320185" y="194663"/>
                </a:lnTo>
                <a:lnTo>
                  <a:pt x="325358" y="213339"/>
                </a:lnTo>
                <a:lnTo>
                  <a:pt x="322349" y="215371"/>
                </a:lnTo>
                <a:lnTo>
                  <a:pt x="266445" y="217919"/>
                </a:lnTo>
                <a:lnTo>
                  <a:pt x="213486" y="222549"/>
                </a:lnTo>
                <a:lnTo>
                  <a:pt x="164340" y="229118"/>
                </a:lnTo>
                <a:lnTo>
                  <a:pt x="119875" y="237487"/>
                </a:lnTo>
                <a:lnTo>
                  <a:pt x="80959" y="247515"/>
                </a:lnTo>
                <a:lnTo>
                  <a:pt x="14931" y="277862"/>
                </a:lnTo>
                <a:lnTo>
                  <a:pt x="0" y="297425"/>
                </a:lnTo>
                <a:lnTo>
                  <a:pt x="2893" y="317015"/>
                </a:lnTo>
                <a:lnTo>
                  <a:pt x="22839" y="335898"/>
                </a:lnTo>
                <a:lnTo>
                  <a:pt x="59064" y="353342"/>
                </a:lnTo>
                <a:lnTo>
                  <a:pt x="110797" y="368613"/>
                </a:lnTo>
                <a:lnTo>
                  <a:pt x="177264" y="380979"/>
                </a:lnTo>
                <a:lnTo>
                  <a:pt x="129981" y="396465"/>
                </a:lnTo>
                <a:lnTo>
                  <a:pt x="97792" y="413903"/>
                </a:lnTo>
                <a:lnTo>
                  <a:pt x="81564" y="432628"/>
                </a:lnTo>
                <a:lnTo>
                  <a:pt x="82166" y="451972"/>
                </a:lnTo>
                <a:lnTo>
                  <a:pt x="119326" y="482056"/>
                </a:lnTo>
                <a:lnTo>
                  <a:pt x="193740" y="506282"/>
                </a:lnTo>
                <a:lnTo>
                  <a:pt x="242085" y="515649"/>
                </a:lnTo>
                <a:lnTo>
                  <a:pt x="296345" y="522894"/>
                </a:lnTo>
                <a:lnTo>
                  <a:pt x="355386" y="527796"/>
                </a:lnTo>
                <a:lnTo>
                  <a:pt x="418077" y="530137"/>
                </a:lnTo>
                <a:lnTo>
                  <a:pt x="2975660" y="529696"/>
                </a:lnTo>
                <a:lnTo>
                  <a:pt x="3023623" y="514890"/>
                </a:lnTo>
                <a:lnTo>
                  <a:pt x="3081572" y="484853"/>
                </a:lnTo>
                <a:lnTo>
                  <a:pt x="3103001" y="450829"/>
                </a:lnTo>
                <a:lnTo>
                  <a:pt x="3159637" y="448062"/>
                </a:lnTo>
                <a:lnTo>
                  <a:pt x="3214651" y="443906"/>
                </a:lnTo>
                <a:lnTo>
                  <a:pt x="3267611" y="438402"/>
                </a:lnTo>
                <a:lnTo>
                  <a:pt x="3318084" y="431594"/>
                </a:lnTo>
                <a:lnTo>
                  <a:pt x="3365637" y="423524"/>
                </a:lnTo>
                <a:lnTo>
                  <a:pt x="3427748" y="409899"/>
                </a:lnTo>
                <a:lnTo>
                  <a:pt x="3479793" y="394576"/>
                </a:lnTo>
                <a:lnTo>
                  <a:pt x="3521613" y="377857"/>
                </a:lnTo>
                <a:lnTo>
                  <a:pt x="3573937" y="341423"/>
                </a:lnTo>
                <a:lnTo>
                  <a:pt x="3584122" y="322308"/>
                </a:lnTo>
                <a:lnTo>
                  <a:pt x="3583443" y="302992"/>
                </a:lnTo>
                <a:lnTo>
                  <a:pt x="3571740" y="283777"/>
                </a:lnTo>
                <a:lnTo>
                  <a:pt x="3548853" y="264960"/>
                </a:lnTo>
                <a:lnTo>
                  <a:pt x="3514622" y="246842"/>
                </a:lnTo>
                <a:lnTo>
                  <a:pt x="3468888" y="229722"/>
                </a:lnTo>
                <a:lnTo>
                  <a:pt x="3477016" y="225023"/>
                </a:lnTo>
                <a:lnTo>
                  <a:pt x="3483747" y="220324"/>
                </a:lnTo>
                <a:lnTo>
                  <a:pt x="3489208" y="215371"/>
                </a:lnTo>
                <a:lnTo>
                  <a:pt x="3503207" y="196017"/>
                </a:lnTo>
                <a:lnTo>
                  <a:pt x="3503031" y="176900"/>
                </a:lnTo>
                <a:lnTo>
                  <a:pt x="3463672" y="140893"/>
                </a:lnTo>
                <a:lnTo>
                  <a:pt x="3426244" y="124758"/>
                </a:lnTo>
                <a:lnTo>
                  <a:pt x="3378153" y="110375"/>
                </a:lnTo>
                <a:lnTo>
                  <a:pt x="3320280" y="98120"/>
                </a:lnTo>
                <a:lnTo>
                  <a:pt x="3253500" y="88373"/>
                </a:lnTo>
                <a:lnTo>
                  <a:pt x="3178693" y="81513"/>
                </a:lnTo>
                <a:lnTo>
                  <a:pt x="3172535" y="75925"/>
                </a:lnTo>
                <a:lnTo>
                  <a:pt x="1163076" y="75925"/>
                </a:lnTo>
                <a:lnTo>
                  <a:pt x="1115704" y="69808"/>
                </a:lnTo>
                <a:lnTo>
                  <a:pt x="1066465" y="64860"/>
                </a:lnTo>
                <a:lnTo>
                  <a:pt x="1015712" y="61099"/>
                </a:lnTo>
                <a:lnTo>
                  <a:pt x="963802" y="58542"/>
                </a:lnTo>
                <a:lnTo>
                  <a:pt x="911090" y="57206"/>
                </a:lnTo>
                <a:lnTo>
                  <a:pt x="857931" y="57110"/>
                </a:lnTo>
                <a:close/>
              </a:path>
              <a:path w="3584575" h="648335">
                <a:moveTo>
                  <a:pt x="1535590" y="18201"/>
                </a:moveTo>
                <a:lnTo>
                  <a:pt x="1479161" y="19678"/>
                </a:lnTo>
                <a:lnTo>
                  <a:pt x="1424124" y="22902"/>
                </a:lnTo>
                <a:lnTo>
                  <a:pt x="1371194" y="27820"/>
                </a:lnTo>
                <a:lnTo>
                  <a:pt x="1321083" y="34377"/>
                </a:lnTo>
                <a:lnTo>
                  <a:pt x="1274502" y="42520"/>
                </a:lnTo>
                <a:lnTo>
                  <a:pt x="1232166" y="52194"/>
                </a:lnTo>
                <a:lnTo>
                  <a:pt x="1194786" y="63347"/>
                </a:lnTo>
                <a:lnTo>
                  <a:pt x="1163076" y="75925"/>
                </a:lnTo>
                <a:lnTo>
                  <a:pt x="3172535" y="75925"/>
                </a:lnTo>
                <a:lnTo>
                  <a:pt x="3160514" y="65017"/>
                </a:lnTo>
                <a:lnTo>
                  <a:pt x="3131274" y="49652"/>
                </a:lnTo>
                <a:lnTo>
                  <a:pt x="3130508" y="49382"/>
                </a:lnTo>
                <a:lnTo>
                  <a:pt x="1863735" y="49382"/>
                </a:lnTo>
                <a:lnTo>
                  <a:pt x="1840127" y="44073"/>
                </a:lnTo>
                <a:lnTo>
                  <a:pt x="1788672" y="34791"/>
                </a:lnTo>
                <a:lnTo>
                  <a:pt x="1706114" y="24790"/>
                </a:lnTo>
                <a:lnTo>
                  <a:pt x="1649780" y="20703"/>
                </a:lnTo>
                <a:lnTo>
                  <a:pt x="1592701" y="18525"/>
                </a:lnTo>
                <a:lnTo>
                  <a:pt x="1535590" y="18201"/>
                </a:lnTo>
                <a:close/>
              </a:path>
              <a:path w="3584575" h="648335">
                <a:moveTo>
                  <a:pt x="2182176" y="0"/>
                </a:moveTo>
                <a:lnTo>
                  <a:pt x="2126616" y="1275"/>
                </a:lnTo>
                <a:lnTo>
                  <a:pt x="2072745" y="4614"/>
                </a:lnTo>
                <a:lnTo>
                  <a:pt x="2021564" y="9934"/>
                </a:lnTo>
                <a:lnTo>
                  <a:pt x="1974073" y="17154"/>
                </a:lnTo>
                <a:lnTo>
                  <a:pt x="1931271" y="26189"/>
                </a:lnTo>
                <a:lnTo>
                  <a:pt x="1894159" y="36960"/>
                </a:lnTo>
                <a:lnTo>
                  <a:pt x="1863735" y="49382"/>
                </a:lnTo>
                <a:lnTo>
                  <a:pt x="3130508" y="49382"/>
                </a:lnTo>
                <a:lnTo>
                  <a:pt x="3091771" y="35739"/>
                </a:lnTo>
                <a:lnTo>
                  <a:pt x="3089426" y="35158"/>
                </a:lnTo>
                <a:lnTo>
                  <a:pt x="2475240" y="35158"/>
                </a:lnTo>
                <a:lnTo>
                  <a:pt x="2448336" y="27433"/>
                </a:lnTo>
                <a:lnTo>
                  <a:pt x="2384907" y="14459"/>
                </a:lnTo>
                <a:lnTo>
                  <a:pt x="2294369" y="3968"/>
                </a:lnTo>
                <a:lnTo>
                  <a:pt x="2238428" y="870"/>
                </a:lnTo>
                <a:lnTo>
                  <a:pt x="2182176" y="0"/>
                </a:lnTo>
                <a:close/>
              </a:path>
              <a:path w="3584575" h="648335">
                <a:moveTo>
                  <a:pt x="2777380" y="186"/>
                </a:moveTo>
                <a:lnTo>
                  <a:pt x="2721392" y="1328"/>
                </a:lnTo>
                <a:lnTo>
                  <a:pt x="2666486" y="4369"/>
                </a:lnTo>
                <a:lnTo>
                  <a:pt x="2613539" y="9291"/>
                </a:lnTo>
                <a:lnTo>
                  <a:pt x="2563431" y="16075"/>
                </a:lnTo>
                <a:lnTo>
                  <a:pt x="2517038" y="24704"/>
                </a:lnTo>
                <a:lnTo>
                  <a:pt x="2475240" y="35158"/>
                </a:lnTo>
                <a:lnTo>
                  <a:pt x="3089426" y="35158"/>
                </a:lnTo>
                <a:lnTo>
                  <a:pt x="3042803" y="23601"/>
                </a:lnTo>
                <a:lnTo>
                  <a:pt x="2994581" y="14973"/>
                </a:lnTo>
                <a:lnTo>
                  <a:pt x="2943050" y="8336"/>
                </a:lnTo>
                <a:lnTo>
                  <a:pt x="2889087" y="3672"/>
                </a:lnTo>
                <a:lnTo>
                  <a:pt x="2833571" y="961"/>
                </a:lnTo>
                <a:lnTo>
                  <a:pt x="2777380" y="18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739" y="1702180"/>
            <a:ext cx="125222" cy="1268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6973" y="1106952"/>
            <a:ext cx="3584122" cy="684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5253" y="1289303"/>
            <a:ext cx="199390" cy="255270"/>
          </a:xfrm>
          <a:custGeom>
            <a:avLst/>
            <a:gdLst/>
            <a:ahLst/>
            <a:cxnLst/>
            <a:rect l="l" t="t" r="r" b="b"/>
            <a:pathLst>
              <a:path w="199390" h="255269">
                <a:moveTo>
                  <a:pt x="91541" y="71374"/>
                </a:moveTo>
                <a:lnTo>
                  <a:pt x="51663" y="71374"/>
                </a:lnTo>
                <a:lnTo>
                  <a:pt x="51663" y="255016"/>
                </a:lnTo>
                <a:lnTo>
                  <a:pt x="91541" y="255016"/>
                </a:lnTo>
                <a:lnTo>
                  <a:pt x="91541" y="71374"/>
                </a:lnTo>
                <a:close/>
              </a:path>
              <a:path w="199390" h="255269">
                <a:moveTo>
                  <a:pt x="91541" y="0"/>
                </a:moveTo>
                <a:lnTo>
                  <a:pt x="59296" y="0"/>
                </a:lnTo>
                <a:lnTo>
                  <a:pt x="55145" y="11001"/>
                </a:lnTo>
                <a:lnTo>
                  <a:pt x="49630" y="21336"/>
                </a:lnTo>
                <a:lnTo>
                  <a:pt x="16948" y="54689"/>
                </a:lnTo>
                <a:lnTo>
                  <a:pt x="0" y="64135"/>
                </a:lnTo>
                <a:lnTo>
                  <a:pt x="0" y="108331"/>
                </a:lnTo>
                <a:lnTo>
                  <a:pt x="14216" y="101592"/>
                </a:lnTo>
                <a:lnTo>
                  <a:pt x="27565" y="93186"/>
                </a:lnTo>
                <a:lnTo>
                  <a:pt x="40047" y="83113"/>
                </a:lnTo>
                <a:lnTo>
                  <a:pt x="51663" y="71374"/>
                </a:lnTo>
                <a:lnTo>
                  <a:pt x="91541" y="71374"/>
                </a:lnTo>
                <a:lnTo>
                  <a:pt x="91541" y="0"/>
                </a:lnTo>
                <a:close/>
              </a:path>
              <a:path w="199390" h="255269">
                <a:moveTo>
                  <a:pt x="199339" y="206248"/>
                </a:moveTo>
                <a:lnTo>
                  <a:pt x="159461" y="206248"/>
                </a:lnTo>
                <a:lnTo>
                  <a:pt x="159461" y="255016"/>
                </a:lnTo>
                <a:lnTo>
                  <a:pt x="199339" y="255016"/>
                </a:lnTo>
                <a:lnTo>
                  <a:pt x="199339" y="206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40485" y="1247013"/>
            <a:ext cx="1743710" cy="346710"/>
          </a:xfrm>
          <a:custGeom>
            <a:avLst/>
            <a:gdLst/>
            <a:ahLst/>
            <a:cxnLst/>
            <a:rect l="l" t="t" r="r" b="b"/>
            <a:pathLst>
              <a:path w="1743710" h="346709">
                <a:moveTo>
                  <a:pt x="89153" y="223138"/>
                </a:moveTo>
                <a:lnTo>
                  <a:pt x="45465" y="223138"/>
                </a:lnTo>
                <a:lnTo>
                  <a:pt x="45465" y="345313"/>
                </a:lnTo>
                <a:lnTo>
                  <a:pt x="89153" y="345313"/>
                </a:lnTo>
                <a:lnTo>
                  <a:pt x="89153" y="223138"/>
                </a:lnTo>
                <a:close/>
              </a:path>
              <a:path w="1743710" h="346709">
                <a:moveTo>
                  <a:pt x="222123" y="66548"/>
                </a:moveTo>
                <a:lnTo>
                  <a:pt x="173355" y="66548"/>
                </a:lnTo>
                <a:lnTo>
                  <a:pt x="172380" y="107289"/>
                </a:lnTo>
                <a:lnTo>
                  <a:pt x="170969" y="141416"/>
                </a:lnTo>
                <a:lnTo>
                  <a:pt x="167005" y="187960"/>
                </a:lnTo>
                <a:lnTo>
                  <a:pt x="153699" y="236626"/>
                </a:lnTo>
                <a:lnTo>
                  <a:pt x="127412" y="282590"/>
                </a:lnTo>
                <a:lnTo>
                  <a:pt x="101600" y="309245"/>
                </a:lnTo>
                <a:lnTo>
                  <a:pt x="113313" y="319053"/>
                </a:lnTo>
                <a:lnTo>
                  <a:pt x="123872" y="328279"/>
                </a:lnTo>
                <a:lnTo>
                  <a:pt x="133264" y="336909"/>
                </a:lnTo>
                <a:lnTo>
                  <a:pt x="141478" y="344932"/>
                </a:lnTo>
                <a:lnTo>
                  <a:pt x="157841" y="327409"/>
                </a:lnTo>
                <a:lnTo>
                  <a:pt x="184233" y="289032"/>
                </a:lnTo>
                <a:lnTo>
                  <a:pt x="202380" y="247173"/>
                </a:lnTo>
                <a:lnTo>
                  <a:pt x="213187" y="207359"/>
                </a:lnTo>
                <a:lnTo>
                  <a:pt x="217640" y="167185"/>
                </a:lnTo>
                <a:lnTo>
                  <a:pt x="220739" y="106173"/>
                </a:lnTo>
                <a:lnTo>
                  <a:pt x="222123" y="66548"/>
                </a:lnTo>
                <a:close/>
              </a:path>
              <a:path w="1743710" h="346709">
                <a:moveTo>
                  <a:pt x="200025" y="283210"/>
                </a:moveTo>
                <a:lnTo>
                  <a:pt x="203644" y="297303"/>
                </a:lnTo>
                <a:lnTo>
                  <a:pt x="206883" y="310800"/>
                </a:lnTo>
                <a:lnTo>
                  <a:pt x="209740" y="323679"/>
                </a:lnTo>
                <a:lnTo>
                  <a:pt x="212217" y="335914"/>
                </a:lnTo>
                <a:lnTo>
                  <a:pt x="231786" y="335462"/>
                </a:lnTo>
                <a:lnTo>
                  <a:pt x="275971" y="333248"/>
                </a:lnTo>
                <a:lnTo>
                  <a:pt x="310260" y="315467"/>
                </a:lnTo>
                <a:lnTo>
                  <a:pt x="321373" y="285750"/>
                </a:lnTo>
                <a:lnTo>
                  <a:pt x="247903" y="285750"/>
                </a:lnTo>
                <a:lnTo>
                  <a:pt x="236404" y="285585"/>
                </a:lnTo>
                <a:lnTo>
                  <a:pt x="224583" y="285099"/>
                </a:lnTo>
                <a:lnTo>
                  <a:pt x="212453" y="284303"/>
                </a:lnTo>
                <a:lnTo>
                  <a:pt x="200025" y="283210"/>
                </a:lnTo>
                <a:close/>
              </a:path>
              <a:path w="1743710" h="346709">
                <a:moveTo>
                  <a:pt x="328422" y="22860"/>
                </a:moveTo>
                <a:lnTo>
                  <a:pt x="132842" y="22860"/>
                </a:lnTo>
                <a:lnTo>
                  <a:pt x="132842" y="66548"/>
                </a:lnTo>
                <a:lnTo>
                  <a:pt x="278511" y="66548"/>
                </a:lnTo>
                <a:lnTo>
                  <a:pt x="277471" y="140975"/>
                </a:lnTo>
                <a:lnTo>
                  <a:pt x="276431" y="198580"/>
                </a:lnTo>
                <a:lnTo>
                  <a:pt x="275421" y="238051"/>
                </a:lnTo>
                <a:lnTo>
                  <a:pt x="266842" y="279273"/>
                </a:lnTo>
                <a:lnTo>
                  <a:pt x="247903" y="285750"/>
                </a:lnTo>
                <a:lnTo>
                  <a:pt x="321373" y="285750"/>
                </a:lnTo>
                <a:lnTo>
                  <a:pt x="324160" y="225234"/>
                </a:lnTo>
                <a:lnTo>
                  <a:pt x="324284" y="220852"/>
                </a:lnTo>
                <a:lnTo>
                  <a:pt x="328422" y="22860"/>
                </a:lnTo>
                <a:close/>
              </a:path>
              <a:path w="1743710" h="346709">
                <a:moveTo>
                  <a:pt x="122047" y="69341"/>
                </a:moveTo>
                <a:lnTo>
                  <a:pt x="3428" y="69341"/>
                </a:lnTo>
                <a:lnTo>
                  <a:pt x="3428" y="114046"/>
                </a:lnTo>
                <a:lnTo>
                  <a:pt x="70358" y="114046"/>
                </a:lnTo>
                <a:lnTo>
                  <a:pt x="54953" y="140975"/>
                </a:lnTo>
                <a:lnTo>
                  <a:pt x="38084" y="164988"/>
                </a:lnTo>
                <a:lnTo>
                  <a:pt x="19762" y="186072"/>
                </a:lnTo>
                <a:lnTo>
                  <a:pt x="0" y="204215"/>
                </a:lnTo>
                <a:lnTo>
                  <a:pt x="3716" y="216814"/>
                </a:lnTo>
                <a:lnTo>
                  <a:pt x="7254" y="229663"/>
                </a:lnTo>
                <a:lnTo>
                  <a:pt x="10626" y="242774"/>
                </a:lnTo>
                <a:lnTo>
                  <a:pt x="13843" y="256159"/>
                </a:lnTo>
                <a:lnTo>
                  <a:pt x="22016" y="248231"/>
                </a:lnTo>
                <a:lnTo>
                  <a:pt x="29987" y="240077"/>
                </a:lnTo>
                <a:lnTo>
                  <a:pt x="37792" y="231709"/>
                </a:lnTo>
                <a:lnTo>
                  <a:pt x="45465" y="223138"/>
                </a:lnTo>
                <a:lnTo>
                  <a:pt x="89153" y="223138"/>
                </a:lnTo>
                <a:lnTo>
                  <a:pt x="89153" y="217424"/>
                </a:lnTo>
                <a:lnTo>
                  <a:pt x="146782" y="217424"/>
                </a:lnTo>
                <a:lnTo>
                  <a:pt x="133302" y="206279"/>
                </a:lnTo>
                <a:lnTo>
                  <a:pt x="126873" y="201040"/>
                </a:lnTo>
                <a:lnTo>
                  <a:pt x="135995" y="189970"/>
                </a:lnTo>
                <a:lnTo>
                  <a:pt x="143168" y="180975"/>
                </a:lnTo>
                <a:lnTo>
                  <a:pt x="100711" y="180975"/>
                </a:lnTo>
                <a:lnTo>
                  <a:pt x="97028" y="178053"/>
                </a:lnTo>
                <a:lnTo>
                  <a:pt x="93218" y="175133"/>
                </a:lnTo>
                <a:lnTo>
                  <a:pt x="89153" y="172085"/>
                </a:lnTo>
                <a:lnTo>
                  <a:pt x="89153" y="165862"/>
                </a:lnTo>
                <a:lnTo>
                  <a:pt x="97847" y="152431"/>
                </a:lnTo>
                <a:lnTo>
                  <a:pt x="106219" y="138620"/>
                </a:lnTo>
                <a:lnTo>
                  <a:pt x="114282" y="124428"/>
                </a:lnTo>
                <a:lnTo>
                  <a:pt x="122047" y="109854"/>
                </a:lnTo>
                <a:lnTo>
                  <a:pt x="122047" y="69341"/>
                </a:lnTo>
                <a:close/>
              </a:path>
              <a:path w="1743710" h="346709">
                <a:moveTo>
                  <a:pt x="146782" y="217424"/>
                </a:moveTo>
                <a:lnTo>
                  <a:pt x="89153" y="217424"/>
                </a:lnTo>
                <a:lnTo>
                  <a:pt x="98014" y="225234"/>
                </a:lnTo>
                <a:lnTo>
                  <a:pt x="107076" y="233425"/>
                </a:lnTo>
                <a:lnTo>
                  <a:pt x="116353" y="241998"/>
                </a:lnTo>
                <a:lnTo>
                  <a:pt x="125856" y="250951"/>
                </a:lnTo>
                <a:lnTo>
                  <a:pt x="150876" y="220852"/>
                </a:lnTo>
                <a:lnTo>
                  <a:pt x="146782" y="217424"/>
                </a:lnTo>
                <a:close/>
              </a:path>
              <a:path w="1743710" h="346709">
                <a:moveTo>
                  <a:pt x="129031" y="137667"/>
                </a:moveTo>
                <a:lnTo>
                  <a:pt x="122910" y="147881"/>
                </a:lnTo>
                <a:lnTo>
                  <a:pt x="116157" y="158511"/>
                </a:lnTo>
                <a:lnTo>
                  <a:pt x="108761" y="169546"/>
                </a:lnTo>
                <a:lnTo>
                  <a:pt x="100711" y="180975"/>
                </a:lnTo>
                <a:lnTo>
                  <a:pt x="143168" y="180975"/>
                </a:lnTo>
                <a:lnTo>
                  <a:pt x="144700" y="179054"/>
                </a:lnTo>
                <a:lnTo>
                  <a:pt x="153001" y="168304"/>
                </a:lnTo>
                <a:lnTo>
                  <a:pt x="160909" y="157734"/>
                </a:lnTo>
                <a:lnTo>
                  <a:pt x="129031" y="137667"/>
                </a:lnTo>
                <a:close/>
              </a:path>
              <a:path w="1743710" h="346709">
                <a:moveTo>
                  <a:pt x="66167" y="0"/>
                </a:moveTo>
                <a:lnTo>
                  <a:pt x="28828" y="23875"/>
                </a:lnTo>
                <a:lnTo>
                  <a:pt x="38615" y="36212"/>
                </a:lnTo>
                <a:lnTo>
                  <a:pt x="47593" y="47894"/>
                </a:lnTo>
                <a:lnTo>
                  <a:pt x="55760" y="58933"/>
                </a:lnTo>
                <a:lnTo>
                  <a:pt x="63118" y="69341"/>
                </a:lnTo>
                <a:lnTo>
                  <a:pt x="78867" y="69341"/>
                </a:lnTo>
                <a:lnTo>
                  <a:pt x="107442" y="50291"/>
                </a:lnTo>
                <a:lnTo>
                  <a:pt x="96295" y="35790"/>
                </a:lnTo>
                <a:lnTo>
                  <a:pt x="85709" y="22574"/>
                </a:lnTo>
                <a:lnTo>
                  <a:pt x="75670" y="10644"/>
                </a:lnTo>
                <a:lnTo>
                  <a:pt x="66167" y="0"/>
                </a:lnTo>
                <a:close/>
              </a:path>
              <a:path w="1743710" h="346709">
                <a:moveTo>
                  <a:pt x="555116" y="277495"/>
                </a:moveTo>
                <a:lnTo>
                  <a:pt x="508762" y="277495"/>
                </a:lnTo>
                <a:lnTo>
                  <a:pt x="508762" y="344677"/>
                </a:lnTo>
                <a:lnTo>
                  <a:pt x="555116" y="344677"/>
                </a:lnTo>
                <a:lnTo>
                  <a:pt x="555116" y="323469"/>
                </a:lnTo>
                <a:lnTo>
                  <a:pt x="681735" y="323469"/>
                </a:lnTo>
                <a:lnTo>
                  <a:pt x="681735" y="279781"/>
                </a:lnTo>
                <a:lnTo>
                  <a:pt x="555116" y="279781"/>
                </a:lnTo>
                <a:lnTo>
                  <a:pt x="555116" y="277495"/>
                </a:lnTo>
                <a:close/>
              </a:path>
              <a:path w="1743710" h="346709">
                <a:moveTo>
                  <a:pt x="428244" y="110871"/>
                </a:moveTo>
                <a:lnTo>
                  <a:pt x="384047" y="110871"/>
                </a:lnTo>
                <a:lnTo>
                  <a:pt x="379047" y="137759"/>
                </a:lnTo>
                <a:lnTo>
                  <a:pt x="373761" y="163004"/>
                </a:lnTo>
                <a:lnTo>
                  <a:pt x="368188" y="186630"/>
                </a:lnTo>
                <a:lnTo>
                  <a:pt x="362331" y="208661"/>
                </a:lnTo>
                <a:lnTo>
                  <a:pt x="374715" y="219090"/>
                </a:lnTo>
                <a:lnTo>
                  <a:pt x="387111" y="229806"/>
                </a:lnTo>
                <a:lnTo>
                  <a:pt x="399532" y="240807"/>
                </a:lnTo>
                <a:lnTo>
                  <a:pt x="411988" y="252095"/>
                </a:lnTo>
                <a:lnTo>
                  <a:pt x="399772" y="267025"/>
                </a:lnTo>
                <a:lnTo>
                  <a:pt x="385984" y="280955"/>
                </a:lnTo>
                <a:lnTo>
                  <a:pt x="370625" y="293885"/>
                </a:lnTo>
                <a:lnTo>
                  <a:pt x="353695" y="305815"/>
                </a:lnTo>
                <a:lnTo>
                  <a:pt x="361529" y="314721"/>
                </a:lnTo>
                <a:lnTo>
                  <a:pt x="369411" y="324103"/>
                </a:lnTo>
                <a:lnTo>
                  <a:pt x="377340" y="333962"/>
                </a:lnTo>
                <a:lnTo>
                  <a:pt x="385317" y="344297"/>
                </a:lnTo>
                <a:lnTo>
                  <a:pt x="403082" y="330866"/>
                </a:lnTo>
                <a:lnTo>
                  <a:pt x="419226" y="316483"/>
                </a:lnTo>
                <a:lnTo>
                  <a:pt x="433752" y="301148"/>
                </a:lnTo>
                <a:lnTo>
                  <a:pt x="446659" y="284861"/>
                </a:lnTo>
                <a:lnTo>
                  <a:pt x="501864" y="284861"/>
                </a:lnTo>
                <a:lnTo>
                  <a:pt x="508762" y="277495"/>
                </a:lnTo>
                <a:lnTo>
                  <a:pt x="555116" y="277495"/>
                </a:lnTo>
                <a:lnTo>
                  <a:pt x="555116" y="275463"/>
                </a:lnTo>
                <a:lnTo>
                  <a:pt x="508762" y="275463"/>
                </a:lnTo>
                <a:lnTo>
                  <a:pt x="469519" y="244475"/>
                </a:lnTo>
                <a:lnTo>
                  <a:pt x="478712" y="219354"/>
                </a:lnTo>
                <a:lnTo>
                  <a:pt x="479630" y="215773"/>
                </a:lnTo>
                <a:lnTo>
                  <a:pt x="433323" y="215773"/>
                </a:lnTo>
                <a:lnTo>
                  <a:pt x="410209" y="197612"/>
                </a:lnTo>
                <a:lnTo>
                  <a:pt x="414903" y="176700"/>
                </a:lnTo>
                <a:lnTo>
                  <a:pt x="419465" y="155289"/>
                </a:lnTo>
                <a:lnTo>
                  <a:pt x="423908" y="133353"/>
                </a:lnTo>
                <a:lnTo>
                  <a:pt x="428244" y="110871"/>
                </a:lnTo>
                <a:close/>
              </a:path>
              <a:path w="1743710" h="346709">
                <a:moveTo>
                  <a:pt x="681735" y="323469"/>
                </a:moveTo>
                <a:lnTo>
                  <a:pt x="635254" y="323469"/>
                </a:lnTo>
                <a:lnTo>
                  <a:pt x="635254" y="343281"/>
                </a:lnTo>
                <a:lnTo>
                  <a:pt x="681735" y="343281"/>
                </a:lnTo>
                <a:lnTo>
                  <a:pt x="681735" y="323469"/>
                </a:lnTo>
                <a:close/>
              </a:path>
              <a:path w="1743710" h="346709">
                <a:moveTo>
                  <a:pt x="501864" y="284861"/>
                </a:moveTo>
                <a:lnTo>
                  <a:pt x="446659" y="284861"/>
                </a:lnTo>
                <a:lnTo>
                  <a:pt x="460835" y="298958"/>
                </a:lnTo>
                <a:lnTo>
                  <a:pt x="467965" y="306149"/>
                </a:lnTo>
                <a:lnTo>
                  <a:pt x="475107" y="313436"/>
                </a:lnTo>
                <a:lnTo>
                  <a:pt x="501864" y="284861"/>
                </a:lnTo>
                <a:close/>
              </a:path>
              <a:path w="1743710" h="346709">
                <a:moveTo>
                  <a:pt x="681735" y="223647"/>
                </a:moveTo>
                <a:lnTo>
                  <a:pt x="635254" y="223647"/>
                </a:lnTo>
                <a:lnTo>
                  <a:pt x="635254" y="279781"/>
                </a:lnTo>
                <a:lnTo>
                  <a:pt x="681735" y="279781"/>
                </a:lnTo>
                <a:lnTo>
                  <a:pt x="681735" y="223647"/>
                </a:lnTo>
                <a:close/>
              </a:path>
              <a:path w="1743710" h="346709">
                <a:moveTo>
                  <a:pt x="681735" y="179959"/>
                </a:moveTo>
                <a:lnTo>
                  <a:pt x="508762" y="179959"/>
                </a:lnTo>
                <a:lnTo>
                  <a:pt x="508762" y="275463"/>
                </a:lnTo>
                <a:lnTo>
                  <a:pt x="555116" y="275463"/>
                </a:lnTo>
                <a:lnTo>
                  <a:pt x="555116" y="223647"/>
                </a:lnTo>
                <a:lnTo>
                  <a:pt x="681735" y="223647"/>
                </a:lnTo>
                <a:lnTo>
                  <a:pt x="681735" y="179959"/>
                </a:lnTo>
                <a:close/>
              </a:path>
              <a:path w="1743710" h="346709">
                <a:moveTo>
                  <a:pt x="497966" y="67945"/>
                </a:moveTo>
                <a:lnTo>
                  <a:pt x="356489" y="67945"/>
                </a:lnTo>
                <a:lnTo>
                  <a:pt x="356489" y="110871"/>
                </a:lnTo>
                <a:lnTo>
                  <a:pt x="453263" y="110871"/>
                </a:lnTo>
                <a:lnTo>
                  <a:pt x="450879" y="140727"/>
                </a:lnTo>
                <a:lnTo>
                  <a:pt x="446770" y="168179"/>
                </a:lnTo>
                <a:lnTo>
                  <a:pt x="440922" y="193202"/>
                </a:lnTo>
                <a:lnTo>
                  <a:pt x="433323" y="215773"/>
                </a:lnTo>
                <a:lnTo>
                  <a:pt x="479630" y="215773"/>
                </a:lnTo>
                <a:lnTo>
                  <a:pt x="486108" y="190484"/>
                </a:lnTo>
                <a:lnTo>
                  <a:pt x="491718" y="157874"/>
                </a:lnTo>
                <a:lnTo>
                  <a:pt x="495553" y="121538"/>
                </a:lnTo>
                <a:lnTo>
                  <a:pt x="688971" y="121538"/>
                </a:lnTo>
                <a:lnTo>
                  <a:pt x="688320" y="120249"/>
                </a:lnTo>
                <a:lnTo>
                  <a:pt x="683275" y="110744"/>
                </a:lnTo>
                <a:lnTo>
                  <a:pt x="496189" y="110744"/>
                </a:lnTo>
                <a:lnTo>
                  <a:pt x="496859" y="100484"/>
                </a:lnTo>
                <a:lnTo>
                  <a:pt x="497363" y="89916"/>
                </a:lnTo>
                <a:lnTo>
                  <a:pt x="497724" y="79061"/>
                </a:lnTo>
                <a:lnTo>
                  <a:pt x="497966" y="67945"/>
                </a:lnTo>
                <a:close/>
              </a:path>
              <a:path w="1743710" h="346709">
                <a:moveTo>
                  <a:pt x="698456" y="140335"/>
                </a:moveTo>
                <a:lnTo>
                  <a:pt x="648970" y="140335"/>
                </a:lnTo>
                <a:lnTo>
                  <a:pt x="661289" y="167386"/>
                </a:lnTo>
                <a:lnTo>
                  <a:pt x="703198" y="149733"/>
                </a:lnTo>
                <a:lnTo>
                  <a:pt x="698456" y="140335"/>
                </a:lnTo>
                <a:close/>
              </a:path>
              <a:path w="1743710" h="346709">
                <a:moveTo>
                  <a:pt x="688971" y="121538"/>
                </a:moveTo>
                <a:lnTo>
                  <a:pt x="495553" y="121538"/>
                </a:lnTo>
                <a:lnTo>
                  <a:pt x="508762" y="154304"/>
                </a:lnTo>
                <a:lnTo>
                  <a:pt x="531241" y="150943"/>
                </a:lnTo>
                <a:lnTo>
                  <a:pt x="562102" y="147510"/>
                </a:lnTo>
                <a:lnTo>
                  <a:pt x="601345" y="143982"/>
                </a:lnTo>
                <a:lnTo>
                  <a:pt x="648970" y="140335"/>
                </a:lnTo>
                <a:lnTo>
                  <a:pt x="698456" y="140335"/>
                </a:lnTo>
                <a:lnTo>
                  <a:pt x="688971" y="121538"/>
                </a:lnTo>
                <a:close/>
              </a:path>
              <a:path w="1743710" h="346709">
                <a:moveTo>
                  <a:pt x="564896" y="0"/>
                </a:moveTo>
                <a:lnTo>
                  <a:pt x="546820" y="35788"/>
                </a:lnTo>
                <a:lnTo>
                  <a:pt x="529351" y="66182"/>
                </a:lnTo>
                <a:lnTo>
                  <a:pt x="512478" y="91172"/>
                </a:lnTo>
                <a:lnTo>
                  <a:pt x="496189" y="110744"/>
                </a:lnTo>
                <a:lnTo>
                  <a:pt x="683275" y="110744"/>
                </a:lnTo>
                <a:lnTo>
                  <a:pt x="682803" y="109854"/>
                </a:lnTo>
                <a:lnTo>
                  <a:pt x="549275" y="109854"/>
                </a:lnTo>
                <a:lnTo>
                  <a:pt x="566608" y="87665"/>
                </a:lnTo>
                <a:lnTo>
                  <a:pt x="583549" y="64357"/>
                </a:lnTo>
                <a:lnTo>
                  <a:pt x="600084" y="39953"/>
                </a:lnTo>
                <a:lnTo>
                  <a:pt x="616204" y="14477"/>
                </a:lnTo>
                <a:lnTo>
                  <a:pt x="564896" y="0"/>
                </a:lnTo>
                <a:close/>
              </a:path>
              <a:path w="1743710" h="346709">
                <a:moveTo>
                  <a:pt x="643635" y="40132"/>
                </a:moveTo>
                <a:lnTo>
                  <a:pt x="606171" y="55372"/>
                </a:lnTo>
                <a:lnTo>
                  <a:pt x="612477" y="67115"/>
                </a:lnTo>
                <a:lnTo>
                  <a:pt x="618807" y="79121"/>
                </a:lnTo>
                <a:lnTo>
                  <a:pt x="625137" y="91412"/>
                </a:lnTo>
                <a:lnTo>
                  <a:pt x="631444" y="104012"/>
                </a:lnTo>
                <a:lnTo>
                  <a:pt x="610800" y="105658"/>
                </a:lnTo>
                <a:lnTo>
                  <a:pt x="549275" y="109854"/>
                </a:lnTo>
                <a:lnTo>
                  <a:pt x="682803" y="109854"/>
                </a:lnTo>
                <a:lnTo>
                  <a:pt x="673417" y="92170"/>
                </a:lnTo>
                <a:lnTo>
                  <a:pt x="658514" y="65472"/>
                </a:lnTo>
                <a:lnTo>
                  <a:pt x="643635" y="40132"/>
                </a:lnTo>
                <a:close/>
              </a:path>
              <a:path w="1743710" h="346709">
                <a:moveTo>
                  <a:pt x="399796" y="635"/>
                </a:moveTo>
                <a:lnTo>
                  <a:pt x="397676" y="18188"/>
                </a:lnTo>
                <a:lnTo>
                  <a:pt x="395436" y="35788"/>
                </a:lnTo>
                <a:lnTo>
                  <a:pt x="393295" y="51819"/>
                </a:lnTo>
                <a:lnTo>
                  <a:pt x="391033" y="67945"/>
                </a:lnTo>
                <a:lnTo>
                  <a:pt x="435864" y="67945"/>
                </a:lnTo>
                <a:lnTo>
                  <a:pt x="445897" y="5461"/>
                </a:lnTo>
                <a:lnTo>
                  <a:pt x="399796" y="635"/>
                </a:lnTo>
                <a:close/>
              </a:path>
              <a:path w="1743710" h="346709">
                <a:moveTo>
                  <a:pt x="807973" y="175767"/>
                </a:moveTo>
                <a:lnTo>
                  <a:pt x="758063" y="175767"/>
                </a:lnTo>
                <a:lnTo>
                  <a:pt x="758063" y="341502"/>
                </a:lnTo>
                <a:lnTo>
                  <a:pt x="807973" y="341502"/>
                </a:lnTo>
                <a:lnTo>
                  <a:pt x="807973" y="175767"/>
                </a:lnTo>
                <a:close/>
              </a:path>
              <a:path w="1743710" h="346709">
                <a:moveTo>
                  <a:pt x="932815" y="228853"/>
                </a:moveTo>
                <a:lnTo>
                  <a:pt x="880745" y="228853"/>
                </a:lnTo>
                <a:lnTo>
                  <a:pt x="880745" y="276351"/>
                </a:lnTo>
                <a:lnTo>
                  <a:pt x="884650" y="303522"/>
                </a:lnTo>
                <a:lnTo>
                  <a:pt x="896366" y="322929"/>
                </a:lnTo>
                <a:lnTo>
                  <a:pt x="915892" y="334573"/>
                </a:lnTo>
                <a:lnTo>
                  <a:pt x="943229" y="338454"/>
                </a:lnTo>
                <a:lnTo>
                  <a:pt x="973073" y="338454"/>
                </a:lnTo>
                <a:lnTo>
                  <a:pt x="1011864" y="332239"/>
                </a:lnTo>
                <a:lnTo>
                  <a:pt x="1040588" y="305206"/>
                </a:lnTo>
                <a:lnTo>
                  <a:pt x="1044941" y="288798"/>
                </a:lnTo>
                <a:lnTo>
                  <a:pt x="955294" y="288798"/>
                </a:lnTo>
                <a:lnTo>
                  <a:pt x="945459" y="287176"/>
                </a:lnTo>
                <a:lnTo>
                  <a:pt x="938434" y="282305"/>
                </a:lnTo>
                <a:lnTo>
                  <a:pt x="934219" y="274171"/>
                </a:lnTo>
                <a:lnTo>
                  <a:pt x="932815" y="262763"/>
                </a:lnTo>
                <a:lnTo>
                  <a:pt x="932815" y="228853"/>
                </a:lnTo>
                <a:close/>
              </a:path>
              <a:path w="1743710" h="346709">
                <a:moveTo>
                  <a:pt x="1001776" y="208661"/>
                </a:moveTo>
                <a:lnTo>
                  <a:pt x="997854" y="254492"/>
                </a:lnTo>
                <a:lnTo>
                  <a:pt x="981710" y="288798"/>
                </a:lnTo>
                <a:lnTo>
                  <a:pt x="1044941" y="288798"/>
                </a:lnTo>
                <a:lnTo>
                  <a:pt x="1046087" y="282892"/>
                </a:lnTo>
                <a:lnTo>
                  <a:pt x="1048702" y="266890"/>
                </a:lnTo>
                <a:lnTo>
                  <a:pt x="1051508" y="247268"/>
                </a:lnTo>
                <a:lnTo>
                  <a:pt x="1054481" y="224027"/>
                </a:lnTo>
                <a:lnTo>
                  <a:pt x="1042120" y="220716"/>
                </a:lnTo>
                <a:lnTo>
                  <a:pt x="1029223" y="217058"/>
                </a:lnTo>
                <a:lnTo>
                  <a:pt x="1015779" y="213044"/>
                </a:lnTo>
                <a:lnTo>
                  <a:pt x="1001776" y="208661"/>
                </a:lnTo>
                <a:close/>
              </a:path>
              <a:path w="1743710" h="346709">
                <a:moveTo>
                  <a:pt x="932815" y="4825"/>
                </a:moveTo>
                <a:lnTo>
                  <a:pt x="880745" y="4825"/>
                </a:lnTo>
                <a:lnTo>
                  <a:pt x="880745" y="165353"/>
                </a:lnTo>
                <a:lnTo>
                  <a:pt x="863478" y="177097"/>
                </a:lnTo>
                <a:lnTo>
                  <a:pt x="845772" y="188341"/>
                </a:lnTo>
                <a:lnTo>
                  <a:pt x="827613" y="199108"/>
                </a:lnTo>
                <a:lnTo>
                  <a:pt x="808990" y="209423"/>
                </a:lnTo>
                <a:lnTo>
                  <a:pt x="818181" y="222402"/>
                </a:lnTo>
                <a:lnTo>
                  <a:pt x="826425" y="234451"/>
                </a:lnTo>
                <a:lnTo>
                  <a:pt x="833421" y="245123"/>
                </a:lnTo>
                <a:lnTo>
                  <a:pt x="839470" y="254888"/>
                </a:lnTo>
                <a:lnTo>
                  <a:pt x="849991" y="248481"/>
                </a:lnTo>
                <a:lnTo>
                  <a:pt x="860393" y="242014"/>
                </a:lnTo>
                <a:lnTo>
                  <a:pt x="870652" y="235475"/>
                </a:lnTo>
                <a:lnTo>
                  <a:pt x="880745" y="228853"/>
                </a:lnTo>
                <a:lnTo>
                  <a:pt x="932815" y="228853"/>
                </a:lnTo>
                <a:lnTo>
                  <a:pt x="932815" y="191897"/>
                </a:lnTo>
                <a:lnTo>
                  <a:pt x="965148" y="166223"/>
                </a:lnTo>
                <a:lnTo>
                  <a:pt x="995648" y="139668"/>
                </a:lnTo>
                <a:lnTo>
                  <a:pt x="1010584" y="125349"/>
                </a:lnTo>
                <a:lnTo>
                  <a:pt x="932815" y="125349"/>
                </a:lnTo>
                <a:lnTo>
                  <a:pt x="932815" y="4825"/>
                </a:lnTo>
                <a:close/>
              </a:path>
              <a:path w="1743710" h="346709">
                <a:moveTo>
                  <a:pt x="795147" y="3428"/>
                </a:moveTo>
                <a:lnTo>
                  <a:pt x="778097" y="45789"/>
                </a:lnTo>
                <a:lnTo>
                  <a:pt x="758190" y="85804"/>
                </a:lnTo>
                <a:lnTo>
                  <a:pt x="735425" y="123461"/>
                </a:lnTo>
                <a:lnTo>
                  <a:pt x="709803" y="158750"/>
                </a:lnTo>
                <a:lnTo>
                  <a:pt x="713349" y="173110"/>
                </a:lnTo>
                <a:lnTo>
                  <a:pt x="716809" y="188341"/>
                </a:lnTo>
                <a:lnTo>
                  <a:pt x="719964" y="203452"/>
                </a:lnTo>
                <a:lnTo>
                  <a:pt x="723010" y="219456"/>
                </a:lnTo>
                <a:lnTo>
                  <a:pt x="732041" y="209004"/>
                </a:lnTo>
                <a:lnTo>
                  <a:pt x="740870" y="198231"/>
                </a:lnTo>
                <a:lnTo>
                  <a:pt x="749532" y="187148"/>
                </a:lnTo>
                <a:lnTo>
                  <a:pt x="758063" y="175767"/>
                </a:lnTo>
                <a:lnTo>
                  <a:pt x="807973" y="175767"/>
                </a:lnTo>
                <a:lnTo>
                  <a:pt x="807973" y="95376"/>
                </a:lnTo>
                <a:lnTo>
                  <a:pt x="817330" y="77206"/>
                </a:lnTo>
                <a:lnTo>
                  <a:pt x="826341" y="58499"/>
                </a:lnTo>
                <a:lnTo>
                  <a:pt x="834995" y="39244"/>
                </a:lnTo>
                <a:lnTo>
                  <a:pt x="843279" y="19431"/>
                </a:lnTo>
                <a:lnTo>
                  <a:pt x="795147" y="3428"/>
                </a:lnTo>
                <a:close/>
              </a:path>
              <a:path w="1743710" h="346709">
                <a:moveTo>
                  <a:pt x="1007745" y="50546"/>
                </a:moveTo>
                <a:lnTo>
                  <a:pt x="990125" y="70359"/>
                </a:lnTo>
                <a:lnTo>
                  <a:pt x="971756" y="89423"/>
                </a:lnTo>
                <a:lnTo>
                  <a:pt x="952648" y="107749"/>
                </a:lnTo>
                <a:lnTo>
                  <a:pt x="932815" y="125349"/>
                </a:lnTo>
                <a:lnTo>
                  <a:pt x="1010584" y="125349"/>
                </a:lnTo>
                <a:lnTo>
                  <a:pt x="1024290" y="112208"/>
                </a:lnTo>
                <a:lnTo>
                  <a:pt x="1051052" y="83820"/>
                </a:lnTo>
                <a:lnTo>
                  <a:pt x="1007745" y="50546"/>
                </a:lnTo>
                <a:close/>
              </a:path>
              <a:path w="1743710" h="346709">
                <a:moveTo>
                  <a:pt x="1211580" y="16256"/>
                </a:moveTo>
                <a:lnTo>
                  <a:pt x="1079500" y="16256"/>
                </a:lnTo>
                <a:lnTo>
                  <a:pt x="1079500" y="345694"/>
                </a:lnTo>
                <a:lnTo>
                  <a:pt x="1124966" y="345694"/>
                </a:lnTo>
                <a:lnTo>
                  <a:pt x="1124966" y="218948"/>
                </a:lnTo>
                <a:lnTo>
                  <a:pt x="1211390" y="218948"/>
                </a:lnTo>
                <a:lnTo>
                  <a:pt x="1211872" y="213867"/>
                </a:lnTo>
                <a:lnTo>
                  <a:pt x="1142238" y="213867"/>
                </a:lnTo>
                <a:lnTo>
                  <a:pt x="1133983" y="213613"/>
                </a:lnTo>
                <a:lnTo>
                  <a:pt x="1124966" y="212851"/>
                </a:lnTo>
                <a:lnTo>
                  <a:pt x="1124966" y="56514"/>
                </a:lnTo>
                <a:lnTo>
                  <a:pt x="1209127" y="56514"/>
                </a:lnTo>
                <a:lnTo>
                  <a:pt x="1211580" y="49529"/>
                </a:lnTo>
                <a:lnTo>
                  <a:pt x="1211580" y="16256"/>
                </a:lnTo>
                <a:close/>
              </a:path>
              <a:path w="1743710" h="346709">
                <a:moveTo>
                  <a:pt x="1318767" y="4445"/>
                </a:moveTo>
                <a:lnTo>
                  <a:pt x="1267841" y="4445"/>
                </a:lnTo>
                <a:lnTo>
                  <a:pt x="1267776" y="30095"/>
                </a:lnTo>
                <a:lnTo>
                  <a:pt x="1266723" y="79605"/>
                </a:lnTo>
                <a:lnTo>
                  <a:pt x="1263380" y="124872"/>
                </a:lnTo>
                <a:lnTo>
                  <a:pt x="1257821" y="162853"/>
                </a:lnTo>
                <a:lnTo>
                  <a:pt x="1238248" y="220142"/>
                </a:lnTo>
                <a:lnTo>
                  <a:pt x="1196857" y="271093"/>
                </a:lnTo>
                <a:lnTo>
                  <a:pt x="1167257" y="295401"/>
                </a:lnTo>
                <a:lnTo>
                  <a:pt x="1176404" y="307165"/>
                </a:lnTo>
                <a:lnTo>
                  <a:pt x="1184814" y="318833"/>
                </a:lnTo>
                <a:lnTo>
                  <a:pt x="1192510" y="330406"/>
                </a:lnTo>
                <a:lnTo>
                  <a:pt x="1199515" y="341884"/>
                </a:lnTo>
                <a:lnTo>
                  <a:pt x="1235950" y="304305"/>
                </a:lnTo>
                <a:lnTo>
                  <a:pt x="1264110" y="266239"/>
                </a:lnTo>
                <a:lnTo>
                  <a:pt x="1284007" y="227673"/>
                </a:lnTo>
                <a:lnTo>
                  <a:pt x="1295654" y="188595"/>
                </a:lnTo>
                <a:lnTo>
                  <a:pt x="1337873" y="188595"/>
                </a:lnTo>
                <a:lnTo>
                  <a:pt x="1331198" y="167671"/>
                </a:lnTo>
                <a:lnTo>
                  <a:pt x="1323068" y="133881"/>
                </a:lnTo>
                <a:lnTo>
                  <a:pt x="1315973" y="94996"/>
                </a:lnTo>
                <a:lnTo>
                  <a:pt x="1316928" y="75346"/>
                </a:lnTo>
                <a:lnTo>
                  <a:pt x="1317704" y="53720"/>
                </a:lnTo>
                <a:lnTo>
                  <a:pt x="1318313" y="30095"/>
                </a:lnTo>
                <a:lnTo>
                  <a:pt x="1318767" y="4445"/>
                </a:lnTo>
                <a:close/>
              </a:path>
              <a:path w="1743710" h="346709">
                <a:moveTo>
                  <a:pt x="1337873" y="188595"/>
                </a:moveTo>
                <a:lnTo>
                  <a:pt x="1295654" y="188595"/>
                </a:lnTo>
                <a:lnTo>
                  <a:pt x="1306824" y="228314"/>
                </a:lnTo>
                <a:lnTo>
                  <a:pt x="1324149" y="266700"/>
                </a:lnTo>
                <a:lnTo>
                  <a:pt x="1347642" y="303752"/>
                </a:lnTo>
                <a:lnTo>
                  <a:pt x="1377315" y="339471"/>
                </a:lnTo>
                <a:lnTo>
                  <a:pt x="1387340" y="324064"/>
                </a:lnTo>
                <a:lnTo>
                  <a:pt x="1396460" y="310419"/>
                </a:lnTo>
                <a:lnTo>
                  <a:pt x="1404675" y="298537"/>
                </a:lnTo>
                <a:lnTo>
                  <a:pt x="1411986" y="288416"/>
                </a:lnTo>
                <a:lnTo>
                  <a:pt x="1393076" y="274274"/>
                </a:lnTo>
                <a:lnTo>
                  <a:pt x="1376537" y="258143"/>
                </a:lnTo>
                <a:lnTo>
                  <a:pt x="1362354" y="240035"/>
                </a:lnTo>
                <a:lnTo>
                  <a:pt x="1350517" y="219963"/>
                </a:lnTo>
                <a:lnTo>
                  <a:pt x="1340352" y="196365"/>
                </a:lnTo>
                <a:lnTo>
                  <a:pt x="1337873" y="188595"/>
                </a:lnTo>
                <a:close/>
              </a:path>
              <a:path w="1743710" h="346709">
                <a:moveTo>
                  <a:pt x="1211390" y="218948"/>
                </a:moveTo>
                <a:lnTo>
                  <a:pt x="1124966" y="218948"/>
                </a:lnTo>
                <a:lnTo>
                  <a:pt x="1129254" y="230828"/>
                </a:lnTo>
                <a:lnTo>
                  <a:pt x="1132982" y="241696"/>
                </a:lnTo>
                <a:lnTo>
                  <a:pt x="1136163" y="251541"/>
                </a:lnTo>
                <a:lnTo>
                  <a:pt x="1138809" y="260350"/>
                </a:lnTo>
                <a:lnTo>
                  <a:pt x="1154265" y="259111"/>
                </a:lnTo>
                <a:lnTo>
                  <a:pt x="1191895" y="247396"/>
                </a:lnTo>
                <a:lnTo>
                  <a:pt x="1211308" y="219821"/>
                </a:lnTo>
                <a:lnTo>
                  <a:pt x="1211390" y="218948"/>
                </a:lnTo>
                <a:close/>
              </a:path>
              <a:path w="1743710" h="346709">
                <a:moveTo>
                  <a:pt x="1209127" y="56514"/>
                </a:moveTo>
                <a:lnTo>
                  <a:pt x="1162685" y="56514"/>
                </a:lnTo>
                <a:lnTo>
                  <a:pt x="1155779" y="78609"/>
                </a:lnTo>
                <a:lnTo>
                  <a:pt x="1148969" y="99917"/>
                </a:lnTo>
                <a:lnTo>
                  <a:pt x="1142253" y="120415"/>
                </a:lnTo>
                <a:lnTo>
                  <a:pt x="1135634" y="140081"/>
                </a:lnTo>
                <a:lnTo>
                  <a:pt x="1149469" y="156269"/>
                </a:lnTo>
                <a:lnTo>
                  <a:pt x="1159351" y="171672"/>
                </a:lnTo>
                <a:lnTo>
                  <a:pt x="1165280" y="186265"/>
                </a:lnTo>
                <a:lnTo>
                  <a:pt x="1167257" y="200025"/>
                </a:lnTo>
                <a:lnTo>
                  <a:pt x="1167257" y="209296"/>
                </a:lnTo>
                <a:lnTo>
                  <a:pt x="1161288" y="213867"/>
                </a:lnTo>
                <a:lnTo>
                  <a:pt x="1211872" y="213867"/>
                </a:lnTo>
                <a:lnTo>
                  <a:pt x="1204801" y="170132"/>
                </a:lnTo>
                <a:lnTo>
                  <a:pt x="1181481" y="135254"/>
                </a:lnTo>
                <a:lnTo>
                  <a:pt x="1209127" y="56514"/>
                </a:lnTo>
                <a:close/>
              </a:path>
              <a:path w="1743710" h="346709">
                <a:moveTo>
                  <a:pt x="1623187" y="289178"/>
                </a:moveTo>
                <a:lnTo>
                  <a:pt x="1625713" y="299225"/>
                </a:lnTo>
                <a:lnTo>
                  <a:pt x="1628346" y="311070"/>
                </a:lnTo>
                <a:lnTo>
                  <a:pt x="1631098" y="324701"/>
                </a:lnTo>
                <a:lnTo>
                  <a:pt x="1633982" y="340106"/>
                </a:lnTo>
                <a:lnTo>
                  <a:pt x="1657820" y="340151"/>
                </a:lnTo>
                <a:lnTo>
                  <a:pt x="1704594" y="338454"/>
                </a:lnTo>
                <a:lnTo>
                  <a:pt x="1737850" y="314918"/>
                </a:lnTo>
                <a:lnTo>
                  <a:pt x="1743166" y="290575"/>
                </a:lnTo>
                <a:lnTo>
                  <a:pt x="1667764" y="290575"/>
                </a:lnTo>
                <a:lnTo>
                  <a:pt x="1657262" y="290482"/>
                </a:lnTo>
                <a:lnTo>
                  <a:pt x="1646332" y="290210"/>
                </a:lnTo>
                <a:lnTo>
                  <a:pt x="1634974" y="289772"/>
                </a:lnTo>
                <a:lnTo>
                  <a:pt x="1623187" y="289178"/>
                </a:lnTo>
                <a:close/>
              </a:path>
              <a:path w="1743710" h="346709">
                <a:moveTo>
                  <a:pt x="1743583" y="2412"/>
                </a:moveTo>
                <a:lnTo>
                  <a:pt x="1696339" y="2412"/>
                </a:lnTo>
                <a:lnTo>
                  <a:pt x="1696465" y="272796"/>
                </a:lnTo>
                <a:lnTo>
                  <a:pt x="1695577" y="277875"/>
                </a:lnTo>
                <a:lnTo>
                  <a:pt x="1693417" y="281559"/>
                </a:lnTo>
                <a:lnTo>
                  <a:pt x="1691386" y="285369"/>
                </a:lnTo>
                <a:lnTo>
                  <a:pt x="1688719" y="287782"/>
                </a:lnTo>
                <a:lnTo>
                  <a:pt x="1685416" y="288925"/>
                </a:lnTo>
                <a:lnTo>
                  <a:pt x="1682114" y="289940"/>
                </a:lnTo>
                <a:lnTo>
                  <a:pt x="1676273" y="290575"/>
                </a:lnTo>
                <a:lnTo>
                  <a:pt x="1743166" y="290575"/>
                </a:lnTo>
                <a:lnTo>
                  <a:pt x="1743583" y="282575"/>
                </a:lnTo>
                <a:lnTo>
                  <a:pt x="1743583" y="2412"/>
                </a:lnTo>
                <a:close/>
              </a:path>
              <a:path w="1743710" h="346709">
                <a:moveTo>
                  <a:pt x="1666239" y="45338"/>
                </a:moveTo>
                <a:lnTo>
                  <a:pt x="1621790" y="45338"/>
                </a:lnTo>
                <a:lnTo>
                  <a:pt x="1621790" y="257556"/>
                </a:lnTo>
                <a:lnTo>
                  <a:pt x="1666239" y="257556"/>
                </a:lnTo>
                <a:lnTo>
                  <a:pt x="1666239" y="45338"/>
                </a:lnTo>
                <a:close/>
              </a:path>
              <a:path w="1743710" h="346709">
                <a:moveTo>
                  <a:pt x="1500123" y="167386"/>
                </a:moveTo>
                <a:lnTo>
                  <a:pt x="1474851" y="195579"/>
                </a:lnTo>
                <a:lnTo>
                  <a:pt x="1484350" y="204174"/>
                </a:lnTo>
                <a:lnTo>
                  <a:pt x="1494170" y="213185"/>
                </a:lnTo>
                <a:lnTo>
                  <a:pt x="1504301" y="222601"/>
                </a:lnTo>
                <a:lnTo>
                  <a:pt x="1514729" y="232410"/>
                </a:lnTo>
                <a:lnTo>
                  <a:pt x="1497486" y="253319"/>
                </a:lnTo>
                <a:lnTo>
                  <a:pt x="1477756" y="272621"/>
                </a:lnTo>
                <a:lnTo>
                  <a:pt x="1455525" y="290327"/>
                </a:lnTo>
                <a:lnTo>
                  <a:pt x="1430782" y="306450"/>
                </a:lnTo>
                <a:lnTo>
                  <a:pt x="1439352" y="315241"/>
                </a:lnTo>
                <a:lnTo>
                  <a:pt x="1448101" y="324865"/>
                </a:lnTo>
                <a:lnTo>
                  <a:pt x="1457017" y="335347"/>
                </a:lnTo>
                <a:lnTo>
                  <a:pt x="1466088" y="346710"/>
                </a:lnTo>
                <a:lnTo>
                  <a:pt x="1507740" y="313471"/>
                </a:lnTo>
                <a:lnTo>
                  <a:pt x="1542182" y="276392"/>
                </a:lnTo>
                <a:lnTo>
                  <a:pt x="1569424" y="235473"/>
                </a:lnTo>
                <a:lnTo>
                  <a:pt x="1586615" y="197103"/>
                </a:lnTo>
                <a:lnTo>
                  <a:pt x="1536319" y="197103"/>
                </a:lnTo>
                <a:lnTo>
                  <a:pt x="1526770" y="189120"/>
                </a:lnTo>
                <a:lnTo>
                  <a:pt x="1508672" y="174297"/>
                </a:lnTo>
                <a:lnTo>
                  <a:pt x="1500123" y="167386"/>
                </a:lnTo>
                <a:close/>
              </a:path>
              <a:path w="1743710" h="346709">
                <a:moveTo>
                  <a:pt x="1527556" y="64135"/>
                </a:moveTo>
                <a:lnTo>
                  <a:pt x="1481455" y="64135"/>
                </a:lnTo>
                <a:lnTo>
                  <a:pt x="1470644" y="95013"/>
                </a:lnTo>
                <a:lnTo>
                  <a:pt x="1456690" y="125142"/>
                </a:lnTo>
                <a:lnTo>
                  <a:pt x="1439592" y="154485"/>
                </a:lnTo>
                <a:lnTo>
                  <a:pt x="1419352" y="183007"/>
                </a:lnTo>
                <a:lnTo>
                  <a:pt x="1425567" y="193631"/>
                </a:lnTo>
                <a:lnTo>
                  <a:pt x="1431448" y="204565"/>
                </a:lnTo>
                <a:lnTo>
                  <a:pt x="1436997" y="215832"/>
                </a:lnTo>
                <a:lnTo>
                  <a:pt x="1442212" y="227457"/>
                </a:lnTo>
                <a:lnTo>
                  <a:pt x="1457285" y="208456"/>
                </a:lnTo>
                <a:lnTo>
                  <a:pt x="1471263" y="188420"/>
                </a:lnTo>
                <a:lnTo>
                  <a:pt x="1484145" y="167360"/>
                </a:lnTo>
                <a:lnTo>
                  <a:pt x="1495933" y="145287"/>
                </a:lnTo>
                <a:lnTo>
                  <a:pt x="1601517" y="145287"/>
                </a:lnTo>
                <a:lnTo>
                  <a:pt x="1602359" y="142112"/>
                </a:lnTo>
                <a:lnTo>
                  <a:pt x="1602359" y="99440"/>
                </a:lnTo>
                <a:lnTo>
                  <a:pt x="1515745" y="99440"/>
                </a:lnTo>
                <a:lnTo>
                  <a:pt x="1518894" y="90799"/>
                </a:lnTo>
                <a:lnTo>
                  <a:pt x="1521888" y="82026"/>
                </a:lnTo>
                <a:lnTo>
                  <a:pt x="1524763" y="73134"/>
                </a:lnTo>
                <a:lnTo>
                  <a:pt x="1527556" y="64135"/>
                </a:lnTo>
                <a:close/>
              </a:path>
              <a:path w="1743710" h="346709">
                <a:moveTo>
                  <a:pt x="1601517" y="145287"/>
                </a:moveTo>
                <a:lnTo>
                  <a:pt x="1556004" y="145287"/>
                </a:lnTo>
                <a:lnTo>
                  <a:pt x="1551999" y="158813"/>
                </a:lnTo>
                <a:lnTo>
                  <a:pt x="1547399" y="171958"/>
                </a:lnTo>
                <a:lnTo>
                  <a:pt x="1542180" y="184721"/>
                </a:lnTo>
                <a:lnTo>
                  <a:pt x="1536319" y="197103"/>
                </a:lnTo>
                <a:lnTo>
                  <a:pt x="1586615" y="197103"/>
                </a:lnTo>
                <a:lnTo>
                  <a:pt x="1589479" y="190713"/>
                </a:lnTo>
                <a:lnTo>
                  <a:pt x="1601517" y="145287"/>
                </a:lnTo>
                <a:close/>
              </a:path>
              <a:path w="1743710" h="346709">
                <a:moveTo>
                  <a:pt x="1612138" y="18287"/>
                </a:moveTo>
                <a:lnTo>
                  <a:pt x="1430401" y="18287"/>
                </a:lnTo>
                <a:lnTo>
                  <a:pt x="1430401" y="64135"/>
                </a:lnTo>
                <a:lnTo>
                  <a:pt x="1612138" y="64135"/>
                </a:lnTo>
                <a:lnTo>
                  <a:pt x="1612138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74242" y="1164081"/>
            <a:ext cx="2124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85" b="1">
                <a:solidFill>
                  <a:srgbClr val="FFFF00"/>
                </a:solidFill>
                <a:latin typeface="Trebuchet MS"/>
                <a:cs typeface="Trebuchet MS"/>
              </a:rPr>
              <a:t>1.</a:t>
            </a:r>
            <a:r>
              <a:rPr dirty="0" sz="2800" spc="-290" b="1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微软雅黑"/>
                <a:cs typeface="微软雅黑"/>
              </a:rPr>
              <a:t>初始化队列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15303" y="4775200"/>
            <a:ext cx="4699000" cy="1676400"/>
          </a:xfrm>
          <a:custGeom>
            <a:avLst/>
            <a:gdLst/>
            <a:ahLst/>
            <a:cxnLst/>
            <a:rect l="l" t="t" r="r" b="b"/>
            <a:pathLst>
              <a:path w="4699000" h="1676400">
                <a:moveTo>
                  <a:pt x="0" y="1676400"/>
                </a:moveTo>
                <a:lnTo>
                  <a:pt x="4698492" y="1676400"/>
                </a:lnTo>
                <a:lnTo>
                  <a:pt x="4698492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75603" y="4648200"/>
            <a:ext cx="4699000" cy="1676400"/>
          </a:xfrm>
          <a:custGeom>
            <a:avLst/>
            <a:gdLst/>
            <a:ahLst/>
            <a:cxnLst/>
            <a:rect l="l" t="t" r="r" b="b"/>
            <a:pathLst>
              <a:path w="4699000" h="1676400">
                <a:moveTo>
                  <a:pt x="0" y="1676400"/>
                </a:moveTo>
                <a:lnTo>
                  <a:pt x="4698492" y="1676400"/>
                </a:lnTo>
                <a:lnTo>
                  <a:pt x="4698492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15303" y="4775200"/>
            <a:ext cx="4559300" cy="1549400"/>
          </a:xfrm>
          <a:prstGeom prst="rect">
            <a:avLst/>
          </a:prstGeom>
          <a:solidFill>
            <a:srgbClr val="FFFFD1"/>
          </a:solidFill>
        </p:spPr>
        <p:txBody>
          <a:bodyPr wrap="square" lIns="0" tIns="52705" rIns="0" bIns="0" rtlCol="0" vert="horz">
            <a:spAutoFit/>
          </a:bodyPr>
          <a:lstStyle/>
          <a:p>
            <a:pPr marL="475615">
              <a:lnSpc>
                <a:spcPts val="2595"/>
              </a:lnSpc>
              <a:spcBef>
                <a:spcPts val="415"/>
              </a:spcBef>
              <a:tabLst>
                <a:tab pos="920115" algn="l"/>
              </a:tabLst>
            </a:pPr>
            <a:r>
              <a:rPr dirty="0" sz="2400" spc="-229" b="1">
                <a:solidFill>
                  <a:srgbClr val="003399"/>
                </a:solidFill>
                <a:latin typeface="Trebuchet MS"/>
                <a:cs typeface="Trebuchet MS"/>
              </a:rPr>
              <a:t>int	</a:t>
            </a:r>
            <a:r>
              <a:rPr dirty="0" sz="2400" spc="-160" b="1">
                <a:solidFill>
                  <a:srgbClr val="003399"/>
                </a:solidFill>
                <a:latin typeface="Trebuchet MS"/>
                <a:cs typeface="Trebuchet MS"/>
              </a:rPr>
              <a:t>isFull(</a:t>
            </a:r>
            <a:r>
              <a:rPr dirty="0" sz="2400" spc="-185" b="1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dirty="0" sz="2400" spc="-229" b="1">
                <a:solidFill>
                  <a:srgbClr val="003399"/>
                </a:solidFill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475615">
              <a:lnSpc>
                <a:spcPts val="2305"/>
              </a:lnSpc>
            </a:pPr>
            <a:r>
              <a:rPr dirty="0" sz="2400" spc="-280" b="1">
                <a:solidFill>
                  <a:srgbClr val="003399"/>
                </a:solidFill>
                <a:latin typeface="Trebuchet MS"/>
                <a:cs typeface="Trebuchet MS"/>
              </a:rPr>
              <a:t>{</a:t>
            </a:r>
            <a:endParaRPr sz="2400">
              <a:latin typeface="Trebuchet MS"/>
              <a:cs typeface="Trebuchet MS"/>
            </a:endParaRPr>
          </a:p>
          <a:p>
            <a:pPr algn="ctr" marL="646430">
              <a:lnSpc>
                <a:spcPts val="2305"/>
              </a:lnSpc>
            </a:pP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return </a:t>
            </a:r>
            <a:r>
              <a:rPr dirty="0" sz="2400" spc="-190" b="1">
                <a:solidFill>
                  <a:srgbClr val="003399"/>
                </a:solidFill>
                <a:latin typeface="Trebuchet MS"/>
                <a:cs typeface="Trebuchet MS"/>
              </a:rPr>
              <a:t>Count </a:t>
            </a:r>
            <a:r>
              <a:rPr dirty="0" sz="2400" spc="-260" b="1">
                <a:solidFill>
                  <a:srgbClr val="003399"/>
                </a:solidFill>
                <a:latin typeface="Trebuchet MS"/>
                <a:cs typeface="Trebuchet MS"/>
              </a:rPr>
              <a:t>==</a:t>
            </a:r>
            <a:r>
              <a:rPr dirty="0" sz="2400" spc="-110" b="1">
                <a:solidFill>
                  <a:srgbClr val="003399"/>
                </a:solidFill>
                <a:latin typeface="Trebuchet MS"/>
                <a:cs typeface="Trebuchet MS"/>
              </a:rPr>
              <a:t> MAXSIZE;</a:t>
            </a:r>
            <a:endParaRPr sz="2400">
              <a:latin typeface="Trebuchet MS"/>
              <a:cs typeface="Trebuchet MS"/>
            </a:endParaRPr>
          </a:p>
          <a:p>
            <a:pPr marL="475615">
              <a:lnSpc>
                <a:spcPts val="2590"/>
              </a:lnSpc>
            </a:pPr>
            <a:r>
              <a:rPr dirty="0" sz="2400" spc="-280" b="1">
                <a:solidFill>
                  <a:srgbClr val="003399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21552" y="1816100"/>
            <a:ext cx="5343525" cy="1592580"/>
          </a:xfrm>
          <a:custGeom>
            <a:avLst/>
            <a:gdLst/>
            <a:ahLst/>
            <a:cxnLst/>
            <a:rect l="l" t="t" r="r" b="b"/>
            <a:pathLst>
              <a:path w="5343525" h="1592579">
                <a:moveTo>
                  <a:pt x="0" y="1592579"/>
                </a:moveTo>
                <a:lnTo>
                  <a:pt x="5343144" y="1592579"/>
                </a:lnTo>
                <a:lnTo>
                  <a:pt x="5343144" y="0"/>
                </a:lnTo>
                <a:lnTo>
                  <a:pt x="0" y="0"/>
                </a:lnTo>
                <a:lnTo>
                  <a:pt x="0" y="1592579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69152" y="1676400"/>
            <a:ext cx="5343525" cy="1592580"/>
          </a:xfrm>
          <a:custGeom>
            <a:avLst/>
            <a:gdLst/>
            <a:ahLst/>
            <a:cxnLst/>
            <a:rect l="l" t="t" r="r" b="b"/>
            <a:pathLst>
              <a:path w="5343525" h="1592579">
                <a:moveTo>
                  <a:pt x="0" y="1592579"/>
                </a:moveTo>
                <a:lnTo>
                  <a:pt x="5343144" y="1592579"/>
                </a:lnTo>
                <a:lnTo>
                  <a:pt x="5343144" y="0"/>
                </a:lnTo>
                <a:lnTo>
                  <a:pt x="0" y="0"/>
                </a:lnTo>
                <a:lnTo>
                  <a:pt x="0" y="1592579"/>
                </a:lnTo>
                <a:close/>
              </a:path>
            </a:pathLst>
          </a:custGeom>
          <a:solidFill>
            <a:srgbClr val="E0E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50101" y="1934336"/>
            <a:ext cx="4577080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R="5080">
              <a:lnSpc>
                <a:spcPts val="2590"/>
              </a:lnSpc>
              <a:spcBef>
                <a:spcPts val="425"/>
              </a:spcBef>
              <a:tabLst>
                <a:tab pos="1822450" algn="l"/>
                <a:tab pos="2927350" algn="l"/>
              </a:tabLst>
            </a:pPr>
            <a:r>
              <a:rPr dirty="0" sz="2400" spc="-5" b="1">
                <a:solidFill>
                  <a:srgbClr val="B1B1B1"/>
                </a:solidFill>
                <a:latin typeface="Arial"/>
                <a:cs typeface="Arial"/>
              </a:rPr>
              <a:t>#define</a:t>
            </a:r>
            <a:r>
              <a:rPr dirty="0" sz="2400" b="1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B1B1B1"/>
                </a:solidFill>
                <a:latin typeface="Arial"/>
                <a:cs typeface="Arial"/>
              </a:rPr>
              <a:t>MAXSIZE	1000  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QElem</a:t>
            </a:r>
            <a:r>
              <a:rPr dirty="0" sz="2400" spc="-180" b="1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dirty="0" sz="2400" spc="-35" b="1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pe	QUE</a:t>
            </a:r>
            <a:r>
              <a:rPr dirty="0" sz="2400" spc="-10" b="1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E[MAX</a:t>
            </a:r>
            <a:r>
              <a:rPr dirty="0" sz="2400" spc="-10" b="1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IZE];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555"/>
              </a:lnSpc>
              <a:tabLst>
                <a:tab pos="541020" algn="l"/>
              </a:tabLst>
            </a:pPr>
            <a:r>
              <a:rPr dirty="0" sz="2400" b="1">
                <a:solidFill>
                  <a:srgbClr val="003399"/>
                </a:solidFill>
                <a:latin typeface="Arial"/>
                <a:cs typeface="Arial"/>
              </a:rPr>
              <a:t>int	Front,</a:t>
            </a:r>
            <a:r>
              <a:rPr dirty="0" sz="2400" spc="-35" b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2400" spc="-15" b="1">
                <a:solidFill>
                  <a:srgbClr val="003399"/>
                </a:solidFill>
                <a:latin typeface="Arial"/>
                <a:cs typeface="Arial"/>
              </a:rPr>
              <a:t>Rear,Count;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15228" y="1075742"/>
            <a:ext cx="2694940" cy="712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栈和队的整体印象</a:t>
            </a:r>
          </a:p>
        </p:txBody>
      </p:sp>
      <p:sp>
        <p:nvSpPr>
          <p:cNvPr id="3" name="object 3"/>
          <p:cNvSpPr/>
          <p:nvPr/>
        </p:nvSpPr>
        <p:spPr>
          <a:xfrm>
            <a:off x="2268473" y="1730501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32004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0954" y="1719833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32004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7805" y="5083302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32004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7805" y="4626102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25908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7805" y="4168902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7805" y="3711702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57805" y="3195066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7805" y="2721101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57805" y="2268473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 h="0">
                <a:moveTo>
                  <a:pt x="0" y="0"/>
                </a:moveTo>
                <a:lnTo>
                  <a:pt x="803148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98458" y="1433194"/>
            <a:ext cx="1249045" cy="464820"/>
          </a:xfrm>
          <a:custGeom>
            <a:avLst/>
            <a:gdLst/>
            <a:ahLst/>
            <a:cxnLst/>
            <a:rect l="l" t="t" r="r" b="b"/>
            <a:pathLst>
              <a:path w="1249045" h="464819">
                <a:moveTo>
                  <a:pt x="291592" y="308113"/>
                </a:moveTo>
                <a:lnTo>
                  <a:pt x="0" y="437910"/>
                </a:lnTo>
                <a:lnTo>
                  <a:pt x="23151" y="464312"/>
                </a:lnTo>
                <a:lnTo>
                  <a:pt x="351827" y="318007"/>
                </a:lnTo>
                <a:lnTo>
                  <a:pt x="291592" y="308113"/>
                </a:lnTo>
                <a:close/>
              </a:path>
              <a:path w="1249045" h="464819">
                <a:moveTo>
                  <a:pt x="627671" y="0"/>
                </a:moveTo>
                <a:lnTo>
                  <a:pt x="572410" y="2251"/>
                </a:lnTo>
                <a:lnTo>
                  <a:pt x="518779" y="8856"/>
                </a:lnTo>
                <a:lnTo>
                  <a:pt x="467174" y="19591"/>
                </a:lnTo>
                <a:lnTo>
                  <a:pt x="417936" y="34256"/>
                </a:lnTo>
                <a:lnTo>
                  <a:pt x="371633" y="52558"/>
                </a:lnTo>
                <a:lnTo>
                  <a:pt x="328490" y="74342"/>
                </a:lnTo>
                <a:lnTo>
                  <a:pt x="288962" y="99362"/>
                </a:lnTo>
                <a:lnTo>
                  <a:pt x="253444" y="127395"/>
                </a:lnTo>
                <a:lnTo>
                  <a:pt x="222334" y="158216"/>
                </a:lnTo>
                <a:lnTo>
                  <a:pt x="196029" y="191602"/>
                </a:lnTo>
                <a:lnTo>
                  <a:pt x="174926" y="227330"/>
                </a:lnTo>
                <a:lnTo>
                  <a:pt x="159422" y="265175"/>
                </a:lnTo>
                <a:lnTo>
                  <a:pt x="192970" y="270686"/>
                </a:lnTo>
                <a:lnTo>
                  <a:pt x="200326" y="252730"/>
                </a:lnTo>
                <a:lnTo>
                  <a:pt x="221429" y="217002"/>
                </a:lnTo>
                <a:lnTo>
                  <a:pt x="247734" y="183616"/>
                </a:lnTo>
                <a:lnTo>
                  <a:pt x="278844" y="152795"/>
                </a:lnTo>
                <a:lnTo>
                  <a:pt x="314362" y="124762"/>
                </a:lnTo>
                <a:lnTo>
                  <a:pt x="353890" y="99742"/>
                </a:lnTo>
                <a:lnTo>
                  <a:pt x="397033" y="77958"/>
                </a:lnTo>
                <a:lnTo>
                  <a:pt x="443394" y="59633"/>
                </a:lnTo>
                <a:lnTo>
                  <a:pt x="492574" y="44991"/>
                </a:lnTo>
                <a:lnTo>
                  <a:pt x="544179" y="34256"/>
                </a:lnTo>
                <a:lnTo>
                  <a:pt x="597810" y="27651"/>
                </a:lnTo>
                <a:lnTo>
                  <a:pt x="653071" y="25400"/>
                </a:lnTo>
                <a:lnTo>
                  <a:pt x="689489" y="25400"/>
                </a:lnTo>
                <a:lnTo>
                  <a:pt x="627671" y="0"/>
                </a:lnTo>
                <a:close/>
              </a:path>
              <a:path w="1249045" h="464819">
                <a:moveTo>
                  <a:pt x="1199733" y="73173"/>
                </a:moveTo>
                <a:lnTo>
                  <a:pt x="1047108" y="172338"/>
                </a:lnTo>
                <a:lnTo>
                  <a:pt x="1070393" y="197738"/>
                </a:lnTo>
                <a:lnTo>
                  <a:pt x="1248447" y="125221"/>
                </a:lnTo>
                <a:lnTo>
                  <a:pt x="1220716" y="93524"/>
                </a:lnTo>
                <a:lnTo>
                  <a:pt x="1199733" y="73173"/>
                </a:lnTo>
                <a:close/>
              </a:path>
              <a:path w="1249045" h="464819">
                <a:moveTo>
                  <a:pt x="1043714" y="170944"/>
                </a:moveTo>
                <a:lnTo>
                  <a:pt x="1044993" y="172338"/>
                </a:lnTo>
                <a:lnTo>
                  <a:pt x="1046055" y="171906"/>
                </a:lnTo>
                <a:lnTo>
                  <a:pt x="1043714" y="170944"/>
                </a:lnTo>
                <a:close/>
              </a:path>
              <a:path w="1249045" h="464819">
                <a:moveTo>
                  <a:pt x="1046533" y="171711"/>
                </a:moveTo>
                <a:lnTo>
                  <a:pt x="1046055" y="171906"/>
                </a:lnTo>
                <a:lnTo>
                  <a:pt x="1047108" y="172338"/>
                </a:lnTo>
                <a:lnTo>
                  <a:pt x="1046533" y="171711"/>
                </a:lnTo>
                <a:close/>
              </a:path>
              <a:path w="1249045" h="464819">
                <a:moveTo>
                  <a:pt x="693585" y="27083"/>
                </a:moveTo>
                <a:lnTo>
                  <a:pt x="1043714" y="170944"/>
                </a:lnTo>
                <a:lnTo>
                  <a:pt x="1029566" y="155510"/>
                </a:lnTo>
                <a:lnTo>
                  <a:pt x="1003078" y="132951"/>
                </a:lnTo>
                <a:lnTo>
                  <a:pt x="962480" y="105616"/>
                </a:lnTo>
                <a:lnTo>
                  <a:pt x="917919" y="81928"/>
                </a:lnTo>
                <a:lnTo>
                  <a:pt x="869891" y="62093"/>
                </a:lnTo>
                <a:lnTo>
                  <a:pt x="818895" y="46317"/>
                </a:lnTo>
                <a:lnTo>
                  <a:pt x="765428" y="34805"/>
                </a:lnTo>
                <a:lnTo>
                  <a:pt x="709987" y="27764"/>
                </a:lnTo>
                <a:lnTo>
                  <a:pt x="693585" y="27083"/>
                </a:lnTo>
                <a:close/>
              </a:path>
              <a:path w="1249045" h="464819">
                <a:moveTo>
                  <a:pt x="689489" y="25400"/>
                </a:moveTo>
                <a:lnTo>
                  <a:pt x="653071" y="25400"/>
                </a:lnTo>
                <a:lnTo>
                  <a:pt x="693585" y="27083"/>
                </a:lnTo>
                <a:lnTo>
                  <a:pt x="689489" y="25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78785" y="1354361"/>
            <a:ext cx="1492250" cy="561340"/>
          </a:xfrm>
          <a:custGeom>
            <a:avLst/>
            <a:gdLst/>
            <a:ahLst/>
            <a:cxnLst/>
            <a:rect l="l" t="t" r="r" b="b"/>
            <a:pathLst>
              <a:path w="1492250" h="561339">
                <a:moveTo>
                  <a:pt x="0" y="288256"/>
                </a:moveTo>
                <a:lnTo>
                  <a:pt x="238887" y="560798"/>
                </a:lnTo>
                <a:lnTo>
                  <a:pt x="317928" y="525619"/>
                </a:lnTo>
                <a:lnTo>
                  <a:pt x="246633" y="525619"/>
                </a:lnTo>
                <a:lnTo>
                  <a:pt x="239730" y="517745"/>
                </a:lnTo>
                <a:lnTo>
                  <a:pt x="217424" y="517745"/>
                </a:lnTo>
                <a:lnTo>
                  <a:pt x="18920" y="291375"/>
                </a:lnTo>
                <a:lnTo>
                  <a:pt x="0" y="288256"/>
                </a:lnTo>
                <a:close/>
              </a:path>
              <a:path w="1492250" h="561339">
                <a:moveTo>
                  <a:pt x="535225" y="376282"/>
                </a:moveTo>
                <a:lnTo>
                  <a:pt x="486971" y="397761"/>
                </a:lnTo>
                <a:lnTo>
                  <a:pt x="521462" y="403445"/>
                </a:lnTo>
                <a:lnTo>
                  <a:pt x="246633" y="525619"/>
                </a:lnTo>
                <a:lnTo>
                  <a:pt x="317928" y="525619"/>
                </a:lnTo>
                <a:lnTo>
                  <a:pt x="621538" y="390491"/>
                </a:lnTo>
                <a:lnTo>
                  <a:pt x="535225" y="376282"/>
                </a:lnTo>
                <a:close/>
              </a:path>
              <a:path w="1492250" h="561339">
                <a:moveTo>
                  <a:pt x="233469" y="510603"/>
                </a:moveTo>
                <a:lnTo>
                  <a:pt x="217424" y="517745"/>
                </a:lnTo>
                <a:lnTo>
                  <a:pt x="239730" y="517745"/>
                </a:lnTo>
                <a:lnTo>
                  <a:pt x="233469" y="510603"/>
                </a:lnTo>
                <a:close/>
              </a:path>
              <a:path w="1492250" h="561339">
                <a:moveTo>
                  <a:pt x="872871" y="89755"/>
                </a:moveTo>
                <a:lnTo>
                  <a:pt x="830326" y="91025"/>
                </a:lnTo>
                <a:lnTo>
                  <a:pt x="788669" y="94962"/>
                </a:lnTo>
                <a:lnTo>
                  <a:pt x="748030" y="101185"/>
                </a:lnTo>
                <a:lnTo>
                  <a:pt x="708659" y="109821"/>
                </a:lnTo>
                <a:lnTo>
                  <a:pt x="670687" y="120616"/>
                </a:lnTo>
                <a:lnTo>
                  <a:pt x="634238" y="133697"/>
                </a:lnTo>
                <a:lnTo>
                  <a:pt x="566419" y="166082"/>
                </a:lnTo>
                <a:lnTo>
                  <a:pt x="520826" y="195292"/>
                </a:lnTo>
                <a:lnTo>
                  <a:pt x="480440" y="228566"/>
                </a:lnTo>
                <a:lnTo>
                  <a:pt x="445769" y="265650"/>
                </a:lnTo>
                <a:lnTo>
                  <a:pt x="417252" y="306164"/>
                </a:lnTo>
                <a:lnTo>
                  <a:pt x="397297" y="346999"/>
                </a:lnTo>
                <a:lnTo>
                  <a:pt x="426642" y="351820"/>
                </a:lnTo>
                <a:lnTo>
                  <a:pt x="428751" y="346803"/>
                </a:lnTo>
                <a:lnTo>
                  <a:pt x="435101" y="333722"/>
                </a:lnTo>
                <a:lnTo>
                  <a:pt x="458850" y="295876"/>
                </a:lnTo>
                <a:lnTo>
                  <a:pt x="488822" y="260824"/>
                </a:lnTo>
                <a:lnTo>
                  <a:pt x="524637" y="228693"/>
                </a:lnTo>
                <a:lnTo>
                  <a:pt x="580644" y="191228"/>
                </a:lnTo>
                <a:lnTo>
                  <a:pt x="644906" y="160748"/>
                </a:lnTo>
                <a:lnTo>
                  <a:pt x="715899" y="137888"/>
                </a:lnTo>
                <a:lnTo>
                  <a:pt x="753363" y="129633"/>
                </a:lnTo>
                <a:lnTo>
                  <a:pt x="792226" y="123664"/>
                </a:lnTo>
                <a:lnTo>
                  <a:pt x="832103" y="119981"/>
                </a:lnTo>
                <a:lnTo>
                  <a:pt x="872616" y="118711"/>
                </a:lnTo>
                <a:lnTo>
                  <a:pt x="1067996" y="118711"/>
                </a:lnTo>
                <a:lnTo>
                  <a:pt x="1062101" y="116806"/>
                </a:lnTo>
                <a:lnTo>
                  <a:pt x="1001394" y="101947"/>
                </a:lnTo>
                <a:lnTo>
                  <a:pt x="938022" y="92930"/>
                </a:lnTo>
                <a:lnTo>
                  <a:pt x="905637" y="90517"/>
                </a:lnTo>
                <a:lnTo>
                  <a:pt x="872871" y="89755"/>
                </a:lnTo>
                <a:close/>
              </a:path>
              <a:path w="1492250" h="561339">
                <a:moveTo>
                  <a:pt x="1067996" y="118711"/>
                </a:moveTo>
                <a:lnTo>
                  <a:pt x="872616" y="118711"/>
                </a:lnTo>
                <a:lnTo>
                  <a:pt x="904239" y="119473"/>
                </a:lnTo>
                <a:lnTo>
                  <a:pt x="935227" y="121759"/>
                </a:lnTo>
                <a:lnTo>
                  <a:pt x="995934" y="130395"/>
                </a:lnTo>
                <a:lnTo>
                  <a:pt x="1053846" y="144492"/>
                </a:lnTo>
                <a:lnTo>
                  <a:pt x="1108328" y="163796"/>
                </a:lnTo>
                <a:lnTo>
                  <a:pt x="1158875" y="187926"/>
                </a:lnTo>
                <a:lnTo>
                  <a:pt x="1204594" y="216501"/>
                </a:lnTo>
                <a:lnTo>
                  <a:pt x="1244727" y="249267"/>
                </a:lnTo>
                <a:lnTo>
                  <a:pt x="1285875" y="293971"/>
                </a:lnTo>
                <a:lnTo>
                  <a:pt x="1370952" y="259300"/>
                </a:lnTo>
                <a:lnTo>
                  <a:pt x="1294256" y="259300"/>
                </a:lnTo>
                <a:lnTo>
                  <a:pt x="1287155" y="251172"/>
                </a:lnTo>
                <a:lnTo>
                  <a:pt x="1264665" y="251172"/>
                </a:lnTo>
                <a:lnTo>
                  <a:pt x="1233488" y="217161"/>
                </a:lnTo>
                <a:lnTo>
                  <a:pt x="1197351" y="186385"/>
                </a:lnTo>
                <a:lnTo>
                  <a:pt x="1156753" y="159050"/>
                </a:lnTo>
                <a:lnTo>
                  <a:pt x="1112192" y="135362"/>
                </a:lnTo>
                <a:lnTo>
                  <a:pt x="1085823" y="124472"/>
                </a:lnTo>
                <a:lnTo>
                  <a:pt x="1067996" y="118711"/>
                </a:lnTo>
                <a:close/>
              </a:path>
              <a:path w="1492250" h="561339">
                <a:moveTo>
                  <a:pt x="1194674" y="0"/>
                </a:moveTo>
                <a:lnTo>
                  <a:pt x="1234647" y="17959"/>
                </a:lnTo>
                <a:lnTo>
                  <a:pt x="1275645" y="39568"/>
                </a:lnTo>
                <a:lnTo>
                  <a:pt x="1314367" y="63350"/>
                </a:lnTo>
                <a:lnTo>
                  <a:pt x="1350623" y="89227"/>
                </a:lnTo>
                <a:lnTo>
                  <a:pt x="1384227" y="117123"/>
                </a:lnTo>
                <a:lnTo>
                  <a:pt x="1414988" y="146958"/>
                </a:lnTo>
                <a:lnTo>
                  <a:pt x="1442719" y="178655"/>
                </a:lnTo>
                <a:lnTo>
                  <a:pt x="1430881" y="183477"/>
                </a:lnTo>
                <a:lnTo>
                  <a:pt x="1433449" y="186148"/>
                </a:lnTo>
                <a:lnTo>
                  <a:pt x="1444371" y="198213"/>
                </a:lnTo>
                <a:lnTo>
                  <a:pt x="1294256" y="259300"/>
                </a:lnTo>
                <a:lnTo>
                  <a:pt x="1370952" y="259300"/>
                </a:lnTo>
                <a:lnTo>
                  <a:pt x="1491868" y="210024"/>
                </a:lnTo>
                <a:lnTo>
                  <a:pt x="1467358" y="180560"/>
                </a:lnTo>
                <a:lnTo>
                  <a:pt x="1454658" y="166336"/>
                </a:lnTo>
                <a:lnTo>
                  <a:pt x="1427352" y="139158"/>
                </a:lnTo>
                <a:lnTo>
                  <a:pt x="1398142" y="113758"/>
                </a:lnTo>
                <a:lnTo>
                  <a:pt x="1366647" y="89755"/>
                </a:lnTo>
                <a:lnTo>
                  <a:pt x="1333246" y="67276"/>
                </a:lnTo>
                <a:lnTo>
                  <a:pt x="1297939" y="46702"/>
                </a:lnTo>
                <a:lnTo>
                  <a:pt x="1260983" y="27779"/>
                </a:lnTo>
                <a:lnTo>
                  <a:pt x="1222502" y="10634"/>
                </a:lnTo>
                <a:lnTo>
                  <a:pt x="1194674" y="0"/>
                </a:lnTo>
                <a:close/>
              </a:path>
              <a:path w="1492250" h="561339">
                <a:moveTo>
                  <a:pt x="1280987" y="244525"/>
                </a:moveTo>
                <a:lnTo>
                  <a:pt x="1264665" y="251172"/>
                </a:lnTo>
                <a:lnTo>
                  <a:pt x="1287155" y="251172"/>
                </a:lnTo>
                <a:lnTo>
                  <a:pt x="1283715" y="247235"/>
                </a:lnTo>
                <a:lnTo>
                  <a:pt x="1280987" y="2445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90851" y="1287017"/>
            <a:ext cx="1430654" cy="585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90851" y="1287017"/>
            <a:ext cx="1430655" cy="585470"/>
          </a:xfrm>
          <a:custGeom>
            <a:avLst/>
            <a:gdLst/>
            <a:ahLst/>
            <a:cxnLst/>
            <a:rect l="l" t="t" r="r" b="b"/>
            <a:pathLst>
              <a:path w="1430654" h="585469">
                <a:moveTo>
                  <a:pt x="367030" y="411353"/>
                </a:moveTo>
                <a:lnTo>
                  <a:pt x="382534" y="373507"/>
                </a:lnTo>
                <a:lnTo>
                  <a:pt x="403637" y="337779"/>
                </a:lnTo>
                <a:lnTo>
                  <a:pt x="429942" y="304393"/>
                </a:lnTo>
                <a:lnTo>
                  <a:pt x="461052" y="273572"/>
                </a:lnTo>
                <a:lnTo>
                  <a:pt x="496569" y="245539"/>
                </a:lnTo>
                <a:lnTo>
                  <a:pt x="536098" y="220519"/>
                </a:lnTo>
                <a:lnTo>
                  <a:pt x="579241" y="198735"/>
                </a:lnTo>
                <a:lnTo>
                  <a:pt x="625601" y="180410"/>
                </a:lnTo>
                <a:lnTo>
                  <a:pt x="674782" y="165768"/>
                </a:lnTo>
                <a:lnTo>
                  <a:pt x="726387" y="155033"/>
                </a:lnTo>
                <a:lnTo>
                  <a:pt x="780018" y="148428"/>
                </a:lnTo>
                <a:lnTo>
                  <a:pt x="835278" y="146177"/>
                </a:lnTo>
                <a:lnTo>
                  <a:pt x="892195" y="148541"/>
                </a:lnTo>
                <a:lnTo>
                  <a:pt x="947636" y="155582"/>
                </a:lnTo>
                <a:lnTo>
                  <a:pt x="1001103" y="167094"/>
                </a:lnTo>
                <a:lnTo>
                  <a:pt x="1052099" y="182870"/>
                </a:lnTo>
                <a:lnTo>
                  <a:pt x="1100127" y="202705"/>
                </a:lnTo>
                <a:lnTo>
                  <a:pt x="1144688" y="226393"/>
                </a:lnTo>
                <a:lnTo>
                  <a:pt x="1185286" y="253728"/>
                </a:lnTo>
                <a:lnTo>
                  <a:pt x="1221423" y="284504"/>
                </a:lnTo>
                <a:lnTo>
                  <a:pt x="1252601" y="318516"/>
                </a:lnTo>
                <a:lnTo>
                  <a:pt x="1430654" y="245999"/>
                </a:lnTo>
                <a:lnTo>
                  <a:pt x="1402923" y="214301"/>
                </a:lnTo>
                <a:lnTo>
                  <a:pt x="1372162" y="184466"/>
                </a:lnTo>
                <a:lnTo>
                  <a:pt x="1338558" y="156570"/>
                </a:lnTo>
                <a:lnTo>
                  <a:pt x="1302302" y="130693"/>
                </a:lnTo>
                <a:lnTo>
                  <a:pt x="1263580" y="106911"/>
                </a:lnTo>
                <a:lnTo>
                  <a:pt x="1222582" y="85302"/>
                </a:lnTo>
                <a:lnTo>
                  <a:pt x="1179496" y="65944"/>
                </a:lnTo>
                <a:lnTo>
                  <a:pt x="1134511" y="48915"/>
                </a:lnTo>
                <a:lnTo>
                  <a:pt x="1087816" y="34293"/>
                </a:lnTo>
                <a:lnTo>
                  <a:pt x="1039598" y="22155"/>
                </a:lnTo>
                <a:lnTo>
                  <a:pt x="990047" y="12578"/>
                </a:lnTo>
                <a:lnTo>
                  <a:pt x="939351" y="5642"/>
                </a:lnTo>
                <a:lnTo>
                  <a:pt x="887699" y="1423"/>
                </a:lnTo>
                <a:lnTo>
                  <a:pt x="835278" y="0"/>
                </a:lnTo>
                <a:lnTo>
                  <a:pt x="779407" y="1609"/>
                </a:lnTo>
                <a:lnTo>
                  <a:pt x="724613" y="6362"/>
                </a:lnTo>
                <a:lnTo>
                  <a:pt x="671095" y="14147"/>
                </a:lnTo>
                <a:lnTo>
                  <a:pt x="619051" y="24850"/>
                </a:lnTo>
                <a:lnTo>
                  <a:pt x="568680" y="38361"/>
                </a:lnTo>
                <a:lnTo>
                  <a:pt x="520182" y="54565"/>
                </a:lnTo>
                <a:lnTo>
                  <a:pt x="473754" y="73351"/>
                </a:lnTo>
                <a:lnTo>
                  <a:pt x="429597" y="94606"/>
                </a:lnTo>
                <a:lnTo>
                  <a:pt x="387908" y="118217"/>
                </a:lnTo>
                <a:lnTo>
                  <a:pt x="348887" y="144073"/>
                </a:lnTo>
                <a:lnTo>
                  <a:pt x="312732" y="172061"/>
                </a:lnTo>
                <a:lnTo>
                  <a:pt x="279642" y="202068"/>
                </a:lnTo>
                <a:lnTo>
                  <a:pt x="249817" y="233982"/>
                </a:lnTo>
                <a:lnTo>
                  <a:pt x="223454" y="267691"/>
                </a:lnTo>
                <a:lnTo>
                  <a:pt x="200753" y="303082"/>
                </a:lnTo>
                <a:lnTo>
                  <a:pt x="181913" y="340042"/>
                </a:lnTo>
                <a:lnTo>
                  <a:pt x="167131" y="378460"/>
                </a:lnTo>
                <a:lnTo>
                  <a:pt x="0" y="350901"/>
                </a:lnTo>
                <a:lnTo>
                  <a:pt x="205359" y="585089"/>
                </a:lnTo>
                <a:lnTo>
                  <a:pt x="534035" y="438785"/>
                </a:lnTo>
                <a:lnTo>
                  <a:pt x="367030" y="411353"/>
                </a:lnTo>
                <a:close/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13338" y="1461836"/>
            <a:ext cx="1196975" cy="414020"/>
          </a:xfrm>
          <a:custGeom>
            <a:avLst/>
            <a:gdLst/>
            <a:ahLst/>
            <a:cxnLst/>
            <a:rect l="l" t="t" r="r" b="b"/>
            <a:pathLst>
              <a:path w="1196975" h="414019">
                <a:moveTo>
                  <a:pt x="1007057" y="382277"/>
                </a:moveTo>
                <a:lnTo>
                  <a:pt x="1013885" y="406968"/>
                </a:lnTo>
                <a:lnTo>
                  <a:pt x="1196892" y="413953"/>
                </a:lnTo>
                <a:lnTo>
                  <a:pt x="1190412" y="388553"/>
                </a:lnTo>
                <a:lnTo>
                  <a:pt x="1171492" y="388553"/>
                </a:lnTo>
                <a:lnTo>
                  <a:pt x="1007057" y="382277"/>
                </a:lnTo>
                <a:close/>
              </a:path>
              <a:path w="1196975" h="414019">
                <a:moveTo>
                  <a:pt x="1006706" y="94058"/>
                </a:moveTo>
                <a:lnTo>
                  <a:pt x="1190412" y="388553"/>
                </a:lnTo>
                <a:lnTo>
                  <a:pt x="1185946" y="371046"/>
                </a:lnTo>
                <a:lnTo>
                  <a:pt x="1171091" y="328669"/>
                </a:lnTo>
                <a:lnTo>
                  <a:pt x="1152486" y="287008"/>
                </a:lnTo>
                <a:lnTo>
                  <a:pt x="1130287" y="246245"/>
                </a:lnTo>
                <a:lnTo>
                  <a:pt x="1104655" y="206565"/>
                </a:lnTo>
                <a:lnTo>
                  <a:pt x="1075746" y="168150"/>
                </a:lnTo>
                <a:lnTo>
                  <a:pt x="1043720" y="131186"/>
                </a:lnTo>
                <a:lnTo>
                  <a:pt x="1008733" y="95856"/>
                </a:lnTo>
                <a:lnTo>
                  <a:pt x="1006706" y="94058"/>
                </a:lnTo>
                <a:close/>
              </a:path>
              <a:path w="1196975" h="414019">
                <a:moveTo>
                  <a:pt x="0" y="196868"/>
                </a:moveTo>
                <a:lnTo>
                  <a:pt x="6394" y="222183"/>
                </a:lnTo>
                <a:lnTo>
                  <a:pt x="349421" y="223707"/>
                </a:lnTo>
                <a:lnTo>
                  <a:pt x="313537" y="198261"/>
                </a:lnTo>
                <a:lnTo>
                  <a:pt x="0" y="196868"/>
                </a:lnTo>
                <a:close/>
              </a:path>
              <a:path w="1196975" h="414019">
                <a:moveTo>
                  <a:pt x="526941" y="27123"/>
                </a:moveTo>
                <a:lnTo>
                  <a:pt x="881796" y="184747"/>
                </a:lnTo>
                <a:lnTo>
                  <a:pt x="864458" y="168236"/>
                </a:lnTo>
                <a:lnTo>
                  <a:pt x="823816" y="136123"/>
                </a:lnTo>
                <a:lnTo>
                  <a:pt x="779575" y="107240"/>
                </a:lnTo>
                <a:lnTo>
                  <a:pt x="732072" y="81975"/>
                </a:lnTo>
                <a:lnTo>
                  <a:pt x="684025" y="61553"/>
                </a:lnTo>
                <a:lnTo>
                  <a:pt x="635487" y="45725"/>
                </a:lnTo>
                <a:lnTo>
                  <a:pt x="586893" y="34451"/>
                </a:lnTo>
                <a:lnTo>
                  <a:pt x="538679" y="27690"/>
                </a:lnTo>
                <a:lnTo>
                  <a:pt x="526941" y="27123"/>
                </a:lnTo>
                <a:close/>
              </a:path>
              <a:path w="1196975" h="414019">
                <a:moveTo>
                  <a:pt x="465880" y="0"/>
                </a:moveTo>
                <a:lnTo>
                  <a:pt x="419731" y="2140"/>
                </a:lnTo>
                <a:lnTo>
                  <a:pt x="375268" y="8669"/>
                </a:lnTo>
                <a:lnTo>
                  <a:pt x="332925" y="19548"/>
                </a:lnTo>
                <a:lnTo>
                  <a:pt x="293138" y="34733"/>
                </a:lnTo>
                <a:lnTo>
                  <a:pt x="256342" y="54185"/>
                </a:lnTo>
                <a:lnTo>
                  <a:pt x="222973" y="77862"/>
                </a:lnTo>
                <a:lnTo>
                  <a:pt x="193465" y="105724"/>
                </a:lnTo>
                <a:lnTo>
                  <a:pt x="223333" y="126905"/>
                </a:lnTo>
                <a:lnTo>
                  <a:pt x="248373" y="103262"/>
                </a:lnTo>
                <a:lnTo>
                  <a:pt x="281742" y="79585"/>
                </a:lnTo>
                <a:lnTo>
                  <a:pt x="318538" y="60133"/>
                </a:lnTo>
                <a:lnTo>
                  <a:pt x="358325" y="44948"/>
                </a:lnTo>
                <a:lnTo>
                  <a:pt x="400668" y="34069"/>
                </a:lnTo>
                <a:lnTo>
                  <a:pt x="445131" y="27540"/>
                </a:lnTo>
                <a:lnTo>
                  <a:pt x="491280" y="25400"/>
                </a:lnTo>
                <a:lnTo>
                  <a:pt x="523062" y="25400"/>
                </a:lnTo>
                <a:lnTo>
                  <a:pt x="465880" y="0"/>
                </a:lnTo>
                <a:close/>
              </a:path>
              <a:path w="1196975" h="414019">
                <a:moveTo>
                  <a:pt x="523062" y="25400"/>
                </a:moveTo>
                <a:lnTo>
                  <a:pt x="491280" y="25400"/>
                </a:lnTo>
                <a:lnTo>
                  <a:pt x="526941" y="27123"/>
                </a:lnTo>
                <a:lnTo>
                  <a:pt x="523062" y="25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21942" y="1355344"/>
            <a:ext cx="1306830" cy="535940"/>
          </a:xfrm>
          <a:custGeom>
            <a:avLst/>
            <a:gdLst/>
            <a:ahLst/>
            <a:cxnLst/>
            <a:rect l="l" t="t" r="r" b="b"/>
            <a:pathLst>
              <a:path w="1306830" h="535939">
                <a:moveTo>
                  <a:pt x="1083895" y="488214"/>
                </a:moveTo>
                <a:lnTo>
                  <a:pt x="1085469" y="493013"/>
                </a:lnTo>
                <a:lnTo>
                  <a:pt x="1093851" y="527430"/>
                </a:lnTo>
                <a:lnTo>
                  <a:pt x="1306321" y="535431"/>
                </a:lnTo>
                <a:lnTo>
                  <a:pt x="1299413" y="505459"/>
                </a:lnTo>
                <a:lnTo>
                  <a:pt x="1270127" y="505459"/>
                </a:lnTo>
                <a:lnTo>
                  <a:pt x="1116457" y="499617"/>
                </a:lnTo>
                <a:lnTo>
                  <a:pt x="1113937" y="489360"/>
                </a:lnTo>
                <a:lnTo>
                  <a:pt x="1083895" y="488214"/>
                </a:lnTo>
                <a:close/>
              </a:path>
              <a:path w="1306830" h="535939">
                <a:moveTo>
                  <a:pt x="817837" y="12389"/>
                </a:moveTo>
                <a:lnTo>
                  <a:pt x="860932" y="31241"/>
                </a:lnTo>
                <a:lnTo>
                  <a:pt x="908346" y="55644"/>
                </a:lnTo>
                <a:lnTo>
                  <a:pt x="953591" y="82600"/>
                </a:lnTo>
                <a:lnTo>
                  <a:pt x="996508" y="111926"/>
                </a:lnTo>
                <a:lnTo>
                  <a:pt x="1036940" y="143436"/>
                </a:lnTo>
                <a:lnTo>
                  <a:pt x="1074729" y="176949"/>
                </a:lnTo>
                <a:lnTo>
                  <a:pt x="1109715" y="212279"/>
                </a:lnTo>
                <a:lnTo>
                  <a:pt x="1141807" y="249329"/>
                </a:lnTo>
                <a:lnTo>
                  <a:pt x="1170651" y="287657"/>
                </a:lnTo>
                <a:lnTo>
                  <a:pt x="1196283" y="327337"/>
                </a:lnTo>
                <a:lnTo>
                  <a:pt x="1218481" y="368100"/>
                </a:lnTo>
                <a:lnTo>
                  <a:pt x="1237087" y="409762"/>
                </a:lnTo>
                <a:lnTo>
                  <a:pt x="1241410" y="422094"/>
                </a:lnTo>
                <a:lnTo>
                  <a:pt x="1241679" y="422655"/>
                </a:lnTo>
                <a:lnTo>
                  <a:pt x="1255014" y="455929"/>
                </a:lnTo>
                <a:lnTo>
                  <a:pt x="1265936" y="489584"/>
                </a:lnTo>
                <a:lnTo>
                  <a:pt x="1270127" y="505459"/>
                </a:lnTo>
                <a:lnTo>
                  <a:pt x="1299413" y="505459"/>
                </a:lnTo>
                <a:lnTo>
                  <a:pt x="1281938" y="446150"/>
                </a:lnTo>
                <a:lnTo>
                  <a:pt x="1251331" y="376681"/>
                </a:lnTo>
                <a:lnTo>
                  <a:pt x="1232408" y="342900"/>
                </a:lnTo>
                <a:lnTo>
                  <a:pt x="1211199" y="309879"/>
                </a:lnTo>
                <a:lnTo>
                  <a:pt x="1187831" y="277748"/>
                </a:lnTo>
                <a:lnTo>
                  <a:pt x="1162177" y="246633"/>
                </a:lnTo>
                <a:lnTo>
                  <a:pt x="1134745" y="216534"/>
                </a:lnTo>
                <a:lnTo>
                  <a:pt x="1105281" y="187578"/>
                </a:lnTo>
                <a:lnTo>
                  <a:pt x="1073912" y="159892"/>
                </a:lnTo>
                <a:lnTo>
                  <a:pt x="1040892" y="133603"/>
                </a:lnTo>
                <a:lnTo>
                  <a:pt x="1005844" y="108632"/>
                </a:lnTo>
                <a:lnTo>
                  <a:pt x="969771" y="85343"/>
                </a:lnTo>
                <a:lnTo>
                  <a:pt x="931799" y="63626"/>
                </a:lnTo>
                <a:lnTo>
                  <a:pt x="892556" y="43687"/>
                </a:lnTo>
                <a:lnTo>
                  <a:pt x="840232" y="20827"/>
                </a:lnTo>
                <a:lnTo>
                  <a:pt x="817837" y="12389"/>
                </a:lnTo>
                <a:close/>
              </a:path>
              <a:path w="1306830" h="535939">
                <a:moveTo>
                  <a:pt x="756269" y="146303"/>
                </a:moveTo>
                <a:lnTo>
                  <a:pt x="571245" y="146303"/>
                </a:lnTo>
                <a:lnTo>
                  <a:pt x="605408" y="146811"/>
                </a:lnTo>
                <a:lnTo>
                  <a:pt x="640333" y="149732"/>
                </a:lnTo>
                <a:lnTo>
                  <a:pt x="693419" y="158622"/>
                </a:lnTo>
                <a:lnTo>
                  <a:pt x="746759" y="173227"/>
                </a:lnTo>
                <a:lnTo>
                  <a:pt x="799845" y="193420"/>
                </a:lnTo>
                <a:lnTo>
                  <a:pt x="843788" y="214883"/>
                </a:lnTo>
                <a:lnTo>
                  <a:pt x="893699" y="245109"/>
                </a:lnTo>
                <a:lnTo>
                  <a:pt x="939292" y="279526"/>
                </a:lnTo>
                <a:lnTo>
                  <a:pt x="980058" y="317372"/>
                </a:lnTo>
                <a:lnTo>
                  <a:pt x="1015492" y="358266"/>
                </a:lnTo>
                <a:lnTo>
                  <a:pt x="1045209" y="401573"/>
                </a:lnTo>
                <a:lnTo>
                  <a:pt x="1068235" y="445945"/>
                </a:lnTo>
                <a:lnTo>
                  <a:pt x="1067900" y="444734"/>
                </a:lnTo>
                <a:lnTo>
                  <a:pt x="1050301" y="402304"/>
                </a:lnTo>
                <a:lnTo>
                  <a:pt x="1027420" y="361159"/>
                </a:lnTo>
                <a:lnTo>
                  <a:pt x="999594" y="321689"/>
                </a:lnTo>
                <a:lnTo>
                  <a:pt x="967160" y="284283"/>
                </a:lnTo>
                <a:lnTo>
                  <a:pt x="930453" y="249329"/>
                </a:lnTo>
                <a:lnTo>
                  <a:pt x="889811" y="217215"/>
                </a:lnTo>
                <a:lnTo>
                  <a:pt x="845571" y="188332"/>
                </a:lnTo>
                <a:lnTo>
                  <a:pt x="798068" y="163067"/>
                </a:lnTo>
                <a:lnTo>
                  <a:pt x="768071" y="150318"/>
                </a:lnTo>
                <a:lnTo>
                  <a:pt x="756269" y="146303"/>
                </a:lnTo>
                <a:close/>
              </a:path>
              <a:path w="1306830" h="535939">
                <a:moveTo>
                  <a:pt x="76610" y="303294"/>
                </a:moveTo>
                <a:lnTo>
                  <a:pt x="86613" y="342900"/>
                </a:lnTo>
                <a:lnTo>
                  <a:pt x="486029" y="344677"/>
                </a:lnTo>
                <a:lnTo>
                  <a:pt x="445159" y="315721"/>
                </a:lnTo>
                <a:lnTo>
                  <a:pt x="395731" y="315721"/>
                </a:lnTo>
                <a:lnTo>
                  <a:pt x="108838" y="314451"/>
                </a:lnTo>
                <a:lnTo>
                  <a:pt x="106053" y="303425"/>
                </a:lnTo>
                <a:lnTo>
                  <a:pt x="76610" y="303294"/>
                </a:lnTo>
                <a:close/>
              </a:path>
              <a:path w="1306830" h="535939">
                <a:moveTo>
                  <a:pt x="380103" y="304643"/>
                </a:moveTo>
                <a:lnTo>
                  <a:pt x="395731" y="315721"/>
                </a:lnTo>
                <a:lnTo>
                  <a:pt x="445159" y="315721"/>
                </a:lnTo>
                <a:lnTo>
                  <a:pt x="429744" y="304800"/>
                </a:lnTo>
                <a:lnTo>
                  <a:pt x="415417" y="304800"/>
                </a:lnTo>
                <a:lnTo>
                  <a:pt x="380103" y="304643"/>
                </a:lnTo>
                <a:close/>
              </a:path>
              <a:path w="1306830" h="535939">
                <a:moveTo>
                  <a:pt x="570611" y="117728"/>
                </a:moveTo>
                <a:lnTo>
                  <a:pt x="500506" y="124459"/>
                </a:lnTo>
                <a:lnTo>
                  <a:pt x="450595" y="136270"/>
                </a:lnTo>
                <a:lnTo>
                  <a:pt x="403987" y="153542"/>
                </a:lnTo>
                <a:lnTo>
                  <a:pt x="361061" y="176783"/>
                </a:lnTo>
                <a:lnTo>
                  <a:pt x="322580" y="205612"/>
                </a:lnTo>
                <a:lnTo>
                  <a:pt x="302706" y="224872"/>
                </a:lnTo>
                <a:lnTo>
                  <a:pt x="415417" y="304800"/>
                </a:lnTo>
                <a:lnTo>
                  <a:pt x="429744" y="304800"/>
                </a:lnTo>
                <a:lnTo>
                  <a:pt x="332231" y="235711"/>
                </a:lnTo>
                <a:lnTo>
                  <a:pt x="341375" y="227075"/>
                </a:lnTo>
                <a:lnTo>
                  <a:pt x="376427" y="200913"/>
                </a:lnTo>
                <a:lnTo>
                  <a:pt x="415798" y="179704"/>
                </a:lnTo>
                <a:lnTo>
                  <a:pt x="458850" y="163575"/>
                </a:lnTo>
                <a:lnTo>
                  <a:pt x="505332" y="152653"/>
                </a:lnTo>
                <a:lnTo>
                  <a:pt x="571245" y="146303"/>
                </a:lnTo>
                <a:lnTo>
                  <a:pt x="756269" y="146303"/>
                </a:lnTo>
                <a:lnTo>
                  <a:pt x="755523" y="146050"/>
                </a:lnTo>
                <a:lnTo>
                  <a:pt x="718184" y="135127"/>
                </a:lnTo>
                <a:lnTo>
                  <a:pt x="680719" y="127000"/>
                </a:lnTo>
                <a:lnTo>
                  <a:pt x="606806" y="118236"/>
                </a:lnTo>
                <a:lnTo>
                  <a:pt x="570611" y="117728"/>
                </a:lnTo>
                <a:close/>
              </a:path>
              <a:path w="1306830" h="535939">
                <a:moveTo>
                  <a:pt x="0" y="0"/>
                </a:moveTo>
                <a:lnTo>
                  <a:pt x="3100" y="12275"/>
                </a:lnTo>
                <a:lnTo>
                  <a:pt x="128523" y="101218"/>
                </a:lnTo>
                <a:lnTo>
                  <a:pt x="134564" y="95396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19911" y="1306067"/>
            <a:ext cx="1264920" cy="544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19911" y="1306067"/>
            <a:ext cx="1264920" cy="544830"/>
          </a:xfrm>
          <a:custGeom>
            <a:avLst/>
            <a:gdLst/>
            <a:ahLst/>
            <a:cxnLst/>
            <a:rect l="l" t="t" r="r" b="b"/>
            <a:pathLst>
              <a:path w="1264920" h="544830">
                <a:moveTo>
                  <a:pt x="286892" y="261493"/>
                </a:moveTo>
                <a:lnTo>
                  <a:pt x="316400" y="233631"/>
                </a:lnTo>
                <a:lnTo>
                  <a:pt x="349770" y="209954"/>
                </a:lnTo>
                <a:lnTo>
                  <a:pt x="386566" y="190502"/>
                </a:lnTo>
                <a:lnTo>
                  <a:pt x="426353" y="175316"/>
                </a:lnTo>
                <a:lnTo>
                  <a:pt x="468695" y="164438"/>
                </a:lnTo>
                <a:lnTo>
                  <a:pt x="513159" y="157908"/>
                </a:lnTo>
                <a:lnTo>
                  <a:pt x="559308" y="155768"/>
                </a:lnTo>
                <a:lnTo>
                  <a:pt x="606707" y="158058"/>
                </a:lnTo>
                <a:lnTo>
                  <a:pt x="654921" y="164820"/>
                </a:lnTo>
                <a:lnTo>
                  <a:pt x="703514" y="176094"/>
                </a:lnTo>
                <a:lnTo>
                  <a:pt x="752052" y="191922"/>
                </a:lnTo>
                <a:lnTo>
                  <a:pt x="800100" y="212344"/>
                </a:lnTo>
                <a:lnTo>
                  <a:pt x="847603" y="237608"/>
                </a:lnTo>
                <a:lnTo>
                  <a:pt x="891843" y="266492"/>
                </a:lnTo>
                <a:lnTo>
                  <a:pt x="932485" y="298605"/>
                </a:lnTo>
                <a:lnTo>
                  <a:pt x="969192" y="333559"/>
                </a:lnTo>
                <a:lnTo>
                  <a:pt x="1001626" y="370966"/>
                </a:lnTo>
                <a:lnTo>
                  <a:pt x="1029452" y="410435"/>
                </a:lnTo>
                <a:lnTo>
                  <a:pt x="1052333" y="451580"/>
                </a:lnTo>
                <a:lnTo>
                  <a:pt x="1069932" y="494010"/>
                </a:lnTo>
                <a:lnTo>
                  <a:pt x="1081913" y="537337"/>
                </a:lnTo>
                <a:lnTo>
                  <a:pt x="1264920" y="544322"/>
                </a:lnTo>
                <a:lnTo>
                  <a:pt x="1253974" y="501414"/>
                </a:lnTo>
                <a:lnTo>
                  <a:pt x="1239119" y="459038"/>
                </a:lnTo>
                <a:lnTo>
                  <a:pt x="1220513" y="417376"/>
                </a:lnTo>
                <a:lnTo>
                  <a:pt x="1198315" y="376613"/>
                </a:lnTo>
                <a:lnTo>
                  <a:pt x="1172683" y="336933"/>
                </a:lnTo>
                <a:lnTo>
                  <a:pt x="1143774" y="298519"/>
                </a:lnTo>
                <a:lnTo>
                  <a:pt x="1111747" y="261555"/>
                </a:lnTo>
                <a:lnTo>
                  <a:pt x="1076761" y="226225"/>
                </a:lnTo>
                <a:lnTo>
                  <a:pt x="1038972" y="192713"/>
                </a:lnTo>
                <a:lnTo>
                  <a:pt x="998540" y="161202"/>
                </a:lnTo>
                <a:lnTo>
                  <a:pt x="955623" y="131877"/>
                </a:lnTo>
                <a:lnTo>
                  <a:pt x="910378" y="104921"/>
                </a:lnTo>
                <a:lnTo>
                  <a:pt x="862964" y="80518"/>
                </a:lnTo>
                <a:lnTo>
                  <a:pt x="811588" y="58060"/>
                </a:lnTo>
                <a:lnTo>
                  <a:pt x="759740" y="39295"/>
                </a:lnTo>
                <a:lnTo>
                  <a:pt x="707682" y="24198"/>
                </a:lnTo>
                <a:lnTo>
                  <a:pt x="655675" y="12745"/>
                </a:lnTo>
                <a:lnTo>
                  <a:pt x="603979" y="4911"/>
                </a:lnTo>
                <a:lnTo>
                  <a:pt x="552857" y="671"/>
                </a:lnTo>
                <a:lnTo>
                  <a:pt x="502568" y="0"/>
                </a:lnTo>
                <a:lnTo>
                  <a:pt x="453374" y="2873"/>
                </a:lnTo>
                <a:lnTo>
                  <a:pt x="405535" y="9266"/>
                </a:lnTo>
                <a:lnTo>
                  <a:pt x="359314" y="19155"/>
                </a:lnTo>
                <a:lnTo>
                  <a:pt x="314970" y="32513"/>
                </a:lnTo>
                <a:lnTo>
                  <a:pt x="272766" y="49317"/>
                </a:lnTo>
                <a:lnTo>
                  <a:pt x="232961" y="69542"/>
                </a:lnTo>
                <a:lnTo>
                  <a:pt x="195817" y="93163"/>
                </a:lnTo>
                <a:lnTo>
                  <a:pt x="161595" y="120156"/>
                </a:lnTo>
                <a:lnTo>
                  <a:pt x="130555" y="150495"/>
                </a:lnTo>
                <a:lnTo>
                  <a:pt x="0" y="57912"/>
                </a:lnTo>
                <a:lnTo>
                  <a:pt x="74422" y="352552"/>
                </a:lnTo>
                <a:lnTo>
                  <a:pt x="417449" y="354076"/>
                </a:lnTo>
                <a:lnTo>
                  <a:pt x="286892" y="261493"/>
                </a:lnTo>
                <a:close/>
              </a:path>
            </a:pathLst>
          </a:custGeom>
          <a:ln w="2857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59076" y="4551679"/>
            <a:ext cx="8115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75" b="1">
                <a:solidFill>
                  <a:srgbClr val="0000CC"/>
                </a:solidFill>
                <a:latin typeface="Trebuchet MS"/>
                <a:cs typeface="Trebuchet MS"/>
              </a:rPr>
              <a:t>1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9076" y="4094479"/>
            <a:ext cx="8115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75" b="1">
                <a:solidFill>
                  <a:srgbClr val="0000CC"/>
                </a:solidFill>
                <a:latin typeface="Trebuchet MS"/>
                <a:cs typeface="Trebuchet MS"/>
              </a:rPr>
              <a:t>2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9076" y="3637026"/>
            <a:ext cx="8115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75" b="1">
                <a:solidFill>
                  <a:srgbClr val="0000CC"/>
                </a:solidFill>
                <a:latin typeface="Trebuchet MS"/>
                <a:cs typeface="Trebuchet MS"/>
              </a:rPr>
              <a:t>3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9076" y="2705861"/>
            <a:ext cx="8115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baseline="8333" sz="4500" spc="-247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sz="2000" spc="-165" b="1">
                <a:solidFill>
                  <a:srgbClr val="0000CC"/>
                </a:solidFill>
                <a:latin typeface="Trebuchet MS"/>
                <a:cs typeface="Trebuchet MS"/>
              </a:rPr>
              <a:t>n</a:t>
            </a:r>
            <a:r>
              <a:rPr dirty="0" sz="2000" spc="-165" b="1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-165" b="1">
                <a:solidFill>
                  <a:srgbClr val="0000CC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59076" y="2212289"/>
            <a:ext cx="81153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3000" spc="-204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07" b="1">
                <a:solidFill>
                  <a:srgbClr val="0000CC"/>
                </a:solidFill>
                <a:latin typeface="Trebuchet MS"/>
                <a:cs typeface="Trebuchet MS"/>
              </a:rPr>
              <a:t>n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84476" y="3124326"/>
            <a:ext cx="76073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5"/>
              </a:spcBef>
            </a:pPr>
            <a:r>
              <a:rPr dirty="0" sz="2900" spc="250" b="1">
                <a:solidFill>
                  <a:srgbClr val="0000CC"/>
                </a:solidFill>
                <a:latin typeface="Trebuchet MS"/>
                <a:cs typeface="Trebuchet MS"/>
              </a:rPr>
              <a:t>…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01770" y="1184147"/>
            <a:ext cx="307975" cy="297815"/>
          </a:xfrm>
          <a:custGeom>
            <a:avLst/>
            <a:gdLst/>
            <a:ahLst/>
            <a:cxnLst/>
            <a:rect l="l" t="t" r="r" b="b"/>
            <a:pathLst>
              <a:path w="307975" h="297815">
                <a:moveTo>
                  <a:pt x="167981" y="264413"/>
                </a:moveTo>
                <a:lnTo>
                  <a:pt x="62372" y="264413"/>
                </a:lnTo>
                <a:lnTo>
                  <a:pt x="69312" y="265695"/>
                </a:lnTo>
                <a:lnTo>
                  <a:pt x="76834" y="269239"/>
                </a:lnTo>
                <a:lnTo>
                  <a:pt x="124967" y="286892"/>
                </a:lnTo>
                <a:lnTo>
                  <a:pt x="177420" y="295447"/>
                </a:lnTo>
                <a:lnTo>
                  <a:pt x="217570" y="297118"/>
                </a:lnTo>
                <a:lnTo>
                  <a:pt x="299974" y="297814"/>
                </a:lnTo>
                <a:lnTo>
                  <a:pt x="301025" y="288127"/>
                </a:lnTo>
                <a:lnTo>
                  <a:pt x="302672" y="278320"/>
                </a:lnTo>
                <a:lnTo>
                  <a:pt x="304938" y="268418"/>
                </a:lnTo>
                <a:lnTo>
                  <a:pt x="305555" y="266303"/>
                </a:lnTo>
                <a:lnTo>
                  <a:pt x="212415" y="266303"/>
                </a:lnTo>
                <a:lnTo>
                  <a:pt x="192436" y="265874"/>
                </a:lnTo>
                <a:lnTo>
                  <a:pt x="172219" y="264779"/>
                </a:lnTo>
                <a:lnTo>
                  <a:pt x="167981" y="264413"/>
                </a:lnTo>
                <a:close/>
              </a:path>
              <a:path w="307975" h="297815">
                <a:moveTo>
                  <a:pt x="76705" y="134365"/>
                </a:moveTo>
                <a:lnTo>
                  <a:pt x="44322" y="134365"/>
                </a:lnTo>
                <a:lnTo>
                  <a:pt x="44322" y="237236"/>
                </a:lnTo>
                <a:lnTo>
                  <a:pt x="36629" y="242379"/>
                </a:lnTo>
                <a:lnTo>
                  <a:pt x="26685" y="249618"/>
                </a:lnTo>
                <a:lnTo>
                  <a:pt x="14479" y="258952"/>
                </a:lnTo>
                <a:lnTo>
                  <a:pt x="0" y="270382"/>
                </a:lnTo>
                <a:lnTo>
                  <a:pt x="6028" y="276002"/>
                </a:lnTo>
                <a:lnTo>
                  <a:pt x="11747" y="281813"/>
                </a:lnTo>
                <a:lnTo>
                  <a:pt x="17180" y="287813"/>
                </a:lnTo>
                <a:lnTo>
                  <a:pt x="22351" y="294004"/>
                </a:lnTo>
                <a:lnTo>
                  <a:pt x="30521" y="286341"/>
                </a:lnTo>
                <a:lnTo>
                  <a:pt x="62372" y="264413"/>
                </a:lnTo>
                <a:lnTo>
                  <a:pt x="167981" y="264413"/>
                </a:lnTo>
                <a:lnTo>
                  <a:pt x="151764" y="263016"/>
                </a:lnTo>
                <a:lnTo>
                  <a:pt x="140499" y="261112"/>
                </a:lnTo>
                <a:lnTo>
                  <a:pt x="125856" y="261112"/>
                </a:lnTo>
                <a:lnTo>
                  <a:pt x="117694" y="255395"/>
                </a:lnTo>
                <a:lnTo>
                  <a:pt x="112299" y="253761"/>
                </a:lnTo>
                <a:lnTo>
                  <a:pt x="93793" y="245461"/>
                </a:lnTo>
                <a:lnTo>
                  <a:pt x="76072" y="234696"/>
                </a:lnTo>
                <a:lnTo>
                  <a:pt x="76072" y="155828"/>
                </a:lnTo>
                <a:lnTo>
                  <a:pt x="76237" y="145591"/>
                </a:lnTo>
                <a:lnTo>
                  <a:pt x="76705" y="134365"/>
                </a:lnTo>
                <a:close/>
              </a:path>
              <a:path w="307975" h="297815">
                <a:moveTo>
                  <a:pt x="307847" y="258444"/>
                </a:moveTo>
                <a:lnTo>
                  <a:pt x="251662" y="265088"/>
                </a:lnTo>
                <a:lnTo>
                  <a:pt x="212415" y="266303"/>
                </a:lnTo>
                <a:lnTo>
                  <a:pt x="305555" y="266303"/>
                </a:lnTo>
                <a:lnTo>
                  <a:pt x="307847" y="258444"/>
                </a:lnTo>
                <a:close/>
              </a:path>
              <a:path w="307975" h="297815">
                <a:moveTo>
                  <a:pt x="117694" y="255395"/>
                </a:moveTo>
                <a:lnTo>
                  <a:pt x="125856" y="261112"/>
                </a:lnTo>
                <a:lnTo>
                  <a:pt x="128107" y="258547"/>
                </a:lnTo>
                <a:lnTo>
                  <a:pt x="117694" y="255395"/>
                </a:lnTo>
                <a:close/>
              </a:path>
              <a:path w="307975" h="297815">
                <a:moveTo>
                  <a:pt x="128107" y="258547"/>
                </a:moveTo>
                <a:lnTo>
                  <a:pt x="125856" y="261112"/>
                </a:lnTo>
                <a:lnTo>
                  <a:pt x="140499" y="261112"/>
                </a:lnTo>
                <a:lnTo>
                  <a:pt x="131615" y="259609"/>
                </a:lnTo>
                <a:lnTo>
                  <a:pt x="128107" y="258547"/>
                </a:lnTo>
                <a:close/>
              </a:path>
              <a:path w="307975" h="297815">
                <a:moveTo>
                  <a:pt x="244601" y="162305"/>
                </a:moveTo>
                <a:lnTo>
                  <a:pt x="212725" y="162305"/>
                </a:lnTo>
                <a:lnTo>
                  <a:pt x="212725" y="210312"/>
                </a:lnTo>
                <a:lnTo>
                  <a:pt x="212138" y="221763"/>
                </a:lnTo>
                <a:lnTo>
                  <a:pt x="211756" y="233108"/>
                </a:lnTo>
                <a:lnTo>
                  <a:pt x="211529" y="245461"/>
                </a:lnTo>
                <a:lnTo>
                  <a:pt x="211454" y="258572"/>
                </a:lnTo>
                <a:lnTo>
                  <a:pt x="245871" y="258572"/>
                </a:lnTo>
                <a:lnTo>
                  <a:pt x="245284" y="245461"/>
                </a:lnTo>
                <a:lnTo>
                  <a:pt x="244937" y="234696"/>
                </a:lnTo>
                <a:lnTo>
                  <a:pt x="244775" y="226947"/>
                </a:lnTo>
                <a:lnTo>
                  <a:pt x="244661" y="219614"/>
                </a:lnTo>
                <a:lnTo>
                  <a:pt x="244601" y="162305"/>
                </a:lnTo>
                <a:close/>
              </a:path>
              <a:path w="307975" h="297815">
                <a:moveTo>
                  <a:pt x="171830" y="162305"/>
                </a:moveTo>
                <a:lnTo>
                  <a:pt x="140588" y="162305"/>
                </a:lnTo>
                <a:lnTo>
                  <a:pt x="138447" y="172094"/>
                </a:lnTo>
                <a:lnTo>
                  <a:pt x="135842" y="181657"/>
                </a:lnTo>
                <a:lnTo>
                  <a:pt x="117601" y="219614"/>
                </a:lnTo>
                <a:lnTo>
                  <a:pt x="97535" y="241935"/>
                </a:lnTo>
                <a:lnTo>
                  <a:pt x="104247" y="246288"/>
                </a:lnTo>
                <a:lnTo>
                  <a:pt x="111220" y="250952"/>
                </a:lnTo>
                <a:lnTo>
                  <a:pt x="117694" y="255395"/>
                </a:lnTo>
                <a:lnTo>
                  <a:pt x="128107" y="258547"/>
                </a:lnTo>
                <a:lnTo>
                  <a:pt x="151735" y="226947"/>
                </a:lnTo>
                <a:lnTo>
                  <a:pt x="165925" y="191325"/>
                </a:lnTo>
                <a:lnTo>
                  <a:pt x="169211" y="177375"/>
                </a:lnTo>
                <a:lnTo>
                  <a:pt x="171830" y="162305"/>
                </a:lnTo>
                <a:close/>
              </a:path>
              <a:path w="307975" h="297815">
                <a:moveTo>
                  <a:pt x="89915" y="131699"/>
                </a:moveTo>
                <a:lnTo>
                  <a:pt x="89915" y="163575"/>
                </a:lnTo>
                <a:lnTo>
                  <a:pt x="102655" y="163002"/>
                </a:lnTo>
                <a:lnTo>
                  <a:pt x="115347" y="162607"/>
                </a:lnTo>
                <a:lnTo>
                  <a:pt x="127992" y="162379"/>
                </a:lnTo>
                <a:lnTo>
                  <a:pt x="302894" y="162305"/>
                </a:lnTo>
                <a:lnTo>
                  <a:pt x="302894" y="134365"/>
                </a:lnTo>
                <a:lnTo>
                  <a:pt x="143255" y="134365"/>
                </a:lnTo>
                <a:lnTo>
                  <a:pt x="129778" y="134199"/>
                </a:lnTo>
                <a:lnTo>
                  <a:pt x="116395" y="133699"/>
                </a:lnTo>
                <a:lnTo>
                  <a:pt x="103108" y="132865"/>
                </a:lnTo>
                <a:lnTo>
                  <a:pt x="89915" y="131699"/>
                </a:lnTo>
                <a:close/>
              </a:path>
              <a:path w="307975" h="297815">
                <a:moveTo>
                  <a:pt x="302894" y="162305"/>
                </a:moveTo>
                <a:lnTo>
                  <a:pt x="244601" y="162305"/>
                </a:lnTo>
                <a:lnTo>
                  <a:pt x="258175" y="162379"/>
                </a:lnTo>
                <a:lnTo>
                  <a:pt x="272414" y="162607"/>
                </a:lnTo>
                <a:lnTo>
                  <a:pt x="287321" y="163002"/>
                </a:lnTo>
                <a:lnTo>
                  <a:pt x="302894" y="163575"/>
                </a:lnTo>
                <a:lnTo>
                  <a:pt x="302894" y="162305"/>
                </a:lnTo>
                <a:close/>
              </a:path>
              <a:path w="307975" h="297815">
                <a:moveTo>
                  <a:pt x="8762" y="103886"/>
                </a:moveTo>
                <a:lnTo>
                  <a:pt x="8762" y="136905"/>
                </a:lnTo>
                <a:lnTo>
                  <a:pt x="20695" y="135812"/>
                </a:lnTo>
                <a:lnTo>
                  <a:pt x="30591" y="135016"/>
                </a:lnTo>
                <a:lnTo>
                  <a:pt x="38463" y="134530"/>
                </a:lnTo>
                <a:lnTo>
                  <a:pt x="44322" y="134365"/>
                </a:lnTo>
                <a:lnTo>
                  <a:pt x="76705" y="134365"/>
                </a:lnTo>
                <a:lnTo>
                  <a:pt x="77519" y="120878"/>
                </a:lnTo>
                <a:lnTo>
                  <a:pt x="78612" y="106425"/>
                </a:lnTo>
                <a:lnTo>
                  <a:pt x="50672" y="106425"/>
                </a:lnTo>
                <a:lnTo>
                  <a:pt x="43052" y="106261"/>
                </a:lnTo>
                <a:lnTo>
                  <a:pt x="33527" y="105775"/>
                </a:lnTo>
                <a:lnTo>
                  <a:pt x="22098" y="104979"/>
                </a:lnTo>
                <a:lnTo>
                  <a:pt x="8762" y="103886"/>
                </a:lnTo>
                <a:close/>
              </a:path>
              <a:path w="307975" h="297815">
                <a:moveTo>
                  <a:pt x="177164" y="85089"/>
                </a:moveTo>
                <a:lnTo>
                  <a:pt x="145668" y="85089"/>
                </a:lnTo>
                <a:lnTo>
                  <a:pt x="145495" y="96807"/>
                </a:lnTo>
                <a:lnTo>
                  <a:pt x="145013" y="108918"/>
                </a:lnTo>
                <a:lnTo>
                  <a:pt x="144257" y="121433"/>
                </a:lnTo>
                <a:lnTo>
                  <a:pt x="143255" y="134365"/>
                </a:lnTo>
                <a:lnTo>
                  <a:pt x="173608" y="134365"/>
                </a:lnTo>
                <a:lnTo>
                  <a:pt x="174816" y="120878"/>
                </a:lnTo>
                <a:lnTo>
                  <a:pt x="175790" y="108585"/>
                </a:lnTo>
                <a:lnTo>
                  <a:pt x="176587" y="96539"/>
                </a:lnTo>
                <a:lnTo>
                  <a:pt x="177164" y="85089"/>
                </a:lnTo>
                <a:close/>
              </a:path>
              <a:path w="307975" h="297815">
                <a:moveTo>
                  <a:pt x="244601" y="85089"/>
                </a:moveTo>
                <a:lnTo>
                  <a:pt x="212725" y="85089"/>
                </a:lnTo>
                <a:lnTo>
                  <a:pt x="212725" y="134365"/>
                </a:lnTo>
                <a:lnTo>
                  <a:pt x="244601" y="134365"/>
                </a:lnTo>
                <a:lnTo>
                  <a:pt x="244601" y="85089"/>
                </a:lnTo>
                <a:close/>
              </a:path>
              <a:path w="307975" h="297815">
                <a:moveTo>
                  <a:pt x="302894" y="131699"/>
                </a:moveTo>
                <a:lnTo>
                  <a:pt x="287607" y="132865"/>
                </a:lnTo>
                <a:lnTo>
                  <a:pt x="272795" y="133699"/>
                </a:lnTo>
                <a:lnTo>
                  <a:pt x="258460" y="134199"/>
                </a:lnTo>
                <a:lnTo>
                  <a:pt x="244601" y="134365"/>
                </a:lnTo>
                <a:lnTo>
                  <a:pt x="302894" y="134365"/>
                </a:lnTo>
                <a:lnTo>
                  <a:pt x="302894" y="131699"/>
                </a:lnTo>
                <a:close/>
              </a:path>
              <a:path w="307975" h="297815">
                <a:moveTo>
                  <a:pt x="96265" y="54482"/>
                </a:moveTo>
                <a:lnTo>
                  <a:pt x="96265" y="87502"/>
                </a:lnTo>
                <a:lnTo>
                  <a:pt x="109932" y="86429"/>
                </a:lnTo>
                <a:lnTo>
                  <a:pt x="122729" y="85677"/>
                </a:lnTo>
                <a:lnTo>
                  <a:pt x="134645" y="85234"/>
                </a:lnTo>
                <a:lnTo>
                  <a:pt x="145668" y="85089"/>
                </a:lnTo>
                <a:lnTo>
                  <a:pt x="296544" y="85089"/>
                </a:lnTo>
                <a:lnTo>
                  <a:pt x="296544" y="57023"/>
                </a:lnTo>
                <a:lnTo>
                  <a:pt x="146938" y="57023"/>
                </a:lnTo>
                <a:lnTo>
                  <a:pt x="134913" y="56858"/>
                </a:lnTo>
                <a:lnTo>
                  <a:pt x="122459" y="56372"/>
                </a:lnTo>
                <a:lnTo>
                  <a:pt x="109577" y="55576"/>
                </a:lnTo>
                <a:lnTo>
                  <a:pt x="96265" y="54482"/>
                </a:lnTo>
                <a:close/>
              </a:path>
              <a:path w="307975" h="297815">
                <a:moveTo>
                  <a:pt x="296544" y="85089"/>
                </a:moveTo>
                <a:lnTo>
                  <a:pt x="244601" y="85089"/>
                </a:lnTo>
                <a:lnTo>
                  <a:pt x="256200" y="85161"/>
                </a:lnTo>
                <a:lnTo>
                  <a:pt x="268716" y="85375"/>
                </a:lnTo>
                <a:lnTo>
                  <a:pt x="296544" y="86232"/>
                </a:lnTo>
                <a:lnTo>
                  <a:pt x="296544" y="85089"/>
                </a:lnTo>
                <a:close/>
              </a:path>
              <a:path w="307975" h="297815">
                <a:moveTo>
                  <a:pt x="56641" y="7619"/>
                </a:moveTo>
                <a:lnTo>
                  <a:pt x="25272" y="20700"/>
                </a:lnTo>
                <a:lnTo>
                  <a:pt x="35059" y="38276"/>
                </a:lnTo>
                <a:lnTo>
                  <a:pt x="42721" y="54482"/>
                </a:lnTo>
                <a:lnTo>
                  <a:pt x="48204" y="69189"/>
                </a:lnTo>
                <a:lnTo>
                  <a:pt x="51562" y="82550"/>
                </a:lnTo>
                <a:lnTo>
                  <a:pt x="59511" y="78930"/>
                </a:lnTo>
                <a:lnTo>
                  <a:pt x="67532" y="75882"/>
                </a:lnTo>
                <a:lnTo>
                  <a:pt x="75600" y="73405"/>
                </a:lnTo>
                <a:lnTo>
                  <a:pt x="83692" y="71500"/>
                </a:lnTo>
                <a:lnTo>
                  <a:pt x="80073" y="60001"/>
                </a:lnTo>
                <a:lnTo>
                  <a:pt x="74358" y="45513"/>
                </a:lnTo>
                <a:lnTo>
                  <a:pt x="66547" y="28049"/>
                </a:lnTo>
                <a:lnTo>
                  <a:pt x="56641" y="7619"/>
                </a:lnTo>
                <a:close/>
              </a:path>
              <a:path w="307975" h="297815">
                <a:moveTo>
                  <a:pt x="145668" y="0"/>
                </a:moveTo>
                <a:lnTo>
                  <a:pt x="146847" y="43594"/>
                </a:lnTo>
                <a:lnTo>
                  <a:pt x="146938" y="57023"/>
                </a:lnTo>
                <a:lnTo>
                  <a:pt x="177418" y="57023"/>
                </a:lnTo>
                <a:lnTo>
                  <a:pt x="178012" y="40999"/>
                </a:lnTo>
                <a:lnTo>
                  <a:pt x="178641" y="26844"/>
                </a:lnTo>
                <a:lnTo>
                  <a:pt x="179294" y="14571"/>
                </a:lnTo>
                <a:lnTo>
                  <a:pt x="179958" y="4190"/>
                </a:lnTo>
                <a:lnTo>
                  <a:pt x="171243" y="3357"/>
                </a:lnTo>
                <a:lnTo>
                  <a:pt x="162623" y="2381"/>
                </a:lnTo>
                <a:lnTo>
                  <a:pt x="154098" y="1262"/>
                </a:lnTo>
                <a:lnTo>
                  <a:pt x="145668" y="0"/>
                </a:lnTo>
                <a:close/>
              </a:path>
              <a:path w="307975" h="297815">
                <a:moveTo>
                  <a:pt x="245871" y="1269"/>
                </a:moveTo>
                <a:lnTo>
                  <a:pt x="211454" y="1269"/>
                </a:lnTo>
                <a:lnTo>
                  <a:pt x="212028" y="17196"/>
                </a:lnTo>
                <a:lnTo>
                  <a:pt x="212423" y="31813"/>
                </a:lnTo>
                <a:lnTo>
                  <a:pt x="212625" y="43594"/>
                </a:lnTo>
                <a:lnTo>
                  <a:pt x="212725" y="57023"/>
                </a:lnTo>
                <a:lnTo>
                  <a:pt x="244601" y="57023"/>
                </a:lnTo>
                <a:lnTo>
                  <a:pt x="244689" y="38276"/>
                </a:lnTo>
                <a:lnTo>
                  <a:pt x="244903" y="24002"/>
                </a:lnTo>
                <a:lnTo>
                  <a:pt x="245298" y="11338"/>
                </a:lnTo>
                <a:lnTo>
                  <a:pt x="245871" y="1269"/>
                </a:lnTo>
                <a:close/>
              </a:path>
              <a:path w="307975" h="297815">
                <a:moveTo>
                  <a:pt x="296544" y="54482"/>
                </a:moveTo>
                <a:lnTo>
                  <a:pt x="282517" y="55576"/>
                </a:lnTo>
                <a:lnTo>
                  <a:pt x="269192" y="56372"/>
                </a:lnTo>
                <a:lnTo>
                  <a:pt x="256557" y="56858"/>
                </a:lnTo>
                <a:lnTo>
                  <a:pt x="244601" y="57023"/>
                </a:lnTo>
                <a:lnTo>
                  <a:pt x="296544" y="57023"/>
                </a:lnTo>
                <a:lnTo>
                  <a:pt x="296544" y="54482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01770" y="1584197"/>
            <a:ext cx="310515" cy="296545"/>
          </a:xfrm>
          <a:custGeom>
            <a:avLst/>
            <a:gdLst/>
            <a:ahLst/>
            <a:cxnLst/>
            <a:rect l="l" t="t" r="r" b="b"/>
            <a:pathLst>
              <a:path w="310514" h="296544">
                <a:moveTo>
                  <a:pt x="84165" y="154686"/>
                </a:moveTo>
                <a:lnTo>
                  <a:pt x="53212" y="154686"/>
                </a:lnTo>
                <a:lnTo>
                  <a:pt x="53133" y="250888"/>
                </a:lnTo>
                <a:lnTo>
                  <a:pt x="52912" y="263784"/>
                </a:lnTo>
                <a:lnTo>
                  <a:pt x="52462" y="281062"/>
                </a:lnTo>
                <a:lnTo>
                  <a:pt x="51942" y="296544"/>
                </a:lnTo>
                <a:lnTo>
                  <a:pt x="84962" y="296544"/>
                </a:lnTo>
                <a:lnTo>
                  <a:pt x="84962" y="157535"/>
                </a:lnTo>
                <a:lnTo>
                  <a:pt x="84327" y="156210"/>
                </a:lnTo>
                <a:lnTo>
                  <a:pt x="84165" y="154686"/>
                </a:lnTo>
                <a:close/>
              </a:path>
              <a:path w="310514" h="296544">
                <a:moveTo>
                  <a:pt x="256841" y="245872"/>
                </a:moveTo>
                <a:lnTo>
                  <a:pt x="220725" y="245872"/>
                </a:lnTo>
                <a:lnTo>
                  <a:pt x="230844" y="260992"/>
                </a:lnTo>
                <a:lnTo>
                  <a:pt x="264156" y="291399"/>
                </a:lnTo>
                <a:lnTo>
                  <a:pt x="277975" y="294014"/>
                </a:lnTo>
                <a:lnTo>
                  <a:pt x="284479" y="292988"/>
                </a:lnTo>
                <a:lnTo>
                  <a:pt x="290814" y="287698"/>
                </a:lnTo>
                <a:lnTo>
                  <a:pt x="297243" y="275431"/>
                </a:lnTo>
                <a:lnTo>
                  <a:pt x="303801" y="256031"/>
                </a:lnTo>
                <a:lnTo>
                  <a:pt x="268985" y="256031"/>
                </a:lnTo>
                <a:lnTo>
                  <a:pt x="264921" y="253746"/>
                </a:lnTo>
                <a:lnTo>
                  <a:pt x="261352" y="250888"/>
                </a:lnTo>
                <a:lnTo>
                  <a:pt x="256841" y="245872"/>
                </a:lnTo>
                <a:close/>
              </a:path>
              <a:path w="310514" h="296544">
                <a:moveTo>
                  <a:pt x="215016" y="166115"/>
                </a:moveTo>
                <a:lnTo>
                  <a:pt x="183387" y="166115"/>
                </a:lnTo>
                <a:lnTo>
                  <a:pt x="187263" y="181518"/>
                </a:lnTo>
                <a:lnTo>
                  <a:pt x="192198" y="196087"/>
                </a:lnTo>
                <a:lnTo>
                  <a:pt x="198157" y="209800"/>
                </a:lnTo>
                <a:lnTo>
                  <a:pt x="205104" y="222630"/>
                </a:lnTo>
                <a:lnTo>
                  <a:pt x="195750" y="229177"/>
                </a:lnTo>
                <a:lnTo>
                  <a:pt x="159329" y="249368"/>
                </a:lnTo>
                <a:lnTo>
                  <a:pt x="121538" y="262763"/>
                </a:lnTo>
                <a:lnTo>
                  <a:pt x="128613" y="270049"/>
                </a:lnTo>
                <a:lnTo>
                  <a:pt x="134985" y="277050"/>
                </a:lnTo>
                <a:lnTo>
                  <a:pt x="140666" y="283765"/>
                </a:lnTo>
                <a:lnTo>
                  <a:pt x="145668" y="290194"/>
                </a:lnTo>
                <a:lnTo>
                  <a:pt x="157549" y="284432"/>
                </a:lnTo>
                <a:lnTo>
                  <a:pt x="196901" y="263784"/>
                </a:lnTo>
                <a:lnTo>
                  <a:pt x="220725" y="245872"/>
                </a:lnTo>
                <a:lnTo>
                  <a:pt x="256841" y="245872"/>
                </a:lnTo>
                <a:lnTo>
                  <a:pt x="256555" y="245554"/>
                </a:lnTo>
                <a:lnTo>
                  <a:pt x="250545" y="237743"/>
                </a:lnTo>
                <a:lnTo>
                  <a:pt x="243331" y="227456"/>
                </a:lnTo>
                <a:lnTo>
                  <a:pt x="251354" y="217910"/>
                </a:lnTo>
                <a:lnTo>
                  <a:pt x="258460" y="209089"/>
                </a:lnTo>
                <a:lnTo>
                  <a:pt x="262379" y="203962"/>
                </a:lnTo>
                <a:lnTo>
                  <a:pt x="227964" y="203962"/>
                </a:lnTo>
                <a:lnTo>
                  <a:pt x="215016" y="166115"/>
                </a:lnTo>
                <a:close/>
              </a:path>
              <a:path w="310514" h="296544">
                <a:moveTo>
                  <a:pt x="280796" y="215391"/>
                </a:moveTo>
                <a:lnTo>
                  <a:pt x="272033" y="253746"/>
                </a:lnTo>
                <a:lnTo>
                  <a:pt x="268985" y="256031"/>
                </a:lnTo>
                <a:lnTo>
                  <a:pt x="303801" y="256031"/>
                </a:lnTo>
                <a:lnTo>
                  <a:pt x="310388" y="229869"/>
                </a:lnTo>
                <a:lnTo>
                  <a:pt x="304049" y="228322"/>
                </a:lnTo>
                <a:lnTo>
                  <a:pt x="297021" y="225393"/>
                </a:lnTo>
                <a:lnTo>
                  <a:pt x="289278" y="221083"/>
                </a:lnTo>
                <a:lnTo>
                  <a:pt x="280796" y="215391"/>
                </a:lnTo>
                <a:close/>
              </a:path>
              <a:path w="310514" h="296544">
                <a:moveTo>
                  <a:pt x="84962" y="95123"/>
                </a:moveTo>
                <a:lnTo>
                  <a:pt x="49402" y="95123"/>
                </a:lnTo>
                <a:lnTo>
                  <a:pt x="47898" y="103719"/>
                </a:lnTo>
                <a:lnTo>
                  <a:pt x="46037" y="111982"/>
                </a:lnTo>
                <a:lnTo>
                  <a:pt x="31628" y="149064"/>
                </a:lnTo>
                <a:lnTo>
                  <a:pt x="11070" y="183530"/>
                </a:lnTo>
                <a:lnTo>
                  <a:pt x="0" y="197865"/>
                </a:lnTo>
                <a:lnTo>
                  <a:pt x="18414" y="228091"/>
                </a:lnTo>
                <a:lnTo>
                  <a:pt x="32585" y="208014"/>
                </a:lnTo>
                <a:lnTo>
                  <a:pt x="43100" y="189102"/>
                </a:lnTo>
                <a:lnTo>
                  <a:pt x="49972" y="171334"/>
                </a:lnTo>
                <a:lnTo>
                  <a:pt x="53212" y="154686"/>
                </a:lnTo>
                <a:lnTo>
                  <a:pt x="84165" y="154686"/>
                </a:lnTo>
                <a:lnTo>
                  <a:pt x="83692" y="150240"/>
                </a:lnTo>
                <a:lnTo>
                  <a:pt x="84962" y="144525"/>
                </a:lnTo>
                <a:lnTo>
                  <a:pt x="111878" y="144525"/>
                </a:lnTo>
                <a:lnTo>
                  <a:pt x="108505" y="139001"/>
                </a:lnTo>
                <a:lnTo>
                  <a:pt x="105128" y="133223"/>
                </a:lnTo>
                <a:lnTo>
                  <a:pt x="83565" y="133223"/>
                </a:lnTo>
                <a:lnTo>
                  <a:pt x="84962" y="132541"/>
                </a:lnTo>
                <a:lnTo>
                  <a:pt x="84962" y="95123"/>
                </a:lnTo>
                <a:close/>
              </a:path>
              <a:path w="310514" h="296544">
                <a:moveTo>
                  <a:pt x="261238" y="152018"/>
                </a:moveTo>
                <a:lnTo>
                  <a:pt x="254627" y="162305"/>
                </a:lnTo>
                <a:lnTo>
                  <a:pt x="250364" y="168878"/>
                </a:lnTo>
                <a:lnTo>
                  <a:pt x="245612" y="176093"/>
                </a:lnTo>
                <a:lnTo>
                  <a:pt x="235965" y="190373"/>
                </a:lnTo>
                <a:lnTo>
                  <a:pt x="231393" y="197612"/>
                </a:lnTo>
                <a:lnTo>
                  <a:pt x="227964" y="203962"/>
                </a:lnTo>
                <a:lnTo>
                  <a:pt x="262379" y="203962"/>
                </a:lnTo>
                <a:lnTo>
                  <a:pt x="264638" y="201007"/>
                </a:lnTo>
                <a:lnTo>
                  <a:pt x="269875" y="193675"/>
                </a:lnTo>
                <a:lnTo>
                  <a:pt x="276351" y="184403"/>
                </a:lnTo>
                <a:lnTo>
                  <a:pt x="282701" y="178942"/>
                </a:lnTo>
                <a:lnTo>
                  <a:pt x="288925" y="177418"/>
                </a:lnTo>
                <a:lnTo>
                  <a:pt x="281687" y="170539"/>
                </a:lnTo>
                <a:lnTo>
                  <a:pt x="274653" y="164004"/>
                </a:lnTo>
                <a:lnTo>
                  <a:pt x="267833" y="157827"/>
                </a:lnTo>
                <a:lnTo>
                  <a:pt x="261238" y="152018"/>
                </a:lnTo>
                <a:close/>
              </a:path>
              <a:path w="310514" h="296544">
                <a:moveTo>
                  <a:pt x="111878" y="144525"/>
                </a:moveTo>
                <a:lnTo>
                  <a:pt x="84962" y="144525"/>
                </a:lnTo>
                <a:lnTo>
                  <a:pt x="84962" y="157535"/>
                </a:lnTo>
                <a:lnTo>
                  <a:pt x="87249" y="162305"/>
                </a:lnTo>
                <a:lnTo>
                  <a:pt x="89580" y="167473"/>
                </a:lnTo>
                <a:lnTo>
                  <a:pt x="92376" y="173831"/>
                </a:lnTo>
                <a:lnTo>
                  <a:pt x="96533" y="183530"/>
                </a:lnTo>
                <a:lnTo>
                  <a:pt x="99313" y="190118"/>
                </a:lnTo>
                <a:lnTo>
                  <a:pt x="113998" y="183530"/>
                </a:lnTo>
                <a:lnTo>
                  <a:pt x="128015" y="177037"/>
                </a:lnTo>
                <a:lnTo>
                  <a:pt x="125325" y="169608"/>
                </a:lnTo>
                <a:lnTo>
                  <a:pt x="122396" y="162750"/>
                </a:lnTo>
                <a:lnTo>
                  <a:pt x="119229" y="156463"/>
                </a:lnTo>
                <a:lnTo>
                  <a:pt x="115712" y="150574"/>
                </a:lnTo>
                <a:lnTo>
                  <a:pt x="111878" y="144525"/>
                </a:lnTo>
                <a:close/>
              </a:path>
              <a:path w="310514" h="296544">
                <a:moveTo>
                  <a:pt x="204845" y="109092"/>
                </a:moveTo>
                <a:lnTo>
                  <a:pt x="172592" y="109092"/>
                </a:lnTo>
                <a:lnTo>
                  <a:pt x="173237" y="115691"/>
                </a:lnTo>
                <a:lnTo>
                  <a:pt x="174228" y="123110"/>
                </a:lnTo>
                <a:lnTo>
                  <a:pt x="175575" y="131363"/>
                </a:lnTo>
                <a:lnTo>
                  <a:pt x="177291" y="140462"/>
                </a:lnTo>
                <a:lnTo>
                  <a:pt x="122808" y="156972"/>
                </a:lnTo>
                <a:lnTo>
                  <a:pt x="124807" y="163375"/>
                </a:lnTo>
                <a:lnTo>
                  <a:pt x="127096" y="170539"/>
                </a:lnTo>
                <a:lnTo>
                  <a:pt x="131825" y="185038"/>
                </a:lnTo>
                <a:lnTo>
                  <a:pt x="140757" y="181921"/>
                </a:lnTo>
                <a:lnTo>
                  <a:pt x="183387" y="166115"/>
                </a:lnTo>
                <a:lnTo>
                  <a:pt x="215016" y="166115"/>
                </a:lnTo>
                <a:lnTo>
                  <a:pt x="212851" y="159765"/>
                </a:lnTo>
                <a:lnTo>
                  <a:pt x="227905" y="155263"/>
                </a:lnTo>
                <a:lnTo>
                  <a:pt x="273538" y="142638"/>
                </a:lnTo>
                <a:lnTo>
                  <a:pt x="304164" y="134492"/>
                </a:lnTo>
                <a:lnTo>
                  <a:pt x="303775" y="132968"/>
                </a:lnTo>
                <a:lnTo>
                  <a:pt x="208406" y="132968"/>
                </a:lnTo>
                <a:lnTo>
                  <a:pt x="206928" y="124160"/>
                </a:lnTo>
                <a:lnTo>
                  <a:pt x="205681" y="115691"/>
                </a:lnTo>
                <a:lnTo>
                  <a:pt x="204845" y="109092"/>
                </a:lnTo>
                <a:close/>
              </a:path>
              <a:path w="310514" h="296544">
                <a:moveTo>
                  <a:pt x="84962" y="144525"/>
                </a:moveTo>
                <a:lnTo>
                  <a:pt x="83844" y="149558"/>
                </a:lnTo>
                <a:lnTo>
                  <a:pt x="83747" y="150749"/>
                </a:lnTo>
                <a:lnTo>
                  <a:pt x="84327" y="156210"/>
                </a:lnTo>
                <a:lnTo>
                  <a:pt x="84962" y="157535"/>
                </a:lnTo>
                <a:lnTo>
                  <a:pt x="84962" y="144525"/>
                </a:lnTo>
                <a:close/>
              </a:path>
              <a:path w="310514" h="296544">
                <a:moveTo>
                  <a:pt x="84962" y="132541"/>
                </a:moveTo>
                <a:lnTo>
                  <a:pt x="83565" y="133223"/>
                </a:lnTo>
                <a:lnTo>
                  <a:pt x="84962" y="132968"/>
                </a:lnTo>
                <a:lnTo>
                  <a:pt x="84962" y="132541"/>
                </a:lnTo>
                <a:close/>
              </a:path>
              <a:path w="310514" h="296544">
                <a:moveTo>
                  <a:pt x="100710" y="125349"/>
                </a:moveTo>
                <a:lnTo>
                  <a:pt x="88772" y="130682"/>
                </a:lnTo>
                <a:lnTo>
                  <a:pt x="84962" y="132541"/>
                </a:lnTo>
                <a:lnTo>
                  <a:pt x="84962" y="132968"/>
                </a:lnTo>
                <a:lnTo>
                  <a:pt x="83565" y="133223"/>
                </a:lnTo>
                <a:lnTo>
                  <a:pt x="105128" y="133223"/>
                </a:lnTo>
                <a:lnTo>
                  <a:pt x="104661" y="132425"/>
                </a:lnTo>
                <a:lnTo>
                  <a:pt x="100710" y="125349"/>
                </a:lnTo>
                <a:close/>
              </a:path>
              <a:path w="310514" h="296544">
                <a:moveTo>
                  <a:pt x="298576" y="105155"/>
                </a:moveTo>
                <a:lnTo>
                  <a:pt x="279790" y="111251"/>
                </a:lnTo>
                <a:lnTo>
                  <a:pt x="258492" y="117919"/>
                </a:lnTo>
                <a:lnTo>
                  <a:pt x="208406" y="132968"/>
                </a:lnTo>
                <a:lnTo>
                  <a:pt x="303775" y="132968"/>
                </a:lnTo>
                <a:lnTo>
                  <a:pt x="302327" y="127301"/>
                </a:lnTo>
                <a:lnTo>
                  <a:pt x="300782" y="119911"/>
                </a:lnTo>
                <a:lnTo>
                  <a:pt x="299557" y="112633"/>
                </a:lnTo>
                <a:lnTo>
                  <a:pt x="298576" y="105155"/>
                </a:lnTo>
                <a:close/>
              </a:path>
              <a:path w="310514" h="296544">
                <a:moveTo>
                  <a:pt x="168401" y="0"/>
                </a:moveTo>
                <a:lnTo>
                  <a:pt x="168810" y="40639"/>
                </a:lnTo>
                <a:lnTo>
                  <a:pt x="170941" y="80772"/>
                </a:lnTo>
                <a:lnTo>
                  <a:pt x="163869" y="82536"/>
                </a:lnTo>
                <a:lnTo>
                  <a:pt x="153701" y="84788"/>
                </a:lnTo>
                <a:lnTo>
                  <a:pt x="124078" y="90804"/>
                </a:lnTo>
                <a:lnTo>
                  <a:pt x="126031" y="97428"/>
                </a:lnTo>
                <a:lnTo>
                  <a:pt x="127888" y="104362"/>
                </a:lnTo>
                <a:lnTo>
                  <a:pt x="129728" y="111982"/>
                </a:lnTo>
                <a:lnTo>
                  <a:pt x="131317" y="119252"/>
                </a:lnTo>
                <a:lnTo>
                  <a:pt x="142493" y="116586"/>
                </a:lnTo>
                <a:lnTo>
                  <a:pt x="149859" y="114935"/>
                </a:lnTo>
                <a:lnTo>
                  <a:pt x="153542" y="114046"/>
                </a:lnTo>
                <a:lnTo>
                  <a:pt x="157352" y="113284"/>
                </a:lnTo>
                <a:lnTo>
                  <a:pt x="163575" y="111505"/>
                </a:lnTo>
                <a:lnTo>
                  <a:pt x="172592" y="109092"/>
                </a:lnTo>
                <a:lnTo>
                  <a:pt x="204845" y="109092"/>
                </a:lnTo>
                <a:lnTo>
                  <a:pt x="204088" y="101853"/>
                </a:lnTo>
                <a:lnTo>
                  <a:pt x="254126" y="88518"/>
                </a:lnTo>
                <a:lnTo>
                  <a:pt x="294004" y="80772"/>
                </a:lnTo>
                <a:lnTo>
                  <a:pt x="292141" y="73532"/>
                </a:lnTo>
                <a:lnTo>
                  <a:pt x="202564" y="73532"/>
                </a:lnTo>
                <a:lnTo>
                  <a:pt x="202110" y="63623"/>
                </a:lnTo>
                <a:lnTo>
                  <a:pt x="202001" y="59037"/>
                </a:lnTo>
                <a:lnTo>
                  <a:pt x="201874" y="48577"/>
                </a:lnTo>
                <a:lnTo>
                  <a:pt x="201995" y="38862"/>
                </a:lnTo>
                <a:lnTo>
                  <a:pt x="206628" y="2539"/>
                </a:lnTo>
                <a:lnTo>
                  <a:pt x="196512" y="2375"/>
                </a:lnTo>
                <a:lnTo>
                  <a:pt x="186753" y="1889"/>
                </a:lnTo>
                <a:lnTo>
                  <a:pt x="177375" y="1093"/>
                </a:lnTo>
                <a:lnTo>
                  <a:pt x="168401" y="0"/>
                </a:lnTo>
                <a:close/>
              </a:path>
              <a:path w="310514" h="296544">
                <a:moveTo>
                  <a:pt x="122935" y="68452"/>
                </a:moveTo>
                <a:lnTo>
                  <a:pt x="7619" y="68452"/>
                </a:lnTo>
                <a:lnTo>
                  <a:pt x="7619" y="96392"/>
                </a:lnTo>
                <a:lnTo>
                  <a:pt x="29606" y="95472"/>
                </a:lnTo>
                <a:lnTo>
                  <a:pt x="39784" y="95214"/>
                </a:lnTo>
                <a:lnTo>
                  <a:pt x="122935" y="95123"/>
                </a:lnTo>
                <a:lnTo>
                  <a:pt x="122935" y="68452"/>
                </a:lnTo>
                <a:close/>
              </a:path>
              <a:path w="310514" h="296544">
                <a:moveTo>
                  <a:pt x="122935" y="95123"/>
                </a:moveTo>
                <a:lnTo>
                  <a:pt x="84962" y="95123"/>
                </a:lnTo>
                <a:lnTo>
                  <a:pt x="91914" y="95214"/>
                </a:lnTo>
                <a:lnTo>
                  <a:pt x="100568" y="95472"/>
                </a:lnTo>
                <a:lnTo>
                  <a:pt x="122935" y="96392"/>
                </a:lnTo>
                <a:lnTo>
                  <a:pt x="122935" y="95123"/>
                </a:lnTo>
                <a:close/>
              </a:path>
              <a:path w="310514" h="296544">
                <a:moveTo>
                  <a:pt x="286765" y="51942"/>
                </a:moveTo>
                <a:lnTo>
                  <a:pt x="255047" y="60801"/>
                </a:lnTo>
                <a:lnTo>
                  <a:pt x="242260" y="64158"/>
                </a:lnTo>
                <a:lnTo>
                  <a:pt x="231520" y="66801"/>
                </a:lnTo>
                <a:lnTo>
                  <a:pt x="202564" y="73532"/>
                </a:lnTo>
                <a:lnTo>
                  <a:pt x="292141" y="73532"/>
                </a:lnTo>
                <a:lnTo>
                  <a:pt x="287938" y="56729"/>
                </a:lnTo>
                <a:lnTo>
                  <a:pt x="286765" y="51942"/>
                </a:lnTo>
                <a:close/>
              </a:path>
              <a:path w="310514" h="296544">
                <a:moveTo>
                  <a:pt x="86232" y="1269"/>
                </a:moveTo>
                <a:lnTo>
                  <a:pt x="51942" y="1269"/>
                </a:lnTo>
                <a:lnTo>
                  <a:pt x="52008" y="10296"/>
                </a:lnTo>
                <a:lnTo>
                  <a:pt x="52259" y="21843"/>
                </a:lnTo>
                <a:lnTo>
                  <a:pt x="52652" y="31496"/>
                </a:lnTo>
                <a:lnTo>
                  <a:pt x="53091" y="38862"/>
                </a:lnTo>
                <a:lnTo>
                  <a:pt x="53212" y="68452"/>
                </a:lnTo>
                <a:lnTo>
                  <a:pt x="84962" y="68452"/>
                </a:lnTo>
                <a:lnTo>
                  <a:pt x="85068" y="28559"/>
                </a:lnTo>
                <a:lnTo>
                  <a:pt x="85264" y="19859"/>
                </a:lnTo>
                <a:lnTo>
                  <a:pt x="85602" y="11668"/>
                </a:lnTo>
                <a:lnTo>
                  <a:pt x="85708" y="9525"/>
                </a:lnTo>
                <a:lnTo>
                  <a:pt x="86232" y="1269"/>
                </a:lnTo>
                <a:close/>
              </a:path>
              <a:path w="310514" h="296544">
                <a:moveTo>
                  <a:pt x="244475" y="2539"/>
                </a:moveTo>
                <a:lnTo>
                  <a:pt x="237543" y="6967"/>
                </a:lnTo>
                <a:lnTo>
                  <a:pt x="231219" y="11668"/>
                </a:lnTo>
                <a:lnTo>
                  <a:pt x="225490" y="16631"/>
                </a:lnTo>
                <a:lnTo>
                  <a:pt x="220344" y="21843"/>
                </a:lnTo>
                <a:lnTo>
                  <a:pt x="229107" y="33909"/>
                </a:lnTo>
                <a:lnTo>
                  <a:pt x="232790" y="38862"/>
                </a:lnTo>
                <a:lnTo>
                  <a:pt x="236474" y="43687"/>
                </a:lnTo>
                <a:lnTo>
                  <a:pt x="241426" y="49784"/>
                </a:lnTo>
                <a:lnTo>
                  <a:pt x="247522" y="57150"/>
                </a:lnTo>
                <a:lnTo>
                  <a:pt x="253501" y="52959"/>
                </a:lnTo>
                <a:lnTo>
                  <a:pt x="259635" y="48577"/>
                </a:lnTo>
                <a:lnTo>
                  <a:pt x="272414" y="39242"/>
                </a:lnTo>
                <a:lnTo>
                  <a:pt x="266700" y="31496"/>
                </a:lnTo>
                <a:lnTo>
                  <a:pt x="261874" y="25146"/>
                </a:lnTo>
                <a:lnTo>
                  <a:pt x="257809" y="20319"/>
                </a:lnTo>
                <a:lnTo>
                  <a:pt x="253745" y="15366"/>
                </a:lnTo>
                <a:lnTo>
                  <a:pt x="249300" y="9525"/>
                </a:lnTo>
                <a:lnTo>
                  <a:pt x="244475" y="253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966717" y="1099565"/>
            <a:ext cx="356870" cy="819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5" b="1">
                <a:solidFill>
                  <a:srgbClr val="FF3300"/>
                </a:solidFill>
                <a:latin typeface="黑体"/>
                <a:cs typeface="黑体"/>
              </a:rPr>
              <a:t>进 </a:t>
            </a:r>
            <a:r>
              <a:rPr dirty="0" sz="2600" spc="-5" b="1">
                <a:solidFill>
                  <a:srgbClr val="FF3300"/>
                </a:solidFill>
                <a:latin typeface="黑体"/>
                <a:cs typeface="黑体"/>
              </a:rPr>
              <a:t>栈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1026" y="1216533"/>
            <a:ext cx="307975" cy="297815"/>
          </a:xfrm>
          <a:custGeom>
            <a:avLst/>
            <a:gdLst/>
            <a:ahLst/>
            <a:cxnLst/>
            <a:rect l="l" t="t" r="r" b="b"/>
            <a:pathLst>
              <a:path w="307975" h="297815">
                <a:moveTo>
                  <a:pt x="73918" y="140715"/>
                </a:moveTo>
                <a:lnTo>
                  <a:pt x="41795" y="140715"/>
                </a:lnTo>
                <a:lnTo>
                  <a:pt x="41795" y="238378"/>
                </a:lnTo>
                <a:lnTo>
                  <a:pt x="32418" y="244524"/>
                </a:lnTo>
                <a:lnTo>
                  <a:pt x="22326" y="252110"/>
                </a:lnTo>
                <a:lnTo>
                  <a:pt x="11520" y="261149"/>
                </a:lnTo>
                <a:lnTo>
                  <a:pt x="0" y="271652"/>
                </a:lnTo>
                <a:lnTo>
                  <a:pt x="5570" y="277437"/>
                </a:lnTo>
                <a:lnTo>
                  <a:pt x="11156" y="283733"/>
                </a:lnTo>
                <a:lnTo>
                  <a:pt x="16762" y="290530"/>
                </a:lnTo>
                <a:lnTo>
                  <a:pt x="22390" y="297814"/>
                </a:lnTo>
                <a:lnTo>
                  <a:pt x="31071" y="289077"/>
                </a:lnTo>
                <a:lnTo>
                  <a:pt x="65468" y="266128"/>
                </a:lnTo>
                <a:lnTo>
                  <a:pt x="303487" y="266128"/>
                </a:lnTo>
                <a:lnTo>
                  <a:pt x="304539" y="261619"/>
                </a:lnTo>
                <a:lnTo>
                  <a:pt x="187337" y="261619"/>
                </a:lnTo>
                <a:lnTo>
                  <a:pt x="151954" y="260000"/>
                </a:lnTo>
                <a:lnTo>
                  <a:pt x="129477" y="256031"/>
                </a:lnTo>
                <a:lnTo>
                  <a:pt x="117894" y="256031"/>
                </a:lnTo>
                <a:lnTo>
                  <a:pt x="115532" y="252564"/>
                </a:lnTo>
                <a:lnTo>
                  <a:pt x="95090" y="245332"/>
                </a:lnTo>
                <a:lnTo>
                  <a:pt x="73609" y="232282"/>
                </a:lnTo>
                <a:lnTo>
                  <a:pt x="73733" y="146020"/>
                </a:lnTo>
                <a:lnTo>
                  <a:pt x="73859" y="141986"/>
                </a:lnTo>
                <a:lnTo>
                  <a:pt x="73918" y="140715"/>
                </a:lnTo>
                <a:close/>
              </a:path>
              <a:path w="307975" h="297815">
                <a:moveTo>
                  <a:pt x="303487" y="266128"/>
                </a:moveTo>
                <a:lnTo>
                  <a:pt x="65468" y="266128"/>
                </a:lnTo>
                <a:lnTo>
                  <a:pt x="73512" y="267985"/>
                </a:lnTo>
                <a:lnTo>
                  <a:pt x="93318" y="277754"/>
                </a:lnTo>
                <a:lnTo>
                  <a:pt x="142938" y="289559"/>
                </a:lnTo>
                <a:lnTo>
                  <a:pt x="182514" y="293544"/>
                </a:lnTo>
                <a:lnTo>
                  <a:pt x="200767" y="294221"/>
                </a:lnTo>
                <a:lnTo>
                  <a:pt x="217995" y="294004"/>
                </a:lnTo>
                <a:lnTo>
                  <a:pt x="235657" y="293171"/>
                </a:lnTo>
                <a:lnTo>
                  <a:pt x="255211" y="292004"/>
                </a:lnTo>
                <a:lnTo>
                  <a:pt x="299999" y="288670"/>
                </a:lnTo>
                <a:lnTo>
                  <a:pt x="301052" y="279094"/>
                </a:lnTo>
                <a:lnTo>
                  <a:pt x="302725" y="269398"/>
                </a:lnTo>
                <a:lnTo>
                  <a:pt x="303487" y="266128"/>
                </a:lnTo>
                <a:close/>
              </a:path>
              <a:path w="307975" h="297815">
                <a:moveTo>
                  <a:pt x="307936" y="249554"/>
                </a:moveTo>
                <a:lnTo>
                  <a:pt x="283446" y="254601"/>
                </a:lnTo>
                <a:lnTo>
                  <a:pt x="255181" y="258302"/>
                </a:lnTo>
                <a:lnTo>
                  <a:pt x="223144" y="260645"/>
                </a:lnTo>
                <a:lnTo>
                  <a:pt x="187337" y="261619"/>
                </a:lnTo>
                <a:lnTo>
                  <a:pt x="304539" y="261619"/>
                </a:lnTo>
                <a:lnTo>
                  <a:pt x="305019" y="259560"/>
                </a:lnTo>
                <a:lnTo>
                  <a:pt x="307936" y="249554"/>
                </a:lnTo>
                <a:close/>
              </a:path>
              <a:path w="307975" h="297815">
                <a:moveTo>
                  <a:pt x="115532" y="252564"/>
                </a:moveTo>
                <a:lnTo>
                  <a:pt x="117894" y="256031"/>
                </a:lnTo>
                <a:lnTo>
                  <a:pt x="120905" y="254465"/>
                </a:lnTo>
                <a:lnTo>
                  <a:pt x="115532" y="252564"/>
                </a:lnTo>
                <a:close/>
              </a:path>
              <a:path w="307975" h="297815">
                <a:moveTo>
                  <a:pt x="120905" y="254465"/>
                </a:moveTo>
                <a:lnTo>
                  <a:pt x="117894" y="256031"/>
                </a:lnTo>
                <a:lnTo>
                  <a:pt x="129477" y="256031"/>
                </a:lnTo>
                <a:lnTo>
                  <a:pt x="121205" y="254571"/>
                </a:lnTo>
                <a:lnTo>
                  <a:pt x="120905" y="254465"/>
                </a:lnTo>
                <a:close/>
              </a:path>
              <a:path w="307975" h="297815">
                <a:moveTo>
                  <a:pt x="272478" y="1269"/>
                </a:moveTo>
                <a:lnTo>
                  <a:pt x="108915" y="1269"/>
                </a:lnTo>
                <a:lnTo>
                  <a:pt x="109488" y="15031"/>
                </a:lnTo>
                <a:lnTo>
                  <a:pt x="109869" y="27384"/>
                </a:lnTo>
                <a:lnTo>
                  <a:pt x="110106" y="39899"/>
                </a:lnTo>
                <a:lnTo>
                  <a:pt x="110185" y="202691"/>
                </a:lnTo>
                <a:lnTo>
                  <a:pt x="109502" y="209819"/>
                </a:lnTo>
                <a:lnTo>
                  <a:pt x="109412" y="210312"/>
                </a:lnTo>
                <a:lnTo>
                  <a:pt x="107335" y="216804"/>
                </a:lnTo>
                <a:lnTo>
                  <a:pt x="103771" y="222748"/>
                </a:lnTo>
                <a:lnTo>
                  <a:pt x="98780" y="227964"/>
                </a:lnTo>
                <a:lnTo>
                  <a:pt x="115532" y="252564"/>
                </a:lnTo>
                <a:lnTo>
                  <a:pt x="120905" y="254465"/>
                </a:lnTo>
                <a:lnTo>
                  <a:pt x="142792" y="243076"/>
                </a:lnTo>
                <a:lnTo>
                  <a:pt x="163764" y="232584"/>
                </a:lnTo>
                <a:lnTo>
                  <a:pt x="180810" y="224545"/>
                </a:lnTo>
                <a:lnTo>
                  <a:pt x="193928" y="218947"/>
                </a:lnTo>
                <a:lnTo>
                  <a:pt x="191334" y="210312"/>
                </a:lnTo>
                <a:lnTo>
                  <a:pt x="143268" y="210312"/>
                </a:lnTo>
                <a:lnTo>
                  <a:pt x="143268" y="131825"/>
                </a:lnTo>
                <a:lnTo>
                  <a:pt x="256476" y="131825"/>
                </a:lnTo>
                <a:lnTo>
                  <a:pt x="257581" y="130428"/>
                </a:lnTo>
                <a:lnTo>
                  <a:pt x="272425" y="130428"/>
                </a:lnTo>
                <a:lnTo>
                  <a:pt x="271919" y="117205"/>
                </a:lnTo>
                <a:lnTo>
                  <a:pt x="271550" y="102615"/>
                </a:lnTo>
                <a:lnTo>
                  <a:pt x="143268" y="102615"/>
                </a:lnTo>
                <a:lnTo>
                  <a:pt x="143268" y="80009"/>
                </a:lnTo>
                <a:lnTo>
                  <a:pt x="271257" y="80009"/>
                </a:lnTo>
                <a:lnTo>
                  <a:pt x="271256" y="51942"/>
                </a:lnTo>
                <a:lnTo>
                  <a:pt x="143268" y="51942"/>
                </a:lnTo>
                <a:lnTo>
                  <a:pt x="143268" y="29337"/>
                </a:lnTo>
                <a:lnTo>
                  <a:pt x="271545" y="29337"/>
                </a:lnTo>
                <a:lnTo>
                  <a:pt x="271940" y="14511"/>
                </a:lnTo>
                <a:lnTo>
                  <a:pt x="272478" y="1269"/>
                </a:lnTo>
                <a:close/>
              </a:path>
              <a:path w="307975" h="297815">
                <a:moveTo>
                  <a:pt x="175691" y="138049"/>
                </a:moveTo>
                <a:lnTo>
                  <a:pt x="169638" y="143474"/>
                </a:lnTo>
                <a:lnTo>
                  <a:pt x="163944" y="148732"/>
                </a:lnTo>
                <a:lnTo>
                  <a:pt x="158471" y="153961"/>
                </a:lnTo>
                <a:lnTo>
                  <a:pt x="153263" y="159130"/>
                </a:lnTo>
                <a:lnTo>
                  <a:pt x="212875" y="204311"/>
                </a:lnTo>
                <a:lnTo>
                  <a:pt x="227931" y="215784"/>
                </a:lnTo>
                <a:lnTo>
                  <a:pt x="242650" y="227234"/>
                </a:lnTo>
                <a:lnTo>
                  <a:pt x="256911" y="238541"/>
                </a:lnTo>
                <a:lnTo>
                  <a:pt x="270713" y="249681"/>
                </a:lnTo>
                <a:lnTo>
                  <a:pt x="275820" y="242992"/>
                </a:lnTo>
                <a:lnTo>
                  <a:pt x="281616" y="236648"/>
                </a:lnTo>
                <a:lnTo>
                  <a:pt x="288097" y="230661"/>
                </a:lnTo>
                <a:lnTo>
                  <a:pt x="295262" y="225043"/>
                </a:lnTo>
                <a:lnTo>
                  <a:pt x="287423" y="218473"/>
                </a:lnTo>
                <a:lnTo>
                  <a:pt x="276155" y="209819"/>
                </a:lnTo>
                <a:lnTo>
                  <a:pt x="261458" y="199094"/>
                </a:lnTo>
                <a:lnTo>
                  <a:pt x="243331" y="186308"/>
                </a:lnTo>
                <a:lnTo>
                  <a:pt x="250018" y="180451"/>
                </a:lnTo>
                <a:lnTo>
                  <a:pt x="260057" y="172592"/>
                </a:lnTo>
                <a:lnTo>
                  <a:pt x="262300" y="170941"/>
                </a:lnTo>
                <a:lnTo>
                  <a:pt x="221754" y="170941"/>
                </a:lnTo>
                <a:lnTo>
                  <a:pt x="215611" y="165891"/>
                </a:lnTo>
                <a:lnTo>
                  <a:pt x="205886" y="158734"/>
                </a:lnTo>
                <a:lnTo>
                  <a:pt x="192579" y="149457"/>
                </a:lnTo>
                <a:lnTo>
                  <a:pt x="175691" y="138049"/>
                </a:lnTo>
                <a:close/>
              </a:path>
              <a:path w="307975" h="297815">
                <a:moveTo>
                  <a:pt x="185318" y="187451"/>
                </a:moveTo>
                <a:lnTo>
                  <a:pt x="174160" y="192881"/>
                </a:lnTo>
                <a:lnTo>
                  <a:pt x="163431" y="198500"/>
                </a:lnTo>
                <a:lnTo>
                  <a:pt x="153134" y="204311"/>
                </a:lnTo>
                <a:lnTo>
                  <a:pt x="143268" y="210312"/>
                </a:lnTo>
                <a:lnTo>
                  <a:pt x="191334" y="210312"/>
                </a:lnTo>
                <a:lnTo>
                  <a:pt x="189176" y="202676"/>
                </a:lnTo>
                <a:lnTo>
                  <a:pt x="187135" y="194927"/>
                </a:lnTo>
                <a:lnTo>
                  <a:pt x="185318" y="187451"/>
                </a:lnTo>
                <a:close/>
              </a:path>
              <a:path w="307975" h="297815">
                <a:moveTo>
                  <a:pt x="257581" y="130428"/>
                </a:moveTo>
                <a:lnTo>
                  <a:pt x="247263" y="143474"/>
                </a:lnTo>
                <a:lnTo>
                  <a:pt x="237853" y="154590"/>
                </a:lnTo>
                <a:lnTo>
                  <a:pt x="229351" y="163754"/>
                </a:lnTo>
                <a:lnTo>
                  <a:pt x="221754" y="170941"/>
                </a:lnTo>
                <a:lnTo>
                  <a:pt x="262300" y="170941"/>
                </a:lnTo>
                <a:lnTo>
                  <a:pt x="273450" y="162734"/>
                </a:lnTo>
                <a:lnTo>
                  <a:pt x="290194" y="150875"/>
                </a:lnTo>
                <a:lnTo>
                  <a:pt x="281448" y="146020"/>
                </a:lnTo>
                <a:lnTo>
                  <a:pt x="273097" y="140985"/>
                </a:lnTo>
                <a:lnTo>
                  <a:pt x="265141" y="135784"/>
                </a:lnTo>
                <a:lnTo>
                  <a:pt x="257581" y="130428"/>
                </a:lnTo>
                <a:close/>
              </a:path>
              <a:path w="307975" h="297815">
                <a:moveTo>
                  <a:pt x="6337" y="107695"/>
                </a:moveTo>
                <a:lnTo>
                  <a:pt x="6337" y="141986"/>
                </a:lnTo>
                <a:lnTo>
                  <a:pt x="26757" y="141065"/>
                </a:lnTo>
                <a:lnTo>
                  <a:pt x="34949" y="140807"/>
                </a:lnTo>
                <a:lnTo>
                  <a:pt x="41795" y="140715"/>
                </a:lnTo>
                <a:lnTo>
                  <a:pt x="73918" y="140715"/>
                </a:lnTo>
                <a:lnTo>
                  <a:pt x="74244" y="133667"/>
                </a:lnTo>
                <a:lnTo>
                  <a:pt x="75034" y="122427"/>
                </a:lnTo>
                <a:lnTo>
                  <a:pt x="76136" y="110236"/>
                </a:lnTo>
                <a:lnTo>
                  <a:pt x="46926" y="110236"/>
                </a:lnTo>
                <a:lnTo>
                  <a:pt x="38101" y="110071"/>
                </a:lnTo>
                <a:lnTo>
                  <a:pt x="28394" y="109585"/>
                </a:lnTo>
                <a:lnTo>
                  <a:pt x="17805" y="108789"/>
                </a:lnTo>
                <a:lnTo>
                  <a:pt x="6337" y="107695"/>
                </a:lnTo>
                <a:close/>
              </a:path>
              <a:path w="307975" h="297815">
                <a:moveTo>
                  <a:pt x="272425" y="130428"/>
                </a:moveTo>
                <a:lnTo>
                  <a:pt x="257581" y="130428"/>
                </a:lnTo>
                <a:lnTo>
                  <a:pt x="259553" y="131825"/>
                </a:lnTo>
                <a:lnTo>
                  <a:pt x="272478" y="131825"/>
                </a:lnTo>
                <a:lnTo>
                  <a:pt x="272425" y="130428"/>
                </a:lnTo>
                <a:close/>
              </a:path>
              <a:path w="307975" h="297815">
                <a:moveTo>
                  <a:pt x="271257" y="80009"/>
                </a:moveTo>
                <a:lnTo>
                  <a:pt x="239394" y="80009"/>
                </a:lnTo>
                <a:lnTo>
                  <a:pt x="239394" y="102615"/>
                </a:lnTo>
                <a:lnTo>
                  <a:pt x="271550" y="102615"/>
                </a:lnTo>
                <a:lnTo>
                  <a:pt x="271518" y="101346"/>
                </a:lnTo>
                <a:lnTo>
                  <a:pt x="271276" y="84248"/>
                </a:lnTo>
                <a:lnTo>
                  <a:pt x="271257" y="80009"/>
                </a:lnTo>
                <a:close/>
              </a:path>
              <a:path w="307975" h="297815">
                <a:moveTo>
                  <a:pt x="59639" y="0"/>
                </a:moveTo>
                <a:lnTo>
                  <a:pt x="51000" y="2472"/>
                </a:lnTo>
                <a:lnTo>
                  <a:pt x="42613" y="4730"/>
                </a:lnTo>
                <a:lnTo>
                  <a:pt x="34480" y="6750"/>
                </a:lnTo>
                <a:lnTo>
                  <a:pt x="26606" y="8508"/>
                </a:lnTo>
                <a:lnTo>
                  <a:pt x="34775" y="30400"/>
                </a:lnTo>
                <a:lnTo>
                  <a:pt x="41113" y="49006"/>
                </a:lnTo>
                <a:lnTo>
                  <a:pt x="45916" y="65212"/>
                </a:lnTo>
                <a:lnTo>
                  <a:pt x="49085" y="78739"/>
                </a:lnTo>
                <a:lnTo>
                  <a:pt x="57529" y="75237"/>
                </a:lnTo>
                <a:lnTo>
                  <a:pt x="66119" y="72532"/>
                </a:lnTo>
                <a:lnTo>
                  <a:pt x="74856" y="70613"/>
                </a:lnTo>
                <a:lnTo>
                  <a:pt x="83743" y="69468"/>
                </a:lnTo>
                <a:lnTo>
                  <a:pt x="79859" y="56203"/>
                </a:lnTo>
                <a:lnTo>
                  <a:pt x="74436" y="39899"/>
                </a:lnTo>
                <a:lnTo>
                  <a:pt x="67809" y="21480"/>
                </a:lnTo>
                <a:lnTo>
                  <a:pt x="59639" y="0"/>
                </a:lnTo>
                <a:close/>
              </a:path>
              <a:path w="307975" h="297815">
                <a:moveTo>
                  <a:pt x="271545" y="29337"/>
                </a:moveTo>
                <a:lnTo>
                  <a:pt x="239394" y="29337"/>
                </a:lnTo>
                <a:lnTo>
                  <a:pt x="239394" y="51942"/>
                </a:lnTo>
                <a:lnTo>
                  <a:pt x="271256" y="51942"/>
                </a:lnTo>
                <a:lnTo>
                  <a:pt x="271382" y="39899"/>
                </a:lnTo>
                <a:lnTo>
                  <a:pt x="271545" y="29337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9756" y="1612772"/>
            <a:ext cx="310515" cy="296545"/>
          </a:xfrm>
          <a:custGeom>
            <a:avLst/>
            <a:gdLst/>
            <a:ahLst/>
            <a:cxnLst/>
            <a:rect l="l" t="t" r="r" b="b"/>
            <a:pathLst>
              <a:path w="310515" h="296544">
                <a:moveTo>
                  <a:pt x="84235" y="154686"/>
                </a:moveTo>
                <a:lnTo>
                  <a:pt x="53200" y="154686"/>
                </a:lnTo>
                <a:lnTo>
                  <a:pt x="53140" y="249368"/>
                </a:lnTo>
                <a:lnTo>
                  <a:pt x="53024" y="258234"/>
                </a:lnTo>
                <a:lnTo>
                  <a:pt x="52818" y="268859"/>
                </a:lnTo>
                <a:lnTo>
                  <a:pt x="52487" y="281062"/>
                </a:lnTo>
                <a:lnTo>
                  <a:pt x="51930" y="296544"/>
                </a:lnTo>
                <a:lnTo>
                  <a:pt x="85013" y="296544"/>
                </a:lnTo>
                <a:lnTo>
                  <a:pt x="85013" y="157461"/>
                </a:lnTo>
                <a:lnTo>
                  <a:pt x="84429" y="156210"/>
                </a:lnTo>
                <a:lnTo>
                  <a:pt x="84235" y="154686"/>
                </a:lnTo>
                <a:close/>
              </a:path>
              <a:path w="310515" h="296544">
                <a:moveTo>
                  <a:pt x="256860" y="245872"/>
                </a:moveTo>
                <a:lnTo>
                  <a:pt x="220802" y="245872"/>
                </a:lnTo>
                <a:lnTo>
                  <a:pt x="230917" y="260992"/>
                </a:lnTo>
                <a:lnTo>
                  <a:pt x="264161" y="291399"/>
                </a:lnTo>
                <a:lnTo>
                  <a:pt x="278010" y="294014"/>
                </a:lnTo>
                <a:lnTo>
                  <a:pt x="284492" y="292988"/>
                </a:lnTo>
                <a:lnTo>
                  <a:pt x="290865" y="287698"/>
                </a:lnTo>
                <a:lnTo>
                  <a:pt x="297316" y="275431"/>
                </a:lnTo>
                <a:lnTo>
                  <a:pt x="303881" y="256031"/>
                </a:lnTo>
                <a:lnTo>
                  <a:pt x="269049" y="256031"/>
                </a:lnTo>
                <a:lnTo>
                  <a:pt x="265010" y="253746"/>
                </a:lnTo>
                <a:lnTo>
                  <a:pt x="261391" y="250888"/>
                </a:lnTo>
                <a:lnTo>
                  <a:pt x="256860" y="245872"/>
                </a:lnTo>
                <a:close/>
              </a:path>
              <a:path w="310515" h="296544">
                <a:moveTo>
                  <a:pt x="215080" y="166115"/>
                </a:moveTo>
                <a:lnTo>
                  <a:pt x="183400" y="166115"/>
                </a:lnTo>
                <a:lnTo>
                  <a:pt x="187305" y="181518"/>
                </a:lnTo>
                <a:lnTo>
                  <a:pt x="192239" y="196087"/>
                </a:lnTo>
                <a:lnTo>
                  <a:pt x="198202" y="209800"/>
                </a:lnTo>
                <a:lnTo>
                  <a:pt x="205193" y="222630"/>
                </a:lnTo>
                <a:lnTo>
                  <a:pt x="195797" y="229177"/>
                </a:lnTo>
                <a:lnTo>
                  <a:pt x="159328" y="249368"/>
                </a:lnTo>
                <a:lnTo>
                  <a:pt x="121589" y="262763"/>
                </a:lnTo>
                <a:lnTo>
                  <a:pt x="128659" y="270049"/>
                </a:lnTo>
                <a:lnTo>
                  <a:pt x="135029" y="277050"/>
                </a:lnTo>
                <a:lnTo>
                  <a:pt x="140699" y="283765"/>
                </a:lnTo>
                <a:lnTo>
                  <a:pt x="145669" y="290194"/>
                </a:lnTo>
                <a:lnTo>
                  <a:pt x="157570" y="284432"/>
                </a:lnTo>
                <a:lnTo>
                  <a:pt x="196927" y="263784"/>
                </a:lnTo>
                <a:lnTo>
                  <a:pt x="220802" y="245872"/>
                </a:lnTo>
                <a:lnTo>
                  <a:pt x="256860" y="245872"/>
                </a:lnTo>
                <a:lnTo>
                  <a:pt x="256573" y="245554"/>
                </a:lnTo>
                <a:lnTo>
                  <a:pt x="250557" y="237743"/>
                </a:lnTo>
                <a:lnTo>
                  <a:pt x="243344" y="227456"/>
                </a:lnTo>
                <a:lnTo>
                  <a:pt x="251359" y="217910"/>
                </a:lnTo>
                <a:lnTo>
                  <a:pt x="258468" y="209089"/>
                </a:lnTo>
                <a:lnTo>
                  <a:pt x="262403" y="203962"/>
                </a:lnTo>
                <a:lnTo>
                  <a:pt x="227990" y="203962"/>
                </a:lnTo>
                <a:lnTo>
                  <a:pt x="220223" y="181379"/>
                </a:lnTo>
                <a:lnTo>
                  <a:pt x="215080" y="166115"/>
                </a:lnTo>
                <a:close/>
              </a:path>
              <a:path w="310515" h="296544">
                <a:moveTo>
                  <a:pt x="280847" y="215391"/>
                </a:moveTo>
                <a:lnTo>
                  <a:pt x="272110" y="253746"/>
                </a:lnTo>
                <a:lnTo>
                  <a:pt x="269049" y="256031"/>
                </a:lnTo>
                <a:lnTo>
                  <a:pt x="303881" y="256031"/>
                </a:lnTo>
                <a:lnTo>
                  <a:pt x="310464" y="229869"/>
                </a:lnTo>
                <a:lnTo>
                  <a:pt x="304120" y="228322"/>
                </a:lnTo>
                <a:lnTo>
                  <a:pt x="297070" y="225393"/>
                </a:lnTo>
                <a:lnTo>
                  <a:pt x="289313" y="221083"/>
                </a:lnTo>
                <a:lnTo>
                  <a:pt x="280847" y="215391"/>
                </a:lnTo>
                <a:close/>
              </a:path>
              <a:path w="310515" h="296544">
                <a:moveTo>
                  <a:pt x="85013" y="95123"/>
                </a:moveTo>
                <a:lnTo>
                  <a:pt x="49390" y="95123"/>
                </a:lnTo>
                <a:lnTo>
                  <a:pt x="47932" y="103719"/>
                </a:lnTo>
                <a:lnTo>
                  <a:pt x="46091" y="111982"/>
                </a:lnTo>
                <a:lnTo>
                  <a:pt x="31705" y="149064"/>
                </a:lnTo>
                <a:lnTo>
                  <a:pt x="11134" y="183530"/>
                </a:lnTo>
                <a:lnTo>
                  <a:pt x="0" y="197865"/>
                </a:lnTo>
                <a:lnTo>
                  <a:pt x="18465" y="228091"/>
                </a:lnTo>
                <a:lnTo>
                  <a:pt x="32624" y="208014"/>
                </a:lnTo>
                <a:lnTo>
                  <a:pt x="43133" y="189102"/>
                </a:lnTo>
                <a:lnTo>
                  <a:pt x="49992" y="171334"/>
                </a:lnTo>
                <a:lnTo>
                  <a:pt x="53200" y="154686"/>
                </a:lnTo>
                <a:lnTo>
                  <a:pt x="84235" y="154686"/>
                </a:lnTo>
                <a:lnTo>
                  <a:pt x="83667" y="150240"/>
                </a:lnTo>
                <a:lnTo>
                  <a:pt x="85013" y="144525"/>
                </a:lnTo>
                <a:lnTo>
                  <a:pt x="111911" y="144525"/>
                </a:lnTo>
                <a:lnTo>
                  <a:pt x="108548" y="139001"/>
                </a:lnTo>
                <a:lnTo>
                  <a:pt x="105161" y="133223"/>
                </a:lnTo>
                <a:lnTo>
                  <a:pt x="83642" y="133223"/>
                </a:lnTo>
                <a:lnTo>
                  <a:pt x="85013" y="132557"/>
                </a:lnTo>
                <a:lnTo>
                  <a:pt x="85013" y="95123"/>
                </a:lnTo>
                <a:close/>
              </a:path>
              <a:path w="310515" h="296544">
                <a:moveTo>
                  <a:pt x="261315" y="152018"/>
                </a:moveTo>
                <a:lnTo>
                  <a:pt x="235953" y="190373"/>
                </a:lnTo>
                <a:lnTo>
                  <a:pt x="231482" y="197612"/>
                </a:lnTo>
                <a:lnTo>
                  <a:pt x="227990" y="203962"/>
                </a:lnTo>
                <a:lnTo>
                  <a:pt x="262403" y="203962"/>
                </a:lnTo>
                <a:lnTo>
                  <a:pt x="264670" y="201007"/>
                </a:lnTo>
                <a:lnTo>
                  <a:pt x="269963" y="193675"/>
                </a:lnTo>
                <a:lnTo>
                  <a:pt x="276428" y="184403"/>
                </a:lnTo>
                <a:lnTo>
                  <a:pt x="282752" y="178942"/>
                </a:lnTo>
                <a:lnTo>
                  <a:pt x="288937" y="177418"/>
                </a:lnTo>
                <a:lnTo>
                  <a:pt x="281703" y="170539"/>
                </a:lnTo>
                <a:lnTo>
                  <a:pt x="274688" y="164004"/>
                </a:lnTo>
                <a:lnTo>
                  <a:pt x="267892" y="157827"/>
                </a:lnTo>
                <a:lnTo>
                  <a:pt x="261315" y="152018"/>
                </a:lnTo>
                <a:close/>
              </a:path>
              <a:path w="310515" h="296544">
                <a:moveTo>
                  <a:pt x="111911" y="144525"/>
                </a:moveTo>
                <a:lnTo>
                  <a:pt x="85013" y="144525"/>
                </a:lnTo>
                <a:lnTo>
                  <a:pt x="85013" y="157461"/>
                </a:lnTo>
                <a:lnTo>
                  <a:pt x="87274" y="162305"/>
                </a:lnTo>
                <a:lnTo>
                  <a:pt x="89638" y="167473"/>
                </a:lnTo>
                <a:lnTo>
                  <a:pt x="92446" y="173831"/>
                </a:lnTo>
                <a:lnTo>
                  <a:pt x="96605" y="183530"/>
                </a:lnTo>
                <a:lnTo>
                  <a:pt x="99390" y="190118"/>
                </a:lnTo>
                <a:lnTo>
                  <a:pt x="121123" y="180278"/>
                </a:lnTo>
                <a:lnTo>
                  <a:pt x="128066" y="177037"/>
                </a:lnTo>
                <a:lnTo>
                  <a:pt x="125345" y="169608"/>
                </a:lnTo>
                <a:lnTo>
                  <a:pt x="122399" y="162750"/>
                </a:lnTo>
                <a:lnTo>
                  <a:pt x="119229" y="156463"/>
                </a:lnTo>
                <a:lnTo>
                  <a:pt x="115726" y="150574"/>
                </a:lnTo>
                <a:lnTo>
                  <a:pt x="111911" y="144525"/>
                </a:lnTo>
                <a:close/>
              </a:path>
              <a:path w="310515" h="296544">
                <a:moveTo>
                  <a:pt x="204848" y="109092"/>
                </a:moveTo>
                <a:lnTo>
                  <a:pt x="172618" y="109092"/>
                </a:lnTo>
                <a:lnTo>
                  <a:pt x="173275" y="115691"/>
                </a:lnTo>
                <a:lnTo>
                  <a:pt x="174277" y="123110"/>
                </a:lnTo>
                <a:lnTo>
                  <a:pt x="175624" y="131363"/>
                </a:lnTo>
                <a:lnTo>
                  <a:pt x="177317" y="140462"/>
                </a:lnTo>
                <a:lnTo>
                  <a:pt x="122859" y="156972"/>
                </a:lnTo>
                <a:lnTo>
                  <a:pt x="124862" y="163375"/>
                </a:lnTo>
                <a:lnTo>
                  <a:pt x="127134" y="170539"/>
                </a:lnTo>
                <a:lnTo>
                  <a:pt x="131826" y="185038"/>
                </a:lnTo>
                <a:lnTo>
                  <a:pt x="140756" y="181921"/>
                </a:lnTo>
                <a:lnTo>
                  <a:pt x="153140" y="177418"/>
                </a:lnTo>
                <a:lnTo>
                  <a:pt x="183400" y="166115"/>
                </a:lnTo>
                <a:lnTo>
                  <a:pt x="215080" y="166115"/>
                </a:lnTo>
                <a:lnTo>
                  <a:pt x="212940" y="159765"/>
                </a:lnTo>
                <a:lnTo>
                  <a:pt x="227940" y="155263"/>
                </a:lnTo>
                <a:lnTo>
                  <a:pt x="248138" y="149558"/>
                </a:lnTo>
                <a:lnTo>
                  <a:pt x="304139" y="134492"/>
                </a:lnTo>
                <a:lnTo>
                  <a:pt x="303759" y="132968"/>
                </a:lnTo>
                <a:lnTo>
                  <a:pt x="208483" y="132968"/>
                </a:lnTo>
                <a:lnTo>
                  <a:pt x="206992" y="124160"/>
                </a:lnTo>
                <a:lnTo>
                  <a:pt x="205714" y="115691"/>
                </a:lnTo>
                <a:lnTo>
                  <a:pt x="204848" y="109092"/>
                </a:lnTo>
                <a:close/>
              </a:path>
              <a:path w="310515" h="296544">
                <a:moveTo>
                  <a:pt x="85013" y="144525"/>
                </a:moveTo>
                <a:lnTo>
                  <a:pt x="83828" y="149558"/>
                </a:lnTo>
                <a:lnTo>
                  <a:pt x="83732" y="150749"/>
                </a:lnTo>
                <a:lnTo>
                  <a:pt x="84429" y="156210"/>
                </a:lnTo>
                <a:lnTo>
                  <a:pt x="85013" y="157461"/>
                </a:lnTo>
                <a:lnTo>
                  <a:pt x="85013" y="144525"/>
                </a:lnTo>
                <a:close/>
              </a:path>
              <a:path w="310515" h="296544">
                <a:moveTo>
                  <a:pt x="85013" y="132557"/>
                </a:moveTo>
                <a:lnTo>
                  <a:pt x="83642" y="133223"/>
                </a:lnTo>
                <a:lnTo>
                  <a:pt x="85013" y="132968"/>
                </a:lnTo>
                <a:lnTo>
                  <a:pt x="85013" y="132557"/>
                </a:lnTo>
                <a:close/>
              </a:path>
              <a:path w="310515" h="296544">
                <a:moveTo>
                  <a:pt x="100698" y="125349"/>
                </a:moveTo>
                <a:lnTo>
                  <a:pt x="88874" y="130682"/>
                </a:lnTo>
                <a:lnTo>
                  <a:pt x="85013" y="132557"/>
                </a:lnTo>
                <a:lnTo>
                  <a:pt x="85013" y="132968"/>
                </a:lnTo>
                <a:lnTo>
                  <a:pt x="83642" y="133223"/>
                </a:lnTo>
                <a:lnTo>
                  <a:pt x="105161" y="133223"/>
                </a:lnTo>
                <a:lnTo>
                  <a:pt x="104694" y="132425"/>
                </a:lnTo>
                <a:lnTo>
                  <a:pt x="100698" y="125349"/>
                </a:lnTo>
                <a:close/>
              </a:path>
              <a:path w="310515" h="296544">
                <a:moveTo>
                  <a:pt x="298615" y="105155"/>
                </a:moveTo>
                <a:lnTo>
                  <a:pt x="279824" y="111251"/>
                </a:lnTo>
                <a:lnTo>
                  <a:pt x="258540" y="117919"/>
                </a:lnTo>
                <a:lnTo>
                  <a:pt x="208483" y="132968"/>
                </a:lnTo>
                <a:lnTo>
                  <a:pt x="303759" y="132968"/>
                </a:lnTo>
                <a:lnTo>
                  <a:pt x="302344" y="127301"/>
                </a:lnTo>
                <a:lnTo>
                  <a:pt x="300807" y="119911"/>
                </a:lnTo>
                <a:lnTo>
                  <a:pt x="299581" y="112633"/>
                </a:lnTo>
                <a:lnTo>
                  <a:pt x="298615" y="105155"/>
                </a:lnTo>
                <a:close/>
              </a:path>
              <a:path w="310515" h="296544">
                <a:moveTo>
                  <a:pt x="168465" y="0"/>
                </a:moveTo>
                <a:lnTo>
                  <a:pt x="168855" y="40639"/>
                </a:lnTo>
                <a:lnTo>
                  <a:pt x="170980" y="80772"/>
                </a:lnTo>
                <a:lnTo>
                  <a:pt x="163900" y="82536"/>
                </a:lnTo>
                <a:lnTo>
                  <a:pt x="153731" y="84788"/>
                </a:lnTo>
                <a:lnTo>
                  <a:pt x="124129" y="90804"/>
                </a:lnTo>
                <a:lnTo>
                  <a:pt x="126051" y="97428"/>
                </a:lnTo>
                <a:lnTo>
                  <a:pt x="127893" y="104362"/>
                </a:lnTo>
                <a:lnTo>
                  <a:pt x="129735" y="111982"/>
                </a:lnTo>
                <a:lnTo>
                  <a:pt x="131343" y="119252"/>
                </a:lnTo>
                <a:lnTo>
                  <a:pt x="142506" y="116586"/>
                </a:lnTo>
                <a:lnTo>
                  <a:pt x="149948" y="114935"/>
                </a:lnTo>
                <a:lnTo>
                  <a:pt x="153644" y="114046"/>
                </a:lnTo>
                <a:lnTo>
                  <a:pt x="157340" y="113284"/>
                </a:lnTo>
                <a:lnTo>
                  <a:pt x="163664" y="111505"/>
                </a:lnTo>
                <a:lnTo>
                  <a:pt x="172618" y="109092"/>
                </a:lnTo>
                <a:lnTo>
                  <a:pt x="204848" y="109092"/>
                </a:lnTo>
                <a:lnTo>
                  <a:pt x="204063" y="101853"/>
                </a:lnTo>
                <a:lnTo>
                  <a:pt x="254139" y="88518"/>
                </a:lnTo>
                <a:lnTo>
                  <a:pt x="294005" y="80772"/>
                </a:lnTo>
                <a:lnTo>
                  <a:pt x="292144" y="73532"/>
                </a:lnTo>
                <a:lnTo>
                  <a:pt x="202577" y="73532"/>
                </a:lnTo>
                <a:lnTo>
                  <a:pt x="202141" y="63623"/>
                </a:lnTo>
                <a:lnTo>
                  <a:pt x="202035" y="59037"/>
                </a:lnTo>
                <a:lnTo>
                  <a:pt x="202120" y="35940"/>
                </a:lnTo>
                <a:lnTo>
                  <a:pt x="202629" y="27346"/>
                </a:lnTo>
                <a:lnTo>
                  <a:pt x="203547" y="18907"/>
                </a:lnTo>
                <a:lnTo>
                  <a:pt x="204872" y="10634"/>
                </a:lnTo>
                <a:lnTo>
                  <a:pt x="206603" y="2539"/>
                </a:lnTo>
                <a:lnTo>
                  <a:pt x="196510" y="2375"/>
                </a:lnTo>
                <a:lnTo>
                  <a:pt x="186786" y="1889"/>
                </a:lnTo>
                <a:lnTo>
                  <a:pt x="177437" y="1093"/>
                </a:lnTo>
                <a:lnTo>
                  <a:pt x="168465" y="0"/>
                </a:lnTo>
                <a:close/>
              </a:path>
              <a:path w="310515" h="296544">
                <a:moveTo>
                  <a:pt x="122999" y="68452"/>
                </a:moveTo>
                <a:lnTo>
                  <a:pt x="7607" y="68452"/>
                </a:lnTo>
                <a:lnTo>
                  <a:pt x="7607" y="96392"/>
                </a:lnTo>
                <a:lnTo>
                  <a:pt x="29608" y="95472"/>
                </a:lnTo>
                <a:lnTo>
                  <a:pt x="39777" y="95214"/>
                </a:lnTo>
                <a:lnTo>
                  <a:pt x="122999" y="95123"/>
                </a:lnTo>
                <a:lnTo>
                  <a:pt x="122999" y="68452"/>
                </a:lnTo>
                <a:close/>
              </a:path>
              <a:path w="310515" h="296544">
                <a:moveTo>
                  <a:pt x="122999" y="95123"/>
                </a:moveTo>
                <a:lnTo>
                  <a:pt x="85013" y="95123"/>
                </a:lnTo>
                <a:lnTo>
                  <a:pt x="91981" y="95214"/>
                </a:lnTo>
                <a:lnTo>
                  <a:pt x="100634" y="95472"/>
                </a:lnTo>
                <a:lnTo>
                  <a:pt x="122999" y="96392"/>
                </a:lnTo>
                <a:lnTo>
                  <a:pt x="122999" y="95123"/>
                </a:lnTo>
                <a:close/>
              </a:path>
              <a:path w="310515" h="296544">
                <a:moveTo>
                  <a:pt x="286804" y="51942"/>
                </a:moveTo>
                <a:lnTo>
                  <a:pt x="255104" y="60801"/>
                </a:lnTo>
                <a:lnTo>
                  <a:pt x="242312" y="64158"/>
                </a:lnTo>
                <a:lnTo>
                  <a:pt x="231559" y="66801"/>
                </a:lnTo>
                <a:lnTo>
                  <a:pt x="202577" y="73532"/>
                </a:lnTo>
                <a:lnTo>
                  <a:pt x="292144" y="73532"/>
                </a:lnTo>
                <a:lnTo>
                  <a:pt x="287965" y="56729"/>
                </a:lnTo>
                <a:lnTo>
                  <a:pt x="286804" y="51942"/>
                </a:lnTo>
                <a:close/>
              </a:path>
              <a:path w="310515" h="296544">
                <a:moveTo>
                  <a:pt x="86283" y="1269"/>
                </a:moveTo>
                <a:lnTo>
                  <a:pt x="51930" y="1269"/>
                </a:lnTo>
                <a:lnTo>
                  <a:pt x="51995" y="9525"/>
                </a:lnTo>
                <a:lnTo>
                  <a:pt x="52266" y="21843"/>
                </a:lnTo>
                <a:lnTo>
                  <a:pt x="52661" y="31496"/>
                </a:lnTo>
                <a:lnTo>
                  <a:pt x="53083" y="38862"/>
                </a:lnTo>
                <a:lnTo>
                  <a:pt x="53200" y="68452"/>
                </a:lnTo>
                <a:lnTo>
                  <a:pt x="85013" y="68452"/>
                </a:lnTo>
                <a:lnTo>
                  <a:pt x="85133" y="28321"/>
                </a:lnTo>
                <a:lnTo>
                  <a:pt x="85334" y="19859"/>
                </a:lnTo>
                <a:lnTo>
                  <a:pt x="85778" y="9525"/>
                </a:lnTo>
                <a:lnTo>
                  <a:pt x="86283" y="1269"/>
                </a:lnTo>
                <a:close/>
              </a:path>
              <a:path w="310515" h="296544">
                <a:moveTo>
                  <a:pt x="244551" y="2539"/>
                </a:moveTo>
                <a:lnTo>
                  <a:pt x="237626" y="6967"/>
                </a:lnTo>
                <a:lnTo>
                  <a:pt x="231292" y="11668"/>
                </a:lnTo>
                <a:lnTo>
                  <a:pt x="225548" y="16631"/>
                </a:lnTo>
                <a:lnTo>
                  <a:pt x="220395" y="21843"/>
                </a:lnTo>
                <a:lnTo>
                  <a:pt x="225044" y="28321"/>
                </a:lnTo>
                <a:lnTo>
                  <a:pt x="232879" y="38862"/>
                </a:lnTo>
                <a:lnTo>
                  <a:pt x="236562" y="43687"/>
                </a:lnTo>
                <a:lnTo>
                  <a:pt x="241465" y="49784"/>
                </a:lnTo>
                <a:lnTo>
                  <a:pt x="247586" y="57150"/>
                </a:lnTo>
                <a:lnTo>
                  <a:pt x="253556" y="52959"/>
                </a:lnTo>
                <a:lnTo>
                  <a:pt x="259692" y="48577"/>
                </a:lnTo>
                <a:lnTo>
                  <a:pt x="265995" y="44005"/>
                </a:lnTo>
                <a:lnTo>
                  <a:pt x="272465" y="39242"/>
                </a:lnTo>
                <a:lnTo>
                  <a:pt x="266763" y="31496"/>
                </a:lnTo>
                <a:lnTo>
                  <a:pt x="261899" y="25146"/>
                </a:lnTo>
                <a:lnTo>
                  <a:pt x="257860" y="20319"/>
                </a:lnTo>
                <a:lnTo>
                  <a:pt x="253822" y="15366"/>
                </a:lnTo>
                <a:lnTo>
                  <a:pt x="249389" y="9525"/>
                </a:lnTo>
                <a:lnTo>
                  <a:pt x="244551" y="253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83511" y="2510298"/>
            <a:ext cx="533400" cy="112395"/>
          </a:xfrm>
          <a:custGeom>
            <a:avLst/>
            <a:gdLst/>
            <a:ahLst/>
            <a:cxnLst/>
            <a:rect l="l" t="t" r="r" b="b"/>
            <a:pathLst>
              <a:path w="533400" h="112394">
                <a:moveTo>
                  <a:pt x="501987" y="0"/>
                </a:moveTo>
                <a:lnTo>
                  <a:pt x="399795" y="69358"/>
                </a:lnTo>
                <a:lnTo>
                  <a:pt x="399795" y="111997"/>
                </a:lnTo>
                <a:lnTo>
                  <a:pt x="533400" y="21319"/>
                </a:lnTo>
                <a:lnTo>
                  <a:pt x="501987" y="0"/>
                </a:lnTo>
                <a:close/>
              </a:path>
              <a:path w="533400" h="112394">
                <a:moveTo>
                  <a:pt x="374395" y="41258"/>
                </a:moveTo>
                <a:lnTo>
                  <a:pt x="0" y="41258"/>
                </a:lnTo>
                <a:lnTo>
                  <a:pt x="0" y="66658"/>
                </a:lnTo>
                <a:lnTo>
                  <a:pt x="374395" y="66658"/>
                </a:lnTo>
                <a:lnTo>
                  <a:pt x="374395" y="4125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77416" y="2506623"/>
            <a:ext cx="550545" cy="127635"/>
          </a:xfrm>
          <a:custGeom>
            <a:avLst/>
            <a:gdLst/>
            <a:ahLst/>
            <a:cxnLst/>
            <a:rect l="l" t="t" r="r" b="b"/>
            <a:pathLst>
              <a:path w="550544" h="127635">
                <a:moveTo>
                  <a:pt x="12191" y="44933"/>
                </a:moveTo>
                <a:lnTo>
                  <a:pt x="0" y="44933"/>
                </a:lnTo>
                <a:lnTo>
                  <a:pt x="0" y="76429"/>
                </a:lnTo>
                <a:lnTo>
                  <a:pt x="380491" y="76429"/>
                </a:lnTo>
                <a:lnTo>
                  <a:pt x="380491" y="64237"/>
                </a:lnTo>
                <a:lnTo>
                  <a:pt x="12191" y="64237"/>
                </a:lnTo>
                <a:lnTo>
                  <a:pt x="12191" y="44933"/>
                </a:lnTo>
                <a:close/>
              </a:path>
              <a:path w="550544" h="127635">
                <a:moveTo>
                  <a:pt x="411988" y="68895"/>
                </a:moveTo>
                <a:lnTo>
                  <a:pt x="399795" y="77170"/>
                </a:lnTo>
                <a:lnTo>
                  <a:pt x="399795" y="127229"/>
                </a:lnTo>
                <a:lnTo>
                  <a:pt x="433820" y="104115"/>
                </a:lnTo>
                <a:lnTo>
                  <a:pt x="411988" y="104115"/>
                </a:lnTo>
                <a:lnTo>
                  <a:pt x="411988" y="68895"/>
                </a:lnTo>
                <a:close/>
              </a:path>
              <a:path w="550544" h="127635">
                <a:moveTo>
                  <a:pt x="513498" y="0"/>
                </a:moveTo>
                <a:lnTo>
                  <a:pt x="502671" y="7348"/>
                </a:lnTo>
                <a:lnTo>
                  <a:pt x="528701" y="24994"/>
                </a:lnTo>
                <a:lnTo>
                  <a:pt x="411988" y="104115"/>
                </a:lnTo>
                <a:lnTo>
                  <a:pt x="433820" y="104115"/>
                </a:lnTo>
                <a:lnTo>
                  <a:pt x="550290" y="24994"/>
                </a:lnTo>
                <a:lnTo>
                  <a:pt x="51349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58111" y="2415539"/>
            <a:ext cx="533400" cy="18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58111" y="2415539"/>
            <a:ext cx="533400" cy="181610"/>
          </a:xfrm>
          <a:custGeom>
            <a:avLst/>
            <a:gdLst/>
            <a:ahLst/>
            <a:cxnLst/>
            <a:rect l="l" t="t" r="r" b="b"/>
            <a:pathLst>
              <a:path w="533400" h="181610">
                <a:moveTo>
                  <a:pt x="0" y="45338"/>
                </a:moveTo>
                <a:lnTo>
                  <a:pt x="399795" y="45338"/>
                </a:lnTo>
                <a:lnTo>
                  <a:pt x="399795" y="0"/>
                </a:lnTo>
                <a:lnTo>
                  <a:pt x="533400" y="90677"/>
                </a:lnTo>
                <a:lnTo>
                  <a:pt x="399795" y="181356"/>
                </a:lnTo>
                <a:lnTo>
                  <a:pt x="399795" y="136017"/>
                </a:lnTo>
                <a:lnTo>
                  <a:pt x="0" y="136017"/>
                </a:lnTo>
                <a:lnTo>
                  <a:pt x="0" y="45338"/>
                </a:lnTo>
                <a:close/>
              </a:path>
            </a:pathLst>
          </a:custGeom>
          <a:ln w="12192">
            <a:solidFill>
              <a:srgbClr val="C1FD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39063" y="2221610"/>
            <a:ext cx="414020" cy="307975"/>
          </a:xfrm>
          <a:custGeom>
            <a:avLst/>
            <a:gdLst/>
            <a:ahLst/>
            <a:cxnLst/>
            <a:rect l="l" t="t" r="r" b="b"/>
            <a:pathLst>
              <a:path w="414019" h="307975">
                <a:moveTo>
                  <a:pt x="59918" y="97662"/>
                </a:moveTo>
                <a:lnTo>
                  <a:pt x="20142" y="97662"/>
                </a:lnTo>
                <a:lnTo>
                  <a:pt x="7048" y="169163"/>
                </a:lnTo>
                <a:lnTo>
                  <a:pt x="4626" y="183058"/>
                </a:lnTo>
                <a:lnTo>
                  <a:pt x="3019" y="193373"/>
                </a:lnTo>
                <a:lnTo>
                  <a:pt x="2012" y="201507"/>
                </a:lnTo>
                <a:lnTo>
                  <a:pt x="1676" y="207010"/>
                </a:lnTo>
                <a:lnTo>
                  <a:pt x="2314" y="215511"/>
                </a:lnTo>
                <a:lnTo>
                  <a:pt x="33032" y="243264"/>
                </a:lnTo>
                <a:lnTo>
                  <a:pt x="42671" y="243839"/>
                </a:lnTo>
                <a:lnTo>
                  <a:pt x="49771" y="243839"/>
                </a:lnTo>
                <a:lnTo>
                  <a:pt x="56807" y="243077"/>
                </a:lnTo>
                <a:lnTo>
                  <a:pt x="63779" y="241553"/>
                </a:lnTo>
                <a:lnTo>
                  <a:pt x="70110" y="207010"/>
                </a:lnTo>
                <a:lnTo>
                  <a:pt x="51523" y="207010"/>
                </a:lnTo>
                <a:lnTo>
                  <a:pt x="47866" y="206121"/>
                </a:lnTo>
                <a:lnTo>
                  <a:pt x="45745" y="204088"/>
                </a:lnTo>
                <a:lnTo>
                  <a:pt x="43624" y="202184"/>
                </a:lnTo>
                <a:lnTo>
                  <a:pt x="42557" y="199262"/>
                </a:lnTo>
                <a:lnTo>
                  <a:pt x="42557" y="193039"/>
                </a:lnTo>
                <a:lnTo>
                  <a:pt x="43751" y="185292"/>
                </a:lnTo>
                <a:lnTo>
                  <a:pt x="46139" y="171958"/>
                </a:lnTo>
                <a:lnTo>
                  <a:pt x="59918" y="97662"/>
                </a:lnTo>
                <a:close/>
              </a:path>
              <a:path w="414019" h="307975">
                <a:moveTo>
                  <a:pt x="174117" y="58038"/>
                </a:moveTo>
                <a:lnTo>
                  <a:pt x="122898" y="76952"/>
                </a:lnTo>
                <a:lnTo>
                  <a:pt x="95894" y="125602"/>
                </a:lnTo>
                <a:lnTo>
                  <a:pt x="90957" y="165988"/>
                </a:lnTo>
                <a:lnTo>
                  <a:pt x="92138" y="183058"/>
                </a:lnTo>
                <a:lnTo>
                  <a:pt x="109915" y="222916"/>
                </a:lnTo>
                <a:lnTo>
                  <a:pt x="144690" y="242530"/>
                </a:lnTo>
                <a:lnTo>
                  <a:pt x="159131" y="243839"/>
                </a:lnTo>
                <a:lnTo>
                  <a:pt x="176823" y="241911"/>
                </a:lnTo>
                <a:lnTo>
                  <a:pt x="192754" y="236124"/>
                </a:lnTo>
                <a:lnTo>
                  <a:pt x="206922" y="226480"/>
                </a:lnTo>
                <a:lnTo>
                  <a:pt x="219328" y="212978"/>
                </a:lnTo>
                <a:lnTo>
                  <a:pt x="223105" y="206883"/>
                </a:lnTo>
                <a:lnTo>
                  <a:pt x="151892" y="206883"/>
                </a:lnTo>
                <a:lnTo>
                  <a:pt x="144653" y="203200"/>
                </a:lnTo>
                <a:lnTo>
                  <a:pt x="130368" y="165988"/>
                </a:lnTo>
                <a:lnTo>
                  <a:pt x="130360" y="163528"/>
                </a:lnTo>
                <a:lnTo>
                  <a:pt x="130732" y="155128"/>
                </a:lnTo>
                <a:lnTo>
                  <a:pt x="144970" y="111458"/>
                </a:lnTo>
                <a:lnTo>
                  <a:pt x="166750" y="93979"/>
                </a:lnTo>
                <a:lnTo>
                  <a:pt x="233251" y="93979"/>
                </a:lnTo>
                <a:lnTo>
                  <a:pt x="231868" y="90719"/>
                </a:lnTo>
                <a:lnTo>
                  <a:pt x="223774" y="79121"/>
                </a:lnTo>
                <a:lnTo>
                  <a:pt x="213746" y="69879"/>
                </a:lnTo>
                <a:lnTo>
                  <a:pt x="202136" y="63293"/>
                </a:lnTo>
                <a:lnTo>
                  <a:pt x="188930" y="59350"/>
                </a:lnTo>
                <a:lnTo>
                  <a:pt x="174117" y="58038"/>
                </a:lnTo>
                <a:close/>
              </a:path>
              <a:path w="414019" h="307975">
                <a:moveTo>
                  <a:pt x="70319" y="205866"/>
                </a:moveTo>
                <a:lnTo>
                  <a:pt x="62890" y="206628"/>
                </a:lnTo>
                <a:lnTo>
                  <a:pt x="58356" y="207010"/>
                </a:lnTo>
                <a:lnTo>
                  <a:pt x="70110" y="207010"/>
                </a:lnTo>
                <a:lnTo>
                  <a:pt x="70319" y="205866"/>
                </a:lnTo>
                <a:close/>
              </a:path>
              <a:path w="414019" h="307975">
                <a:moveTo>
                  <a:pt x="233251" y="93979"/>
                </a:moveTo>
                <a:lnTo>
                  <a:pt x="182499" y="93979"/>
                </a:lnTo>
                <a:lnTo>
                  <a:pt x="189484" y="97409"/>
                </a:lnTo>
                <a:lnTo>
                  <a:pt x="194945" y="104012"/>
                </a:lnTo>
                <a:lnTo>
                  <a:pt x="198612" y="109535"/>
                </a:lnTo>
                <a:lnTo>
                  <a:pt x="201231" y="115998"/>
                </a:lnTo>
                <a:lnTo>
                  <a:pt x="202803" y="123390"/>
                </a:lnTo>
                <a:lnTo>
                  <a:pt x="203327" y="131699"/>
                </a:lnTo>
                <a:lnTo>
                  <a:pt x="202350" y="148322"/>
                </a:lnTo>
                <a:lnTo>
                  <a:pt x="187688" y="189759"/>
                </a:lnTo>
                <a:lnTo>
                  <a:pt x="160400" y="206883"/>
                </a:lnTo>
                <a:lnTo>
                  <a:pt x="223105" y="206883"/>
                </a:lnTo>
                <a:lnTo>
                  <a:pt x="229403" y="196715"/>
                </a:lnTo>
                <a:lnTo>
                  <a:pt x="236585" y="178784"/>
                </a:lnTo>
                <a:lnTo>
                  <a:pt x="240885" y="159186"/>
                </a:lnTo>
                <a:lnTo>
                  <a:pt x="242315" y="137922"/>
                </a:lnTo>
                <a:lnTo>
                  <a:pt x="241151" y="120108"/>
                </a:lnTo>
                <a:lnTo>
                  <a:pt x="237664" y="104378"/>
                </a:lnTo>
                <a:lnTo>
                  <a:pt x="233251" y="93979"/>
                </a:lnTo>
                <a:close/>
              </a:path>
              <a:path w="414019" h="307975">
                <a:moveTo>
                  <a:pt x="91249" y="61975"/>
                </a:moveTo>
                <a:lnTo>
                  <a:pt x="6400" y="61975"/>
                </a:lnTo>
                <a:lnTo>
                  <a:pt x="0" y="97662"/>
                </a:lnTo>
                <a:lnTo>
                  <a:pt x="85204" y="97662"/>
                </a:lnTo>
                <a:lnTo>
                  <a:pt x="91249" y="61975"/>
                </a:lnTo>
                <a:close/>
              </a:path>
              <a:path w="414019" h="307975">
                <a:moveTo>
                  <a:pt x="77635" y="0"/>
                </a:moveTo>
                <a:lnTo>
                  <a:pt x="31724" y="33527"/>
                </a:lnTo>
                <a:lnTo>
                  <a:pt x="26784" y="61975"/>
                </a:lnTo>
                <a:lnTo>
                  <a:pt x="66357" y="61975"/>
                </a:lnTo>
                <a:lnTo>
                  <a:pt x="77635" y="0"/>
                </a:lnTo>
                <a:close/>
              </a:path>
              <a:path w="414019" h="307975">
                <a:moveTo>
                  <a:pt x="323596" y="61975"/>
                </a:moveTo>
                <a:lnTo>
                  <a:pt x="286131" y="61975"/>
                </a:lnTo>
                <a:lnTo>
                  <a:pt x="243967" y="307721"/>
                </a:lnTo>
                <a:lnTo>
                  <a:pt x="283337" y="307721"/>
                </a:lnTo>
                <a:lnTo>
                  <a:pt x="299339" y="215518"/>
                </a:lnTo>
                <a:lnTo>
                  <a:pt x="390253" y="215518"/>
                </a:lnTo>
                <a:lnTo>
                  <a:pt x="394884" y="207899"/>
                </a:lnTo>
                <a:lnTo>
                  <a:pt x="329819" y="207899"/>
                </a:lnTo>
                <a:lnTo>
                  <a:pt x="323469" y="204088"/>
                </a:lnTo>
                <a:lnTo>
                  <a:pt x="309880" y="164084"/>
                </a:lnTo>
                <a:lnTo>
                  <a:pt x="310304" y="154174"/>
                </a:lnTo>
                <a:lnTo>
                  <a:pt x="319914" y="116711"/>
                </a:lnTo>
                <a:lnTo>
                  <a:pt x="342900" y="92201"/>
                </a:lnTo>
                <a:lnTo>
                  <a:pt x="407730" y="92201"/>
                </a:lnTo>
                <a:lnTo>
                  <a:pt x="406304" y="87826"/>
                </a:lnTo>
                <a:lnTo>
                  <a:pt x="402078" y="80263"/>
                </a:lnTo>
                <a:lnTo>
                  <a:pt x="320421" y="80263"/>
                </a:lnTo>
                <a:lnTo>
                  <a:pt x="323596" y="61975"/>
                </a:lnTo>
                <a:close/>
              </a:path>
              <a:path w="414019" h="307975">
                <a:moveTo>
                  <a:pt x="390253" y="215518"/>
                </a:moveTo>
                <a:lnTo>
                  <a:pt x="299339" y="215518"/>
                </a:lnTo>
                <a:lnTo>
                  <a:pt x="307530" y="227927"/>
                </a:lnTo>
                <a:lnTo>
                  <a:pt x="317436" y="236775"/>
                </a:lnTo>
                <a:lnTo>
                  <a:pt x="329056" y="242075"/>
                </a:lnTo>
                <a:lnTo>
                  <a:pt x="342392" y="243839"/>
                </a:lnTo>
                <a:lnTo>
                  <a:pt x="355488" y="242145"/>
                </a:lnTo>
                <a:lnTo>
                  <a:pt x="367728" y="237045"/>
                </a:lnTo>
                <a:lnTo>
                  <a:pt x="379110" y="228516"/>
                </a:lnTo>
                <a:lnTo>
                  <a:pt x="389636" y="216535"/>
                </a:lnTo>
                <a:lnTo>
                  <a:pt x="390253" y="215518"/>
                </a:lnTo>
                <a:close/>
              </a:path>
              <a:path w="414019" h="307975">
                <a:moveTo>
                  <a:pt x="407730" y="92201"/>
                </a:moveTo>
                <a:lnTo>
                  <a:pt x="356489" y="92201"/>
                </a:lnTo>
                <a:lnTo>
                  <a:pt x="362839" y="95758"/>
                </a:lnTo>
                <a:lnTo>
                  <a:pt x="367919" y="102742"/>
                </a:lnTo>
                <a:lnTo>
                  <a:pt x="371326" y="108594"/>
                </a:lnTo>
                <a:lnTo>
                  <a:pt x="373745" y="115649"/>
                </a:lnTo>
                <a:lnTo>
                  <a:pt x="375187" y="123870"/>
                </a:lnTo>
                <a:lnTo>
                  <a:pt x="375666" y="133223"/>
                </a:lnTo>
                <a:lnTo>
                  <a:pt x="375239" y="143533"/>
                </a:lnTo>
                <a:lnTo>
                  <a:pt x="365429" y="182657"/>
                </a:lnTo>
                <a:lnTo>
                  <a:pt x="342646" y="207899"/>
                </a:lnTo>
                <a:lnTo>
                  <a:pt x="394884" y="207899"/>
                </a:lnTo>
                <a:lnTo>
                  <a:pt x="400304" y="198983"/>
                </a:lnTo>
                <a:lnTo>
                  <a:pt x="407924" y="179466"/>
                </a:lnTo>
                <a:lnTo>
                  <a:pt x="412496" y="157974"/>
                </a:lnTo>
                <a:lnTo>
                  <a:pt x="413998" y="134830"/>
                </a:lnTo>
                <a:lnTo>
                  <a:pt x="413959" y="133223"/>
                </a:lnTo>
                <a:lnTo>
                  <a:pt x="413162" y="116540"/>
                </a:lnTo>
                <a:lnTo>
                  <a:pt x="410591" y="100980"/>
                </a:lnTo>
                <a:lnTo>
                  <a:pt x="407730" y="92201"/>
                </a:lnTo>
                <a:close/>
              </a:path>
              <a:path w="414019" h="307975">
                <a:moveTo>
                  <a:pt x="364109" y="58038"/>
                </a:moveTo>
                <a:lnTo>
                  <a:pt x="356743" y="58038"/>
                </a:lnTo>
                <a:lnTo>
                  <a:pt x="349631" y="59689"/>
                </a:lnTo>
                <a:lnTo>
                  <a:pt x="320421" y="80263"/>
                </a:lnTo>
                <a:lnTo>
                  <a:pt x="402078" y="80263"/>
                </a:lnTo>
                <a:lnTo>
                  <a:pt x="364109" y="58038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64209" y="1128140"/>
            <a:ext cx="693420" cy="169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4163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FF3300"/>
                </a:solidFill>
                <a:latin typeface="黑体"/>
                <a:cs typeface="黑体"/>
              </a:rPr>
              <a:t>退 栈</a:t>
            </a:r>
            <a:endParaRPr sz="2600">
              <a:latin typeface="黑体"/>
              <a:cs typeface="黑体"/>
            </a:endParaRPr>
          </a:p>
          <a:p>
            <a:pPr marL="242570">
              <a:lnSpc>
                <a:spcPts val="3120"/>
              </a:lnSpc>
              <a:spcBef>
                <a:spcPts val="1355"/>
              </a:spcBef>
            </a:pPr>
            <a:r>
              <a:rPr dirty="0" sz="2700" spc="-254" b="1" i="1">
                <a:solidFill>
                  <a:srgbClr val="FF3300"/>
                </a:solidFill>
                <a:latin typeface="Arial"/>
                <a:cs typeface="Arial"/>
              </a:rPr>
              <a:t>top</a:t>
            </a:r>
            <a:endParaRPr sz="2700">
              <a:latin typeface="Arial"/>
              <a:cs typeface="Arial"/>
            </a:endParaRPr>
          </a:p>
          <a:p>
            <a:pPr marL="130175">
              <a:lnSpc>
                <a:spcPts val="2400"/>
              </a:lnSpc>
            </a:pPr>
            <a:r>
              <a:rPr dirty="0" sz="2100" spc="-100" b="1" i="1">
                <a:solidFill>
                  <a:srgbClr val="003399"/>
                </a:solidFill>
                <a:latin typeface="黑体"/>
                <a:cs typeface="黑体"/>
              </a:rPr>
              <a:t>栈顶</a:t>
            </a:r>
            <a:endParaRPr sz="2100">
              <a:latin typeface="黑体"/>
              <a:cs typeface="黑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3010" y="4676853"/>
            <a:ext cx="53784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95" b="1" i="1">
                <a:solidFill>
                  <a:srgbClr val="003399"/>
                </a:solidFill>
                <a:latin typeface="黑体"/>
                <a:cs typeface="黑体"/>
              </a:rPr>
              <a:t>栈底</a:t>
            </a:r>
            <a:endParaRPr sz="2100">
              <a:latin typeface="黑体"/>
              <a:cs typeface="黑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83511" y="4886214"/>
            <a:ext cx="533400" cy="112395"/>
          </a:xfrm>
          <a:custGeom>
            <a:avLst/>
            <a:gdLst/>
            <a:ahLst/>
            <a:cxnLst/>
            <a:rect l="l" t="t" r="r" b="b"/>
            <a:pathLst>
              <a:path w="533400" h="112395">
                <a:moveTo>
                  <a:pt x="501987" y="0"/>
                </a:moveTo>
                <a:lnTo>
                  <a:pt x="399795" y="69358"/>
                </a:lnTo>
                <a:lnTo>
                  <a:pt x="399795" y="111997"/>
                </a:lnTo>
                <a:lnTo>
                  <a:pt x="533400" y="21319"/>
                </a:lnTo>
                <a:lnTo>
                  <a:pt x="501987" y="0"/>
                </a:lnTo>
                <a:close/>
              </a:path>
              <a:path w="533400" h="112395">
                <a:moveTo>
                  <a:pt x="374395" y="41258"/>
                </a:moveTo>
                <a:lnTo>
                  <a:pt x="0" y="41258"/>
                </a:lnTo>
                <a:lnTo>
                  <a:pt x="0" y="66658"/>
                </a:lnTo>
                <a:lnTo>
                  <a:pt x="374395" y="66658"/>
                </a:lnTo>
                <a:lnTo>
                  <a:pt x="374395" y="4125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77416" y="4882539"/>
            <a:ext cx="550545" cy="127635"/>
          </a:xfrm>
          <a:custGeom>
            <a:avLst/>
            <a:gdLst/>
            <a:ahLst/>
            <a:cxnLst/>
            <a:rect l="l" t="t" r="r" b="b"/>
            <a:pathLst>
              <a:path w="550544" h="127635">
                <a:moveTo>
                  <a:pt x="12191" y="44933"/>
                </a:moveTo>
                <a:lnTo>
                  <a:pt x="0" y="44933"/>
                </a:lnTo>
                <a:lnTo>
                  <a:pt x="0" y="76429"/>
                </a:lnTo>
                <a:lnTo>
                  <a:pt x="380491" y="76429"/>
                </a:lnTo>
                <a:lnTo>
                  <a:pt x="380491" y="64237"/>
                </a:lnTo>
                <a:lnTo>
                  <a:pt x="12191" y="64237"/>
                </a:lnTo>
                <a:lnTo>
                  <a:pt x="12191" y="44933"/>
                </a:lnTo>
                <a:close/>
              </a:path>
              <a:path w="550544" h="127635">
                <a:moveTo>
                  <a:pt x="411988" y="68895"/>
                </a:moveTo>
                <a:lnTo>
                  <a:pt x="399795" y="77170"/>
                </a:lnTo>
                <a:lnTo>
                  <a:pt x="399795" y="127229"/>
                </a:lnTo>
                <a:lnTo>
                  <a:pt x="433820" y="104115"/>
                </a:lnTo>
                <a:lnTo>
                  <a:pt x="411988" y="104115"/>
                </a:lnTo>
                <a:lnTo>
                  <a:pt x="411988" y="68895"/>
                </a:lnTo>
                <a:close/>
              </a:path>
              <a:path w="550544" h="127635">
                <a:moveTo>
                  <a:pt x="513498" y="0"/>
                </a:moveTo>
                <a:lnTo>
                  <a:pt x="502671" y="7348"/>
                </a:lnTo>
                <a:lnTo>
                  <a:pt x="528701" y="24994"/>
                </a:lnTo>
                <a:lnTo>
                  <a:pt x="411988" y="104115"/>
                </a:lnTo>
                <a:lnTo>
                  <a:pt x="433820" y="104115"/>
                </a:lnTo>
                <a:lnTo>
                  <a:pt x="550290" y="24994"/>
                </a:lnTo>
                <a:lnTo>
                  <a:pt x="51349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58111" y="4791455"/>
            <a:ext cx="533400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658111" y="4791455"/>
            <a:ext cx="533400" cy="181610"/>
          </a:xfrm>
          <a:custGeom>
            <a:avLst/>
            <a:gdLst/>
            <a:ahLst/>
            <a:cxnLst/>
            <a:rect l="l" t="t" r="r" b="b"/>
            <a:pathLst>
              <a:path w="533400" h="181610">
                <a:moveTo>
                  <a:pt x="0" y="45339"/>
                </a:moveTo>
                <a:lnTo>
                  <a:pt x="399795" y="45339"/>
                </a:lnTo>
                <a:lnTo>
                  <a:pt x="399795" y="0"/>
                </a:lnTo>
                <a:lnTo>
                  <a:pt x="533400" y="90678"/>
                </a:lnTo>
                <a:lnTo>
                  <a:pt x="399795" y="181356"/>
                </a:lnTo>
                <a:lnTo>
                  <a:pt x="399795" y="136017"/>
                </a:lnTo>
                <a:lnTo>
                  <a:pt x="0" y="136017"/>
                </a:lnTo>
                <a:lnTo>
                  <a:pt x="0" y="45339"/>
                </a:lnTo>
                <a:close/>
              </a:path>
            </a:pathLst>
          </a:custGeom>
          <a:ln w="12192">
            <a:solidFill>
              <a:srgbClr val="C1FD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423541" y="102514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15767" y="4118228"/>
            <a:ext cx="1964689" cy="60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800000"/>
                </a:solidFill>
                <a:latin typeface="微软雅黑"/>
                <a:cs typeface="微软雅黑"/>
              </a:rPr>
              <a:t>后进先出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 spc="-150">
                <a:solidFill>
                  <a:srgbClr val="800000"/>
                </a:solidFill>
                <a:latin typeface="Arial"/>
                <a:cs typeface="Arial"/>
              </a:rPr>
              <a:t>(Last </a:t>
            </a:r>
            <a:r>
              <a:rPr dirty="0" sz="1800" spc="-135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1800" spc="-130">
                <a:solidFill>
                  <a:srgbClr val="800000"/>
                </a:solidFill>
                <a:latin typeface="Arial"/>
                <a:cs typeface="Arial"/>
              </a:rPr>
              <a:t>First</a:t>
            </a:r>
            <a:r>
              <a:rPr dirty="0" sz="1800" spc="-2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35">
                <a:solidFill>
                  <a:srgbClr val="800000"/>
                </a:solidFill>
                <a:latin typeface="Arial"/>
                <a:cs typeface="Arial"/>
              </a:rPr>
              <a:t>Out,</a:t>
            </a:r>
            <a:r>
              <a:rPr dirty="0" sz="1800" spc="-135" b="1">
                <a:solidFill>
                  <a:srgbClr val="FF0000"/>
                </a:solidFill>
                <a:latin typeface="Trebuchet MS"/>
                <a:cs typeface="Trebuchet MS"/>
              </a:rPr>
              <a:t>LIFO</a:t>
            </a:r>
            <a:r>
              <a:rPr dirty="0" sz="1800" spc="-135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5253" y="5259400"/>
            <a:ext cx="10084435" cy="1292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66"/>
                </a:solidFill>
                <a:latin typeface="微软雅黑"/>
                <a:cs typeface="微软雅黑"/>
              </a:rPr>
              <a:t>适于处理具有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递归结构</a:t>
            </a:r>
            <a:r>
              <a:rPr dirty="0" sz="2000" spc="-10" b="1">
                <a:solidFill>
                  <a:srgbClr val="000066"/>
                </a:solidFill>
                <a:latin typeface="微软雅黑"/>
                <a:cs typeface="微软雅黑"/>
              </a:rPr>
              <a:t>的</a:t>
            </a:r>
            <a:r>
              <a:rPr dirty="0" sz="2000" spc="5" b="1">
                <a:solidFill>
                  <a:srgbClr val="000066"/>
                </a:solidFill>
                <a:latin typeface="微软雅黑"/>
                <a:cs typeface="微软雅黑"/>
              </a:rPr>
              <a:t>数据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dirty="0" sz="2400" b="1">
                <a:solidFill>
                  <a:srgbClr val="000066"/>
                </a:solidFill>
                <a:latin typeface="微软雅黑"/>
                <a:cs typeface="微软雅黑"/>
              </a:rPr>
              <a:t>逻辑结构：</a:t>
            </a:r>
            <a:r>
              <a:rPr dirty="0" sz="2400" b="1">
                <a:latin typeface="微软雅黑"/>
                <a:cs typeface="微软雅黑"/>
              </a:rPr>
              <a:t>线性结构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dirty="0" sz="2400" b="1">
                <a:solidFill>
                  <a:srgbClr val="000066"/>
                </a:solidFill>
                <a:latin typeface="微软雅黑"/>
                <a:cs typeface="微软雅黑"/>
              </a:rPr>
              <a:t>特	点：</a:t>
            </a:r>
            <a:r>
              <a:rPr dirty="0" sz="2400" b="1">
                <a:latin typeface="微软雅黑"/>
                <a:cs typeface="微软雅黑"/>
              </a:rPr>
              <a:t>操作仅允许在线性表一端或两端进行，是一般线性表操作的子集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80813" y="2158746"/>
            <a:ext cx="2832735" cy="63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 b="1">
                <a:latin typeface="Trebuchet MS"/>
                <a:cs typeface="Trebuchet MS"/>
              </a:rPr>
              <a:t>QUEUE[0..M–1]</a:t>
            </a:r>
            <a:endParaRPr sz="2400">
              <a:latin typeface="Trebuchet MS"/>
              <a:cs typeface="Trebuchet MS"/>
            </a:endParaRPr>
          </a:p>
          <a:p>
            <a:pPr marL="611505">
              <a:lnSpc>
                <a:spcPct val="100000"/>
              </a:lnSpc>
              <a:spcBef>
                <a:spcPts val="20"/>
              </a:spcBef>
              <a:tabLst>
                <a:tab pos="1025525" algn="l"/>
                <a:tab pos="1485265" algn="l"/>
                <a:tab pos="1852295" algn="l"/>
                <a:tab pos="2312035" algn="l"/>
                <a:tab pos="2726690" algn="l"/>
              </a:tabLst>
            </a:pPr>
            <a:r>
              <a:rPr dirty="0" sz="1600" spc="-210" b="1">
                <a:latin typeface="Trebuchet MS"/>
                <a:cs typeface="Trebuchet MS"/>
              </a:rPr>
              <a:t>0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1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2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3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4</a:t>
            </a:r>
            <a:r>
              <a:rPr dirty="0" sz="1600" spc="-210" b="1">
                <a:latin typeface="Trebuchet MS"/>
                <a:cs typeface="Trebuchet MS"/>
              </a:rPr>
              <a:t>	</a:t>
            </a:r>
            <a:r>
              <a:rPr dirty="0" sz="1600" spc="-210" b="1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501640" y="2775204"/>
          <a:ext cx="5287645" cy="40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1600200"/>
                <a:gridCol w="4572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800"/>
                        </a:lnSpc>
                      </a:pPr>
                      <a:r>
                        <a:rPr dirty="0" sz="2800" b="1">
                          <a:solidFill>
                            <a:srgbClr val="00FF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900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900"/>
                        </a:lnSpc>
                      </a:pPr>
                      <a:r>
                        <a:rPr dirty="0" sz="2800" b="1">
                          <a:latin typeface="Trebuchet MS"/>
                          <a:cs typeface="Trebuchet MS"/>
                        </a:rPr>
                        <a:t>c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FF00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9907016" y="2551938"/>
            <a:ext cx="2774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85" b="1">
                <a:latin typeface="Trebuchet MS"/>
                <a:cs typeface="Trebuchet MS"/>
              </a:rPr>
              <a:t>M</a:t>
            </a:r>
            <a:r>
              <a:rPr dirty="0" sz="1400" spc="-135" b="1">
                <a:latin typeface="Trebuchet MS"/>
                <a:cs typeface="Trebuchet MS"/>
              </a:rPr>
              <a:t>-</a:t>
            </a:r>
            <a:r>
              <a:rPr dirty="0" sz="1400" spc="-180" b="1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57566" y="3308222"/>
            <a:ext cx="144779" cy="228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18831" y="3226307"/>
            <a:ext cx="222250" cy="327025"/>
          </a:xfrm>
          <a:custGeom>
            <a:avLst/>
            <a:gdLst/>
            <a:ahLst/>
            <a:cxnLst/>
            <a:rect l="l" t="t" r="r" b="b"/>
            <a:pathLst>
              <a:path w="222250" h="327025">
                <a:moveTo>
                  <a:pt x="111125" y="0"/>
                </a:moveTo>
                <a:lnTo>
                  <a:pt x="0" y="110616"/>
                </a:lnTo>
                <a:lnTo>
                  <a:pt x="58927" y="110616"/>
                </a:lnTo>
                <a:lnTo>
                  <a:pt x="58927" y="326643"/>
                </a:lnTo>
                <a:lnTo>
                  <a:pt x="163322" y="326643"/>
                </a:lnTo>
                <a:lnTo>
                  <a:pt x="163322" y="297941"/>
                </a:lnTo>
                <a:lnTo>
                  <a:pt x="74929" y="297941"/>
                </a:lnTo>
                <a:lnTo>
                  <a:pt x="74929" y="81914"/>
                </a:lnTo>
                <a:lnTo>
                  <a:pt x="38735" y="81914"/>
                </a:lnTo>
                <a:lnTo>
                  <a:pt x="111125" y="9905"/>
                </a:lnTo>
                <a:lnTo>
                  <a:pt x="121076" y="9905"/>
                </a:lnTo>
                <a:lnTo>
                  <a:pt x="111125" y="0"/>
                </a:lnTo>
                <a:close/>
              </a:path>
              <a:path w="222250" h="327025">
                <a:moveTo>
                  <a:pt x="121076" y="9905"/>
                </a:moveTo>
                <a:lnTo>
                  <a:pt x="111125" y="9905"/>
                </a:lnTo>
                <a:lnTo>
                  <a:pt x="183515" y="81914"/>
                </a:lnTo>
                <a:lnTo>
                  <a:pt x="147320" y="81914"/>
                </a:lnTo>
                <a:lnTo>
                  <a:pt x="147320" y="297941"/>
                </a:lnTo>
                <a:lnTo>
                  <a:pt x="163322" y="297941"/>
                </a:lnTo>
                <a:lnTo>
                  <a:pt x="163322" y="110616"/>
                </a:lnTo>
                <a:lnTo>
                  <a:pt x="222250" y="110616"/>
                </a:lnTo>
                <a:lnTo>
                  <a:pt x="121076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57566" y="3236214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108584" y="72009"/>
                </a:moveTo>
                <a:lnTo>
                  <a:pt x="36194" y="72009"/>
                </a:lnTo>
                <a:lnTo>
                  <a:pt x="36194" y="288036"/>
                </a:lnTo>
                <a:lnTo>
                  <a:pt x="108584" y="288036"/>
                </a:lnTo>
                <a:lnTo>
                  <a:pt x="108584" y="72009"/>
                </a:lnTo>
                <a:close/>
              </a:path>
              <a:path w="144779" h="288289">
                <a:moveTo>
                  <a:pt x="72389" y="0"/>
                </a:moveTo>
                <a:lnTo>
                  <a:pt x="0" y="72009"/>
                </a:lnTo>
                <a:lnTo>
                  <a:pt x="144779" y="72009"/>
                </a:lnTo>
                <a:lnTo>
                  <a:pt x="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57566" y="3236214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0" y="72009"/>
                </a:moveTo>
                <a:lnTo>
                  <a:pt x="72389" y="0"/>
                </a:lnTo>
                <a:lnTo>
                  <a:pt x="144779" y="72009"/>
                </a:lnTo>
                <a:lnTo>
                  <a:pt x="108584" y="72009"/>
                </a:lnTo>
                <a:lnTo>
                  <a:pt x="108584" y="288036"/>
                </a:lnTo>
                <a:lnTo>
                  <a:pt x="36194" y="288036"/>
                </a:lnTo>
                <a:lnTo>
                  <a:pt x="36194" y="72009"/>
                </a:lnTo>
                <a:lnTo>
                  <a:pt x="0" y="72009"/>
                </a:lnTo>
                <a:close/>
              </a:path>
            </a:pathLst>
          </a:custGeom>
          <a:ln w="32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949188" y="3489197"/>
            <a:ext cx="6102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95" b="1">
                <a:solidFill>
                  <a:srgbClr val="000066"/>
                </a:solidFill>
                <a:latin typeface="Trebuchet MS"/>
                <a:cs typeface="Trebuchet MS"/>
              </a:rPr>
              <a:t>Fron</a:t>
            </a:r>
            <a:r>
              <a:rPr dirty="0" sz="2200" spc="-275" b="1">
                <a:solidFill>
                  <a:srgbClr val="000066"/>
                </a:solidFill>
                <a:latin typeface="Trebuchet MS"/>
                <a:cs typeface="Trebuchet MS"/>
              </a:rPr>
              <a:t>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66865" y="3300603"/>
            <a:ext cx="144780" cy="228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28130" y="3218688"/>
            <a:ext cx="222250" cy="327025"/>
          </a:xfrm>
          <a:custGeom>
            <a:avLst/>
            <a:gdLst/>
            <a:ahLst/>
            <a:cxnLst/>
            <a:rect l="l" t="t" r="r" b="b"/>
            <a:pathLst>
              <a:path w="222250" h="327025">
                <a:moveTo>
                  <a:pt x="111125" y="0"/>
                </a:moveTo>
                <a:lnTo>
                  <a:pt x="0" y="110616"/>
                </a:lnTo>
                <a:lnTo>
                  <a:pt x="58928" y="110616"/>
                </a:lnTo>
                <a:lnTo>
                  <a:pt x="58928" y="326644"/>
                </a:lnTo>
                <a:lnTo>
                  <a:pt x="163322" y="326644"/>
                </a:lnTo>
                <a:lnTo>
                  <a:pt x="163322" y="297941"/>
                </a:lnTo>
                <a:lnTo>
                  <a:pt x="74930" y="297941"/>
                </a:lnTo>
                <a:lnTo>
                  <a:pt x="74930" y="81914"/>
                </a:lnTo>
                <a:lnTo>
                  <a:pt x="38735" y="81914"/>
                </a:lnTo>
                <a:lnTo>
                  <a:pt x="111125" y="9906"/>
                </a:lnTo>
                <a:lnTo>
                  <a:pt x="121076" y="9906"/>
                </a:lnTo>
                <a:lnTo>
                  <a:pt x="111125" y="0"/>
                </a:lnTo>
                <a:close/>
              </a:path>
              <a:path w="222250" h="327025">
                <a:moveTo>
                  <a:pt x="121076" y="9906"/>
                </a:moveTo>
                <a:lnTo>
                  <a:pt x="111125" y="9906"/>
                </a:lnTo>
                <a:lnTo>
                  <a:pt x="183515" y="81914"/>
                </a:lnTo>
                <a:lnTo>
                  <a:pt x="147320" y="81914"/>
                </a:lnTo>
                <a:lnTo>
                  <a:pt x="147320" y="297941"/>
                </a:lnTo>
                <a:lnTo>
                  <a:pt x="163322" y="297941"/>
                </a:lnTo>
                <a:lnTo>
                  <a:pt x="163322" y="110616"/>
                </a:lnTo>
                <a:lnTo>
                  <a:pt x="222250" y="110616"/>
                </a:lnTo>
                <a:lnTo>
                  <a:pt x="121076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166865" y="3228594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108585" y="72008"/>
                </a:moveTo>
                <a:lnTo>
                  <a:pt x="36195" y="72008"/>
                </a:lnTo>
                <a:lnTo>
                  <a:pt x="36195" y="288035"/>
                </a:lnTo>
                <a:lnTo>
                  <a:pt x="108585" y="288035"/>
                </a:lnTo>
                <a:lnTo>
                  <a:pt x="108585" y="72008"/>
                </a:lnTo>
                <a:close/>
              </a:path>
              <a:path w="144779" h="288289">
                <a:moveTo>
                  <a:pt x="72389" y="0"/>
                </a:moveTo>
                <a:lnTo>
                  <a:pt x="0" y="72008"/>
                </a:lnTo>
                <a:lnTo>
                  <a:pt x="144780" y="72008"/>
                </a:lnTo>
                <a:lnTo>
                  <a:pt x="72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66865" y="3228594"/>
            <a:ext cx="144780" cy="288290"/>
          </a:xfrm>
          <a:custGeom>
            <a:avLst/>
            <a:gdLst/>
            <a:ahLst/>
            <a:cxnLst/>
            <a:rect l="l" t="t" r="r" b="b"/>
            <a:pathLst>
              <a:path w="144779" h="288289">
                <a:moveTo>
                  <a:pt x="0" y="72008"/>
                </a:moveTo>
                <a:lnTo>
                  <a:pt x="72389" y="0"/>
                </a:lnTo>
                <a:lnTo>
                  <a:pt x="144780" y="72008"/>
                </a:lnTo>
                <a:lnTo>
                  <a:pt x="108585" y="72008"/>
                </a:lnTo>
                <a:lnTo>
                  <a:pt x="108585" y="288035"/>
                </a:lnTo>
                <a:lnTo>
                  <a:pt x="36195" y="288035"/>
                </a:lnTo>
                <a:lnTo>
                  <a:pt x="36195" y="72008"/>
                </a:lnTo>
                <a:lnTo>
                  <a:pt x="0" y="72008"/>
                </a:lnTo>
                <a:close/>
              </a:path>
            </a:pathLst>
          </a:custGeom>
          <a:ln w="32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81065" y="3991483"/>
            <a:ext cx="619125" cy="300355"/>
          </a:xfrm>
          <a:custGeom>
            <a:avLst/>
            <a:gdLst/>
            <a:ahLst/>
            <a:cxnLst/>
            <a:rect l="l" t="t" r="r" b="b"/>
            <a:pathLst>
              <a:path w="619125" h="300354">
                <a:moveTo>
                  <a:pt x="34417" y="162052"/>
                </a:moveTo>
                <a:lnTo>
                  <a:pt x="0" y="162052"/>
                </a:lnTo>
                <a:lnTo>
                  <a:pt x="554" y="170003"/>
                </a:lnTo>
                <a:lnTo>
                  <a:pt x="953" y="178800"/>
                </a:lnTo>
                <a:lnTo>
                  <a:pt x="1191" y="188430"/>
                </a:lnTo>
                <a:lnTo>
                  <a:pt x="1151" y="249428"/>
                </a:lnTo>
                <a:lnTo>
                  <a:pt x="968" y="257651"/>
                </a:lnTo>
                <a:lnTo>
                  <a:pt x="573" y="267680"/>
                </a:lnTo>
                <a:lnTo>
                  <a:pt x="0" y="277495"/>
                </a:lnTo>
                <a:lnTo>
                  <a:pt x="225425" y="277495"/>
                </a:lnTo>
                <a:lnTo>
                  <a:pt x="225425" y="300228"/>
                </a:lnTo>
                <a:lnTo>
                  <a:pt x="258572" y="300228"/>
                </a:lnTo>
                <a:lnTo>
                  <a:pt x="257998" y="290014"/>
                </a:lnTo>
                <a:lnTo>
                  <a:pt x="257603" y="279003"/>
                </a:lnTo>
                <a:lnTo>
                  <a:pt x="257384" y="267680"/>
                </a:lnTo>
                <a:lnTo>
                  <a:pt x="257301" y="249428"/>
                </a:lnTo>
                <a:lnTo>
                  <a:pt x="33147" y="249428"/>
                </a:lnTo>
                <a:lnTo>
                  <a:pt x="33220" y="188430"/>
                </a:lnTo>
                <a:lnTo>
                  <a:pt x="33448" y="178800"/>
                </a:lnTo>
                <a:lnTo>
                  <a:pt x="33843" y="170003"/>
                </a:lnTo>
                <a:lnTo>
                  <a:pt x="34417" y="162052"/>
                </a:lnTo>
                <a:close/>
              </a:path>
              <a:path w="619125" h="300354">
                <a:moveTo>
                  <a:pt x="145796" y="139446"/>
                </a:moveTo>
                <a:lnTo>
                  <a:pt x="114046" y="139446"/>
                </a:lnTo>
                <a:lnTo>
                  <a:pt x="114046" y="249428"/>
                </a:lnTo>
                <a:lnTo>
                  <a:pt x="145796" y="249428"/>
                </a:lnTo>
                <a:lnTo>
                  <a:pt x="145796" y="139446"/>
                </a:lnTo>
                <a:close/>
              </a:path>
              <a:path w="619125" h="300354">
                <a:moveTo>
                  <a:pt x="258572" y="163322"/>
                </a:moveTo>
                <a:lnTo>
                  <a:pt x="224155" y="163322"/>
                </a:lnTo>
                <a:lnTo>
                  <a:pt x="224728" y="171896"/>
                </a:lnTo>
                <a:lnTo>
                  <a:pt x="225123" y="180673"/>
                </a:lnTo>
                <a:lnTo>
                  <a:pt x="225320" y="188430"/>
                </a:lnTo>
                <a:lnTo>
                  <a:pt x="225425" y="249428"/>
                </a:lnTo>
                <a:lnTo>
                  <a:pt x="257301" y="249428"/>
                </a:lnTo>
                <a:lnTo>
                  <a:pt x="257383" y="188430"/>
                </a:lnTo>
                <a:lnTo>
                  <a:pt x="257588" y="180673"/>
                </a:lnTo>
                <a:lnTo>
                  <a:pt x="257985" y="171896"/>
                </a:lnTo>
                <a:lnTo>
                  <a:pt x="258572" y="163322"/>
                </a:lnTo>
                <a:close/>
              </a:path>
              <a:path w="619125" h="300354">
                <a:moveTo>
                  <a:pt x="48260" y="30353"/>
                </a:moveTo>
                <a:lnTo>
                  <a:pt x="13970" y="30353"/>
                </a:lnTo>
                <a:lnTo>
                  <a:pt x="14509" y="39715"/>
                </a:lnTo>
                <a:lnTo>
                  <a:pt x="14902" y="48371"/>
                </a:lnTo>
                <a:lnTo>
                  <a:pt x="15131" y="55874"/>
                </a:lnTo>
                <a:lnTo>
                  <a:pt x="15148" y="113174"/>
                </a:lnTo>
                <a:lnTo>
                  <a:pt x="14890" y="122189"/>
                </a:lnTo>
                <a:lnTo>
                  <a:pt x="14482" y="131065"/>
                </a:lnTo>
                <a:lnTo>
                  <a:pt x="13970" y="139446"/>
                </a:lnTo>
                <a:lnTo>
                  <a:pt x="247142" y="139446"/>
                </a:lnTo>
                <a:lnTo>
                  <a:pt x="246563" y="130942"/>
                </a:lnTo>
                <a:lnTo>
                  <a:pt x="246173" y="122126"/>
                </a:lnTo>
                <a:lnTo>
                  <a:pt x="245958" y="113174"/>
                </a:lnTo>
                <a:lnTo>
                  <a:pt x="245936" y="111379"/>
                </a:lnTo>
                <a:lnTo>
                  <a:pt x="46989" y="111379"/>
                </a:lnTo>
                <a:lnTo>
                  <a:pt x="47081" y="55874"/>
                </a:lnTo>
                <a:lnTo>
                  <a:pt x="47339" y="47863"/>
                </a:lnTo>
                <a:lnTo>
                  <a:pt x="47746" y="39243"/>
                </a:lnTo>
                <a:lnTo>
                  <a:pt x="48260" y="30353"/>
                </a:lnTo>
                <a:close/>
              </a:path>
              <a:path w="619125" h="300354">
                <a:moveTo>
                  <a:pt x="147065" y="1270"/>
                </a:moveTo>
                <a:lnTo>
                  <a:pt x="112775" y="1270"/>
                </a:lnTo>
                <a:lnTo>
                  <a:pt x="113295" y="11364"/>
                </a:lnTo>
                <a:lnTo>
                  <a:pt x="113696" y="21066"/>
                </a:lnTo>
                <a:lnTo>
                  <a:pt x="113923" y="29219"/>
                </a:lnTo>
                <a:lnTo>
                  <a:pt x="114046" y="111379"/>
                </a:lnTo>
                <a:lnTo>
                  <a:pt x="145796" y="111379"/>
                </a:lnTo>
                <a:lnTo>
                  <a:pt x="145887" y="29219"/>
                </a:lnTo>
                <a:lnTo>
                  <a:pt x="146145" y="19542"/>
                </a:lnTo>
                <a:lnTo>
                  <a:pt x="146546" y="10221"/>
                </a:lnTo>
                <a:lnTo>
                  <a:pt x="147065" y="1270"/>
                </a:lnTo>
                <a:close/>
              </a:path>
              <a:path w="619125" h="300354">
                <a:moveTo>
                  <a:pt x="247142" y="31623"/>
                </a:moveTo>
                <a:lnTo>
                  <a:pt x="212851" y="31623"/>
                </a:lnTo>
                <a:lnTo>
                  <a:pt x="213371" y="39715"/>
                </a:lnTo>
                <a:lnTo>
                  <a:pt x="213773" y="48371"/>
                </a:lnTo>
                <a:lnTo>
                  <a:pt x="213999" y="56427"/>
                </a:lnTo>
                <a:lnTo>
                  <a:pt x="214122" y="111379"/>
                </a:lnTo>
                <a:lnTo>
                  <a:pt x="245936" y="111379"/>
                </a:lnTo>
                <a:lnTo>
                  <a:pt x="245995" y="55874"/>
                </a:lnTo>
                <a:lnTo>
                  <a:pt x="246196" y="47863"/>
                </a:lnTo>
                <a:lnTo>
                  <a:pt x="246592" y="39243"/>
                </a:lnTo>
                <a:lnTo>
                  <a:pt x="247142" y="31623"/>
                </a:lnTo>
                <a:close/>
              </a:path>
              <a:path w="619125" h="300354">
                <a:moveTo>
                  <a:pt x="445135" y="15113"/>
                </a:moveTo>
                <a:lnTo>
                  <a:pt x="325882" y="15113"/>
                </a:lnTo>
                <a:lnTo>
                  <a:pt x="326494" y="34496"/>
                </a:lnTo>
                <a:lnTo>
                  <a:pt x="326880" y="51117"/>
                </a:lnTo>
                <a:lnTo>
                  <a:pt x="327073" y="63706"/>
                </a:lnTo>
                <a:lnTo>
                  <a:pt x="327129" y="245745"/>
                </a:lnTo>
                <a:lnTo>
                  <a:pt x="327008" y="258714"/>
                </a:lnTo>
                <a:lnTo>
                  <a:pt x="326850" y="268208"/>
                </a:lnTo>
                <a:lnTo>
                  <a:pt x="326455" y="283029"/>
                </a:lnTo>
                <a:lnTo>
                  <a:pt x="325882" y="298958"/>
                </a:lnTo>
                <a:lnTo>
                  <a:pt x="359029" y="298958"/>
                </a:lnTo>
                <a:lnTo>
                  <a:pt x="359029" y="43180"/>
                </a:lnTo>
                <a:lnTo>
                  <a:pt x="437177" y="43180"/>
                </a:lnTo>
                <a:lnTo>
                  <a:pt x="439707" y="34496"/>
                </a:lnTo>
                <a:lnTo>
                  <a:pt x="445135" y="15113"/>
                </a:lnTo>
                <a:close/>
              </a:path>
              <a:path w="619125" h="300354">
                <a:moveTo>
                  <a:pt x="484250" y="0"/>
                </a:moveTo>
                <a:lnTo>
                  <a:pt x="485344" y="16144"/>
                </a:lnTo>
                <a:lnTo>
                  <a:pt x="486140" y="31242"/>
                </a:lnTo>
                <a:lnTo>
                  <a:pt x="486626" y="45291"/>
                </a:lnTo>
                <a:lnTo>
                  <a:pt x="486718" y="63706"/>
                </a:lnTo>
                <a:lnTo>
                  <a:pt x="486626" y="70532"/>
                </a:lnTo>
                <a:lnTo>
                  <a:pt x="484250" y="111252"/>
                </a:lnTo>
                <a:lnTo>
                  <a:pt x="476946" y="155489"/>
                </a:lnTo>
                <a:lnTo>
                  <a:pt x="461772" y="199802"/>
                </a:lnTo>
                <a:lnTo>
                  <a:pt x="436074" y="239855"/>
                </a:lnTo>
                <a:lnTo>
                  <a:pt x="395605" y="275717"/>
                </a:lnTo>
                <a:lnTo>
                  <a:pt x="402772" y="280812"/>
                </a:lnTo>
                <a:lnTo>
                  <a:pt x="409225" y="286385"/>
                </a:lnTo>
                <a:lnTo>
                  <a:pt x="414964" y="292433"/>
                </a:lnTo>
                <a:lnTo>
                  <a:pt x="419988" y="298958"/>
                </a:lnTo>
                <a:lnTo>
                  <a:pt x="433324" y="288026"/>
                </a:lnTo>
                <a:lnTo>
                  <a:pt x="465327" y="253111"/>
                </a:lnTo>
                <a:lnTo>
                  <a:pt x="486919" y="218356"/>
                </a:lnTo>
                <a:lnTo>
                  <a:pt x="500919" y="181514"/>
                </a:lnTo>
                <a:lnTo>
                  <a:pt x="507873" y="145796"/>
                </a:lnTo>
                <a:lnTo>
                  <a:pt x="534758" y="145796"/>
                </a:lnTo>
                <a:lnTo>
                  <a:pt x="524230" y="106302"/>
                </a:lnTo>
                <a:lnTo>
                  <a:pt x="520636" y="63706"/>
                </a:lnTo>
                <a:lnTo>
                  <a:pt x="520350" y="52214"/>
                </a:lnTo>
                <a:lnTo>
                  <a:pt x="520446" y="42164"/>
                </a:lnTo>
                <a:lnTo>
                  <a:pt x="520870" y="32760"/>
                </a:lnTo>
                <a:lnTo>
                  <a:pt x="521557" y="23225"/>
                </a:lnTo>
                <a:lnTo>
                  <a:pt x="522481" y="13571"/>
                </a:lnTo>
                <a:lnTo>
                  <a:pt x="523620" y="3810"/>
                </a:lnTo>
                <a:lnTo>
                  <a:pt x="515933" y="3571"/>
                </a:lnTo>
                <a:lnTo>
                  <a:pt x="506793" y="2857"/>
                </a:lnTo>
                <a:lnTo>
                  <a:pt x="496224" y="1666"/>
                </a:lnTo>
                <a:lnTo>
                  <a:pt x="484250" y="0"/>
                </a:lnTo>
                <a:close/>
              </a:path>
              <a:path w="619125" h="300354">
                <a:moveTo>
                  <a:pt x="534758" y="145796"/>
                </a:moveTo>
                <a:lnTo>
                  <a:pt x="507873" y="145796"/>
                </a:lnTo>
                <a:lnTo>
                  <a:pt x="515776" y="173587"/>
                </a:lnTo>
                <a:lnTo>
                  <a:pt x="534965" y="220501"/>
                </a:lnTo>
                <a:lnTo>
                  <a:pt x="558208" y="256339"/>
                </a:lnTo>
                <a:lnTo>
                  <a:pt x="595249" y="295148"/>
                </a:lnTo>
                <a:lnTo>
                  <a:pt x="600364" y="288883"/>
                </a:lnTo>
                <a:lnTo>
                  <a:pt x="605980" y="282654"/>
                </a:lnTo>
                <a:lnTo>
                  <a:pt x="612072" y="276449"/>
                </a:lnTo>
                <a:lnTo>
                  <a:pt x="618616" y="270256"/>
                </a:lnTo>
                <a:lnTo>
                  <a:pt x="611951" y="264658"/>
                </a:lnTo>
                <a:lnTo>
                  <a:pt x="578580" y="229536"/>
                </a:lnTo>
                <a:lnTo>
                  <a:pt x="557395" y="196546"/>
                </a:lnTo>
                <a:lnTo>
                  <a:pt x="537463" y="153416"/>
                </a:lnTo>
                <a:lnTo>
                  <a:pt x="534758" y="145796"/>
                </a:lnTo>
                <a:close/>
              </a:path>
              <a:path w="619125" h="300354">
                <a:moveTo>
                  <a:pt x="437177" y="43180"/>
                </a:moveTo>
                <a:lnTo>
                  <a:pt x="404495" y="43180"/>
                </a:lnTo>
                <a:lnTo>
                  <a:pt x="396684" y="68036"/>
                </a:lnTo>
                <a:lnTo>
                  <a:pt x="389636" y="88868"/>
                </a:lnTo>
                <a:lnTo>
                  <a:pt x="383349" y="105652"/>
                </a:lnTo>
                <a:lnTo>
                  <a:pt x="377825" y="118364"/>
                </a:lnTo>
                <a:lnTo>
                  <a:pt x="384659" y="129436"/>
                </a:lnTo>
                <a:lnTo>
                  <a:pt x="405421" y="168421"/>
                </a:lnTo>
                <a:lnTo>
                  <a:pt x="409117" y="185443"/>
                </a:lnTo>
                <a:lnTo>
                  <a:pt x="408939" y="190246"/>
                </a:lnTo>
                <a:lnTo>
                  <a:pt x="363855" y="208915"/>
                </a:lnTo>
                <a:lnTo>
                  <a:pt x="367547" y="217420"/>
                </a:lnTo>
                <a:lnTo>
                  <a:pt x="370824" y="226187"/>
                </a:lnTo>
                <a:lnTo>
                  <a:pt x="373695" y="235239"/>
                </a:lnTo>
                <a:lnTo>
                  <a:pt x="376174" y="244602"/>
                </a:lnTo>
                <a:lnTo>
                  <a:pt x="395680" y="240837"/>
                </a:lnTo>
                <a:lnTo>
                  <a:pt x="430149" y="224282"/>
                </a:lnTo>
                <a:lnTo>
                  <a:pt x="442656" y="185394"/>
                </a:lnTo>
                <a:lnTo>
                  <a:pt x="441880" y="176926"/>
                </a:lnTo>
                <a:lnTo>
                  <a:pt x="427910" y="140255"/>
                </a:lnTo>
                <a:lnTo>
                  <a:pt x="412242" y="116459"/>
                </a:lnTo>
                <a:lnTo>
                  <a:pt x="416151" y="106148"/>
                </a:lnTo>
                <a:lnTo>
                  <a:pt x="430615" y="64976"/>
                </a:lnTo>
                <a:lnTo>
                  <a:pt x="434863" y="51117"/>
                </a:lnTo>
                <a:lnTo>
                  <a:pt x="437177" y="43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909564" y="3890898"/>
            <a:ext cx="6902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b="1">
                <a:solidFill>
                  <a:srgbClr val="FF3300"/>
                </a:solidFill>
                <a:latin typeface="黑体"/>
                <a:cs typeface="黑体"/>
              </a:rPr>
              <a:t>出队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712836" y="4006722"/>
            <a:ext cx="642620" cy="302895"/>
          </a:xfrm>
          <a:custGeom>
            <a:avLst/>
            <a:gdLst/>
            <a:ahLst/>
            <a:cxnLst/>
            <a:rect l="l" t="t" r="r" b="b"/>
            <a:pathLst>
              <a:path w="642620" h="302895">
                <a:moveTo>
                  <a:pt x="168015" y="264350"/>
                </a:moveTo>
                <a:lnTo>
                  <a:pt x="62357" y="264350"/>
                </a:lnTo>
                <a:lnTo>
                  <a:pt x="69258" y="265588"/>
                </a:lnTo>
                <a:lnTo>
                  <a:pt x="76708" y="269113"/>
                </a:lnTo>
                <a:lnTo>
                  <a:pt x="124968" y="286893"/>
                </a:lnTo>
                <a:lnTo>
                  <a:pt x="177420" y="295394"/>
                </a:lnTo>
                <a:lnTo>
                  <a:pt x="217570" y="297011"/>
                </a:lnTo>
                <a:lnTo>
                  <a:pt x="299974" y="297814"/>
                </a:lnTo>
                <a:lnTo>
                  <a:pt x="301025" y="288071"/>
                </a:lnTo>
                <a:lnTo>
                  <a:pt x="302672" y="278256"/>
                </a:lnTo>
                <a:lnTo>
                  <a:pt x="304938" y="268347"/>
                </a:lnTo>
                <a:lnTo>
                  <a:pt x="305547" y="266247"/>
                </a:lnTo>
                <a:lnTo>
                  <a:pt x="212397" y="266247"/>
                </a:lnTo>
                <a:lnTo>
                  <a:pt x="192389" y="265842"/>
                </a:lnTo>
                <a:lnTo>
                  <a:pt x="172166" y="264723"/>
                </a:lnTo>
                <a:lnTo>
                  <a:pt x="168015" y="264350"/>
                </a:lnTo>
                <a:close/>
              </a:path>
              <a:path w="642620" h="302895">
                <a:moveTo>
                  <a:pt x="76702" y="134365"/>
                </a:moveTo>
                <a:lnTo>
                  <a:pt x="44323" y="134365"/>
                </a:lnTo>
                <a:lnTo>
                  <a:pt x="44323" y="237108"/>
                </a:lnTo>
                <a:lnTo>
                  <a:pt x="36629" y="242323"/>
                </a:lnTo>
                <a:lnTo>
                  <a:pt x="26685" y="249586"/>
                </a:lnTo>
                <a:lnTo>
                  <a:pt x="14479" y="258897"/>
                </a:lnTo>
                <a:lnTo>
                  <a:pt x="0" y="270256"/>
                </a:lnTo>
                <a:lnTo>
                  <a:pt x="5974" y="275949"/>
                </a:lnTo>
                <a:lnTo>
                  <a:pt x="11699" y="281797"/>
                </a:lnTo>
                <a:lnTo>
                  <a:pt x="17162" y="287811"/>
                </a:lnTo>
                <a:lnTo>
                  <a:pt x="22352" y="294004"/>
                </a:lnTo>
                <a:lnTo>
                  <a:pt x="30521" y="286287"/>
                </a:lnTo>
                <a:lnTo>
                  <a:pt x="62357" y="264350"/>
                </a:lnTo>
                <a:lnTo>
                  <a:pt x="168015" y="264350"/>
                </a:lnTo>
                <a:lnTo>
                  <a:pt x="151765" y="262889"/>
                </a:lnTo>
                <a:lnTo>
                  <a:pt x="140492" y="260984"/>
                </a:lnTo>
                <a:lnTo>
                  <a:pt x="125857" y="260984"/>
                </a:lnTo>
                <a:lnTo>
                  <a:pt x="117670" y="255272"/>
                </a:lnTo>
                <a:lnTo>
                  <a:pt x="112299" y="253650"/>
                </a:lnTo>
                <a:lnTo>
                  <a:pt x="93793" y="245387"/>
                </a:lnTo>
                <a:lnTo>
                  <a:pt x="76073" y="234695"/>
                </a:lnTo>
                <a:lnTo>
                  <a:pt x="76073" y="155828"/>
                </a:lnTo>
                <a:lnTo>
                  <a:pt x="76237" y="145520"/>
                </a:lnTo>
                <a:lnTo>
                  <a:pt x="76702" y="134365"/>
                </a:lnTo>
                <a:close/>
              </a:path>
              <a:path w="642620" h="302895">
                <a:moveTo>
                  <a:pt x="307848" y="258318"/>
                </a:moveTo>
                <a:lnTo>
                  <a:pt x="251662" y="265033"/>
                </a:lnTo>
                <a:lnTo>
                  <a:pt x="212397" y="266247"/>
                </a:lnTo>
                <a:lnTo>
                  <a:pt x="305547" y="266247"/>
                </a:lnTo>
                <a:lnTo>
                  <a:pt x="307848" y="258318"/>
                </a:lnTo>
                <a:close/>
              </a:path>
              <a:path w="642620" h="302895">
                <a:moveTo>
                  <a:pt x="117670" y="255272"/>
                </a:moveTo>
                <a:lnTo>
                  <a:pt x="125857" y="260984"/>
                </a:lnTo>
                <a:lnTo>
                  <a:pt x="128112" y="258426"/>
                </a:lnTo>
                <a:lnTo>
                  <a:pt x="117670" y="255272"/>
                </a:lnTo>
                <a:close/>
              </a:path>
              <a:path w="642620" h="302895">
                <a:moveTo>
                  <a:pt x="128112" y="258426"/>
                </a:moveTo>
                <a:lnTo>
                  <a:pt x="125857" y="260984"/>
                </a:lnTo>
                <a:lnTo>
                  <a:pt x="140492" y="260984"/>
                </a:lnTo>
                <a:lnTo>
                  <a:pt x="131615" y="259484"/>
                </a:lnTo>
                <a:lnTo>
                  <a:pt x="128112" y="258426"/>
                </a:lnTo>
                <a:close/>
              </a:path>
              <a:path w="642620" h="302895">
                <a:moveTo>
                  <a:pt x="244602" y="162178"/>
                </a:moveTo>
                <a:lnTo>
                  <a:pt x="212725" y="162178"/>
                </a:lnTo>
                <a:lnTo>
                  <a:pt x="212725" y="210312"/>
                </a:lnTo>
                <a:lnTo>
                  <a:pt x="212137" y="221743"/>
                </a:lnTo>
                <a:lnTo>
                  <a:pt x="211756" y="233044"/>
                </a:lnTo>
                <a:lnTo>
                  <a:pt x="211529" y="245387"/>
                </a:lnTo>
                <a:lnTo>
                  <a:pt x="211455" y="258444"/>
                </a:lnTo>
                <a:lnTo>
                  <a:pt x="245872" y="258444"/>
                </a:lnTo>
                <a:lnTo>
                  <a:pt x="245285" y="245387"/>
                </a:lnTo>
                <a:lnTo>
                  <a:pt x="244940" y="234695"/>
                </a:lnTo>
                <a:lnTo>
                  <a:pt x="244774" y="226891"/>
                </a:lnTo>
                <a:lnTo>
                  <a:pt x="244661" y="219598"/>
                </a:lnTo>
                <a:lnTo>
                  <a:pt x="244602" y="162178"/>
                </a:lnTo>
                <a:close/>
              </a:path>
              <a:path w="642620" h="302895">
                <a:moveTo>
                  <a:pt x="171831" y="162178"/>
                </a:moveTo>
                <a:lnTo>
                  <a:pt x="140589" y="162178"/>
                </a:lnTo>
                <a:lnTo>
                  <a:pt x="138447" y="171987"/>
                </a:lnTo>
                <a:lnTo>
                  <a:pt x="135842" y="181594"/>
                </a:lnTo>
                <a:lnTo>
                  <a:pt x="117602" y="219598"/>
                </a:lnTo>
                <a:lnTo>
                  <a:pt x="97536" y="241807"/>
                </a:lnTo>
                <a:lnTo>
                  <a:pt x="104247" y="246215"/>
                </a:lnTo>
                <a:lnTo>
                  <a:pt x="111220" y="250872"/>
                </a:lnTo>
                <a:lnTo>
                  <a:pt x="117670" y="255272"/>
                </a:lnTo>
                <a:lnTo>
                  <a:pt x="128112" y="258426"/>
                </a:lnTo>
                <a:lnTo>
                  <a:pt x="151735" y="226891"/>
                </a:lnTo>
                <a:lnTo>
                  <a:pt x="165925" y="191262"/>
                </a:lnTo>
                <a:lnTo>
                  <a:pt x="169211" y="177303"/>
                </a:lnTo>
                <a:lnTo>
                  <a:pt x="171831" y="162178"/>
                </a:lnTo>
                <a:close/>
              </a:path>
              <a:path w="642620" h="302895">
                <a:moveTo>
                  <a:pt x="89916" y="131699"/>
                </a:moveTo>
                <a:lnTo>
                  <a:pt x="89916" y="163449"/>
                </a:lnTo>
                <a:lnTo>
                  <a:pt x="115347" y="162528"/>
                </a:lnTo>
                <a:lnTo>
                  <a:pt x="127992" y="162270"/>
                </a:lnTo>
                <a:lnTo>
                  <a:pt x="302768" y="162178"/>
                </a:lnTo>
                <a:lnTo>
                  <a:pt x="302768" y="134238"/>
                </a:lnTo>
                <a:lnTo>
                  <a:pt x="143256" y="134238"/>
                </a:lnTo>
                <a:lnTo>
                  <a:pt x="129778" y="134074"/>
                </a:lnTo>
                <a:lnTo>
                  <a:pt x="116395" y="133588"/>
                </a:lnTo>
                <a:lnTo>
                  <a:pt x="103108" y="132792"/>
                </a:lnTo>
                <a:lnTo>
                  <a:pt x="89916" y="131699"/>
                </a:lnTo>
                <a:close/>
              </a:path>
              <a:path w="642620" h="302895">
                <a:moveTo>
                  <a:pt x="302768" y="162178"/>
                </a:moveTo>
                <a:lnTo>
                  <a:pt x="244602" y="162178"/>
                </a:lnTo>
                <a:lnTo>
                  <a:pt x="258173" y="162270"/>
                </a:lnTo>
                <a:lnTo>
                  <a:pt x="272399" y="162528"/>
                </a:lnTo>
                <a:lnTo>
                  <a:pt x="302768" y="163449"/>
                </a:lnTo>
                <a:lnTo>
                  <a:pt x="302768" y="162178"/>
                </a:lnTo>
                <a:close/>
              </a:path>
              <a:path w="642620" h="302895">
                <a:moveTo>
                  <a:pt x="8763" y="103758"/>
                </a:moveTo>
                <a:lnTo>
                  <a:pt x="8763" y="136906"/>
                </a:lnTo>
                <a:lnTo>
                  <a:pt x="20695" y="135812"/>
                </a:lnTo>
                <a:lnTo>
                  <a:pt x="30591" y="135016"/>
                </a:lnTo>
                <a:lnTo>
                  <a:pt x="38463" y="134530"/>
                </a:lnTo>
                <a:lnTo>
                  <a:pt x="44323" y="134365"/>
                </a:lnTo>
                <a:lnTo>
                  <a:pt x="76702" y="134365"/>
                </a:lnTo>
                <a:lnTo>
                  <a:pt x="77519" y="120806"/>
                </a:lnTo>
                <a:lnTo>
                  <a:pt x="78613" y="106425"/>
                </a:lnTo>
                <a:lnTo>
                  <a:pt x="50673" y="106425"/>
                </a:lnTo>
                <a:lnTo>
                  <a:pt x="43052" y="106259"/>
                </a:lnTo>
                <a:lnTo>
                  <a:pt x="33527" y="105759"/>
                </a:lnTo>
                <a:lnTo>
                  <a:pt x="22098" y="104925"/>
                </a:lnTo>
                <a:lnTo>
                  <a:pt x="8763" y="103758"/>
                </a:lnTo>
                <a:close/>
              </a:path>
              <a:path w="642620" h="302895">
                <a:moveTo>
                  <a:pt x="177165" y="84962"/>
                </a:moveTo>
                <a:lnTo>
                  <a:pt x="145669" y="84962"/>
                </a:lnTo>
                <a:lnTo>
                  <a:pt x="145497" y="96698"/>
                </a:lnTo>
                <a:lnTo>
                  <a:pt x="145013" y="108838"/>
                </a:lnTo>
                <a:lnTo>
                  <a:pt x="144255" y="121360"/>
                </a:lnTo>
                <a:lnTo>
                  <a:pt x="143256" y="134238"/>
                </a:lnTo>
                <a:lnTo>
                  <a:pt x="173609" y="134238"/>
                </a:lnTo>
                <a:lnTo>
                  <a:pt x="174815" y="120806"/>
                </a:lnTo>
                <a:lnTo>
                  <a:pt x="175790" y="108505"/>
                </a:lnTo>
                <a:lnTo>
                  <a:pt x="176585" y="96466"/>
                </a:lnTo>
                <a:lnTo>
                  <a:pt x="177165" y="84962"/>
                </a:lnTo>
                <a:close/>
              </a:path>
              <a:path w="642620" h="302895">
                <a:moveTo>
                  <a:pt x="244602" y="84962"/>
                </a:moveTo>
                <a:lnTo>
                  <a:pt x="212725" y="84962"/>
                </a:lnTo>
                <a:lnTo>
                  <a:pt x="212725" y="134238"/>
                </a:lnTo>
                <a:lnTo>
                  <a:pt x="244602" y="134238"/>
                </a:lnTo>
                <a:lnTo>
                  <a:pt x="244602" y="84962"/>
                </a:lnTo>
                <a:close/>
              </a:path>
              <a:path w="642620" h="302895">
                <a:moveTo>
                  <a:pt x="302768" y="131699"/>
                </a:moveTo>
                <a:lnTo>
                  <a:pt x="287553" y="132792"/>
                </a:lnTo>
                <a:lnTo>
                  <a:pt x="272780" y="133588"/>
                </a:lnTo>
                <a:lnTo>
                  <a:pt x="258458" y="134074"/>
                </a:lnTo>
                <a:lnTo>
                  <a:pt x="244602" y="134238"/>
                </a:lnTo>
                <a:lnTo>
                  <a:pt x="302768" y="134238"/>
                </a:lnTo>
                <a:lnTo>
                  <a:pt x="302768" y="131699"/>
                </a:lnTo>
                <a:close/>
              </a:path>
              <a:path w="642620" h="302895">
                <a:moveTo>
                  <a:pt x="96266" y="54356"/>
                </a:moveTo>
                <a:lnTo>
                  <a:pt x="96266" y="87502"/>
                </a:lnTo>
                <a:lnTo>
                  <a:pt x="109932" y="86409"/>
                </a:lnTo>
                <a:lnTo>
                  <a:pt x="122729" y="85613"/>
                </a:lnTo>
                <a:lnTo>
                  <a:pt x="134645" y="85127"/>
                </a:lnTo>
                <a:lnTo>
                  <a:pt x="145669" y="84962"/>
                </a:lnTo>
                <a:lnTo>
                  <a:pt x="296545" y="84962"/>
                </a:lnTo>
                <a:lnTo>
                  <a:pt x="296545" y="57022"/>
                </a:lnTo>
                <a:lnTo>
                  <a:pt x="146939" y="57022"/>
                </a:lnTo>
                <a:lnTo>
                  <a:pt x="134913" y="56856"/>
                </a:lnTo>
                <a:lnTo>
                  <a:pt x="122459" y="56356"/>
                </a:lnTo>
                <a:lnTo>
                  <a:pt x="109577" y="55522"/>
                </a:lnTo>
                <a:lnTo>
                  <a:pt x="96266" y="54356"/>
                </a:lnTo>
                <a:close/>
              </a:path>
              <a:path w="642620" h="302895">
                <a:moveTo>
                  <a:pt x="296545" y="84962"/>
                </a:moveTo>
                <a:lnTo>
                  <a:pt x="244602" y="84962"/>
                </a:lnTo>
                <a:lnTo>
                  <a:pt x="256200" y="85036"/>
                </a:lnTo>
                <a:lnTo>
                  <a:pt x="268716" y="85264"/>
                </a:lnTo>
                <a:lnTo>
                  <a:pt x="282160" y="85659"/>
                </a:lnTo>
                <a:lnTo>
                  <a:pt x="296545" y="86232"/>
                </a:lnTo>
                <a:lnTo>
                  <a:pt x="296545" y="84962"/>
                </a:lnTo>
                <a:close/>
              </a:path>
              <a:path w="642620" h="302895">
                <a:moveTo>
                  <a:pt x="56642" y="7493"/>
                </a:moveTo>
                <a:lnTo>
                  <a:pt x="25273" y="20700"/>
                </a:lnTo>
                <a:lnTo>
                  <a:pt x="35059" y="38274"/>
                </a:lnTo>
                <a:lnTo>
                  <a:pt x="42703" y="54419"/>
                </a:lnTo>
                <a:lnTo>
                  <a:pt x="48204" y="69135"/>
                </a:lnTo>
                <a:lnTo>
                  <a:pt x="51562" y="82422"/>
                </a:lnTo>
                <a:lnTo>
                  <a:pt x="59511" y="78805"/>
                </a:lnTo>
                <a:lnTo>
                  <a:pt x="67532" y="75771"/>
                </a:lnTo>
                <a:lnTo>
                  <a:pt x="75600" y="73332"/>
                </a:lnTo>
                <a:lnTo>
                  <a:pt x="83693" y="71500"/>
                </a:lnTo>
                <a:lnTo>
                  <a:pt x="80073" y="59999"/>
                </a:lnTo>
                <a:lnTo>
                  <a:pt x="74358" y="45497"/>
                </a:lnTo>
                <a:lnTo>
                  <a:pt x="66548" y="27995"/>
                </a:lnTo>
                <a:lnTo>
                  <a:pt x="56642" y="7493"/>
                </a:lnTo>
                <a:close/>
              </a:path>
              <a:path w="642620" h="302895">
                <a:moveTo>
                  <a:pt x="145669" y="0"/>
                </a:moveTo>
                <a:lnTo>
                  <a:pt x="146847" y="43594"/>
                </a:lnTo>
                <a:lnTo>
                  <a:pt x="146939" y="57022"/>
                </a:lnTo>
                <a:lnTo>
                  <a:pt x="177419" y="57022"/>
                </a:lnTo>
                <a:lnTo>
                  <a:pt x="178012" y="40945"/>
                </a:lnTo>
                <a:lnTo>
                  <a:pt x="178641" y="26797"/>
                </a:lnTo>
                <a:lnTo>
                  <a:pt x="179294" y="14553"/>
                </a:lnTo>
                <a:lnTo>
                  <a:pt x="179959" y="4190"/>
                </a:lnTo>
                <a:lnTo>
                  <a:pt x="171243" y="3286"/>
                </a:lnTo>
                <a:lnTo>
                  <a:pt x="162623" y="2286"/>
                </a:lnTo>
                <a:lnTo>
                  <a:pt x="154098" y="1190"/>
                </a:lnTo>
                <a:lnTo>
                  <a:pt x="145669" y="0"/>
                </a:lnTo>
                <a:close/>
              </a:path>
              <a:path w="642620" h="302895">
                <a:moveTo>
                  <a:pt x="245872" y="1269"/>
                </a:moveTo>
                <a:lnTo>
                  <a:pt x="211455" y="1269"/>
                </a:lnTo>
                <a:lnTo>
                  <a:pt x="212028" y="17178"/>
                </a:lnTo>
                <a:lnTo>
                  <a:pt x="212423" y="31765"/>
                </a:lnTo>
                <a:lnTo>
                  <a:pt x="212626" y="43594"/>
                </a:lnTo>
                <a:lnTo>
                  <a:pt x="212725" y="57022"/>
                </a:lnTo>
                <a:lnTo>
                  <a:pt x="244602" y="57022"/>
                </a:lnTo>
                <a:lnTo>
                  <a:pt x="244689" y="38274"/>
                </a:lnTo>
                <a:lnTo>
                  <a:pt x="244903" y="23955"/>
                </a:lnTo>
                <a:lnTo>
                  <a:pt x="245298" y="11320"/>
                </a:lnTo>
                <a:lnTo>
                  <a:pt x="245872" y="1269"/>
                </a:lnTo>
                <a:close/>
              </a:path>
              <a:path w="642620" h="302895">
                <a:moveTo>
                  <a:pt x="296545" y="54356"/>
                </a:moveTo>
                <a:lnTo>
                  <a:pt x="282517" y="55522"/>
                </a:lnTo>
                <a:lnTo>
                  <a:pt x="269192" y="56356"/>
                </a:lnTo>
                <a:lnTo>
                  <a:pt x="256557" y="56856"/>
                </a:lnTo>
                <a:lnTo>
                  <a:pt x="244602" y="57022"/>
                </a:lnTo>
                <a:lnTo>
                  <a:pt x="296545" y="57022"/>
                </a:lnTo>
                <a:lnTo>
                  <a:pt x="296545" y="54356"/>
                </a:lnTo>
                <a:close/>
              </a:path>
              <a:path w="642620" h="302895">
                <a:moveTo>
                  <a:pt x="469138" y="18922"/>
                </a:moveTo>
                <a:lnTo>
                  <a:pt x="349885" y="18922"/>
                </a:lnTo>
                <a:lnTo>
                  <a:pt x="350497" y="38306"/>
                </a:lnTo>
                <a:lnTo>
                  <a:pt x="350883" y="54927"/>
                </a:lnTo>
                <a:lnTo>
                  <a:pt x="351076" y="67516"/>
                </a:lnTo>
                <a:lnTo>
                  <a:pt x="351132" y="249554"/>
                </a:lnTo>
                <a:lnTo>
                  <a:pt x="351011" y="262524"/>
                </a:lnTo>
                <a:lnTo>
                  <a:pt x="350853" y="272018"/>
                </a:lnTo>
                <a:lnTo>
                  <a:pt x="350458" y="286839"/>
                </a:lnTo>
                <a:lnTo>
                  <a:pt x="349885" y="302768"/>
                </a:lnTo>
                <a:lnTo>
                  <a:pt x="383032" y="302768"/>
                </a:lnTo>
                <a:lnTo>
                  <a:pt x="383032" y="46989"/>
                </a:lnTo>
                <a:lnTo>
                  <a:pt x="461180" y="46989"/>
                </a:lnTo>
                <a:lnTo>
                  <a:pt x="463710" y="38306"/>
                </a:lnTo>
                <a:lnTo>
                  <a:pt x="469138" y="18922"/>
                </a:lnTo>
                <a:close/>
              </a:path>
              <a:path w="642620" h="302895">
                <a:moveTo>
                  <a:pt x="508254" y="3809"/>
                </a:moveTo>
                <a:lnTo>
                  <a:pt x="509347" y="19954"/>
                </a:lnTo>
                <a:lnTo>
                  <a:pt x="510143" y="35051"/>
                </a:lnTo>
                <a:lnTo>
                  <a:pt x="510629" y="49101"/>
                </a:lnTo>
                <a:lnTo>
                  <a:pt x="510721" y="67516"/>
                </a:lnTo>
                <a:lnTo>
                  <a:pt x="510629" y="74342"/>
                </a:lnTo>
                <a:lnTo>
                  <a:pt x="508254" y="115062"/>
                </a:lnTo>
                <a:lnTo>
                  <a:pt x="500949" y="159299"/>
                </a:lnTo>
                <a:lnTo>
                  <a:pt x="485775" y="203612"/>
                </a:lnTo>
                <a:lnTo>
                  <a:pt x="460077" y="243665"/>
                </a:lnTo>
                <a:lnTo>
                  <a:pt x="419608" y="279526"/>
                </a:lnTo>
                <a:lnTo>
                  <a:pt x="426775" y="284622"/>
                </a:lnTo>
                <a:lnTo>
                  <a:pt x="433228" y="290194"/>
                </a:lnTo>
                <a:lnTo>
                  <a:pt x="438967" y="296243"/>
                </a:lnTo>
                <a:lnTo>
                  <a:pt x="443992" y="302768"/>
                </a:lnTo>
                <a:lnTo>
                  <a:pt x="457326" y="291836"/>
                </a:lnTo>
                <a:lnTo>
                  <a:pt x="489331" y="256920"/>
                </a:lnTo>
                <a:lnTo>
                  <a:pt x="510922" y="222166"/>
                </a:lnTo>
                <a:lnTo>
                  <a:pt x="524922" y="185324"/>
                </a:lnTo>
                <a:lnTo>
                  <a:pt x="531876" y="149606"/>
                </a:lnTo>
                <a:lnTo>
                  <a:pt x="558761" y="149606"/>
                </a:lnTo>
                <a:lnTo>
                  <a:pt x="548233" y="110112"/>
                </a:lnTo>
                <a:lnTo>
                  <a:pt x="544639" y="67516"/>
                </a:lnTo>
                <a:lnTo>
                  <a:pt x="544353" y="56024"/>
                </a:lnTo>
                <a:lnTo>
                  <a:pt x="544449" y="45974"/>
                </a:lnTo>
                <a:lnTo>
                  <a:pt x="544873" y="36570"/>
                </a:lnTo>
                <a:lnTo>
                  <a:pt x="545560" y="27035"/>
                </a:lnTo>
                <a:lnTo>
                  <a:pt x="546484" y="17381"/>
                </a:lnTo>
                <a:lnTo>
                  <a:pt x="547624" y="7619"/>
                </a:lnTo>
                <a:lnTo>
                  <a:pt x="539936" y="7381"/>
                </a:lnTo>
                <a:lnTo>
                  <a:pt x="530796" y="6667"/>
                </a:lnTo>
                <a:lnTo>
                  <a:pt x="520227" y="5476"/>
                </a:lnTo>
                <a:lnTo>
                  <a:pt x="508254" y="3809"/>
                </a:lnTo>
                <a:close/>
              </a:path>
              <a:path w="642620" h="302895">
                <a:moveTo>
                  <a:pt x="558761" y="149606"/>
                </a:moveTo>
                <a:lnTo>
                  <a:pt x="531876" y="149606"/>
                </a:lnTo>
                <a:lnTo>
                  <a:pt x="539779" y="177397"/>
                </a:lnTo>
                <a:lnTo>
                  <a:pt x="558968" y="224311"/>
                </a:lnTo>
                <a:lnTo>
                  <a:pt x="582211" y="260149"/>
                </a:lnTo>
                <a:lnTo>
                  <a:pt x="619252" y="298957"/>
                </a:lnTo>
                <a:lnTo>
                  <a:pt x="624367" y="292693"/>
                </a:lnTo>
                <a:lnTo>
                  <a:pt x="629983" y="286464"/>
                </a:lnTo>
                <a:lnTo>
                  <a:pt x="636075" y="280259"/>
                </a:lnTo>
                <a:lnTo>
                  <a:pt x="642620" y="274065"/>
                </a:lnTo>
                <a:lnTo>
                  <a:pt x="635954" y="268468"/>
                </a:lnTo>
                <a:lnTo>
                  <a:pt x="602583" y="233346"/>
                </a:lnTo>
                <a:lnTo>
                  <a:pt x="581398" y="200356"/>
                </a:lnTo>
                <a:lnTo>
                  <a:pt x="561467" y="157225"/>
                </a:lnTo>
                <a:lnTo>
                  <a:pt x="558761" y="149606"/>
                </a:lnTo>
                <a:close/>
              </a:path>
              <a:path w="642620" h="302895">
                <a:moveTo>
                  <a:pt x="461180" y="46989"/>
                </a:moveTo>
                <a:lnTo>
                  <a:pt x="428498" y="46989"/>
                </a:lnTo>
                <a:lnTo>
                  <a:pt x="420687" y="71846"/>
                </a:lnTo>
                <a:lnTo>
                  <a:pt x="413639" y="92678"/>
                </a:lnTo>
                <a:lnTo>
                  <a:pt x="407352" y="109462"/>
                </a:lnTo>
                <a:lnTo>
                  <a:pt x="401828" y="122174"/>
                </a:lnTo>
                <a:lnTo>
                  <a:pt x="408662" y="133246"/>
                </a:lnTo>
                <a:lnTo>
                  <a:pt x="429424" y="172231"/>
                </a:lnTo>
                <a:lnTo>
                  <a:pt x="433120" y="189253"/>
                </a:lnTo>
                <a:lnTo>
                  <a:pt x="432943" y="194056"/>
                </a:lnTo>
                <a:lnTo>
                  <a:pt x="387858" y="212725"/>
                </a:lnTo>
                <a:lnTo>
                  <a:pt x="391550" y="221230"/>
                </a:lnTo>
                <a:lnTo>
                  <a:pt x="394827" y="229996"/>
                </a:lnTo>
                <a:lnTo>
                  <a:pt x="397698" y="239049"/>
                </a:lnTo>
                <a:lnTo>
                  <a:pt x="400177" y="248412"/>
                </a:lnTo>
                <a:lnTo>
                  <a:pt x="419683" y="244647"/>
                </a:lnTo>
                <a:lnTo>
                  <a:pt x="454152" y="228091"/>
                </a:lnTo>
                <a:lnTo>
                  <a:pt x="466659" y="189204"/>
                </a:lnTo>
                <a:lnTo>
                  <a:pt x="465883" y="180736"/>
                </a:lnTo>
                <a:lnTo>
                  <a:pt x="451913" y="144065"/>
                </a:lnTo>
                <a:lnTo>
                  <a:pt x="436245" y="120268"/>
                </a:lnTo>
                <a:lnTo>
                  <a:pt x="440154" y="109958"/>
                </a:lnTo>
                <a:lnTo>
                  <a:pt x="454618" y="68786"/>
                </a:lnTo>
                <a:lnTo>
                  <a:pt x="458866" y="54927"/>
                </a:lnTo>
                <a:lnTo>
                  <a:pt x="461180" y="46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665466" y="3416497"/>
            <a:ext cx="690245" cy="91630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665"/>
              </a:spcBef>
            </a:pPr>
            <a:r>
              <a:rPr dirty="0" sz="2200" spc="-235" b="1">
                <a:solidFill>
                  <a:srgbClr val="000066"/>
                </a:solidFill>
                <a:latin typeface="Trebuchet MS"/>
                <a:cs typeface="Trebuchet MS"/>
              </a:rPr>
              <a:t>rear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600" b="1">
                <a:solidFill>
                  <a:srgbClr val="FF3300"/>
                </a:solidFill>
                <a:latin typeface="黑体"/>
                <a:cs typeface="黑体"/>
              </a:rPr>
              <a:t>进队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950827" y="6557070"/>
            <a:ext cx="1358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41818" y="144424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微软雅黑"/>
                <a:cs typeface="微软雅黑"/>
              </a:rPr>
              <a:t>队列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061195" y="3597402"/>
            <a:ext cx="1972310" cy="60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800000"/>
                </a:solidFill>
                <a:latin typeface="微软雅黑"/>
                <a:cs typeface="微软雅黑"/>
              </a:rPr>
              <a:t>先进先出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800" spc="-125">
                <a:solidFill>
                  <a:srgbClr val="800000"/>
                </a:solidFill>
                <a:latin typeface="Arial"/>
                <a:cs typeface="Arial"/>
              </a:rPr>
              <a:t>(First </a:t>
            </a:r>
            <a:r>
              <a:rPr dirty="0" sz="1800" spc="-14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dirty="0" sz="1800" spc="-130">
                <a:solidFill>
                  <a:srgbClr val="800000"/>
                </a:solidFill>
                <a:latin typeface="Arial"/>
                <a:cs typeface="Arial"/>
              </a:rPr>
              <a:t>First</a:t>
            </a:r>
            <a:r>
              <a:rPr dirty="0" sz="1800" spc="-35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45">
                <a:solidFill>
                  <a:srgbClr val="800000"/>
                </a:solidFill>
                <a:latin typeface="Arial"/>
                <a:cs typeface="Arial"/>
              </a:rPr>
              <a:t>Out,</a:t>
            </a:r>
            <a:r>
              <a:rPr dirty="0" sz="1800" spc="-145" b="1">
                <a:solidFill>
                  <a:srgbClr val="FF0000"/>
                </a:solidFill>
                <a:latin typeface="Trebuchet MS"/>
                <a:cs typeface="Trebuchet MS"/>
              </a:rPr>
              <a:t>FIFO</a:t>
            </a:r>
            <a:r>
              <a:rPr dirty="0" sz="1800" spc="-145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68239" y="4648580"/>
            <a:ext cx="58737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66"/>
                </a:solidFill>
                <a:latin typeface="微软雅黑"/>
                <a:cs typeface="微软雅黑"/>
              </a:rPr>
              <a:t>适于存放需要按一定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次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序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依次</a:t>
            </a:r>
            <a:r>
              <a:rPr dirty="0" sz="2000" spc="-15" b="1">
                <a:solidFill>
                  <a:srgbClr val="FF0000"/>
                </a:solidFill>
                <a:latin typeface="微软雅黑"/>
                <a:cs typeface="微软雅黑"/>
              </a:rPr>
              <a:t>处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理</a:t>
            </a:r>
            <a:r>
              <a:rPr dirty="0" sz="2000" b="1">
                <a:solidFill>
                  <a:srgbClr val="000066"/>
                </a:solidFill>
                <a:latin typeface="微软雅黑"/>
                <a:cs typeface="微软雅黑"/>
              </a:rPr>
              <a:t>但</a:t>
            </a:r>
            <a:r>
              <a:rPr dirty="0" sz="2000" spc="-15" b="1">
                <a:solidFill>
                  <a:srgbClr val="000066"/>
                </a:solidFill>
                <a:latin typeface="微软雅黑"/>
                <a:cs typeface="微软雅黑"/>
              </a:rPr>
              <a:t>尚</a:t>
            </a:r>
            <a:r>
              <a:rPr dirty="0" sz="2000" b="1">
                <a:solidFill>
                  <a:srgbClr val="000066"/>
                </a:solidFill>
                <a:latin typeface="微软雅黑"/>
                <a:cs typeface="微软雅黑"/>
              </a:rPr>
              <a:t>未处</a:t>
            </a:r>
            <a:r>
              <a:rPr dirty="0" sz="2000" spc="-15" b="1">
                <a:solidFill>
                  <a:srgbClr val="000066"/>
                </a:solidFill>
                <a:latin typeface="微软雅黑"/>
                <a:cs typeface="微软雅黑"/>
              </a:rPr>
              <a:t>理</a:t>
            </a:r>
            <a:r>
              <a:rPr dirty="0" sz="2000" b="1">
                <a:solidFill>
                  <a:srgbClr val="000066"/>
                </a:solidFill>
                <a:latin typeface="微软雅黑"/>
                <a:cs typeface="微软雅黑"/>
              </a:rPr>
              <a:t>的数据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3109" y="1619250"/>
            <a:ext cx="50800" cy="391160"/>
          </a:xfrm>
          <a:custGeom>
            <a:avLst/>
            <a:gdLst/>
            <a:ahLst/>
            <a:cxnLst/>
            <a:rect l="l" t="t" r="r" b="b"/>
            <a:pathLst>
              <a:path w="50800" h="391160">
                <a:moveTo>
                  <a:pt x="35305" y="114300"/>
                </a:moveTo>
                <a:lnTo>
                  <a:pt x="15493" y="114300"/>
                </a:lnTo>
                <a:lnTo>
                  <a:pt x="15493" y="390905"/>
                </a:lnTo>
                <a:lnTo>
                  <a:pt x="35305" y="390905"/>
                </a:lnTo>
                <a:lnTo>
                  <a:pt x="35305" y="114300"/>
                </a:lnTo>
                <a:close/>
              </a:path>
              <a:path w="50800" h="391160">
                <a:moveTo>
                  <a:pt x="25400" y="0"/>
                </a:moveTo>
                <a:lnTo>
                  <a:pt x="0" y="127000"/>
                </a:lnTo>
                <a:lnTo>
                  <a:pt x="15493" y="127000"/>
                </a:lnTo>
                <a:lnTo>
                  <a:pt x="15493" y="114300"/>
                </a:lnTo>
                <a:lnTo>
                  <a:pt x="48260" y="114300"/>
                </a:lnTo>
                <a:lnTo>
                  <a:pt x="25400" y="0"/>
                </a:lnTo>
                <a:close/>
              </a:path>
              <a:path w="50800" h="391160">
                <a:moveTo>
                  <a:pt x="48260" y="114300"/>
                </a:moveTo>
                <a:lnTo>
                  <a:pt x="35305" y="114300"/>
                </a:lnTo>
                <a:lnTo>
                  <a:pt x="35305" y="127000"/>
                </a:lnTo>
                <a:lnTo>
                  <a:pt x="50800" y="127000"/>
                </a:lnTo>
                <a:lnTo>
                  <a:pt x="4826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06441" y="1695450"/>
            <a:ext cx="50800" cy="314960"/>
          </a:xfrm>
          <a:custGeom>
            <a:avLst/>
            <a:gdLst/>
            <a:ahLst/>
            <a:cxnLst/>
            <a:rect l="l" t="t" r="r" b="b"/>
            <a:pathLst>
              <a:path w="50800" h="314960">
                <a:moveTo>
                  <a:pt x="35306" y="114300"/>
                </a:moveTo>
                <a:lnTo>
                  <a:pt x="15494" y="114300"/>
                </a:lnTo>
                <a:lnTo>
                  <a:pt x="15494" y="314705"/>
                </a:lnTo>
                <a:lnTo>
                  <a:pt x="35306" y="314705"/>
                </a:lnTo>
                <a:lnTo>
                  <a:pt x="35306" y="114300"/>
                </a:lnTo>
                <a:close/>
              </a:path>
              <a:path w="50800" h="314960">
                <a:moveTo>
                  <a:pt x="25400" y="0"/>
                </a:moveTo>
                <a:lnTo>
                  <a:pt x="0" y="127000"/>
                </a:lnTo>
                <a:lnTo>
                  <a:pt x="15494" y="127000"/>
                </a:lnTo>
                <a:lnTo>
                  <a:pt x="15494" y="114300"/>
                </a:lnTo>
                <a:lnTo>
                  <a:pt x="48260" y="114300"/>
                </a:lnTo>
                <a:lnTo>
                  <a:pt x="25400" y="0"/>
                </a:lnTo>
                <a:close/>
              </a:path>
              <a:path w="50800" h="314960">
                <a:moveTo>
                  <a:pt x="48260" y="114300"/>
                </a:moveTo>
                <a:lnTo>
                  <a:pt x="35306" y="114300"/>
                </a:lnTo>
                <a:lnTo>
                  <a:pt x="35306" y="127000"/>
                </a:lnTo>
                <a:lnTo>
                  <a:pt x="50800" y="127000"/>
                </a:lnTo>
                <a:lnTo>
                  <a:pt x="4826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4567" y="171297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5395" y="1695450"/>
            <a:ext cx="147955" cy="280035"/>
          </a:xfrm>
          <a:custGeom>
            <a:avLst/>
            <a:gdLst/>
            <a:ahLst/>
            <a:cxnLst/>
            <a:rect l="l" t="t" r="r" b="b"/>
            <a:pathLst>
              <a:path w="147954" h="280035">
                <a:moveTo>
                  <a:pt x="81524" y="109044"/>
                </a:moveTo>
                <a:lnTo>
                  <a:pt x="0" y="271145"/>
                </a:lnTo>
                <a:lnTo>
                  <a:pt x="17779" y="280035"/>
                </a:lnTo>
                <a:lnTo>
                  <a:pt x="99200" y="117906"/>
                </a:lnTo>
                <a:lnTo>
                  <a:pt x="81524" y="109044"/>
                </a:lnTo>
                <a:close/>
              </a:path>
              <a:path w="147954" h="280035">
                <a:moveTo>
                  <a:pt x="120522" y="97662"/>
                </a:moveTo>
                <a:lnTo>
                  <a:pt x="87249" y="97662"/>
                </a:lnTo>
                <a:lnTo>
                  <a:pt x="104901" y="106552"/>
                </a:lnTo>
                <a:lnTo>
                  <a:pt x="99200" y="117906"/>
                </a:lnTo>
                <a:lnTo>
                  <a:pt x="113029" y="124840"/>
                </a:lnTo>
                <a:lnTo>
                  <a:pt x="120522" y="97662"/>
                </a:lnTo>
                <a:close/>
              </a:path>
              <a:path w="147954" h="280035">
                <a:moveTo>
                  <a:pt x="87249" y="97662"/>
                </a:moveTo>
                <a:lnTo>
                  <a:pt x="81524" y="109044"/>
                </a:lnTo>
                <a:lnTo>
                  <a:pt x="99200" y="117906"/>
                </a:lnTo>
                <a:lnTo>
                  <a:pt x="104901" y="106552"/>
                </a:lnTo>
                <a:lnTo>
                  <a:pt x="87249" y="97662"/>
                </a:lnTo>
                <a:close/>
              </a:path>
              <a:path w="147954" h="280035">
                <a:moveTo>
                  <a:pt x="147446" y="0"/>
                </a:moveTo>
                <a:lnTo>
                  <a:pt x="67690" y="102108"/>
                </a:lnTo>
                <a:lnTo>
                  <a:pt x="81524" y="109044"/>
                </a:lnTo>
                <a:lnTo>
                  <a:pt x="87249" y="97662"/>
                </a:lnTo>
                <a:lnTo>
                  <a:pt x="120522" y="97662"/>
                </a:lnTo>
                <a:lnTo>
                  <a:pt x="147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91867" y="2674620"/>
            <a:ext cx="8077200" cy="3672840"/>
          </a:xfrm>
          <a:custGeom>
            <a:avLst/>
            <a:gdLst/>
            <a:ahLst/>
            <a:cxnLst/>
            <a:rect l="l" t="t" r="r" b="b"/>
            <a:pathLst>
              <a:path w="8077200" h="3672840">
                <a:moveTo>
                  <a:pt x="0" y="3672840"/>
                </a:moveTo>
                <a:lnTo>
                  <a:pt x="8077200" y="3672840"/>
                </a:lnTo>
                <a:lnTo>
                  <a:pt x="8077200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39467" y="2522220"/>
            <a:ext cx="8077200" cy="3672840"/>
          </a:xfrm>
          <a:custGeom>
            <a:avLst/>
            <a:gdLst/>
            <a:ahLst/>
            <a:cxnLst/>
            <a:rect l="l" t="t" r="r" b="b"/>
            <a:pathLst>
              <a:path w="8077200" h="3672840">
                <a:moveTo>
                  <a:pt x="0" y="3672840"/>
                </a:moveTo>
                <a:lnTo>
                  <a:pt x="8077200" y="3672840"/>
                </a:lnTo>
                <a:lnTo>
                  <a:pt x="8077200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solidFill>
            <a:srgbClr val="E0E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31820" y="1153667"/>
          <a:ext cx="4817110" cy="47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/>
                <a:gridCol w="464819"/>
                <a:gridCol w="454025"/>
                <a:gridCol w="464819"/>
                <a:gridCol w="471169"/>
                <a:gridCol w="464819"/>
                <a:gridCol w="1562100"/>
                <a:gridCol w="433070"/>
              </a:tblGrid>
              <a:tr h="448055">
                <a:tc>
                  <a:txBody>
                    <a:bodyPr/>
                    <a:lstStyle/>
                    <a:p>
                      <a:pPr marL="166370">
                        <a:lnSpc>
                          <a:spcPts val="296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305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925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310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800" spc="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2185797" y="1954530"/>
            <a:ext cx="7033259" cy="402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8844">
              <a:lnSpc>
                <a:spcPct val="100000"/>
              </a:lnSpc>
              <a:spcBef>
                <a:spcPts val="105"/>
              </a:spcBef>
              <a:tabLst>
                <a:tab pos="2508250" algn="l"/>
              </a:tabLst>
            </a:pPr>
            <a:r>
              <a:rPr dirty="0" sz="2000" spc="-5" b="1">
                <a:solidFill>
                  <a:srgbClr val="FF3300"/>
                </a:solidFill>
                <a:latin typeface="Times New Roman"/>
                <a:cs typeface="Times New Roman"/>
              </a:rPr>
              <a:t>front	</a:t>
            </a:r>
            <a:r>
              <a:rPr dirty="0" baseline="2777" sz="3000" spc="-15" b="1">
                <a:solidFill>
                  <a:srgbClr val="FF3300"/>
                </a:solidFill>
                <a:latin typeface="Times New Roman"/>
                <a:cs typeface="Times New Roman"/>
              </a:rPr>
              <a:t>rear</a:t>
            </a:r>
            <a:endParaRPr baseline="2777"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469900" marR="259079" indent="-457200">
              <a:lnSpc>
                <a:spcPct val="101299"/>
              </a:lnSpc>
              <a:tabLst>
                <a:tab pos="3542665" algn="l"/>
              </a:tabLst>
            </a:pP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void </a:t>
            </a:r>
            <a:r>
              <a:rPr dirty="0" sz="2400" spc="-15" b="1">
                <a:solidFill>
                  <a:srgbClr val="003399"/>
                </a:solidFill>
                <a:latin typeface="Times New Roman"/>
                <a:cs typeface="Times New Roman"/>
              </a:rPr>
              <a:t>enQueue(ElemType </a:t>
            </a: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queue[ ], </a:t>
            </a:r>
            <a:r>
              <a:rPr dirty="0" sz="24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 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item) </a:t>
            </a: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{  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if(isFull())	/*</a:t>
            </a:r>
            <a:r>
              <a:rPr dirty="0" sz="2400" spc="-2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99"/>
                </a:solidFill>
                <a:latin typeface="宋体"/>
                <a:cs typeface="宋体"/>
              </a:rPr>
              <a:t>队满，插入失</a:t>
            </a:r>
            <a:r>
              <a:rPr dirty="0" sz="2400" spc="-10" b="1">
                <a:solidFill>
                  <a:srgbClr val="003399"/>
                </a:solidFill>
                <a:latin typeface="宋体"/>
                <a:cs typeface="宋体"/>
              </a:rPr>
              <a:t>败</a:t>
            </a:r>
            <a:r>
              <a:rPr dirty="0" sz="2400" spc="-610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  <a:p>
            <a:pPr marL="469900" marR="3251200" indent="457200">
              <a:lnSpc>
                <a:spcPts val="2880"/>
              </a:lnSpc>
              <a:spcBef>
                <a:spcPts val="60"/>
              </a:spcBef>
            </a:pP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Error(“Full</a:t>
            </a:r>
            <a:r>
              <a:rPr dirty="0" sz="2400" spc="-8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queue!”);  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else{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785"/>
              </a:lnSpc>
            </a:pP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Rear = (Rear+1) %</a:t>
            </a:r>
            <a:r>
              <a:rPr dirty="0" sz="2400" spc="-4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3399"/>
                </a:solidFill>
                <a:latin typeface="Times New Roman"/>
                <a:cs typeface="Times New Roman"/>
              </a:rPr>
              <a:t>MAXSIZE;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queue[Rear]=item;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860"/>
              </a:lnSpc>
              <a:spcBef>
                <a:spcPts val="40"/>
              </a:spcBef>
              <a:tabLst>
                <a:tab pos="3941445" algn="l"/>
              </a:tabLst>
            </a:pP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Count++;	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/*</a:t>
            </a:r>
            <a:r>
              <a:rPr dirty="0" sz="2400" spc="-5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3399"/>
                </a:solidFill>
                <a:latin typeface="宋体"/>
                <a:cs typeface="宋体"/>
              </a:rPr>
              <a:t>队未满，插入成</a:t>
            </a:r>
            <a:r>
              <a:rPr dirty="0" sz="2400" spc="-10" b="1">
                <a:solidFill>
                  <a:srgbClr val="003399"/>
                </a:solidFill>
                <a:latin typeface="宋体"/>
                <a:cs typeface="宋体"/>
              </a:rPr>
              <a:t>功</a:t>
            </a:r>
            <a:r>
              <a:rPr dirty="0" sz="2400" spc="-630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003399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60"/>
              </a:lnSpc>
            </a:pP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064000" cy="759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09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3.</a:t>
            </a:r>
            <a:r>
              <a:rPr dirty="0" spc="-5"/>
              <a:t>插入（进队）算法</a:t>
            </a:r>
          </a:p>
          <a:p>
            <a:pPr algn="ctr" marR="196215">
              <a:lnSpc>
                <a:spcPts val="1689"/>
              </a:lnSpc>
              <a:tabLst>
                <a:tab pos="456565" algn="l"/>
              </a:tabLst>
            </a:pPr>
            <a:r>
              <a:rPr dirty="0" sz="1600" spc="-5">
                <a:solidFill>
                  <a:srgbClr val="000000"/>
                </a:solidFill>
                <a:latin typeface="Times New Roman"/>
                <a:cs typeface="Times New Roman"/>
              </a:rPr>
              <a:t>0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7297" y="854455"/>
            <a:ext cx="391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latin typeface="Times New Roman"/>
                <a:cs typeface="Times New Roman"/>
              </a:rPr>
              <a:t>M</a:t>
            </a:r>
            <a:r>
              <a:rPr dirty="0" sz="1600" spc="-10" b="1">
                <a:latin typeface="Times New Roman"/>
                <a:cs typeface="Times New Roman"/>
              </a:rPr>
              <a:t>-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6939" y="1905126"/>
            <a:ext cx="5734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f</a:t>
            </a:r>
            <a:r>
              <a:rPr dirty="0" sz="2000" spc="-35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n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7726" y="1570482"/>
            <a:ext cx="50800" cy="391160"/>
          </a:xfrm>
          <a:custGeom>
            <a:avLst/>
            <a:gdLst/>
            <a:ahLst/>
            <a:cxnLst/>
            <a:rect l="l" t="t" r="r" b="b"/>
            <a:pathLst>
              <a:path w="50800" h="391160">
                <a:moveTo>
                  <a:pt x="35306" y="114300"/>
                </a:moveTo>
                <a:lnTo>
                  <a:pt x="15493" y="114300"/>
                </a:lnTo>
                <a:lnTo>
                  <a:pt x="15493" y="390905"/>
                </a:lnTo>
                <a:lnTo>
                  <a:pt x="35306" y="390905"/>
                </a:lnTo>
                <a:lnTo>
                  <a:pt x="35306" y="114300"/>
                </a:lnTo>
                <a:close/>
              </a:path>
              <a:path w="50800" h="391160">
                <a:moveTo>
                  <a:pt x="25400" y="0"/>
                </a:moveTo>
                <a:lnTo>
                  <a:pt x="0" y="127000"/>
                </a:lnTo>
                <a:lnTo>
                  <a:pt x="15493" y="127000"/>
                </a:lnTo>
                <a:lnTo>
                  <a:pt x="15493" y="114300"/>
                </a:lnTo>
                <a:lnTo>
                  <a:pt x="48260" y="114300"/>
                </a:lnTo>
                <a:lnTo>
                  <a:pt x="25400" y="0"/>
                </a:lnTo>
                <a:close/>
              </a:path>
              <a:path w="50800" h="391160">
                <a:moveTo>
                  <a:pt x="48260" y="114300"/>
                </a:moveTo>
                <a:lnTo>
                  <a:pt x="35306" y="114300"/>
                </a:lnTo>
                <a:lnTo>
                  <a:pt x="35306" y="127000"/>
                </a:lnTo>
                <a:lnTo>
                  <a:pt x="50800" y="127000"/>
                </a:lnTo>
                <a:lnTo>
                  <a:pt x="4826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55185" y="1861820"/>
            <a:ext cx="4870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" b="1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79138" y="1613153"/>
            <a:ext cx="50800" cy="314960"/>
          </a:xfrm>
          <a:custGeom>
            <a:avLst/>
            <a:gdLst/>
            <a:ahLst/>
            <a:cxnLst/>
            <a:rect l="l" t="t" r="r" b="b"/>
            <a:pathLst>
              <a:path w="50800" h="314960">
                <a:moveTo>
                  <a:pt x="35306" y="114300"/>
                </a:moveTo>
                <a:lnTo>
                  <a:pt x="15494" y="114300"/>
                </a:lnTo>
                <a:lnTo>
                  <a:pt x="15494" y="314706"/>
                </a:lnTo>
                <a:lnTo>
                  <a:pt x="35306" y="314706"/>
                </a:lnTo>
                <a:lnTo>
                  <a:pt x="35306" y="114300"/>
                </a:lnTo>
                <a:close/>
              </a:path>
              <a:path w="50800" h="314960">
                <a:moveTo>
                  <a:pt x="25400" y="0"/>
                </a:moveTo>
                <a:lnTo>
                  <a:pt x="0" y="127000"/>
                </a:lnTo>
                <a:lnTo>
                  <a:pt x="15494" y="127000"/>
                </a:lnTo>
                <a:lnTo>
                  <a:pt x="15494" y="114300"/>
                </a:lnTo>
                <a:lnTo>
                  <a:pt x="48260" y="114300"/>
                </a:lnTo>
                <a:lnTo>
                  <a:pt x="25400" y="0"/>
                </a:lnTo>
                <a:close/>
              </a:path>
              <a:path w="50800" h="314960">
                <a:moveTo>
                  <a:pt x="48260" y="114300"/>
                </a:moveTo>
                <a:lnTo>
                  <a:pt x="35306" y="114300"/>
                </a:lnTo>
                <a:lnTo>
                  <a:pt x="35306" y="127000"/>
                </a:lnTo>
                <a:lnTo>
                  <a:pt x="50800" y="127000"/>
                </a:lnTo>
                <a:lnTo>
                  <a:pt x="4826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59964" y="1511808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457200"/>
                </a:moveTo>
                <a:lnTo>
                  <a:pt x="304800" y="457200"/>
                </a:lnTo>
                <a:lnTo>
                  <a:pt x="304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27882" y="1664970"/>
            <a:ext cx="242570" cy="318770"/>
          </a:xfrm>
          <a:custGeom>
            <a:avLst/>
            <a:gdLst/>
            <a:ahLst/>
            <a:cxnLst/>
            <a:rect l="l" t="t" r="r" b="b"/>
            <a:pathLst>
              <a:path w="242570" h="318769">
                <a:moveTo>
                  <a:pt x="158339" y="95672"/>
                </a:moveTo>
                <a:lnTo>
                  <a:pt x="0" y="306831"/>
                </a:lnTo>
                <a:lnTo>
                  <a:pt x="15875" y="318642"/>
                </a:lnTo>
                <a:lnTo>
                  <a:pt x="174149" y="107529"/>
                </a:lnTo>
                <a:lnTo>
                  <a:pt x="158339" y="95672"/>
                </a:lnTo>
                <a:close/>
              </a:path>
              <a:path w="242570" h="318769">
                <a:moveTo>
                  <a:pt x="201565" y="85470"/>
                </a:moveTo>
                <a:lnTo>
                  <a:pt x="165989" y="85470"/>
                </a:lnTo>
                <a:lnTo>
                  <a:pt x="181737" y="97408"/>
                </a:lnTo>
                <a:lnTo>
                  <a:pt x="174149" y="107529"/>
                </a:lnTo>
                <a:lnTo>
                  <a:pt x="186563" y="116839"/>
                </a:lnTo>
                <a:lnTo>
                  <a:pt x="201565" y="85470"/>
                </a:lnTo>
                <a:close/>
              </a:path>
              <a:path w="242570" h="318769">
                <a:moveTo>
                  <a:pt x="165989" y="85470"/>
                </a:moveTo>
                <a:lnTo>
                  <a:pt x="158339" y="95672"/>
                </a:lnTo>
                <a:lnTo>
                  <a:pt x="174149" y="107529"/>
                </a:lnTo>
                <a:lnTo>
                  <a:pt x="181737" y="97408"/>
                </a:lnTo>
                <a:lnTo>
                  <a:pt x="165989" y="85470"/>
                </a:lnTo>
                <a:close/>
              </a:path>
              <a:path w="242570" h="318769">
                <a:moveTo>
                  <a:pt x="242443" y="0"/>
                </a:moveTo>
                <a:lnTo>
                  <a:pt x="145922" y="86359"/>
                </a:lnTo>
                <a:lnTo>
                  <a:pt x="158339" y="95672"/>
                </a:lnTo>
                <a:lnTo>
                  <a:pt x="165989" y="85470"/>
                </a:lnTo>
                <a:lnTo>
                  <a:pt x="201565" y="85470"/>
                </a:lnTo>
                <a:lnTo>
                  <a:pt x="2424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064000" cy="752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060"/>
              </a:lnSpc>
              <a:spcBef>
                <a:spcPts val="100"/>
              </a:spcBef>
            </a:pPr>
            <a:r>
              <a:rPr dirty="0" spc="-5">
                <a:latin typeface="Arial"/>
                <a:cs typeface="Arial"/>
              </a:rPr>
              <a:t>4.</a:t>
            </a:r>
            <a:r>
              <a:rPr dirty="0" spc="-5"/>
              <a:t>删除（出队）算法</a:t>
            </a:r>
          </a:p>
          <a:p>
            <a:pPr marL="1212850">
              <a:lnSpc>
                <a:spcPts val="1660"/>
              </a:lnSpc>
              <a:tabLst>
                <a:tab pos="1670050" algn="l"/>
              </a:tabLst>
            </a:pPr>
            <a:r>
              <a:rPr dirty="0" sz="1600" spc="-5">
                <a:solidFill>
                  <a:srgbClr val="000000"/>
                </a:solidFill>
                <a:latin typeface="Times New Roman"/>
                <a:cs typeface="Times New Roman"/>
              </a:rPr>
              <a:t>0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9909" y="847090"/>
            <a:ext cx="391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0" b="1">
                <a:latin typeface="Times New Roman"/>
                <a:cs typeface="Times New Roman"/>
              </a:rPr>
              <a:t>M</a:t>
            </a:r>
            <a:r>
              <a:rPr dirty="0" sz="1600" spc="-10" b="1">
                <a:latin typeface="Times New Roman"/>
                <a:cs typeface="Times New Roman"/>
              </a:rPr>
              <a:t>-</a:t>
            </a:r>
            <a:r>
              <a:rPr dirty="0" sz="1600" spc="-5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7057" y="1148136"/>
            <a:ext cx="17780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0"/>
              </a:lnSpc>
            </a:pPr>
            <a:r>
              <a:rPr dirty="0" sz="2800" spc="-5" b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94432" y="1146047"/>
          <a:ext cx="4817110" cy="475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/>
                <a:gridCol w="464819"/>
                <a:gridCol w="454025"/>
                <a:gridCol w="464819"/>
                <a:gridCol w="471169"/>
                <a:gridCol w="464819"/>
                <a:gridCol w="1562100"/>
                <a:gridCol w="433070"/>
              </a:tblGrid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305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930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3105"/>
                        </a:lnSpc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28575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80"/>
                      </a:solidFill>
                      <a:prstDash val="solid"/>
                    </a:lnL>
                    <a:lnR w="3810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28575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779776" y="117957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19200" y="2458720"/>
            <a:ext cx="8834755" cy="4287520"/>
          </a:xfrm>
          <a:custGeom>
            <a:avLst/>
            <a:gdLst/>
            <a:ahLst/>
            <a:cxnLst/>
            <a:rect l="l" t="t" r="r" b="b"/>
            <a:pathLst>
              <a:path w="8834755" h="4287520">
                <a:moveTo>
                  <a:pt x="0" y="4287012"/>
                </a:moveTo>
                <a:lnTo>
                  <a:pt x="8834628" y="4287012"/>
                </a:lnTo>
                <a:lnTo>
                  <a:pt x="8834628" y="0"/>
                </a:lnTo>
                <a:lnTo>
                  <a:pt x="0" y="0"/>
                </a:lnTo>
                <a:lnTo>
                  <a:pt x="0" y="42870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6800" y="2293620"/>
            <a:ext cx="8834755" cy="4287520"/>
          </a:xfrm>
          <a:custGeom>
            <a:avLst/>
            <a:gdLst/>
            <a:ahLst/>
            <a:cxnLst/>
            <a:rect l="l" t="t" r="r" b="b"/>
            <a:pathLst>
              <a:path w="8834755" h="4287520">
                <a:moveTo>
                  <a:pt x="0" y="4287012"/>
                </a:moveTo>
                <a:lnTo>
                  <a:pt x="8834628" y="4287012"/>
                </a:lnTo>
                <a:lnTo>
                  <a:pt x="8834628" y="0"/>
                </a:lnTo>
                <a:lnTo>
                  <a:pt x="0" y="0"/>
                </a:lnTo>
                <a:lnTo>
                  <a:pt x="0" y="4287012"/>
                </a:lnTo>
                <a:close/>
              </a:path>
            </a:pathLst>
          </a:custGeom>
          <a:solidFill>
            <a:srgbClr val="DDFF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00580" y="2371724"/>
            <a:ext cx="564388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95"/>
              </a:spcBef>
              <a:tabLst>
                <a:tab pos="1541145" algn="l"/>
              </a:tabLst>
            </a:pPr>
            <a:r>
              <a:rPr dirty="0" sz="25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	</a:t>
            </a:r>
            <a:r>
              <a:rPr dirty="0" sz="2500" spc="-15" b="1">
                <a:solidFill>
                  <a:srgbClr val="003399"/>
                </a:solidFill>
                <a:latin typeface="Times New Roman"/>
                <a:cs typeface="Times New Roman"/>
              </a:rPr>
              <a:t>deQueue(ElemType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queue[ ]){  </a:t>
            </a:r>
            <a:r>
              <a:rPr dirty="0" sz="2500" spc="-25" b="1">
                <a:solidFill>
                  <a:srgbClr val="003399"/>
                </a:solidFill>
                <a:latin typeface="Times New Roman"/>
                <a:cs typeface="Times New Roman"/>
              </a:rPr>
              <a:t>ElemType</a:t>
            </a:r>
            <a:r>
              <a:rPr dirty="0" sz="2500" spc="10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500" spc="-10" b="1">
                <a:solidFill>
                  <a:srgbClr val="003399"/>
                </a:solidFill>
                <a:latin typeface="Times New Roman"/>
                <a:cs typeface="Times New Roman"/>
              </a:rPr>
              <a:t>e;</a:t>
            </a:r>
            <a:endParaRPr sz="2500">
              <a:latin typeface="Times New Roman"/>
              <a:cs typeface="Times New Roman"/>
            </a:endParaRPr>
          </a:p>
          <a:p>
            <a:pPr marL="568960">
              <a:lnSpc>
                <a:spcPct val="100000"/>
              </a:lnSpc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if(isEmpty())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6369811" y="3553205"/>
            <a:ext cx="25685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/*</a:t>
            </a:r>
            <a:r>
              <a:rPr dirty="0" sz="2200" spc="-3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宋体"/>
                <a:cs typeface="宋体"/>
              </a:rPr>
              <a:t>队空，删除失</a:t>
            </a:r>
            <a:r>
              <a:rPr dirty="0" sz="2200" spc="-15" b="1">
                <a:solidFill>
                  <a:srgbClr val="003399"/>
                </a:solidFill>
                <a:latin typeface="宋体"/>
                <a:cs typeface="宋体"/>
              </a:rPr>
              <a:t>败</a:t>
            </a:r>
            <a:r>
              <a:rPr dirty="0" sz="2200" spc="-555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200" b="1">
                <a:solidFill>
                  <a:srgbClr val="003399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0064" y="4695901"/>
            <a:ext cx="28486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/*</a:t>
            </a:r>
            <a:r>
              <a:rPr dirty="0" sz="2200" spc="-1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003399"/>
                </a:solidFill>
                <a:latin typeface="宋体"/>
                <a:cs typeface="宋体"/>
              </a:rPr>
              <a:t>队非空，删除成</a:t>
            </a:r>
            <a:r>
              <a:rPr dirty="0" sz="2200" spc="-15" b="1">
                <a:solidFill>
                  <a:srgbClr val="003399"/>
                </a:solidFill>
                <a:latin typeface="宋体"/>
                <a:cs typeface="宋体"/>
              </a:rPr>
              <a:t>功</a:t>
            </a:r>
            <a:r>
              <a:rPr dirty="0" sz="2200" spc="-545" b="1">
                <a:solidFill>
                  <a:srgbClr val="003399"/>
                </a:solidFill>
                <a:latin typeface="宋体"/>
                <a:cs typeface="宋体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9785" y="3515105"/>
            <a:ext cx="3903345" cy="2600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 marR="5080" indent="475615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003399"/>
                </a:solidFill>
                <a:latin typeface="Times New Roman"/>
                <a:cs typeface="Times New Roman"/>
              </a:rPr>
              <a:t>Error(“Empty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queue!”);  else{</a:t>
            </a:r>
            <a:endParaRPr sz="2500">
              <a:latin typeface="Times New Roman"/>
              <a:cs typeface="Times New Roman"/>
            </a:endParaRPr>
          </a:p>
          <a:p>
            <a:pPr marL="555625" marR="1123315">
              <a:lnSpc>
                <a:spcPct val="100000"/>
              </a:lnSpc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e=q</a:t>
            </a:r>
            <a:r>
              <a:rPr dirty="0" sz="2500" b="1">
                <a:solidFill>
                  <a:srgbClr val="003399"/>
                </a:solidFill>
                <a:latin typeface="Times New Roman"/>
                <a:cs typeface="Times New Roman"/>
              </a:rPr>
              <a:t>u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eue[</a:t>
            </a:r>
            <a:r>
              <a:rPr dirty="0" sz="2500" spc="-15" b="1">
                <a:solidFill>
                  <a:srgbClr val="003399"/>
                </a:solidFill>
                <a:latin typeface="Times New Roman"/>
                <a:cs typeface="Times New Roman"/>
              </a:rPr>
              <a:t>F</a:t>
            </a:r>
            <a:r>
              <a:rPr dirty="0" sz="2500" spc="-60" b="1">
                <a:solidFill>
                  <a:srgbClr val="003399"/>
                </a:solidFill>
                <a:latin typeface="Times New Roman"/>
                <a:cs typeface="Times New Roman"/>
              </a:rPr>
              <a:t>r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ont];  </a:t>
            </a: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Count--;</a:t>
            </a:r>
            <a:endParaRPr sz="2500">
              <a:latin typeface="Times New Roman"/>
              <a:cs typeface="Times New Roman"/>
            </a:endParaRPr>
          </a:p>
          <a:p>
            <a:pPr marL="12700" marR="72390">
              <a:lnSpc>
                <a:spcPct val="100000"/>
              </a:lnSpc>
              <a:spcBef>
                <a:spcPts val="15"/>
              </a:spcBef>
            </a:pPr>
            <a:r>
              <a:rPr dirty="0" sz="2200" spc="-10" b="1">
                <a:solidFill>
                  <a:srgbClr val="003399"/>
                </a:solidFill>
                <a:latin typeface="Times New Roman"/>
                <a:cs typeface="Times New Roman"/>
              </a:rPr>
              <a:t>Front </a:t>
            </a: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= </a:t>
            </a:r>
            <a:r>
              <a:rPr dirty="0" sz="2200" spc="-10" b="1">
                <a:solidFill>
                  <a:srgbClr val="003399"/>
                </a:solidFill>
                <a:latin typeface="Times New Roman"/>
                <a:cs typeface="Times New Roman"/>
              </a:rPr>
              <a:t>(Front+1)%MAXSIZE;  return</a:t>
            </a:r>
            <a:r>
              <a:rPr dirty="0" sz="2200" spc="5" b="1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3399"/>
                </a:solidFill>
                <a:latin typeface="Times New Roman"/>
                <a:cs typeface="Times New Roman"/>
              </a:rPr>
              <a:t>e;</a:t>
            </a:r>
            <a:endParaRPr sz="2200">
              <a:latin typeface="Times New Roman"/>
              <a:cs typeface="Times New Roman"/>
            </a:endParaRPr>
          </a:p>
          <a:p>
            <a:pPr marL="79375">
              <a:lnSpc>
                <a:spcPts val="2990"/>
              </a:lnSpc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0580" y="6090615"/>
            <a:ext cx="1504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3399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4445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3.6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5"/>
              <a:t>队的链式存储结构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970280" y="1882648"/>
            <a:ext cx="10491470" cy="1549400"/>
          </a:xfrm>
          <a:custGeom>
            <a:avLst/>
            <a:gdLst/>
            <a:ahLst/>
            <a:cxnLst/>
            <a:rect l="l" t="t" r="r" b="b"/>
            <a:pathLst>
              <a:path w="10491470" h="1549400">
                <a:moveTo>
                  <a:pt x="10103211" y="177800"/>
                </a:moveTo>
                <a:lnTo>
                  <a:pt x="199478" y="177800"/>
                </a:lnTo>
                <a:lnTo>
                  <a:pt x="190062" y="203200"/>
                </a:lnTo>
                <a:lnTo>
                  <a:pt x="165722" y="215900"/>
                </a:lnTo>
                <a:lnTo>
                  <a:pt x="132324" y="228600"/>
                </a:lnTo>
                <a:lnTo>
                  <a:pt x="95734" y="241300"/>
                </a:lnTo>
                <a:lnTo>
                  <a:pt x="61817" y="266700"/>
                </a:lnTo>
                <a:lnTo>
                  <a:pt x="25463" y="317500"/>
                </a:lnTo>
                <a:lnTo>
                  <a:pt x="23671" y="368300"/>
                </a:lnTo>
                <a:lnTo>
                  <a:pt x="22003" y="419100"/>
                </a:lnTo>
                <a:lnTo>
                  <a:pt x="20451" y="469900"/>
                </a:lnTo>
                <a:lnTo>
                  <a:pt x="19007" y="520700"/>
                </a:lnTo>
                <a:lnTo>
                  <a:pt x="17662" y="584200"/>
                </a:lnTo>
                <a:lnTo>
                  <a:pt x="16409" y="635000"/>
                </a:lnTo>
                <a:lnTo>
                  <a:pt x="15238" y="685800"/>
                </a:lnTo>
                <a:lnTo>
                  <a:pt x="14143" y="736600"/>
                </a:lnTo>
                <a:lnTo>
                  <a:pt x="13113" y="787400"/>
                </a:lnTo>
                <a:lnTo>
                  <a:pt x="12142" y="838200"/>
                </a:lnTo>
                <a:lnTo>
                  <a:pt x="11220" y="889000"/>
                </a:lnTo>
                <a:lnTo>
                  <a:pt x="10340" y="939800"/>
                </a:lnTo>
                <a:lnTo>
                  <a:pt x="8672" y="1041400"/>
                </a:lnTo>
                <a:lnTo>
                  <a:pt x="5468" y="1244600"/>
                </a:lnTo>
                <a:lnTo>
                  <a:pt x="3800" y="1346200"/>
                </a:lnTo>
                <a:lnTo>
                  <a:pt x="2920" y="1397000"/>
                </a:lnTo>
                <a:lnTo>
                  <a:pt x="1999" y="1447800"/>
                </a:lnTo>
                <a:lnTo>
                  <a:pt x="1028" y="1498600"/>
                </a:lnTo>
                <a:lnTo>
                  <a:pt x="0" y="1549400"/>
                </a:lnTo>
                <a:lnTo>
                  <a:pt x="250089" y="1549400"/>
                </a:lnTo>
                <a:lnTo>
                  <a:pt x="299224" y="1536700"/>
                </a:lnTo>
                <a:lnTo>
                  <a:pt x="319184" y="1536700"/>
                </a:lnTo>
                <a:lnTo>
                  <a:pt x="336361" y="1524000"/>
                </a:lnTo>
                <a:lnTo>
                  <a:pt x="353540" y="1524000"/>
                </a:lnTo>
                <a:lnTo>
                  <a:pt x="373506" y="1511300"/>
                </a:lnTo>
                <a:lnTo>
                  <a:pt x="836062" y="1511300"/>
                </a:lnTo>
                <a:lnTo>
                  <a:pt x="1175833" y="1498600"/>
                </a:lnTo>
                <a:lnTo>
                  <a:pt x="1386922" y="1498600"/>
                </a:lnTo>
                <a:lnTo>
                  <a:pt x="1422953" y="1485900"/>
                </a:lnTo>
                <a:lnTo>
                  <a:pt x="10033343" y="1485900"/>
                </a:lnTo>
                <a:lnTo>
                  <a:pt x="10080188" y="1473200"/>
                </a:lnTo>
                <a:lnTo>
                  <a:pt x="10113003" y="1460500"/>
                </a:lnTo>
                <a:lnTo>
                  <a:pt x="10126853" y="1435100"/>
                </a:lnTo>
                <a:lnTo>
                  <a:pt x="10131216" y="1409700"/>
                </a:lnTo>
                <a:lnTo>
                  <a:pt x="10137538" y="1371600"/>
                </a:lnTo>
                <a:lnTo>
                  <a:pt x="10145667" y="1346200"/>
                </a:lnTo>
                <a:lnTo>
                  <a:pt x="10155448" y="1308100"/>
                </a:lnTo>
                <a:lnTo>
                  <a:pt x="10166731" y="1282700"/>
                </a:lnTo>
                <a:lnTo>
                  <a:pt x="10179362" y="1244600"/>
                </a:lnTo>
                <a:lnTo>
                  <a:pt x="10193189" y="1219200"/>
                </a:lnTo>
                <a:lnTo>
                  <a:pt x="10208060" y="1181100"/>
                </a:lnTo>
                <a:lnTo>
                  <a:pt x="10223822" y="1143000"/>
                </a:lnTo>
                <a:lnTo>
                  <a:pt x="10240323" y="1117600"/>
                </a:lnTo>
                <a:lnTo>
                  <a:pt x="10257410" y="1079500"/>
                </a:lnTo>
                <a:lnTo>
                  <a:pt x="10274932" y="1041400"/>
                </a:lnTo>
                <a:lnTo>
                  <a:pt x="10292734" y="1003300"/>
                </a:lnTo>
                <a:lnTo>
                  <a:pt x="10310665" y="977900"/>
                </a:lnTo>
                <a:lnTo>
                  <a:pt x="10328573" y="939800"/>
                </a:lnTo>
                <a:lnTo>
                  <a:pt x="10346305" y="901700"/>
                </a:lnTo>
                <a:lnTo>
                  <a:pt x="10363708" y="863600"/>
                </a:lnTo>
                <a:lnTo>
                  <a:pt x="10380631" y="825500"/>
                </a:lnTo>
                <a:lnTo>
                  <a:pt x="10396920" y="800100"/>
                </a:lnTo>
                <a:lnTo>
                  <a:pt x="10412424" y="762000"/>
                </a:lnTo>
                <a:lnTo>
                  <a:pt x="10426989" y="723900"/>
                </a:lnTo>
                <a:lnTo>
                  <a:pt x="10440463" y="685800"/>
                </a:lnTo>
                <a:lnTo>
                  <a:pt x="10452694" y="660400"/>
                </a:lnTo>
                <a:lnTo>
                  <a:pt x="10463530" y="622300"/>
                </a:lnTo>
                <a:lnTo>
                  <a:pt x="10472818" y="596900"/>
                </a:lnTo>
                <a:lnTo>
                  <a:pt x="10480405" y="558800"/>
                </a:lnTo>
                <a:lnTo>
                  <a:pt x="10486139" y="533400"/>
                </a:lnTo>
                <a:lnTo>
                  <a:pt x="10489867" y="495300"/>
                </a:lnTo>
                <a:lnTo>
                  <a:pt x="10491438" y="469900"/>
                </a:lnTo>
                <a:lnTo>
                  <a:pt x="10490698" y="444500"/>
                </a:lnTo>
                <a:lnTo>
                  <a:pt x="10481678" y="393700"/>
                </a:lnTo>
                <a:lnTo>
                  <a:pt x="10461587" y="342900"/>
                </a:lnTo>
                <a:lnTo>
                  <a:pt x="10429205" y="292100"/>
                </a:lnTo>
                <a:lnTo>
                  <a:pt x="10408024" y="279400"/>
                </a:lnTo>
                <a:lnTo>
                  <a:pt x="10383313" y="254000"/>
                </a:lnTo>
                <a:lnTo>
                  <a:pt x="10322691" y="228600"/>
                </a:lnTo>
                <a:lnTo>
                  <a:pt x="10286475" y="215900"/>
                </a:lnTo>
                <a:lnTo>
                  <a:pt x="10246120" y="203200"/>
                </a:lnTo>
                <a:lnTo>
                  <a:pt x="10201472" y="190500"/>
                </a:lnTo>
                <a:lnTo>
                  <a:pt x="10152380" y="190500"/>
                </a:lnTo>
                <a:lnTo>
                  <a:pt x="10103211" y="177800"/>
                </a:lnTo>
                <a:close/>
              </a:path>
              <a:path w="10491470" h="1549400">
                <a:moveTo>
                  <a:pt x="7603410" y="1536700"/>
                </a:moveTo>
                <a:lnTo>
                  <a:pt x="4257552" y="1536700"/>
                </a:lnTo>
                <a:lnTo>
                  <a:pt x="4410560" y="1549400"/>
                </a:lnTo>
                <a:lnTo>
                  <a:pt x="7556844" y="1549400"/>
                </a:lnTo>
                <a:lnTo>
                  <a:pt x="7603410" y="1536700"/>
                </a:lnTo>
                <a:close/>
              </a:path>
              <a:path w="10491470" h="1549400">
                <a:moveTo>
                  <a:pt x="7975483" y="1524000"/>
                </a:moveTo>
                <a:lnTo>
                  <a:pt x="3186497" y="1524000"/>
                </a:lnTo>
                <a:lnTo>
                  <a:pt x="3288502" y="1536700"/>
                </a:lnTo>
                <a:lnTo>
                  <a:pt x="7927524" y="1536700"/>
                </a:lnTo>
                <a:lnTo>
                  <a:pt x="7975483" y="1524000"/>
                </a:lnTo>
                <a:close/>
              </a:path>
              <a:path w="10491470" h="1549400">
                <a:moveTo>
                  <a:pt x="9804400" y="1498600"/>
                </a:moveTo>
                <a:lnTo>
                  <a:pt x="2087553" y="1498600"/>
                </a:lnTo>
                <a:lnTo>
                  <a:pt x="2158233" y="1511300"/>
                </a:lnTo>
                <a:lnTo>
                  <a:pt x="2370455" y="1511300"/>
                </a:lnTo>
                <a:lnTo>
                  <a:pt x="2472460" y="1524000"/>
                </a:lnTo>
                <a:lnTo>
                  <a:pt x="8177857" y="1524000"/>
                </a:lnTo>
                <a:lnTo>
                  <a:pt x="8231886" y="1511300"/>
                </a:lnTo>
                <a:lnTo>
                  <a:pt x="9804400" y="1498600"/>
                </a:lnTo>
                <a:close/>
              </a:path>
              <a:path w="10491470" h="1549400">
                <a:moveTo>
                  <a:pt x="10033343" y="1485900"/>
                </a:moveTo>
                <a:lnTo>
                  <a:pt x="1833142" y="1485900"/>
                </a:lnTo>
                <a:lnTo>
                  <a:pt x="1858127" y="1498600"/>
                </a:lnTo>
                <a:lnTo>
                  <a:pt x="9977406" y="1498600"/>
                </a:lnTo>
                <a:lnTo>
                  <a:pt x="10033343" y="1485900"/>
                </a:lnTo>
                <a:close/>
              </a:path>
              <a:path w="10491470" h="1549400">
                <a:moveTo>
                  <a:pt x="10004791" y="165100"/>
                </a:moveTo>
                <a:lnTo>
                  <a:pt x="705260" y="165100"/>
                </a:lnTo>
                <a:lnTo>
                  <a:pt x="654624" y="177800"/>
                </a:lnTo>
                <a:lnTo>
                  <a:pt x="10054014" y="177800"/>
                </a:lnTo>
                <a:lnTo>
                  <a:pt x="10004791" y="165100"/>
                </a:lnTo>
                <a:close/>
              </a:path>
              <a:path w="10491470" h="1549400">
                <a:moveTo>
                  <a:pt x="9906261" y="152400"/>
                </a:moveTo>
                <a:lnTo>
                  <a:pt x="1466111" y="152400"/>
                </a:lnTo>
                <a:lnTo>
                  <a:pt x="1415318" y="165100"/>
                </a:lnTo>
                <a:lnTo>
                  <a:pt x="9955540" y="165100"/>
                </a:lnTo>
                <a:lnTo>
                  <a:pt x="9906261" y="152400"/>
                </a:lnTo>
                <a:close/>
              </a:path>
              <a:path w="10491470" h="1549400">
                <a:moveTo>
                  <a:pt x="9758267" y="139700"/>
                </a:moveTo>
                <a:lnTo>
                  <a:pt x="1923617" y="139700"/>
                </a:lnTo>
                <a:lnTo>
                  <a:pt x="1872752" y="152400"/>
                </a:lnTo>
                <a:lnTo>
                  <a:pt x="9807625" y="152400"/>
                </a:lnTo>
                <a:lnTo>
                  <a:pt x="9758267" y="139700"/>
                </a:lnTo>
                <a:close/>
              </a:path>
              <a:path w="10491470" h="1549400">
                <a:moveTo>
                  <a:pt x="9659473" y="127000"/>
                </a:moveTo>
                <a:lnTo>
                  <a:pt x="2330760" y="127000"/>
                </a:lnTo>
                <a:lnTo>
                  <a:pt x="2228939" y="139700"/>
                </a:lnTo>
                <a:lnTo>
                  <a:pt x="9708883" y="139700"/>
                </a:lnTo>
                <a:lnTo>
                  <a:pt x="9659473" y="127000"/>
                </a:lnTo>
                <a:close/>
              </a:path>
              <a:path w="10491470" h="1549400">
                <a:moveTo>
                  <a:pt x="9511089" y="114300"/>
                </a:moveTo>
                <a:lnTo>
                  <a:pt x="2738233" y="114300"/>
                </a:lnTo>
                <a:lnTo>
                  <a:pt x="2636340" y="127000"/>
                </a:lnTo>
                <a:lnTo>
                  <a:pt x="9560576" y="127000"/>
                </a:lnTo>
                <a:lnTo>
                  <a:pt x="9511089" y="114300"/>
                </a:lnTo>
                <a:close/>
              </a:path>
              <a:path w="10491470" h="1549400">
                <a:moveTo>
                  <a:pt x="8915352" y="63500"/>
                </a:moveTo>
                <a:lnTo>
                  <a:pt x="4063482" y="63500"/>
                </a:lnTo>
                <a:lnTo>
                  <a:pt x="3859596" y="76200"/>
                </a:lnTo>
                <a:lnTo>
                  <a:pt x="3196899" y="101600"/>
                </a:lnTo>
                <a:lnTo>
                  <a:pt x="2993023" y="114300"/>
                </a:lnTo>
                <a:lnTo>
                  <a:pt x="9461577" y="114300"/>
                </a:lnTo>
                <a:lnTo>
                  <a:pt x="9412041" y="101600"/>
                </a:lnTo>
                <a:lnTo>
                  <a:pt x="9312894" y="101600"/>
                </a:lnTo>
                <a:lnTo>
                  <a:pt x="9263284" y="88900"/>
                </a:lnTo>
                <a:lnTo>
                  <a:pt x="9163991" y="88900"/>
                </a:lnTo>
                <a:lnTo>
                  <a:pt x="9114310" y="76200"/>
                </a:lnTo>
                <a:lnTo>
                  <a:pt x="8965126" y="76200"/>
                </a:lnTo>
                <a:lnTo>
                  <a:pt x="8915352" y="63500"/>
                </a:lnTo>
                <a:close/>
              </a:path>
              <a:path w="10491470" h="1549400">
                <a:moveTo>
                  <a:pt x="8716033" y="50800"/>
                </a:moveTo>
                <a:lnTo>
                  <a:pt x="4420195" y="50800"/>
                </a:lnTo>
                <a:lnTo>
                  <a:pt x="4318291" y="63500"/>
                </a:lnTo>
                <a:lnTo>
                  <a:pt x="8765896" y="63500"/>
                </a:lnTo>
                <a:lnTo>
                  <a:pt x="8716033" y="50800"/>
                </a:lnTo>
                <a:close/>
              </a:path>
              <a:path w="10491470" h="1549400">
                <a:moveTo>
                  <a:pt x="8516366" y="38100"/>
                </a:moveTo>
                <a:lnTo>
                  <a:pt x="4725811" y="38100"/>
                </a:lnTo>
                <a:lnTo>
                  <a:pt x="4623956" y="50800"/>
                </a:lnTo>
                <a:lnTo>
                  <a:pt x="8566315" y="50800"/>
                </a:lnTo>
                <a:lnTo>
                  <a:pt x="8516366" y="38100"/>
                </a:lnTo>
                <a:close/>
              </a:path>
              <a:path w="10491470" h="1549400">
                <a:moveTo>
                  <a:pt x="8266316" y="25400"/>
                </a:moveTo>
                <a:lnTo>
                  <a:pt x="5133020" y="25400"/>
                </a:lnTo>
                <a:lnTo>
                  <a:pt x="5082140" y="38100"/>
                </a:lnTo>
                <a:lnTo>
                  <a:pt x="8316367" y="38100"/>
                </a:lnTo>
                <a:lnTo>
                  <a:pt x="8266316" y="25400"/>
                </a:lnTo>
                <a:close/>
              </a:path>
              <a:path w="10491470" h="1549400">
                <a:moveTo>
                  <a:pt x="7915421" y="12700"/>
                </a:moveTo>
                <a:lnTo>
                  <a:pt x="5590622" y="12700"/>
                </a:lnTo>
                <a:lnTo>
                  <a:pt x="5539809" y="25400"/>
                </a:lnTo>
                <a:lnTo>
                  <a:pt x="7965606" y="25400"/>
                </a:lnTo>
                <a:lnTo>
                  <a:pt x="7915421" y="12700"/>
                </a:lnTo>
                <a:close/>
              </a:path>
              <a:path w="10491470" h="1549400">
                <a:moveTo>
                  <a:pt x="7362232" y="0"/>
                </a:moveTo>
                <a:lnTo>
                  <a:pt x="6250350" y="0"/>
                </a:lnTo>
                <a:lnTo>
                  <a:pt x="6199663" y="12700"/>
                </a:lnTo>
                <a:lnTo>
                  <a:pt x="7412606" y="12700"/>
                </a:lnTo>
                <a:lnTo>
                  <a:pt x="736223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8680" y="1768348"/>
            <a:ext cx="10491470" cy="1549400"/>
          </a:xfrm>
          <a:custGeom>
            <a:avLst/>
            <a:gdLst/>
            <a:ahLst/>
            <a:cxnLst/>
            <a:rect l="l" t="t" r="r" b="b"/>
            <a:pathLst>
              <a:path w="10491470" h="1549400">
                <a:moveTo>
                  <a:pt x="10103211" y="177800"/>
                </a:moveTo>
                <a:lnTo>
                  <a:pt x="199478" y="177800"/>
                </a:lnTo>
                <a:lnTo>
                  <a:pt x="190062" y="203200"/>
                </a:lnTo>
                <a:lnTo>
                  <a:pt x="165722" y="215900"/>
                </a:lnTo>
                <a:lnTo>
                  <a:pt x="132324" y="228600"/>
                </a:lnTo>
                <a:lnTo>
                  <a:pt x="95734" y="241300"/>
                </a:lnTo>
                <a:lnTo>
                  <a:pt x="61817" y="266700"/>
                </a:lnTo>
                <a:lnTo>
                  <a:pt x="25463" y="317500"/>
                </a:lnTo>
                <a:lnTo>
                  <a:pt x="23671" y="368300"/>
                </a:lnTo>
                <a:lnTo>
                  <a:pt x="22003" y="419100"/>
                </a:lnTo>
                <a:lnTo>
                  <a:pt x="20451" y="469900"/>
                </a:lnTo>
                <a:lnTo>
                  <a:pt x="19007" y="520700"/>
                </a:lnTo>
                <a:lnTo>
                  <a:pt x="17662" y="584200"/>
                </a:lnTo>
                <a:lnTo>
                  <a:pt x="16409" y="635000"/>
                </a:lnTo>
                <a:lnTo>
                  <a:pt x="15238" y="685800"/>
                </a:lnTo>
                <a:lnTo>
                  <a:pt x="14143" y="736600"/>
                </a:lnTo>
                <a:lnTo>
                  <a:pt x="13113" y="787400"/>
                </a:lnTo>
                <a:lnTo>
                  <a:pt x="12142" y="838200"/>
                </a:lnTo>
                <a:lnTo>
                  <a:pt x="11220" y="889000"/>
                </a:lnTo>
                <a:lnTo>
                  <a:pt x="10340" y="939800"/>
                </a:lnTo>
                <a:lnTo>
                  <a:pt x="8672" y="1041400"/>
                </a:lnTo>
                <a:lnTo>
                  <a:pt x="5468" y="1244600"/>
                </a:lnTo>
                <a:lnTo>
                  <a:pt x="3800" y="1346200"/>
                </a:lnTo>
                <a:lnTo>
                  <a:pt x="2920" y="1397000"/>
                </a:lnTo>
                <a:lnTo>
                  <a:pt x="1999" y="1447800"/>
                </a:lnTo>
                <a:lnTo>
                  <a:pt x="1028" y="1498600"/>
                </a:lnTo>
                <a:lnTo>
                  <a:pt x="0" y="1549400"/>
                </a:lnTo>
                <a:lnTo>
                  <a:pt x="250089" y="1549400"/>
                </a:lnTo>
                <a:lnTo>
                  <a:pt x="299224" y="1536700"/>
                </a:lnTo>
                <a:lnTo>
                  <a:pt x="319183" y="1536700"/>
                </a:lnTo>
                <a:lnTo>
                  <a:pt x="336359" y="1524000"/>
                </a:lnTo>
                <a:lnTo>
                  <a:pt x="353535" y="1524000"/>
                </a:lnTo>
                <a:lnTo>
                  <a:pt x="373494" y="1511300"/>
                </a:lnTo>
                <a:lnTo>
                  <a:pt x="836053" y="1511300"/>
                </a:lnTo>
                <a:lnTo>
                  <a:pt x="1175828" y="1498600"/>
                </a:lnTo>
                <a:lnTo>
                  <a:pt x="1386919" y="1498600"/>
                </a:lnTo>
                <a:lnTo>
                  <a:pt x="1422950" y="1485900"/>
                </a:lnTo>
                <a:lnTo>
                  <a:pt x="10033343" y="1485900"/>
                </a:lnTo>
                <a:lnTo>
                  <a:pt x="10080188" y="1473200"/>
                </a:lnTo>
                <a:lnTo>
                  <a:pt x="10113003" y="1460500"/>
                </a:lnTo>
                <a:lnTo>
                  <a:pt x="10126853" y="1435100"/>
                </a:lnTo>
                <a:lnTo>
                  <a:pt x="10131216" y="1409700"/>
                </a:lnTo>
                <a:lnTo>
                  <a:pt x="10137538" y="1371600"/>
                </a:lnTo>
                <a:lnTo>
                  <a:pt x="10145667" y="1346200"/>
                </a:lnTo>
                <a:lnTo>
                  <a:pt x="10155448" y="1308100"/>
                </a:lnTo>
                <a:lnTo>
                  <a:pt x="10166731" y="1282700"/>
                </a:lnTo>
                <a:lnTo>
                  <a:pt x="10179362" y="1244600"/>
                </a:lnTo>
                <a:lnTo>
                  <a:pt x="10193189" y="1219200"/>
                </a:lnTo>
                <a:lnTo>
                  <a:pt x="10208060" y="1181100"/>
                </a:lnTo>
                <a:lnTo>
                  <a:pt x="10223822" y="1143000"/>
                </a:lnTo>
                <a:lnTo>
                  <a:pt x="10240323" y="1117600"/>
                </a:lnTo>
                <a:lnTo>
                  <a:pt x="10257410" y="1079500"/>
                </a:lnTo>
                <a:lnTo>
                  <a:pt x="10274932" y="1041400"/>
                </a:lnTo>
                <a:lnTo>
                  <a:pt x="10292734" y="1003300"/>
                </a:lnTo>
                <a:lnTo>
                  <a:pt x="10310665" y="977900"/>
                </a:lnTo>
                <a:lnTo>
                  <a:pt x="10328573" y="939800"/>
                </a:lnTo>
                <a:lnTo>
                  <a:pt x="10346305" y="901700"/>
                </a:lnTo>
                <a:lnTo>
                  <a:pt x="10363708" y="863600"/>
                </a:lnTo>
                <a:lnTo>
                  <a:pt x="10380631" y="825500"/>
                </a:lnTo>
                <a:lnTo>
                  <a:pt x="10396920" y="800100"/>
                </a:lnTo>
                <a:lnTo>
                  <a:pt x="10412424" y="762000"/>
                </a:lnTo>
                <a:lnTo>
                  <a:pt x="10426989" y="723900"/>
                </a:lnTo>
                <a:lnTo>
                  <a:pt x="10440463" y="685800"/>
                </a:lnTo>
                <a:lnTo>
                  <a:pt x="10452694" y="660400"/>
                </a:lnTo>
                <a:lnTo>
                  <a:pt x="10463530" y="622300"/>
                </a:lnTo>
                <a:lnTo>
                  <a:pt x="10472818" y="596900"/>
                </a:lnTo>
                <a:lnTo>
                  <a:pt x="10480405" y="558800"/>
                </a:lnTo>
                <a:lnTo>
                  <a:pt x="10486139" y="533400"/>
                </a:lnTo>
                <a:lnTo>
                  <a:pt x="10489867" y="495300"/>
                </a:lnTo>
                <a:lnTo>
                  <a:pt x="10491438" y="469900"/>
                </a:lnTo>
                <a:lnTo>
                  <a:pt x="10490698" y="444500"/>
                </a:lnTo>
                <a:lnTo>
                  <a:pt x="10481678" y="393700"/>
                </a:lnTo>
                <a:lnTo>
                  <a:pt x="10461587" y="342900"/>
                </a:lnTo>
                <a:lnTo>
                  <a:pt x="10429205" y="292100"/>
                </a:lnTo>
                <a:lnTo>
                  <a:pt x="10408024" y="279400"/>
                </a:lnTo>
                <a:lnTo>
                  <a:pt x="10383313" y="254000"/>
                </a:lnTo>
                <a:lnTo>
                  <a:pt x="10322691" y="228600"/>
                </a:lnTo>
                <a:lnTo>
                  <a:pt x="10286475" y="215900"/>
                </a:lnTo>
                <a:lnTo>
                  <a:pt x="10246120" y="203200"/>
                </a:lnTo>
                <a:lnTo>
                  <a:pt x="10201472" y="190500"/>
                </a:lnTo>
                <a:lnTo>
                  <a:pt x="10152380" y="190500"/>
                </a:lnTo>
                <a:lnTo>
                  <a:pt x="10103211" y="177800"/>
                </a:lnTo>
                <a:close/>
              </a:path>
              <a:path w="10491470" h="1549400">
                <a:moveTo>
                  <a:pt x="7603410" y="1536700"/>
                </a:moveTo>
                <a:lnTo>
                  <a:pt x="4257552" y="1536700"/>
                </a:lnTo>
                <a:lnTo>
                  <a:pt x="4410560" y="1549400"/>
                </a:lnTo>
                <a:lnTo>
                  <a:pt x="7556844" y="1549400"/>
                </a:lnTo>
                <a:lnTo>
                  <a:pt x="7603410" y="1536700"/>
                </a:lnTo>
                <a:close/>
              </a:path>
              <a:path w="10491470" h="1549400">
                <a:moveTo>
                  <a:pt x="7975483" y="1524000"/>
                </a:moveTo>
                <a:lnTo>
                  <a:pt x="3186497" y="1524000"/>
                </a:lnTo>
                <a:lnTo>
                  <a:pt x="3288502" y="1536700"/>
                </a:lnTo>
                <a:lnTo>
                  <a:pt x="7927524" y="1536700"/>
                </a:lnTo>
                <a:lnTo>
                  <a:pt x="7975483" y="1524000"/>
                </a:lnTo>
                <a:close/>
              </a:path>
              <a:path w="10491470" h="1549400">
                <a:moveTo>
                  <a:pt x="9804400" y="1498600"/>
                </a:moveTo>
                <a:lnTo>
                  <a:pt x="2087553" y="1498600"/>
                </a:lnTo>
                <a:lnTo>
                  <a:pt x="2158233" y="1511300"/>
                </a:lnTo>
                <a:lnTo>
                  <a:pt x="2370455" y="1511300"/>
                </a:lnTo>
                <a:lnTo>
                  <a:pt x="2472460" y="1524000"/>
                </a:lnTo>
                <a:lnTo>
                  <a:pt x="8177857" y="1524000"/>
                </a:lnTo>
                <a:lnTo>
                  <a:pt x="8231886" y="1511300"/>
                </a:lnTo>
                <a:lnTo>
                  <a:pt x="9804400" y="1498600"/>
                </a:lnTo>
                <a:close/>
              </a:path>
              <a:path w="10491470" h="1549400">
                <a:moveTo>
                  <a:pt x="10033343" y="1485900"/>
                </a:moveTo>
                <a:lnTo>
                  <a:pt x="1833142" y="1485900"/>
                </a:lnTo>
                <a:lnTo>
                  <a:pt x="1858127" y="1498600"/>
                </a:lnTo>
                <a:lnTo>
                  <a:pt x="9977406" y="1498600"/>
                </a:lnTo>
                <a:lnTo>
                  <a:pt x="10033343" y="1485900"/>
                </a:lnTo>
                <a:close/>
              </a:path>
              <a:path w="10491470" h="1549400">
                <a:moveTo>
                  <a:pt x="10004791" y="165100"/>
                </a:moveTo>
                <a:lnTo>
                  <a:pt x="705260" y="165100"/>
                </a:lnTo>
                <a:lnTo>
                  <a:pt x="654624" y="177800"/>
                </a:lnTo>
                <a:lnTo>
                  <a:pt x="10054014" y="177800"/>
                </a:lnTo>
                <a:lnTo>
                  <a:pt x="10004791" y="165100"/>
                </a:lnTo>
                <a:close/>
              </a:path>
              <a:path w="10491470" h="1549400">
                <a:moveTo>
                  <a:pt x="9906261" y="152400"/>
                </a:moveTo>
                <a:lnTo>
                  <a:pt x="1466111" y="152400"/>
                </a:lnTo>
                <a:lnTo>
                  <a:pt x="1415318" y="165100"/>
                </a:lnTo>
                <a:lnTo>
                  <a:pt x="9955540" y="165100"/>
                </a:lnTo>
                <a:lnTo>
                  <a:pt x="9906261" y="152400"/>
                </a:lnTo>
                <a:close/>
              </a:path>
              <a:path w="10491470" h="1549400">
                <a:moveTo>
                  <a:pt x="9758267" y="139700"/>
                </a:moveTo>
                <a:lnTo>
                  <a:pt x="1923617" y="139700"/>
                </a:lnTo>
                <a:lnTo>
                  <a:pt x="1872752" y="152400"/>
                </a:lnTo>
                <a:lnTo>
                  <a:pt x="9807625" y="152400"/>
                </a:lnTo>
                <a:lnTo>
                  <a:pt x="9758267" y="139700"/>
                </a:lnTo>
                <a:close/>
              </a:path>
              <a:path w="10491470" h="1549400">
                <a:moveTo>
                  <a:pt x="9659473" y="127000"/>
                </a:moveTo>
                <a:lnTo>
                  <a:pt x="2330760" y="127000"/>
                </a:lnTo>
                <a:lnTo>
                  <a:pt x="2228939" y="139700"/>
                </a:lnTo>
                <a:lnTo>
                  <a:pt x="9708883" y="139700"/>
                </a:lnTo>
                <a:lnTo>
                  <a:pt x="9659473" y="127000"/>
                </a:lnTo>
                <a:close/>
              </a:path>
              <a:path w="10491470" h="1549400">
                <a:moveTo>
                  <a:pt x="9511089" y="114300"/>
                </a:moveTo>
                <a:lnTo>
                  <a:pt x="2738233" y="114300"/>
                </a:lnTo>
                <a:lnTo>
                  <a:pt x="2636340" y="127000"/>
                </a:lnTo>
                <a:lnTo>
                  <a:pt x="9560576" y="127000"/>
                </a:lnTo>
                <a:lnTo>
                  <a:pt x="9511089" y="114300"/>
                </a:lnTo>
                <a:close/>
              </a:path>
              <a:path w="10491470" h="1549400">
                <a:moveTo>
                  <a:pt x="8915352" y="63500"/>
                </a:moveTo>
                <a:lnTo>
                  <a:pt x="4063482" y="63500"/>
                </a:lnTo>
                <a:lnTo>
                  <a:pt x="3859596" y="76200"/>
                </a:lnTo>
                <a:lnTo>
                  <a:pt x="3196899" y="101600"/>
                </a:lnTo>
                <a:lnTo>
                  <a:pt x="2993023" y="114300"/>
                </a:lnTo>
                <a:lnTo>
                  <a:pt x="9461577" y="114300"/>
                </a:lnTo>
                <a:lnTo>
                  <a:pt x="9412041" y="101600"/>
                </a:lnTo>
                <a:lnTo>
                  <a:pt x="9312894" y="101600"/>
                </a:lnTo>
                <a:lnTo>
                  <a:pt x="9263284" y="88900"/>
                </a:lnTo>
                <a:lnTo>
                  <a:pt x="9163991" y="88900"/>
                </a:lnTo>
                <a:lnTo>
                  <a:pt x="9114310" y="76200"/>
                </a:lnTo>
                <a:lnTo>
                  <a:pt x="8965126" y="76200"/>
                </a:lnTo>
                <a:lnTo>
                  <a:pt x="8915352" y="63500"/>
                </a:lnTo>
                <a:close/>
              </a:path>
              <a:path w="10491470" h="1549400">
                <a:moveTo>
                  <a:pt x="8716033" y="50800"/>
                </a:moveTo>
                <a:lnTo>
                  <a:pt x="4420195" y="50800"/>
                </a:lnTo>
                <a:lnTo>
                  <a:pt x="4318291" y="63500"/>
                </a:lnTo>
                <a:lnTo>
                  <a:pt x="8765896" y="63500"/>
                </a:lnTo>
                <a:lnTo>
                  <a:pt x="8716033" y="50800"/>
                </a:lnTo>
                <a:close/>
              </a:path>
              <a:path w="10491470" h="1549400">
                <a:moveTo>
                  <a:pt x="8516366" y="38100"/>
                </a:moveTo>
                <a:lnTo>
                  <a:pt x="4725811" y="38100"/>
                </a:lnTo>
                <a:lnTo>
                  <a:pt x="4623956" y="50800"/>
                </a:lnTo>
                <a:lnTo>
                  <a:pt x="8566315" y="50800"/>
                </a:lnTo>
                <a:lnTo>
                  <a:pt x="8516366" y="38100"/>
                </a:lnTo>
                <a:close/>
              </a:path>
              <a:path w="10491470" h="1549400">
                <a:moveTo>
                  <a:pt x="8266316" y="25400"/>
                </a:moveTo>
                <a:lnTo>
                  <a:pt x="5133020" y="25400"/>
                </a:lnTo>
                <a:lnTo>
                  <a:pt x="5082140" y="38100"/>
                </a:lnTo>
                <a:lnTo>
                  <a:pt x="8316367" y="38100"/>
                </a:lnTo>
                <a:lnTo>
                  <a:pt x="8266316" y="25400"/>
                </a:lnTo>
                <a:close/>
              </a:path>
              <a:path w="10491470" h="1549400">
                <a:moveTo>
                  <a:pt x="7915421" y="12700"/>
                </a:moveTo>
                <a:lnTo>
                  <a:pt x="5590622" y="12700"/>
                </a:lnTo>
                <a:lnTo>
                  <a:pt x="5539809" y="25400"/>
                </a:lnTo>
                <a:lnTo>
                  <a:pt x="7965606" y="25400"/>
                </a:lnTo>
                <a:lnTo>
                  <a:pt x="7915421" y="12700"/>
                </a:lnTo>
                <a:close/>
              </a:path>
              <a:path w="10491470" h="1549400">
                <a:moveTo>
                  <a:pt x="7362232" y="0"/>
                </a:moveTo>
                <a:lnTo>
                  <a:pt x="6250350" y="0"/>
                </a:lnTo>
                <a:lnTo>
                  <a:pt x="6199663" y="12700"/>
                </a:lnTo>
                <a:lnTo>
                  <a:pt x="7412606" y="12700"/>
                </a:lnTo>
                <a:lnTo>
                  <a:pt x="736223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5480" y="1330452"/>
            <a:ext cx="3114040" cy="533400"/>
          </a:xfrm>
          <a:custGeom>
            <a:avLst/>
            <a:gdLst/>
            <a:ahLst/>
            <a:cxnLst/>
            <a:rect l="l" t="t" r="r" b="b"/>
            <a:pathLst>
              <a:path w="3114040" h="533400">
                <a:moveTo>
                  <a:pt x="1556765" y="0"/>
                </a:moveTo>
                <a:lnTo>
                  <a:pt x="1481338" y="307"/>
                </a:lnTo>
                <a:lnTo>
                  <a:pt x="1333344" y="2725"/>
                </a:lnTo>
                <a:lnTo>
                  <a:pt x="1189708" y="7454"/>
                </a:lnTo>
                <a:lnTo>
                  <a:pt x="1051084" y="14382"/>
                </a:lnTo>
                <a:lnTo>
                  <a:pt x="918123" y="23398"/>
                </a:lnTo>
                <a:lnTo>
                  <a:pt x="791478" y="34390"/>
                </a:lnTo>
                <a:lnTo>
                  <a:pt x="730728" y="40592"/>
                </a:lnTo>
                <a:lnTo>
                  <a:pt x="671801" y="47246"/>
                </a:lnTo>
                <a:lnTo>
                  <a:pt x="614780" y="54338"/>
                </a:lnTo>
                <a:lnTo>
                  <a:pt x="559745" y="61855"/>
                </a:lnTo>
                <a:lnTo>
                  <a:pt x="506778" y="69782"/>
                </a:lnTo>
                <a:lnTo>
                  <a:pt x="455961" y="78105"/>
                </a:lnTo>
                <a:lnTo>
                  <a:pt x="407376" y="86810"/>
                </a:lnTo>
                <a:lnTo>
                  <a:pt x="361103" y="95883"/>
                </a:lnTo>
                <a:lnTo>
                  <a:pt x="317224" y="105312"/>
                </a:lnTo>
                <a:lnTo>
                  <a:pt x="275822" y="115080"/>
                </a:lnTo>
                <a:lnTo>
                  <a:pt x="236977" y="125175"/>
                </a:lnTo>
                <a:lnTo>
                  <a:pt x="167285" y="146289"/>
                </a:lnTo>
                <a:lnTo>
                  <a:pt x="108802" y="168541"/>
                </a:lnTo>
                <a:lnTo>
                  <a:pt x="62179" y="191819"/>
                </a:lnTo>
                <a:lnTo>
                  <a:pt x="28070" y="216013"/>
                </a:lnTo>
                <a:lnTo>
                  <a:pt x="1795" y="253776"/>
                </a:lnTo>
                <a:lnTo>
                  <a:pt x="0" y="266700"/>
                </a:lnTo>
                <a:lnTo>
                  <a:pt x="1795" y="279623"/>
                </a:lnTo>
                <a:lnTo>
                  <a:pt x="28070" y="317386"/>
                </a:lnTo>
                <a:lnTo>
                  <a:pt x="62179" y="341580"/>
                </a:lnTo>
                <a:lnTo>
                  <a:pt x="108802" y="364858"/>
                </a:lnTo>
                <a:lnTo>
                  <a:pt x="167285" y="387110"/>
                </a:lnTo>
                <a:lnTo>
                  <a:pt x="236977" y="408224"/>
                </a:lnTo>
                <a:lnTo>
                  <a:pt x="275822" y="418319"/>
                </a:lnTo>
                <a:lnTo>
                  <a:pt x="317224" y="428087"/>
                </a:lnTo>
                <a:lnTo>
                  <a:pt x="361103" y="437516"/>
                </a:lnTo>
                <a:lnTo>
                  <a:pt x="407376" y="446589"/>
                </a:lnTo>
                <a:lnTo>
                  <a:pt x="455961" y="455295"/>
                </a:lnTo>
                <a:lnTo>
                  <a:pt x="506778" y="463617"/>
                </a:lnTo>
                <a:lnTo>
                  <a:pt x="559745" y="471544"/>
                </a:lnTo>
                <a:lnTo>
                  <a:pt x="614780" y="479061"/>
                </a:lnTo>
                <a:lnTo>
                  <a:pt x="671801" y="486153"/>
                </a:lnTo>
                <a:lnTo>
                  <a:pt x="730728" y="492807"/>
                </a:lnTo>
                <a:lnTo>
                  <a:pt x="791478" y="499009"/>
                </a:lnTo>
                <a:lnTo>
                  <a:pt x="853971" y="504745"/>
                </a:lnTo>
                <a:lnTo>
                  <a:pt x="983855" y="514763"/>
                </a:lnTo>
                <a:lnTo>
                  <a:pt x="1119729" y="522749"/>
                </a:lnTo>
                <a:lnTo>
                  <a:pt x="1260940" y="528591"/>
                </a:lnTo>
                <a:lnTo>
                  <a:pt x="1406837" y="532179"/>
                </a:lnTo>
                <a:lnTo>
                  <a:pt x="1556765" y="533400"/>
                </a:lnTo>
                <a:lnTo>
                  <a:pt x="1632193" y="533092"/>
                </a:lnTo>
                <a:lnTo>
                  <a:pt x="1706694" y="532179"/>
                </a:lnTo>
                <a:lnTo>
                  <a:pt x="1780187" y="530674"/>
                </a:lnTo>
                <a:lnTo>
                  <a:pt x="1852591" y="528591"/>
                </a:lnTo>
                <a:lnTo>
                  <a:pt x="1993802" y="522749"/>
                </a:lnTo>
                <a:lnTo>
                  <a:pt x="2129676" y="514763"/>
                </a:lnTo>
                <a:lnTo>
                  <a:pt x="2259560" y="504745"/>
                </a:lnTo>
                <a:lnTo>
                  <a:pt x="2322053" y="499009"/>
                </a:lnTo>
                <a:lnTo>
                  <a:pt x="2382803" y="492807"/>
                </a:lnTo>
                <a:lnTo>
                  <a:pt x="2441730" y="486153"/>
                </a:lnTo>
                <a:lnTo>
                  <a:pt x="2498751" y="479061"/>
                </a:lnTo>
                <a:lnTo>
                  <a:pt x="2553786" y="471544"/>
                </a:lnTo>
                <a:lnTo>
                  <a:pt x="2606753" y="463617"/>
                </a:lnTo>
                <a:lnTo>
                  <a:pt x="2657570" y="455295"/>
                </a:lnTo>
                <a:lnTo>
                  <a:pt x="2706155" y="446589"/>
                </a:lnTo>
                <a:lnTo>
                  <a:pt x="2752428" y="437516"/>
                </a:lnTo>
                <a:lnTo>
                  <a:pt x="2796307" y="428087"/>
                </a:lnTo>
                <a:lnTo>
                  <a:pt x="2837709" y="418319"/>
                </a:lnTo>
                <a:lnTo>
                  <a:pt x="2876554" y="408224"/>
                </a:lnTo>
                <a:lnTo>
                  <a:pt x="2946246" y="387110"/>
                </a:lnTo>
                <a:lnTo>
                  <a:pt x="3004729" y="364858"/>
                </a:lnTo>
                <a:lnTo>
                  <a:pt x="3051352" y="341580"/>
                </a:lnTo>
                <a:lnTo>
                  <a:pt x="3085461" y="317386"/>
                </a:lnTo>
                <a:lnTo>
                  <a:pt x="3111736" y="279623"/>
                </a:lnTo>
                <a:lnTo>
                  <a:pt x="3113532" y="266700"/>
                </a:lnTo>
                <a:lnTo>
                  <a:pt x="3111736" y="253776"/>
                </a:lnTo>
                <a:lnTo>
                  <a:pt x="3085461" y="216013"/>
                </a:lnTo>
                <a:lnTo>
                  <a:pt x="3051352" y="191819"/>
                </a:lnTo>
                <a:lnTo>
                  <a:pt x="3004729" y="168541"/>
                </a:lnTo>
                <a:lnTo>
                  <a:pt x="2946246" y="146289"/>
                </a:lnTo>
                <a:lnTo>
                  <a:pt x="2876554" y="125175"/>
                </a:lnTo>
                <a:lnTo>
                  <a:pt x="2837709" y="115080"/>
                </a:lnTo>
                <a:lnTo>
                  <a:pt x="2796307" y="105312"/>
                </a:lnTo>
                <a:lnTo>
                  <a:pt x="2752428" y="95883"/>
                </a:lnTo>
                <a:lnTo>
                  <a:pt x="2706155" y="86810"/>
                </a:lnTo>
                <a:lnTo>
                  <a:pt x="2657570" y="78105"/>
                </a:lnTo>
                <a:lnTo>
                  <a:pt x="2606753" y="69782"/>
                </a:lnTo>
                <a:lnTo>
                  <a:pt x="2553786" y="61855"/>
                </a:lnTo>
                <a:lnTo>
                  <a:pt x="2498751" y="54338"/>
                </a:lnTo>
                <a:lnTo>
                  <a:pt x="2441730" y="47246"/>
                </a:lnTo>
                <a:lnTo>
                  <a:pt x="2382803" y="40592"/>
                </a:lnTo>
                <a:lnTo>
                  <a:pt x="2322053" y="34390"/>
                </a:lnTo>
                <a:lnTo>
                  <a:pt x="2195408" y="23398"/>
                </a:lnTo>
                <a:lnTo>
                  <a:pt x="2062447" y="14382"/>
                </a:lnTo>
                <a:lnTo>
                  <a:pt x="1923823" y="7454"/>
                </a:lnTo>
                <a:lnTo>
                  <a:pt x="1852591" y="4808"/>
                </a:lnTo>
                <a:lnTo>
                  <a:pt x="1780187" y="2725"/>
                </a:lnTo>
                <a:lnTo>
                  <a:pt x="1706694" y="1220"/>
                </a:lnTo>
                <a:lnTo>
                  <a:pt x="1632193" y="307"/>
                </a:lnTo>
                <a:lnTo>
                  <a:pt x="155676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3880" y="1292352"/>
            <a:ext cx="3114040" cy="533400"/>
          </a:xfrm>
          <a:custGeom>
            <a:avLst/>
            <a:gdLst/>
            <a:ahLst/>
            <a:cxnLst/>
            <a:rect l="l" t="t" r="r" b="b"/>
            <a:pathLst>
              <a:path w="3114040" h="533400">
                <a:moveTo>
                  <a:pt x="1556765" y="0"/>
                </a:moveTo>
                <a:lnTo>
                  <a:pt x="1481339" y="307"/>
                </a:lnTo>
                <a:lnTo>
                  <a:pt x="1333347" y="2725"/>
                </a:lnTo>
                <a:lnTo>
                  <a:pt x="1189712" y="7454"/>
                </a:lnTo>
                <a:lnTo>
                  <a:pt x="1051089" y="14382"/>
                </a:lnTo>
                <a:lnTo>
                  <a:pt x="918129" y="23398"/>
                </a:lnTo>
                <a:lnTo>
                  <a:pt x="791484" y="34390"/>
                </a:lnTo>
                <a:lnTo>
                  <a:pt x="730734" y="40592"/>
                </a:lnTo>
                <a:lnTo>
                  <a:pt x="671807" y="47246"/>
                </a:lnTo>
                <a:lnTo>
                  <a:pt x="614785" y="54338"/>
                </a:lnTo>
                <a:lnTo>
                  <a:pt x="559750" y="61855"/>
                </a:lnTo>
                <a:lnTo>
                  <a:pt x="506783" y="69782"/>
                </a:lnTo>
                <a:lnTo>
                  <a:pt x="455966" y="78105"/>
                </a:lnTo>
                <a:lnTo>
                  <a:pt x="407380" y="86810"/>
                </a:lnTo>
                <a:lnTo>
                  <a:pt x="361107" y="95883"/>
                </a:lnTo>
                <a:lnTo>
                  <a:pt x="317228" y="105312"/>
                </a:lnTo>
                <a:lnTo>
                  <a:pt x="275825" y="115080"/>
                </a:lnTo>
                <a:lnTo>
                  <a:pt x="236980" y="125175"/>
                </a:lnTo>
                <a:lnTo>
                  <a:pt x="167287" y="146289"/>
                </a:lnTo>
                <a:lnTo>
                  <a:pt x="108803" y="168541"/>
                </a:lnTo>
                <a:lnTo>
                  <a:pt x="62180" y="191819"/>
                </a:lnTo>
                <a:lnTo>
                  <a:pt x="28070" y="216013"/>
                </a:lnTo>
                <a:lnTo>
                  <a:pt x="1795" y="253776"/>
                </a:lnTo>
                <a:lnTo>
                  <a:pt x="0" y="266700"/>
                </a:lnTo>
                <a:lnTo>
                  <a:pt x="1795" y="279623"/>
                </a:lnTo>
                <a:lnTo>
                  <a:pt x="28070" y="317386"/>
                </a:lnTo>
                <a:lnTo>
                  <a:pt x="62180" y="341580"/>
                </a:lnTo>
                <a:lnTo>
                  <a:pt x="108803" y="364858"/>
                </a:lnTo>
                <a:lnTo>
                  <a:pt x="167287" y="387110"/>
                </a:lnTo>
                <a:lnTo>
                  <a:pt x="236980" y="408224"/>
                </a:lnTo>
                <a:lnTo>
                  <a:pt x="275825" y="418319"/>
                </a:lnTo>
                <a:lnTo>
                  <a:pt x="317228" y="428087"/>
                </a:lnTo>
                <a:lnTo>
                  <a:pt x="361107" y="437516"/>
                </a:lnTo>
                <a:lnTo>
                  <a:pt x="407380" y="446589"/>
                </a:lnTo>
                <a:lnTo>
                  <a:pt x="455966" y="455295"/>
                </a:lnTo>
                <a:lnTo>
                  <a:pt x="506783" y="463617"/>
                </a:lnTo>
                <a:lnTo>
                  <a:pt x="559750" y="471544"/>
                </a:lnTo>
                <a:lnTo>
                  <a:pt x="614785" y="479061"/>
                </a:lnTo>
                <a:lnTo>
                  <a:pt x="671807" y="486153"/>
                </a:lnTo>
                <a:lnTo>
                  <a:pt x="730734" y="492807"/>
                </a:lnTo>
                <a:lnTo>
                  <a:pt x="791484" y="499009"/>
                </a:lnTo>
                <a:lnTo>
                  <a:pt x="853976" y="504745"/>
                </a:lnTo>
                <a:lnTo>
                  <a:pt x="983860" y="514763"/>
                </a:lnTo>
                <a:lnTo>
                  <a:pt x="1119734" y="522749"/>
                </a:lnTo>
                <a:lnTo>
                  <a:pt x="1260944" y="528591"/>
                </a:lnTo>
                <a:lnTo>
                  <a:pt x="1406839" y="532179"/>
                </a:lnTo>
                <a:lnTo>
                  <a:pt x="1556765" y="533400"/>
                </a:lnTo>
                <a:lnTo>
                  <a:pt x="1632193" y="533092"/>
                </a:lnTo>
                <a:lnTo>
                  <a:pt x="1706694" y="532179"/>
                </a:lnTo>
                <a:lnTo>
                  <a:pt x="1780187" y="530674"/>
                </a:lnTo>
                <a:lnTo>
                  <a:pt x="1852591" y="528591"/>
                </a:lnTo>
                <a:lnTo>
                  <a:pt x="1993802" y="522749"/>
                </a:lnTo>
                <a:lnTo>
                  <a:pt x="2129676" y="514763"/>
                </a:lnTo>
                <a:lnTo>
                  <a:pt x="2259560" y="504745"/>
                </a:lnTo>
                <a:lnTo>
                  <a:pt x="2322053" y="499009"/>
                </a:lnTo>
                <a:lnTo>
                  <a:pt x="2382803" y="492807"/>
                </a:lnTo>
                <a:lnTo>
                  <a:pt x="2441730" y="486153"/>
                </a:lnTo>
                <a:lnTo>
                  <a:pt x="2498751" y="479061"/>
                </a:lnTo>
                <a:lnTo>
                  <a:pt x="2553786" y="471544"/>
                </a:lnTo>
                <a:lnTo>
                  <a:pt x="2606753" y="463617"/>
                </a:lnTo>
                <a:lnTo>
                  <a:pt x="2657570" y="455295"/>
                </a:lnTo>
                <a:lnTo>
                  <a:pt x="2706155" y="446589"/>
                </a:lnTo>
                <a:lnTo>
                  <a:pt x="2752428" y="437516"/>
                </a:lnTo>
                <a:lnTo>
                  <a:pt x="2796307" y="428087"/>
                </a:lnTo>
                <a:lnTo>
                  <a:pt x="2837709" y="418319"/>
                </a:lnTo>
                <a:lnTo>
                  <a:pt x="2876554" y="408224"/>
                </a:lnTo>
                <a:lnTo>
                  <a:pt x="2946246" y="387110"/>
                </a:lnTo>
                <a:lnTo>
                  <a:pt x="3004729" y="364858"/>
                </a:lnTo>
                <a:lnTo>
                  <a:pt x="3051352" y="341580"/>
                </a:lnTo>
                <a:lnTo>
                  <a:pt x="3085461" y="317386"/>
                </a:lnTo>
                <a:lnTo>
                  <a:pt x="3111736" y="279623"/>
                </a:lnTo>
                <a:lnTo>
                  <a:pt x="3113532" y="266700"/>
                </a:lnTo>
                <a:lnTo>
                  <a:pt x="3111736" y="253776"/>
                </a:lnTo>
                <a:lnTo>
                  <a:pt x="3085461" y="216013"/>
                </a:lnTo>
                <a:lnTo>
                  <a:pt x="3051352" y="191819"/>
                </a:lnTo>
                <a:lnTo>
                  <a:pt x="3004729" y="168541"/>
                </a:lnTo>
                <a:lnTo>
                  <a:pt x="2946246" y="146289"/>
                </a:lnTo>
                <a:lnTo>
                  <a:pt x="2876554" y="125175"/>
                </a:lnTo>
                <a:lnTo>
                  <a:pt x="2837709" y="115080"/>
                </a:lnTo>
                <a:lnTo>
                  <a:pt x="2796307" y="105312"/>
                </a:lnTo>
                <a:lnTo>
                  <a:pt x="2752428" y="95883"/>
                </a:lnTo>
                <a:lnTo>
                  <a:pt x="2706155" y="86810"/>
                </a:lnTo>
                <a:lnTo>
                  <a:pt x="2657570" y="78105"/>
                </a:lnTo>
                <a:lnTo>
                  <a:pt x="2606753" y="69782"/>
                </a:lnTo>
                <a:lnTo>
                  <a:pt x="2553786" y="61855"/>
                </a:lnTo>
                <a:lnTo>
                  <a:pt x="2498751" y="54338"/>
                </a:lnTo>
                <a:lnTo>
                  <a:pt x="2441730" y="47246"/>
                </a:lnTo>
                <a:lnTo>
                  <a:pt x="2382803" y="40592"/>
                </a:lnTo>
                <a:lnTo>
                  <a:pt x="2322053" y="34390"/>
                </a:lnTo>
                <a:lnTo>
                  <a:pt x="2195408" y="23398"/>
                </a:lnTo>
                <a:lnTo>
                  <a:pt x="2062447" y="14382"/>
                </a:lnTo>
                <a:lnTo>
                  <a:pt x="1923823" y="7454"/>
                </a:lnTo>
                <a:lnTo>
                  <a:pt x="1852591" y="4808"/>
                </a:lnTo>
                <a:lnTo>
                  <a:pt x="1780187" y="2725"/>
                </a:lnTo>
                <a:lnTo>
                  <a:pt x="1706694" y="1220"/>
                </a:lnTo>
                <a:lnTo>
                  <a:pt x="1632193" y="307"/>
                </a:lnTo>
                <a:lnTo>
                  <a:pt x="1556765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9780" y="1300429"/>
            <a:ext cx="9772015" cy="193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003399"/>
                </a:solidFill>
                <a:latin typeface="Times New Roman"/>
                <a:cs typeface="Times New Roman"/>
              </a:rPr>
              <a:t>(</a:t>
            </a:r>
            <a:r>
              <a:rPr dirty="0" sz="3000" spc="-5" b="1">
                <a:solidFill>
                  <a:srgbClr val="003399"/>
                </a:solidFill>
                <a:latin typeface="宋体"/>
                <a:cs typeface="宋体"/>
              </a:rPr>
              <a:t>一</a:t>
            </a:r>
            <a:r>
              <a:rPr dirty="0" sz="3000" spc="-5" b="1">
                <a:solidFill>
                  <a:srgbClr val="003399"/>
                </a:solidFill>
                <a:latin typeface="Times New Roman"/>
                <a:cs typeface="Times New Roman"/>
              </a:rPr>
              <a:t>)</a:t>
            </a:r>
            <a:r>
              <a:rPr dirty="0" sz="3000" spc="-5" b="1">
                <a:solidFill>
                  <a:srgbClr val="003399"/>
                </a:solidFill>
                <a:latin typeface="宋体"/>
                <a:cs typeface="宋体"/>
              </a:rPr>
              <a:t>构造原理</a:t>
            </a:r>
            <a:endParaRPr sz="3000">
              <a:latin typeface="宋体"/>
              <a:cs typeface="宋体"/>
            </a:endParaRPr>
          </a:p>
          <a:p>
            <a:pPr marL="469265" marR="5080" indent="316865">
              <a:lnSpc>
                <a:spcPct val="100000"/>
              </a:lnSpc>
              <a:spcBef>
                <a:spcPts val="2460"/>
              </a:spcBef>
            </a:pPr>
            <a:r>
              <a:rPr dirty="0" sz="2500" spc="-10" b="1">
                <a:solidFill>
                  <a:srgbClr val="002B80"/>
                </a:solidFill>
                <a:latin typeface="宋体"/>
                <a:cs typeface="宋体"/>
              </a:rPr>
              <a:t>队列的链式存储结构是用一</a:t>
            </a:r>
            <a:r>
              <a:rPr dirty="0" sz="2500" b="1">
                <a:solidFill>
                  <a:srgbClr val="002B80"/>
                </a:solidFill>
                <a:latin typeface="宋体"/>
                <a:cs typeface="宋体"/>
              </a:rPr>
              <a:t>个</a:t>
            </a:r>
            <a:r>
              <a:rPr dirty="0" sz="2500" spc="-10" b="1">
                <a:solidFill>
                  <a:srgbClr val="002B80"/>
                </a:solidFill>
                <a:latin typeface="宋体"/>
                <a:cs typeface="宋体"/>
              </a:rPr>
              <a:t>线性</a:t>
            </a:r>
            <a:r>
              <a:rPr dirty="0" sz="2500" b="1">
                <a:solidFill>
                  <a:srgbClr val="002B80"/>
                </a:solidFill>
                <a:latin typeface="宋体"/>
                <a:cs typeface="宋体"/>
              </a:rPr>
              <a:t>链</a:t>
            </a:r>
            <a:r>
              <a:rPr dirty="0" sz="2500" spc="-10" b="1">
                <a:solidFill>
                  <a:srgbClr val="002B80"/>
                </a:solidFill>
                <a:latin typeface="宋体"/>
                <a:cs typeface="宋体"/>
              </a:rPr>
              <a:t>表表</a:t>
            </a:r>
            <a:r>
              <a:rPr dirty="0" sz="2500" b="1">
                <a:solidFill>
                  <a:srgbClr val="002B80"/>
                </a:solidFill>
                <a:latin typeface="宋体"/>
                <a:cs typeface="宋体"/>
              </a:rPr>
              <a:t>示</a:t>
            </a:r>
            <a:r>
              <a:rPr dirty="0" sz="2500" spc="-10" b="1">
                <a:solidFill>
                  <a:srgbClr val="002B80"/>
                </a:solidFill>
                <a:latin typeface="宋体"/>
                <a:cs typeface="宋体"/>
              </a:rPr>
              <a:t>一</a:t>
            </a:r>
            <a:r>
              <a:rPr dirty="0" sz="2500" b="1">
                <a:solidFill>
                  <a:srgbClr val="002B80"/>
                </a:solidFill>
                <a:latin typeface="宋体"/>
                <a:cs typeface="宋体"/>
              </a:rPr>
              <a:t>个</a:t>
            </a:r>
            <a:r>
              <a:rPr dirty="0" sz="2500" spc="-10" b="1">
                <a:solidFill>
                  <a:srgbClr val="002B80"/>
                </a:solidFill>
                <a:latin typeface="宋体"/>
                <a:cs typeface="宋体"/>
              </a:rPr>
              <a:t>队列</a:t>
            </a:r>
            <a:r>
              <a:rPr dirty="0" sz="2500" b="1">
                <a:solidFill>
                  <a:srgbClr val="002B80"/>
                </a:solidFill>
                <a:latin typeface="宋体"/>
                <a:cs typeface="宋体"/>
              </a:rPr>
              <a:t>，</a:t>
            </a:r>
            <a:r>
              <a:rPr dirty="0" sz="2500" spc="-10" b="1">
                <a:solidFill>
                  <a:srgbClr val="002B80"/>
                </a:solidFill>
                <a:latin typeface="宋体"/>
                <a:cs typeface="宋体"/>
              </a:rPr>
              <a:t>指</a:t>
            </a:r>
            <a:r>
              <a:rPr dirty="0" sz="2500" spc="25" b="1">
                <a:solidFill>
                  <a:srgbClr val="002B80"/>
                </a:solidFill>
                <a:latin typeface="宋体"/>
                <a:cs typeface="宋体"/>
              </a:rPr>
              <a:t>针</a:t>
            </a:r>
            <a:r>
              <a:rPr dirty="0" sz="2500" spc="-15" b="1">
                <a:solidFill>
                  <a:srgbClr val="FF3300"/>
                </a:solidFill>
                <a:latin typeface="Times New Roman"/>
                <a:cs typeface="Times New Roman"/>
              </a:rPr>
              <a:t>front  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与</a:t>
            </a:r>
            <a:r>
              <a:rPr dirty="0" sz="2500" spc="-20" b="1">
                <a:solidFill>
                  <a:srgbClr val="FF3300"/>
                </a:solidFill>
                <a:latin typeface="Times New Roman"/>
                <a:cs typeface="Times New Roman"/>
              </a:rPr>
              <a:t>rear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分别指向实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际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队头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元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素与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实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际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队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尾元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素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所在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的</a:t>
            </a: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链</a:t>
            </a:r>
            <a:r>
              <a:rPr dirty="0" sz="2500" spc="10" b="1">
                <a:solidFill>
                  <a:srgbClr val="002B80"/>
                </a:solidFill>
                <a:latin typeface="宋体"/>
                <a:cs typeface="宋体"/>
              </a:rPr>
              <a:t>结</a:t>
            </a:r>
            <a:r>
              <a:rPr dirty="0" sz="2500" spc="-15" b="1">
                <a:solidFill>
                  <a:srgbClr val="002B80"/>
                </a:solidFill>
                <a:latin typeface="宋体"/>
                <a:cs typeface="宋体"/>
              </a:rPr>
              <a:t>点</a:t>
            </a:r>
            <a:endParaRPr sz="2500">
              <a:latin typeface="宋体"/>
              <a:cs typeface="宋体"/>
            </a:endParaRPr>
          </a:p>
          <a:p>
            <a:pPr marL="786130">
              <a:lnSpc>
                <a:spcPct val="100000"/>
              </a:lnSpc>
            </a:pPr>
            <a:r>
              <a:rPr dirty="0" sz="2500" spc="-5" b="1">
                <a:solidFill>
                  <a:srgbClr val="002B80"/>
                </a:solidFill>
                <a:latin typeface="宋体"/>
                <a:cs typeface="宋体"/>
              </a:rPr>
              <a:t>空队的标志是</a:t>
            </a:r>
            <a:r>
              <a:rPr dirty="0" sz="2500" spc="-15" b="1">
                <a:solidFill>
                  <a:srgbClr val="002B80"/>
                </a:solidFill>
                <a:latin typeface="宋体"/>
                <a:cs typeface="宋体"/>
              </a:rPr>
              <a:t>：</a:t>
            </a:r>
            <a:r>
              <a:rPr dirty="0" sz="2500" spc="-15" b="1">
                <a:solidFill>
                  <a:srgbClr val="002B80"/>
                </a:solidFill>
                <a:latin typeface="Times New Roman"/>
                <a:cs typeface="Times New Roman"/>
              </a:rPr>
              <a:t>front</a:t>
            </a:r>
            <a:r>
              <a:rPr dirty="0" sz="2500" spc="50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==</a:t>
            </a:r>
            <a:r>
              <a:rPr dirty="0" sz="2500" spc="5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NULL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8961" y="3594938"/>
            <a:ext cx="7258684" cy="80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55"/>
              </a:lnSpc>
              <a:spcBef>
                <a:spcPts val="100"/>
              </a:spcBef>
            </a:pPr>
            <a:r>
              <a:rPr dirty="0" sz="2700" spc="-5" b="1">
                <a:solidFill>
                  <a:srgbClr val="002B80"/>
                </a:solidFill>
                <a:latin typeface="宋体"/>
                <a:cs typeface="宋体"/>
              </a:rPr>
              <a:t>在一个初始为空的链接队列中依次插入数据元素</a:t>
            </a:r>
            <a:endParaRPr sz="2700">
              <a:latin typeface="宋体"/>
              <a:cs typeface="宋体"/>
            </a:endParaRPr>
          </a:p>
          <a:p>
            <a:pPr algn="ctr" marR="615315">
              <a:lnSpc>
                <a:spcPts val="3195"/>
              </a:lnSpc>
              <a:tabLst>
                <a:tab pos="633095" algn="l"/>
                <a:tab pos="1247775" algn="l"/>
                <a:tab pos="1883410" algn="l"/>
              </a:tabLst>
            </a:pPr>
            <a:r>
              <a:rPr dirty="0" sz="2900" b="1">
                <a:solidFill>
                  <a:srgbClr val="FF3300"/>
                </a:solidFill>
                <a:latin typeface="Times New Roman"/>
                <a:cs typeface="Times New Roman"/>
              </a:rPr>
              <a:t>A,	B,	C,	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6061" y="4409313"/>
            <a:ext cx="29533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 b="1">
                <a:solidFill>
                  <a:srgbClr val="002B80"/>
                </a:solidFill>
                <a:latin typeface="宋体"/>
                <a:cs typeface="宋体"/>
              </a:rPr>
              <a:t>以后</a:t>
            </a:r>
            <a:r>
              <a:rPr dirty="0" sz="2700" b="1">
                <a:solidFill>
                  <a:srgbClr val="002B80"/>
                </a:solidFill>
                <a:latin typeface="Times New Roman"/>
                <a:cs typeface="Times New Roman"/>
              </a:rPr>
              <a:t>,</a:t>
            </a:r>
            <a:r>
              <a:rPr dirty="0" sz="2700" spc="-50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002B80"/>
                </a:solidFill>
                <a:latin typeface="宋体"/>
                <a:cs typeface="宋体"/>
              </a:rPr>
              <a:t>队列的状态为</a:t>
            </a:r>
            <a:endParaRPr sz="27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5067" y="3369055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1" y="2307"/>
                </a:lnTo>
                <a:lnTo>
                  <a:pt x="352369" y="9057"/>
                </a:lnTo>
                <a:lnTo>
                  <a:pt x="303006" y="19992"/>
                </a:lnTo>
                <a:lnTo>
                  <a:pt x="256136" y="34856"/>
                </a:lnTo>
                <a:lnTo>
                  <a:pt x="212101" y="53390"/>
                </a:lnTo>
                <a:lnTo>
                  <a:pt x="171246" y="75338"/>
                </a:lnTo>
                <a:lnTo>
                  <a:pt x="133911" y="100441"/>
                </a:lnTo>
                <a:lnTo>
                  <a:pt x="100442" y="128442"/>
                </a:lnTo>
                <a:lnTo>
                  <a:pt x="71181" y="159084"/>
                </a:lnTo>
                <a:lnTo>
                  <a:pt x="46470" y="192110"/>
                </a:lnTo>
                <a:lnTo>
                  <a:pt x="26654" y="227262"/>
                </a:lnTo>
                <a:lnTo>
                  <a:pt x="12075" y="264282"/>
                </a:lnTo>
                <a:lnTo>
                  <a:pt x="3075" y="302914"/>
                </a:lnTo>
                <a:lnTo>
                  <a:pt x="0" y="342900"/>
                </a:lnTo>
                <a:lnTo>
                  <a:pt x="3075" y="382885"/>
                </a:lnTo>
                <a:lnTo>
                  <a:pt x="12075" y="421517"/>
                </a:lnTo>
                <a:lnTo>
                  <a:pt x="26654" y="458537"/>
                </a:lnTo>
                <a:lnTo>
                  <a:pt x="46470" y="493689"/>
                </a:lnTo>
                <a:lnTo>
                  <a:pt x="71181" y="526715"/>
                </a:lnTo>
                <a:lnTo>
                  <a:pt x="100442" y="557357"/>
                </a:lnTo>
                <a:lnTo>
                  <a:pt x="133911" y="585358"/>
                </a:lnTo>
                <a:lnTo>
                  <a:pt x="171246" y="610461"/>
                </a:lnTo>
                <a:lnTo>
                  <a:pt x="212101" y="632409"/>
                </a:lnTo>
                <a:lnTo>
                  <a:pt x="256136" y="650943"/>
                </a:lnTo>
                <a:lnTo>
                  <a:pt x="303006" y="665807"/>
                </a:lnTo>
                <a:lnTo>
                  <a:pt x="352369" y="676742"/>
                </a:lnTo>
                <a:lnTo>
                  <a:pt x="403881" y="683492"/>
                </a:lnTo>
                <a:lnTo>
                  <a:pt x="457200" y="685800"/>
                </a:lnTo>
                <a:lnTo>
                  <a:pt x="510513" y="683492"/>
                </a:lnTo>
                <a:lnTo>
                  <a:pt x="562022" y="676742"/>
                </a:lnTo>
                <a:lnTo>
                  <a:pt x="611383" y="665807"/>
                </a:lnTo>
                <a:lnTo>
                  <a:pt x="658252" y="650943"/>
                </a:lnTo>
                <a:lnTo>
                  <a:pt x="702286" y="632409"/>
                </a:lnTo>
                <a:lnTo>
                  <a:pt x="743143" y="610461"/>
                </a:lnTo>
                <a:lnTo>
                  <a:pt x="780478" y="585358"/>
                </a:lnTo>
                <a:lnTo>
                  <a:pt x="813949" y="557357"/>
                </a:lnTo>
                <a:lnTo>
                  <a:pt x="843212" y="526715"/>
                </a:lnTo>
                <a:lnTo>
                  <a:pt x="867924" y="493689"/>
                </a:lnTo>
                <a:lnTo>
                  <a:pt x="887742" y="458537"/>
                </a:lnTo>
                <a:lnTo>
                  <a:pt x="902323" y="421517"/>
                </a:lnTo>
                <a:lnTo>
                  <a:pt x="911323" y="382885"/>
                </a:lnTo>
                <a:lnTo>
                  <a:pt x="914400" y="342900"/>
                </a:lnTo>
                <a:lnTo>
                  <a:pt x="911323" y="302914"/>
                </a:lnTo>
                <a:lnTo>
                  <a:pt x="902323" y="264282"/>
                </a:lnTo>
                <a:lnTo>
                  <a:pt x="887742" y="227262"/>
                </a:lnTo>
                <a:lnTo>
                  <a:pt x="867924" y="192110"/>
                </a:lnTo>
                <a:lnTo>
                  <a:pt x="843212" y="159084"/>
                </a:lnTo>
                <a:lnTo>
                  <a:pt x="813949" y="128442"/>
                </a:lnTo>
                <a:lnTo>
                  <a:pt x="780478" y="100441"/>
                </a:lnTo>
                <a:lnTo>
                  <a:pt x="743143" y="75338"/>
                </a:lnTo>
                <a:lnTo>
                  <a:pt x="702286" y="53390"/>
                </a:lnTo>
                <a:lnTo>
                  <a:pt x="658252" y="34856"/>
                </a:lnTo>
                <a:lnTo>
                  <a:pt x="611383" y="19992"/>
                </a:lnTo>
                <a:lnTo>
                  <a:pt x="562022" y="9057"/>
                </a:lnTo>
                <a:lnTo>
                  <a:pt x="510513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6967" y="3343655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57200" y="0"/>
                </a:moveTo>
                <a:lnTo>
                  <a:pt x="403881" y="2307"/>
                </a:lnTo>
                <a:lnTo>
                  <a:pt x="352369" y="9057"/>
                </a:lnTo>
                <a:lnTo>
                  <a:pt x="303006" y="19992"/>
                </a:lnTo>
                <a:lnTo>
                  <a:pt x="256136" y="34856"/>
                </a:lnTo>
                <a:lnTo>
                  <a:pt x="212101" y="53390"/>
                </a:lnTo>
                <a:lnTo>
                  <a:pt x="171246" y="75338"/>
                </a:lnTo>
                <a:lnTo>
                  <a:pt x="133911" y="100441"/>
                </a:lnTo>
                <a:lnTo>
                  <a:pt x="100442" y="128442"/>
                </a:lnTo>
                <a:lnTo>
                  <a:pt x="71181" y="159084"/>
                </a:lnTo>
                <a:lnTo>
                  <a:pt x="46470" y="192110"/>
                </a:lnTo>
                <a:lnTo>
                  <a:pt x="26654" y="227262"/>
                </a:lnTo>
                <a:lnTo>
                  <a:pt x="12075" y="264282"/>
                </a:lnTo>
                <a:lnTo>
                  <a:pt x="3075" y="302914"/>
                </a:lnTo>
                <a:lnTo>
                  <a:pt x="0" y="342900"/>
                </a:lnTo>
                <a:lnTo>
                  <a:pt x="3075" y="382885"/>
                </a:lnTo>
                <a:lnTo>
                  <a:pt x="12075" y="421517"/>
                </a:lnTo>
                <a:lnTo>
                  <a:pt x="26654" y="458537"/>
                </a:lnTo>
                <a:lnTo>
                  <a:pt x="46470" y="493689"/>
                </a:lnTo>
                <a:lnTo>
                  <a:pt x="71181" y="526715"/>
                </a:lnTo>
                <a:lnTo>
                  <a:pt x="100442" y="557357"/>
                </a:lnTo>
                <a:lnTo>
                  <a:pt x="133911" y="585358"/>
                </a:lnTo>
                <a:lnTo>
                  <a:pt x="171246" y="610461"/>
                </a:lnTo>
                <a:lnTo>
                  <a:pt x="212101" y="632409"/>
                </a:lnTo>
                <a:lnTo>
                  <a:pt x="256136" y="650943"/>
                </a:lnTo>
                <a:lnTo>
                  <a:pt x="303006" y="665807"/>
                </a:lnTo>
                <a:lnTo>
                  <a:pt x="352369" y="676742"/>
                </a:lnTo>
                <a:lnTo>
                  <a:pt x="403881" y="683492"/>
                </a:lnTo>
                <a:lnTo>
                  <a:pt x="457200" y="685800"/>
                </a:lnTo>
                <a:lnTo>
                  <a:pt x="510513" y="683492"/>
                </a:lnTo>
                <a:lnTo>
                  <a:pt x="562022" y="676742"/>
                </a:lnTo>
                <a:lnTo>
                  <a:pt x="611383" y="665807"/>
                </a:lnTo>
                <a:lnTo>
                  <a:pt x="658252" y="650943"/>
                </a:lnTo>
                <a:lnTo>
                  <a:pt x="702286" y="632409"/>
                </a:lnTo>
                <a:lnTo>
                  <a:pt x="743143" y="610461"/>
                </a:lnTo>
                <a:lnTo>
                  <a:pt x="780478" y="585358"/>
                </a:lnTo>
                <a:lnTo>
                  <a:pt x="813949" y="557357"/>
                </a:lnTo>
                <a:lnTo>
                  <a:pt x="843212" y="526715"/>
                </a:lnTo>
                <a:lnTo>
                  <a:pt x="867924" y="493689"/>
                </a:lnTo>
                <a:lnTo>
                  <a:pt x="887742" y="458537"/>
                </a:lnTo>
                <a:lnTo>
                  <a:pt x="902323" y="421517"/>
                </a:lnTo>
                <a:lnTo>
                  <a:pt x="911323" y="382885"/>
                </a:lnTo>
                <a:lnTo>
                  <a:pt x="914400" y="342900"/>
                </a:lnTo>
                <a:lnTo>
                  <a:pt x="911323" y="302914"/>
                </a:lnTo>
                <a:lnTo>
                  <a:pt x="902323" y="264282"/>
                </a:lnTo>
                <a:lnTo>
                  <a:pt x="887742" y="227262"/>
                </a:lnTo>
                <a:lnTo>
                  <a:pt x="867924" y="192110"/>
                </a:lnTo>
                <a:lnTo>
                  <a:pt x="843212" y="159084"/>
                </a:lnTo>
                <a:lnTo>
                  <a:pt x="813949" y="128442"/>
                </a:lnTo>
                <a:lnTo>
                  <a:pt x="780478" y="100441"/>
                </a:lnTo>
                <a:lnTo>
                  <a:pt x="743143" y="75338"/>
                </a:lnTo>
                <a:lnTo>
                  <a:pt x="702286" y="53390"/>
                </a:lnTo>
                <a:lnTo>
                  <a:pt x="658252" y="34856"/>
                </a:lnTo>
                <a:lnTo>
                  <a:pt x="611383" y="19992"/>
                </a:lnTo>
                <a:lnTo>
                  <a:pt x="562022" y="9057"/>
                </a:lnTo>
                <a:lnTo>
                  <a:pt x="510513" y="2307"/>
                </a:lnTo>
                <a:lnTo>
                  <a:pt x="4572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65453" y="3458717"/>
            <a:ext cx="360680" cy="372110"/>
          </a:xfrm>
          <a:custGeom>
            <a:avLst/>
            <a:gdLst/>
            <a:ahLst/>
            <a:cxnLst/>
            <a:rect l="l" t="t" r="r" b="b"/>
            <a:pathLst>
              <a:path w="360680" h="372110">
                <a:moveTo>
                  <a:pt x="84340" y="137668"/>
                </a:moveTo>
                <a:lnTo>
                  <a:pt x="54546" y="137668"/>
                </a:lnTo>
                <a:lnTo>
                  <a:pt x="54467" y="304333"/>
                </a:lnTo>
                <a:lnTo>
                  <a:pt x="54197" y="321722"/>
                </a:lnTo>
                <a:lnTo>
                  <a:pt x="53639" y="346801"/>
                </a:lnTo>
                <a:lnTo>
                  <a:pt x="52971" y="371983"/>
                </a:lnTo>
                <a:lnTo>
                  <a:pt x="85890" y="359283"/>
                </a:lnTo>
                <a:lnTo>
                  <a:pt x="85711" y="354856"/>
                </a:lnTo>
                <a:lnTo>
                  <a:pt x="82588" y="350012"/>
                </a:lnTo>
                <a:lnTo>
                  <a:pt x="85426" y="347801"/>
                </a:lnTo>
                <a:lnTo>
                  <a:pt x="85171" y="341106"/>
                </a:lnTo>
                <a:lnTo>
                  <a:pt x="84815" y="329358"/>
                </a:lnTo>
                <a:lnTo>
                  <a:pt x="84438" y="311330"/>
                </a:lnTo>
                <a:lnTo>
                  <a:pt x="84340" y="137668"/>
                </a:lnTo>
                <a:close/>
              </a:path>
              <a:path w="360680" h="372110">
                <a:moveTo>
                  <a:pt x="261010" y="324993"/>
                </a:moveTo>
                <a:lnTo>
                  <a:pt x="258724" y="341249"/>
                </a:lnTo>
                <a:lnTo>
                  <a:pt x="279417" y="346801"/>
                </a:lnTo>
                <a:lnTo>
                  <a:pt x="294443" y="353758"/>
                </a:lnTo>
                <a:lnTo>
                  <a:pt x="303801" y="362144"/>
                </a:lnTo>
                <a:lnTo>
                  <a:pt x="307492" y="371983"/>
                </a:lnTo>
                <a:lnTo>
                  <a:pt x="325659" y="364863"/>
                </a:lnTo>
                <a:lnTo>
                  <a:pt x="338432" y="355885"/>
                </a:lnTo>
                <a:lnTo>
                  <a:pt x="345800" y="345051"/>
                </a:lnTo>
                <a:lnTo>
                  <a:pt x="347751" y="332359"/>
                </a:lnTo>
                <a:lnTo>
                  <a:pt x="347751" y="330225"/>
                </a:lnTo>
                <a:lnTo>
                  <a:pt x="305033" y="330225"/>
                </a:lnTo>
                <a:lnTo>
                  <a:pt x="294808" y="329358"/>
                </a:lnTo>
                <a:lnTo>
                  <a:pt x="280129" y="327610"/>
                </a:lnTo>
                <a:lnTo>
                  <a:pt x="261010" y="324993"/>
                </a:lnTo>
                <a:close/>
              </a:path>
              <a:path w="360680" h="372110">
                <a:moveTo>
                  <a:pt x="240621" y="143129"/>
                </a:moveTo>
                <a:lnTo>
                  <a:pt x="205765" y="143129"/>
                </a:lnTo>
                <a:lnTo>
                  <a:pt x="199357" y="166868"/>
                </a:lnTo>
                <a:lnTo>
                  <a:pt x="192700" y="188928"/>
                </a:lnTo>
                <a:lnTo>
                  <a:pt x="178587" y="227965"/>
                </a:lnTo>
                <a:lnTo>
                  <a:pt x="152602" y="277881"/>
                </a:lnTo>
                <a:lnTo>
                  <a:pt x="116612" y="321722"/>
                </a:lnTo>
                <a:lnTo>
                  <a:pt x="85426" y="347801"/>
                </a:lnTo>
                <a:lnTo>
                  <a:pt x="85711" y="354856"/>
                </a:lnTo>
                <a:lnTo>
                  <a:pt x="122153" y="341106"/>
                </a:lnTo>
                <a:lnTo>
                  <a:pt x="164530" y="304333"/>
                </a:lnTo>
                <a:lnTo>
                  <a:pt x="188342" y="272571"/>
                </a:lnTo>
                <a:lnTo>
                  <a:pt x="209085" y="233382"/>
                </a:lnTo>
                <a:lnTo>
                  <a:pt x="227805" y="179193"/>
                </a:lnTo>
                <a:lnTo>
                  <a:pt x="236499" y="146050"/>
                </a:lnTo>
                <a:lnTo>
                  <a:pt x="240621" y="143129"/>
                </a:lnTo>
                <a:close/>
              </a:path>
              <a:path w="360680" h="372110">
                <a:moveTo>
                  <a:pt x="85426" y="347801"/>
                </a:moveTo>
                <a:lnTo>
                  <a:pt x="82588" y="350012"/>
                </a:lnTo>
                <a:lnTo>
                  <a:pt x="85711" y="354856"/>
                </a:lnTo>
                <a:lnTo>
                  <a:pt x="85426" y="347801"/>
                </a:lnTo>
                <a:close/>
              </a:path>
              <a:path w="360680" h="372110">
                <a:moveTo>
                  <a:pt x="316382" y="4699"/>
                </a:moveTo>
                <a:lnTo>
                  <a:pt x="317049" y="29013"/>
                </a:lnTo>
                <a:lnTo>
                  <a:pt x="317525" y="50149"/>
                </a:lnTo>
                <a:lnTo>
                  <a:pt x="317804" y="67704"/>
                </a:lnTo>
                <a:lnTo>
                  <a:pt x="317906" y="324612"/>
                </a:lnTo>
                <a:lnTo>
                  <a:pt x="315493" y="329438"/>
                </a:lnTo>
                <a:lnTo>
                  <a:pt x="310794" y="330200"/>
                </a:lnTo>
                <a:lnTo>
                  <a:pt x="305033" y="330225"/>
                </a:lnTo>
                <a:lnTo>
                  <a:pt x="347751" y="330225"/>
                </a:lnTo>
                <a:lnTo>
                  <a:pt x="347751" y="38481"/>
                </a:lnTo>
                <a:lnTo>
                  <a:pt x="360197" y="26797"/>
                </a:lnTo>
                <a:lnTo>
                  <a:pt x="316382" y="4699"/>
                </a:lnTo>
                <a:close/>
              </a:path>
              <a:path w="360680" h="372110">
                <a:moveTo>
                  <a:pt x="257073" y="69723"/>
                </a:moveTo>
                <a:lnTo>
                  <a:pt x="257813" y="83274"/>
                </a:lnTo>
                <a:lnTo>
                  <a:pt x="258327" y="96694"/>
                </a:lnTo>
                <a:lnTo>
                  <a:pt x="258509" y="104775"/>
                </a:lnTo>
                <a:lnTo>
                  <a:pt x="258627" y="222047"/>
                </a:lnTo>
                <a:lnTo>
                  <a:pt x="258327" y="238029"/>
                </a:lnTo>
                <a:lnTo>
                  <a:pt x="257722" y="262080"/>
                </a:lnTo>
                <a:lnTo>
                  <a:pt x="257073" y="284734"/>
                </a:lnTo>
                <a:lnTo>
                  <a:pt x="290093" y="271907"/>
                </a:lnTo>
                <a:lnTo>
                  <a:pt x="288967" y="233382"/>
                </a:lnTo>
                <a:lnTo>
                  <a:pt x="288557" y="215632"/>
                </a:lnTo>
                <a:lnTo>
                  <a:pt x="288442" y="104775"/>
                </a:lnTo>
                <a:lnTo>
                  <a:pt x="301015" y="89789"/>
                </a:lnTo>
                <a:lnTo>
                  <a:pt x="257073" y="69723"/>
                </a:lnTo>
                <a:close/>
              </a:path>
              <a:path w="360680" h="372110">
                <a:moveTo>
                  <a:pt x="159831" y="188214"/>
                </a:moveTo>
                <a:lnTo>
                  <a:pt x="136169" y="188214"/>
                </a:lnTo>
                <a:lnTo>
                  <a:pt x="140455" y="196528"/>
                </a:lnTo>
                <a:lnTo>
                  <a:pt x="144170" y="205295"/>
                </a:lnTo>
                <a:lnTo>
                  <a:pt x="147313" y="214538"/>
                </a:lnTo>
                <a:lnTo>
                  <a:pt x="149885" y="224282"/>
                </a:lnTo>
                <a:lnTo>
                  <a:pt x="152298" y="236601"/>
                </a:lnTo>
                <a:lnTo>
                  <a:pt x="156362" y="242824"/>
                </a:lnTo>
                <a:lnTo>
                  <a:pt x="164744" y="242824"/>
                </a:lnTo>
                <a:lnTo>
                  <a:pt x="168300" y="240030"/>
                </a:lnTo>
                <a:lnTo>
                  <a:pt x="172745" y="234188"/>
                </a:lnTo>
                <a:lnTo>
                  <a:pt x="177190" y="228473"/>
                </a:lnTo>
                <a:lnTo>
                  <a:pt x="179349" y="222504"/>
                </a:lnTo>
                <a:lnTo>
                  <a:pt x="179349" y="212725"/>
                </a:lnTo>
                <a:lnTo>
                  <a:pt x="177190" y="207772"/>
                </a:lnTo>
                <a:lnTo>
                  <a:pt x="172745" y="201041"/>
                </a:lnTo>
                <a:lnTo>
                  <a:pt x="168431" y="195802"/>
                </a:lnTo>
                <a:lnTo>
                  <a:pt x="162140" y="189992"/>
                </a:lnTo>
                <a:lnTo>
                  <a:pt x="159831" y="188214"/>
                </a:lnTo>
                <a:close/>
              </a:path>
              <a:path w="360680" h="372110">
                <a:moveTo>
                  <a:pt x="184429" y="68326"/>
                </a:moveTo>
                <a:lnTo>
                  <a:pt x="151155" y="68326"/>
                </a:lnTo>
                <a:lnTo>
                  <a:pt x="148799" y="81160"/>
                </a:lnTo>
                <a:lnTo>
                  <a:pt x="144737" y="97750"/>
                </a:lnTo>
                <a:lnTo>
                  <a:pt x="131851" y="141097"/>
                </a:lnTo>
                <a:lnTo>
                  <a:pt x="112945" y="188642"/>
                </a:lnTo>
                <a:lnTo>
                  <a:pt x="88811" y="229616"/>
                </a:lnTo>
                <a:lnTo>
                  <a:pt x="98323" y="238125"/>
                </a:lnTo>
                <a:lnTo>
                  <a:pt x="110898" y="224932"/>
                </a:lnTo>
                <a:lnTo>
                  <a:pt x="121389" y="212217"/>
                </a:lnTo>
                <a:lnTo>
                  <a:pt x="129809" y="199977"/>
                </a:lnTo>
                <a:lnTo>
                  <a:pt x="136169" y="188214"/>
                </a:lnTo>
                <a:lnTo>
                  <a:pt x="159831" y="188214"/>
                </a:lnTo>
                <a:lnTo>
                  <a:pt x="153850" y="183610"/>
                </a:lnTo>
                <a:lnTo>
                  <a:pt x="143535" y="176657"/>
                </a:lnTo>
                <a:lnTo>
                  <a:pt x="147891" y="169257"/>
                </a:lnTo>
                <a:lnTo>
                  <a:pt x="152187" y="161178"/>
                </a:lnTo>
                <a:lnTo>
                  <a:pt x="156412" y="152457"/>
                </a:lnTo>
                <a:lnTo>
                  <a:pt x="160553" y="143129"/>
                </a:lnTo>
                <a:lnTo>
                  <a:pt x="240621" y="143129"/>
                </a:lnTo>
                <a:lnTo>
                  <a:pt x="252628" y="134620"/>
                </a:lnTo>
                <a:lnTo>
                  <a:pt x="241613" y="125730"/>
                </a:lnTo>
                <a:lnTo>
                  <a:pt x="165379" y="125730"/>
                </a:lnTo>
                <a:lnTo>
                  <a:pt x="172356" y="105848"/>
                </a:lnTo>
                <a:lnTo>
                  <a:pt x="177857" y="89646"/>
                </a:lnTo>
                <a:lnTo>
                  <a:pt x="181881" y="77134"/>
                </a:lnTo>
                <a:lnTo>
                  <a:pt x="184429" y="68326"/>
                </a:lnTo>
                <a:close/>
              </a:path>
              <a:path w="360680" h="372110">
                <a:moveTo>
                  <a:pt x="77520" y="0"/>
                </a:moveTo>
                <a:lnTo>
                  <a:pt x="66586" y="44497"/>
                </a:lnTo>
                <a:lnTo>
                  <a:pt x="51536" y="91567"/>
                </a:lnTo>
                <a:lnTo>
                  <a:pt x="30097" y="142859"/>
                </a:lnTo>
                <a:lnTo>
                  <a:pt x="0" y="200152"/>
                </a:lnTo>
                <a:lnTo>
                  <a:pt x="10159" y="206375"/>
                </a:lnTo>
                <a:lnTo>
                  <a:pt x="21020" y="193871"/>
                </a:lnTo>
                <a:lnTo>
                  <a:pt x="32038" y="178260"/>
                </a:lnTo>
                <a:lnTo>
                  <a:pt x="43214" y="159529"/>
                </a:lnTo>
                <a:lnTo>
                  <a:pt x="54546" y="137668"/>
                </a:lnTo>
                <a:lnTo>
                  <a:pt x="84340" y="137668"/>
                </a:lnTo>
                <a:lnTo>
                  <a:pt x="84340" y="131953"/>
                </a:lnTo>
                <a:lnTo>
                  <a:pt x="96812" y="118491"/>
                </a:lnTo>
                <a:lnTo>
                  <a:pt x="74980" y="108204"/>
                </a:lnTo>
                <a:lnTo>
                  <a:pt x="79833" y="97567"/>
                </a:lnTo>
                <a:lnTo>
                  <a:pt x="86648" y="82010"/>
                </a:lnTo>
                <a:lnTo>
                  <a:pt x="95672" y="60983"/>
                </a:lnTo>
                <a:lnTo>
                  <a:pt x="99315" y="52393"/>
                </a:lnTo>
                <a:lnTo>
                  <a:pt x="98183" y="51054"/>
                </a:lnTo>
                <a:lnTo>
                  <a:pt x="99884" y="51054"/>
                </a:lnTo>
                <a:lnTo>
                  <a:pt x="106832" y="34671"/>
                </a:lnTo>
                <a:lnTo>
                  <a:pt x="120167" y="24003"/>
                </a:lnTo>
                <a:lnTo>
                  <a:pt x="77520" y="0"/>
                </a:lnTo>
                <a:close/>
              </a:path>
              <a:path w="360680" h="372110">
                <a:moveTo>
                  <a:pt x="220370" y="108585"/>
                </a:moveTo>
                <a:lnTo>
                  <a:pt x="206146" y="125730"/>
                </a:lnTo>
                <a:lnTo>
                  <a:pt x="241613" y="125730"/>
                </a:lnTo>
                <a:lnTo>
                  <a:pt x="220370" y="108585"/>
                </a:lnTo>
                <a:close/>
              </a:path>
              <a:path w="360680" h="372110">
                <a:moveTo>
                  <a:pt x="230657" y="32385"/>
                </a:moveTo>
                <a:lnTo>
                  <a:pt x="211099" y="51054"/>
                </a:lnTo>
                <a:lnTo>
                  <a:pt x="99884" y="51054"/>
                </a:lnTo>
                <a:lnTo>
                  <a:pt x="99315" y="52393"/>
                </a:lnTo>
                <a:lnTo>
                  <a:pt x="115468" y="71501"/>
                </a:lnTo>
                <a:lnTo>
                  <a:pt x="134518" y="68326"/>
                </a:lnTo>
                <a:lnTo>
                  <a:pt x="262026" y="68326"/>
                </a:lnTo>
                <a:lnTo>
                  <a:pt x="230657" y="32385"/>
                </a:lnTo>
                <a:close/>
              </a:path>
              <a:path w="360680" h="372110">
                <a:moveTo>
                  <a:pt x="99884" y="51054"/>
                </a:moveTo>
                <a:lnTo>
                  <a:pt x="98183" y="51054"/>
                </a:lnTo>
                <a:lnTo>
                  <a:pt x="99315" y="52393"/>
                </a:lnTo>
                <a:lnTo>
                  <a:pt x="9988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24508" y="3348354"/>
            <a:ext cx="43243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FF3300"/>
                </a:solidFill>
                <a:latin typeface="宋体"/>
                <a:cs typeface="宋体"/>
              </a:rPr>
              <a:t>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5338" y="5293614"/>
            <a:ext cx="647700" cy="433070"/>
          </a:xfrm>
          <a:custGeom>
            <a:avLst/>
            <a:gdLst/>
            <a:ahLst/>
            <a:cxnLst/>
            <a:rect l="l" t="t" r="r" b="b"/>
            <a:pathLst>
              <a:path w="647700" h="433070">
                <a:moveTo>
                  <a:pt x="0" y="432816"/>
                </a:moveTo>
                <a:lnTo>
                  <a:pt x="647700" y="432816"/>
                </a:lnTo>
                <a:lnTo>
                  <a:pt x="6477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4561" y="5293614"/>
            <a:ext cx="358140" cy="433070"/>
          </a:xfrm>
          <a:custGeom>
            <a:avLst/>
            <a:gdLst/>
            <a:ahLst/>
            <a:cxnLst/>
            <a:rect l="l" t="t" r="r" b="b"/>
            <a:pathLst>
              <a:path w="358139" h="433070">
                <a:moveTo>
                  <a:pt x="0" y="432816"/>
                </a:moveTo>
                <a:lnTo>
                  <a:pt x="358139" y="432816"/>
                </a:lnTo>
                <a:lnTo>
                  <a:pt x="358139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97146" y="5293614"/>
            <a:ext cx="647700" cy="433070"/>
          </a:xfrm>
          <a:custGeom>
            <a:avLst/>
            <a:gdLst/>
            <a:ahLst/>
            <a:cxnLst/>
            <a:rect l="l" t="t" r="r" b="b"/>
            <a:pathLst>
              <a:path w="647700" h="433070">
                <a:moveTo>
                  <a:pt x="0" y="432816"/>
                </a:moveTo>
                <a:lnTo>
                  <a:pt x="647700" y="432816"/>
                </a:lnTo>
                <a:lnTo>
                  <a:pt x="6477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46370" y="5293614"/>
            <a:ext cx="360045" cy="433070"/>
          </a:xfrm>
          <a:custGeom>
            <a:avLst/>
            <a:gdLst/>
            <a:ahLst/>
            <a:cxnLst/>
            <a:rect l="l" t="t" r="r" b="b"/>
            <a:pathLst>
              <a:path w="360045" h="433070">
                <a:moveTo>
                  <a:pt x="0" y="432816"/>
                </a:moveTo>
                <a:lnTo>
                  <a:pt x="359663" y="432816"/>
                </a:lnTo>
                <a:lnTo>
                  <a:pt x="359663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13526" y="5293614"/>
            <a:ext cx="647700" cy="433070"/>
          </a:xfrm>
          <a:custGeom>
            <a:avLst/>
            <a:gdLst/>
            <a:ahLst/>
            <a:cxnLst/>
            <a:rect l="l" t="t" r="r" b="b"/>
            <a:pathLst>
              <a:path w="647700" h="433070">
                <a:moveTo>
                  <a:pt x="0" y="432816"/>
                </a:moveTo>
                <a:lnTo>
                  <a:pt x="647700" y="432816"/>
                </a:lnTo>
                <a:lnTo>
                  <a:pt x="647700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62750" y="5293614"/>
            <a:ext cx="360045" cy="433070"/>
          </a:xfrm>
          <a:custGeom>
            <a:avLst/>
            <a:gdLst/>
            <a:ahLst/>
            <a:cxnLst/>
            <a:rect l="l" t="t" r="r" b="b"/>
            <a:pathLst>
              <a:path w="360045" h="433070">
                <a:moveTo>
                  <a:pt x="0" y="432816"/>
                </a:moveTo>
                <a:lnTo>
                  <a:pt x="359664" y="432816"/>
                </a:lnTo>
                <a:lnTo>
                  <a:pt x="359664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21252" y="5458967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10" h="86995">
                <a:moveTo>
                  <a:pt x="576834" y="0"/>
                </a:moveTo>
                <a:lnTo>
                  <a:pt x="576834" y="86867"/>
                </a:lnTo>
                <a:lnTo>
                  <a:pt x="634746" y="57911"/>
                </a:lnTo>
                <a:lnTo>
                  <a:pt x="591312" y="57911"/>
                </a:lnTo>
                <a:lnTo>
                  <a:pt x="591312" y="28955"/>
                </a:lnTo>
                <a:lnTo>
                  <a:pt x="634746" y="28955"/>
                </a:lnTo>
                <a:lnTo>
                  <a:pt x="576834" y="0"/>
                </a:lnTo>
                <a:close/>
              </a:path>
              <a:path w="664210" h="86995">
                <a:moveTo>
                  <a:pt x="576834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576834" y="57911"/>
                </a:lnTo>
                <a:lnTo>
                  <a:pt x="576834" y="28955"/>
                </a:lnTo>
                <a:close/>
              </a:path>
              <a:path w="664210" h="86995">
                <a:moveTo>
                  <a:pt x="634746" y="28955"/>
                </a:moveTo>
                <a:lnTo>
                  <a:pt x="591312" y="28955"/>
                </a:lnTo>
                <a:lnTo>
                  <a:pt x="591312" y="57911"/>
                </a:lnTo>
                <a:lnTo>
                  <a:pt x="634746" y="57911"/>
                </a:lnTo>
                <a:lnTo>
                  <a:pt x="663701" y="43433"/>
                </a:lnTo>
                <a:lnTo>
                  <a:pt x="634746" y="2895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07152" y="5466588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10" h="86995">
                <a:moveTo>
                  <a:pt x="576834" y="0"/>
                </a:moveTo>
                <a:lnTo>
                  <a:pt x="576834" y="86868"/>
                </a:lnTo>
                <a:lnTo>
                  <a:pt x="634746" y="57912"/>
                </a:lnTo>
                <a:lnTo>
                  <a:pt x="591312" y="57912"/>
                </a:lnTo>
                <a:lnTo>
                  <a:pt x="591312" y="28956"/>
                </a:lnTo>
                <a:lnTo>
                  <a:pt x="634746" y="28956"/>
                </a:lnTo>
                <a:lnTo>
                  <a:pt x="576834" y="0"/>
                </a:lnTo>
                <a:close/>
              </a:path>
              <a:path w="664210" h="86995">
                <a:moveTo>
                  <a:pt x="576834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76834" y="57912"/>
                </a:lnTo>
                <a:lnTo>
                  <a:pt x="576834" y="28956"/>
                </a:lnTo>
                <a:close/>
              </a:path>
              <a:path w="664210" h="86995">
                <a:moveTo>
                  <a:pt x="634746" y="28956"/>
                </a:moveTo>
                <a:lnTo>
                  <a:pt x="591312" y="28956"/>
                </a:lnTo>
                <a:lnTo>
                  <a:pt x="591312" y="57912"/>
                </a:lnTo>
                <a:lnTo>
                  <a:pt x="634746" y="57912"/>
                </a:lnTo>
                <a:lnTo>
                  <a:pt x="663701" y="43434"/>
                </a:lnTo>
                <a:lnTo>
                  <a:pt x="634746" y="28956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3531" y="5466588"/>
            <a:ext cx="664210" cy="86995"/>
          </a:xfrm>
          <a:custGeom>
            <a:avLst/>
            <a:gdLst/>
            <a:ahLst/>
            <a:cxnLst/>
            <a:rect l="l" t="t" r="r" b="b"/>
            <a:pathLst>
              <a:path w="664209" h="86995">
                <a:moveTo>
                  <a:pt x="576834" y="0"/>
                </a:moveTo>
                <a:lnTo>
                  <a:pt x="576834" y="86868"/>
                </a:lnTo>
                <a:lnTo>
                  <a:pt x="634746" y="57912"/>
                </a:lnTo>
                <a:lnTo>
                  <a:pt x="591312" y="57912"/>
                </a:lnTo>
                <a:lnTo>
                  <a:pt x="591312" y="28956"/>
                </a:lnTo>
                <a:lnTo>
                  <a:pt x="634746" y="28956"/>
                </a:lnTo>
                <a:lnTo>
                  <a:pt x="576834" y="0"/>
                </a:lnTo>
                <a:close/>
              </a:path>
              <a:path w="664209" h="86995">
                <a:moveTo>
                  <a:pt x="576834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76834" y="57912"/>
                </a:lnTo>
                <a:lnTo>
                  <a:pt x="576834" y="28956"/>
                </a:lnTo>
                <a:close/>
              </a:path>
              <a:path w="664209" h="86995">
                <a:moveTo>
                  <a:pt x="634746" y="28956"/>
                </a:moveTo>
                <a:lnTo>
                  <a:pt x="591312" y="28956"/>
                </a:lnTo>
                <a:lnTo>
                  <a:pt x="591312" y="57912"/>
                </a:lnTo>
                <a:lnTo>
                  <a:pt x="634746" y="57912"/>
                </a:lnTo>
                <a:lnTo>
                  <a:pt x="663701" y="43434"/>
                </a:lnTo>
                <a:lnTo>
                  <a:pt x="634746" y="289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66176" y="5293614"/>
            <a:ext cx="359410" cy="4330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45"/>
              </a:spcBef>
            </a:pPr>
            <a:r>
              <a:rPr dirty="0" sz="1800" spc="-5" b="1">
                <a:solidFill>
                  <a:srgbClr val="003399"/>
                </a:solidFill>
                <a:latin typeface="Times New Roman"/>
                <a:cs typeface="Times New Roman"/>
              </a:rPr>
              <a:t>^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7714" y="5293614"/>
            <a:ext cx="648970" cy="43307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9550">
              <a:lnSpc>
                <a:spcPts val="3240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13526" y="5293614"/>
            <a:ext cx="648970" cy="43307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146" y="5293614"/>
            <a:ext cx="648970" cy="43307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6215">
              <a:lnSpc>
                <a:spcPts val="3265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85338" y="5293614"/>
            <a:ext cx="648970" cy="433070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6850">
              <a:lnSpc>
                <a:spcPts val="3225"/>
              </a:lnSpc>
            </a:pPr>
            <a:r>
              <a:rPr dirty="0" sz="2800" spc="-5" b="1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99513" y="4663897"/>
            <a:ext cx="73533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600" spc="-6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ont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31897" y="5039233"/>
            <a:ext cx="306705" cy="234950"/>
          </a:xfrm>
          <a:custGeom>
            <a:avLst/>
            <a:gdLst/>
            <a:ahLst/>
            <a:cxnLst/>
            <a:rect l="l" t="t" r="r" b="b"/>
            <a:pathLst>
              <a:path w="306705" h="234950">
                <a:moveTo>
                  <a:pt x="194881" y="167103"/>
                </a:moveTo>
                <a:lnTo>
                  <a:pt x="179323" y="187833"/>
                </a:lnTo>
                <a:lnTo>
                  <a:pt x="306196" y="234569"/>
                </a:lnTo>
                <a:lnTo>
                  <a:pt x="262178" y="174879"/>
                </a:lnTo>
                <a:lnTo>
                  <a:pt x="205231" y="174879"/>
                </a:lnTo>
                <a:lnTo>
                  <a:pt x="194881" y="167103"/>
                </a:lnTo>
                <a:close/>
              </a:path>
              <a:path w="306705" h="234950">
                <a:moveTo>
                  <a:pt x="210405" y="146419"/>
                </a:moveTo>
                <a:lnTo>
                  <a:pt x="194881" y="167103"/>
                </a:lnTo>
                <a:lnTo>
                  <a:pt x="205231" y="174879"/>
                </a:lnTo>
                <a:lnTo>
                  <a:pt x="220725" y="154178"/>
                </a:lnTo>
                <a:lnTo>
                  <a:pt x="210405" y="146419"/>
                </a:lnTo>
                <a:close/>
              </a:path>
              <a:path w="306705" h="234950">
                <a:moveTo>
                  <a:pt x="225932" y="125730"/>
                </a:moveTo>
                <a:lnTo>
                  <a:pt x="210405" y="146419"/>
                </a:lnTo>
                <a:lnTo>
                  <a:pt x="220725" y="154178"/>
                </a:lnTo>
                <a:lnTo>
                  <a:pt x="205231" y="174879"/>
                </a:lnTo>
                <a:lnTo>
                  <a:pt x="262178" y="174879"/>
                </a:lnTo>
                <a:lnTo>
                  <a:pt x="225932" y="125730"/>
                </a:lnTo>
                <a:close/>
              </a:path>
              <a:path w="306705" h="234950">
                <a:moveTo>
                  <a:pt x="15620" y="0"/>
                </a:moveTo>
                <a:lnTo>
                  <a:pt x="0" y="20701"/>
                </a:lnTo>
                <a:lnTo>
                  <a:pt x="194881" y="167103"/>
                </a:lnTo>
                <a:lnTo>
                  <a:pt x="210405" y="146419"/>
                </a:lnTo>
                <a:lnTo>
                  <a:pt x="156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707628" y="4569078"/>
            <a:ext cx="6248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5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ear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25891" y="4970398"/>
            <a:ext cx="291465" cy="253365"/>
          </a:xfrm>
          <a:custGeom>
            <a:avLst/>
            <a:gdLst/>
            <a:ahLst/>
            <a:cxnLst/>
            <a:rect l="l" t="t" r="r" b="b"/>
            <a:pathLst>
              <a:path w="291465" h="253364">
                <a:moveTo>
                  <a:pt x="71374" y="141477"/>
                </a:moveTo>
                <a:lnTo>
                  <a:pt x="0" y="253111"/>
                </a:lnTo>
                <a:lnTo>
                  <a:pt x="121157" y="199262"/>
                </a:lnTo>
                <a:lnTo>
                  <a:pt x="111638" y="188213"/>
                </a:lnTo>
                <a:lnTo>
                  <a:pt x="94995" y="188213"/>
                </a:lnTo>
                <a:lnTo>
                  <a:pt x="78358" y="169037"/>
                </a:lnTo>
                <a:lnTo>
                  <a:pt x="87980" y="160753"/>
                </a:lnTo>
                <a:lnTo>
                  <a:pt x="71374" y="141477"/>
                </a:lnTo>
                <a:close/>
              </a:path>
              <a:path w="291465" h="253364">
                <a:moveTo>
                  <a:pt x="87980" y="160753"/>
                </a:moveTo>
                <a:lnTo>
                  <a:pt x="78358" y="169037"/>
                </a:lnTo>
                <a:lnTo>
                  <a:pt x="94995" y="188213"/>
                </a:lnTo>
                <a:lnTo>
                  <a:pt x="104554" y="179991"/>
                </a:lnTo>
                <a:lnTo>
                  <a:pt x="87980" y="160753"/>
                </a:lnTo>
                <a:close/>
              </a:path>
              <a:path w="291465" h="253364">
                <a:moveTo>
                  <a:pt x="104554" y="179991"/>
                </a:moveTo>
                <a:lnTo>
                  <a:pt x="94995" y="188213"/>
                </a:lnTo>
                <a:lnTo>
                  <a:pt x="111638" y="188213"/>
                </a:lnTo>
                <a:lnTo>
                  <a:pt x="104554" y="179991"/>
                </a:lnTo>
                <a:close/>
              </a:path>
              <a:path w="291465" h="253364">
                <a:moveTo>
                  <a:pt x="274700" y="0"/>
                </a:moveTo>
                <a:lnTo>
                  <a:pt x="87980" y="160753"/>
                </a:lnTo>
                <a:lnTo>
                  <a:pt x="104554" y="179991"/>
                </a:lnTo>
                <a:lnTo>
                  <a:pt x="291337" y="19303"/>
                </a:lnTo>
                <a:lnTo>
                  <a:pt x="274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23974" y="5836005"/>
            <a:ext cx="1971815" cy="96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810627" y="6239052"/>
            <a:ext cx="12998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FF0000"/>
                </a:solidFill>
                <a:latin typeface="宋体"/>
                <a:cs typeface="宋体"/>
              </a:rPr>
              <a:t>队尾元素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67698" y="5822289"/>
            <a:ext cx="1959115" cy="96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540889" y="6213754"/>
            <a:ext cx="12998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FF0000"/>
                </a:solidFill>
                <a:latin typeface="宋体"/>
                <a:cs typeface="宋体"/>
              </a:rPr>
              <a:t>队头元素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225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（二）基本算法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6549643" y="1502155"/>
            <a:ext cx="5325110" cy="2540635"/>
          </a:xfrm>
          <a:custGeom>
            <a:avLst/>
            <a:gdLst/>
            <a:ahLst/>
            <a:cxnLst/>
            <a:rect l="l" t="t" r="r" b="b"/>
            <a:pathLst>
              <a:path w="5325109" h="2540635">
                <a:moveTo>
                  <a:pt x="0" y="2540508"/>
                </a:moveTo>
                <a:lnTo>
                  <a:pt x="5324856" y="2540508"/>
                </a:lnTo>
                <a:lnTo>
                  <a:pt x="5324856" y="0"/>
                </a:lnTo>
                <a:lnTo>
                  <a:pt x="0" y="0"/>
                </a:lnTo>
                <a:lnTo>
                  <a:pt x="0" y="254050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09944" y="1362455"/>
            <a:ext cx="5325110" cy="2540635"/>
          </a:xfrm>
          <a:custGeom>
            <a:avLst/>
            <a:gdLst/>
            <a:ahLst/>
            <a:cxnLst/>
            <a:rect l="l" t="t" r="r" b="b"/>
            <a:pathLst>
              <a:path w="5325109" h="2540635">
                <a:moveTo>
                  <a:pt x="0" y="2540508"/>
                </a:moveTo>
                <a:lnTo>
                  <a:pt x="5324856" y="2540508"/>
                </a:lnTo>
                <a:lnTo>
                  <a:pt x="5324856" y="0"/>
                </a:lnTo>
                <a:lnTo>
                  <a:pt x="0" y="0"/>
                </a:lnTo>
                <a:lnTo>
                  <a:pt x="0" y="2540508"/>
                </a:lnTo>
                <a:close/>
              </a:path>
            </a:pathLst>
          </a:custGeom>
          <a:solidFill>
            <a:srgbClr val="B5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49643" y="1502155"/>
            <a:ext cx="5185410" cy="2400935"/>
          </a:xfrm>
          <a:prstGeom prst="rect">
            <a:avLst/>
          </a:prstGeom>
          <a:solidFill>
            <a:srgbClr val="B5FFF0"/>
          </a:solidFill>
        </p:spPr>
        <p:txBody>
          <a:bodyPr wrap="square" lIns="0" tIns="0" rIns="0" bIns="0" rtlCol="0" vert="horz">
            <a:spAutoFit/>
          </a:bodyPr>
          <a:lstStyle/>
          <a:p>
            <a:pPr marL="401955">
              <a:lnSpc>
                <a:spcPts val="2560"/>
              </a:lnSpc>
              <a:tabLst>
                <a:tab pos="1316355" algn="l"/>
              </a:tabLst>
            </a:pP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struct	node {</a:t>
            </a:r>
            <a:endParaRPr sz="2400">
              <a:latin typeface="Times New Roman"/>
              <a:cs typeface="Times New Roman"/>
            </a:endParaRPr>
          </a:p>
          <a:p>
            <a:pPr marL="1011555" marR="1632585">
              <a:lnSpc>
                <a:spcPct val="100000"/>
              </a:lnSpc>
              <a:tabLst>
                <a:tab pos="1925955" algn="l"/>
                <a:tab pos="2553970" algn="l"/>
                <a:tab pos="2781300" algn="l"/>
              </a:tabLst>
            </a:pPr>
            <a:r>
              <a:rPr dirty="0" sz="2400" spc="-25" b="1">
                <a:solidFill>
                  <a:srgbClr val="002B80"/>
                </a:solidFill>
                <a:latin typeface="Times New Roman"/>
                <a:cs typeface="Times New Roman"/>
              </a:rPr>
              <a:t>ElmeType	</a:t>
            </a:r>
            <a:r>
              <a:rPr dirty="0" sz="2400" b="1">
                <a:solidFill>
                  <a:srgbClr val="002B80"/>
                </a:solidFill>
                <a:latin typeface="Times New Roman"/>
                <a:cs typeface="Times New Roman"/>
              </a:rPr>
              <a:t>data;  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st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ruct	node		*li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nk</a:t>
            </a:r>
            <a:r>
              <a:rPr dirty="0" sz="2400" b="1">
                <a:solidFill>
                  <a:srgbClr val="002B8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</a:pP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tabLst>
                <a:tab pos="3099435" algn="l"/>
              </a:tabLst>
            </a:pP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typedef</a:t>
            </a:r>
            <a:r>
              <a:rPr dirty="0" sz="2400" spc="10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struct</a:t>
            </a:r>
            <a:r>
              <a:rPr dirty="0" sz="2400" spc="15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node	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QNode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401955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solidFill>
                  <a:srgbClr val="002B80"/>
                </a:solidFill>
                <a:latin typeface="Times New Roman"/>
                <a:cs typeface="Times New Roman"/>
              </a:rPr>
              <a:t>typedef struct node</a:t>
            </a:r>
            <a:r>
              <a:rPr dirty="0" sz="2400" spc="-15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*Q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Nodeptr</a:t>
            </a:r>
            <a:r>
              <a:rPr dirty="0" sz="2400" spc="-5" b="1">
                <a:solidFill>
                  <a:srgbClr val="002B8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5589" y="580805"/>
            <a:ext cx="2696074" cy="89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9583" y="1993392"/>
            <a:ext cx="5309870" cy="2057400"/>
          </a:xfrm>
          <a:custGeom>
            <a:avLst/>
            <a:gdLst/>
            <a:ahLst/>
            <a:cxnLst/>
            <a:rect l="l" t="t" r="r" b="b"/>
            <a:pathLst>
              <a:path w="5309870" h="2057400">
                <a:moveTo>
                  <a:pt x="0" y="2057399"/>
                </a:moveTo>
                <a:lnTo>
                  <a:pt x="5309616" y="2057399"/>
                </a:lnTo>
                <a:lnTo>
                  <a:pt x="5309616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4483" y="1840992"/>
            <a:ext cx="5309870" cy="2057400"/>
          </a:xfrm>
          <a:custGeom>
            <a:avLst/>
            <a:gdLst/>
            <a:ahLst/>
            <a:cxnLst/>
            <a:rect l="l" t="t" r="r" b="b"/>
            <a:pathLst>
              <a:path w="5309870" h="2057400">
                <a:moveTo>
                  <a:pt x="0" y="2057399"/>
                </a:moveTo>
                <a:lnTo>
                  <a:pt x="5309616" y="2057399"/>
                </a:lnTo>
                <a:lnTo>
                  <a:pt x="5309616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9583" y="1993392"/>
            <a:ext cx="5144770" cy="190500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60325" rIns="0" bIns="0" rtlCol="0" vert="horz">
            <a:spAutoFit/>
          </a:bodyPr>
          <a:lstStyle/>
          <a:p>
            <a:pPr marL="199390">
              <a:lnSpc>
                <a:spcPts val="2700"/>
              </a:lnSpc>
              <a:spcBef>
                <a:spcPts val="475"/>
              </a:spcBef>
              <a:tabLst>
                <a:tab pos="940435" algn="l"/>
              </a:tabLst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void	initQueue()</a:t>
            </a:r>
            <a:endParaRPr sz="2500">
              <a:latin typeface="Times New Roman"/>
              <a:cs typeface="Times New Roman"/>
            </a:endParaRPr>
          </a:p>
          <a:p>
            <a:pPr marL="199390">
              <a:lnSpc>
                <a:spcPts val="2400"/>
              </a:lnSpc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835025" marR="2254885">
              <a:lnSpc>
                <a:spcPts val="2440"/>
              </a:lnSpc>
              <a:spcBef>
                <a:spcPts val="245"/>
              </a:spcBef>
            </a:pPr>
            <a:r>
              <a:rPr dirty="0" sz="2500" spc="-10" b="1">
                <a:solidFill>
                  <a:srgbClr val="002B80"/>
                </a:solidFill>
                <a:latin typeface="Times New Roman"/>
                <a:cs typeface="Times New Roman"/>
              </a:rPr>
              <a:t>Front=NULL; 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Rea</a:t>
            </a:r>
            <a:r>
              <a:rPr dirty="0" sz="2500" spc="-15" b="1">
                <a:solidFill>
                  <a:srgbClr val="002B80"/>
                </a:solidFill>
                <a:latin typeface="Times New Roman"/>
                <a:cs typeface="Times New Roman"/>
              </a:rPr>
              <a:t>r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=NUL</a:t>
            </a:r>
            <a:r>
              <a:rPr dirty="0" sz="2500" spc="5" b="1">
                <a:solidFill>
                  <a:srgbClr val="002B80"/>
                </a:solidFill>
                <a:latin typeface="Times New Roman"/>
                <a:cs typeface="Times New Roman"/>
              </a:rPr>
              <a:t>L</a:t>
            </a:r>
            <a:r>
              <a:rPr dirty="0" sz="2500" spc="-15" b="1">
                <a:solidFill>
                  <a:srgbClr val="002B80"/>
                </a:solidFill>
                <a:latin typeface="宋体"/>
                <a:cs typeface="宋体"/>
              </a:rPr>
              <a:t>；</a:t>
            </a:r>
            <a:endParaRPr sz="2500">
              <a:latin typeface="宋体"/>
              <a:cs typeface="宋体"/>
            </a:endParaRPr>
          </a:p>
          <a:p>
            <a:pPr marL="199390">
              <a:lnSpc>
                <a:spcPts val="2370"/>
              </a:lnSpc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4183" y="4870196"/>
            <a:ext cx="7391400" cy="1828800"/>
          </a:xfrm>
          <a:custGeom>
            <a:avLst/>
            <a:gdLst/>
            <a:ahLst/>
            <a:cxnLst/>
            <a:rect l="l" t="t" r="r" b="b"/>
            <a:pathLst>
              <a:path w="7391400" h="1828800">
                <a:moveTo>
                  <a:pt x="0" y="1828799"/>
                </a:moveTo>
                <a:lnTo>
                  <a:pt x="7391400" y="1828799"/>
                </a:lnTo>
                <a:lnTo>
                  <a:pt x="7391400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4483" y="4730496"/>
            <a:ext cx="7391400" cy="1828800"/>
          </a:xfrm>
          <a:custGeom>
            <a:avLst/>
            <a:gdLst/>
            <a:ahLst/>
            <a:cxnLst/>
            <a:rect l="l" t="t" r="r" b="b"/>
            <a:pathLst>
              <a:path w="7391400" h="1828800">
                <a:moveTo>
                  <a:pt x="0" y="1828799"/>
                </a:moveTo>
                <a:lnTo>
                  <a:pt x="7391400" y="1828799"/>
                </a:lnTo>
                <a:lnTo>
                  <a:pt x="7391400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solidFill>
            <a:srgbClr val="FFE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36294" y="4955794"/>
            <a:ext cx="3733800" cy="1377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770"/>
              </a:lnSpc>
              <a:spcBef>
                <a:spcPts val="95"/>
              </a:spcBef>
              <a:tabLst>
                <a:tab pos="542925" algn="l"/>
              </a:tabLst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int	isEmpty()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550"/>
              </a:lnSpc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648335">
              <a:lnSpc>
                <a:spcPts val="2550"/>
              </a:lnSpc>
            </a:pPr>
            <a:r>
              <a:rPr dirty="0" sz="2500" spc="-15" b="1">
                <a:solidFill>
                  <a:srgbClr val="002B80"/>
                </a:solidFill>
                <a:latin typeface="Times New Roman"/>
                <a:cs typeface="Times New Roman"/>
              </a:rPr>
              <a:t>return</a:t>
            </a:r>
            <a:r>
              <a:rPr dirty="0" sz="2500" spc="-10" b="1">
                <a:solidFill>
                  <a:srgbClr val="002B80"/>
                </a:solidFill>
                <a:latin typeface="Times New Roman"/>
                <a:cs typeface="Times New Roman"/>
              </a:rPr>
              <a:t> Front==NULL;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770"/>
              </a:lnSpc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85790" y="4876800"/>
            <a:ext cx="2877820" cy="838200"/>
          </a:xfrm>
          <a:custGeom>
            <a:avLst/>
            <a:gdLst/>
            <a:ahLst/>
            <a:cxnLst/>
            <a:rect l="l" t="t" r="r" b="b"/>
            <a:pathLst>
              <a:path w="2877820" h="838200">
                <a:moveTo>
                  <a:pt x="914781" y="0"/>
                </a:moveTo>
                <a:lnTo>
                  <a:pt x="1241933" y="0"/>
                </a:lnTo>
                <a:lnTo>
                  <a:pt x="1732661" y="0"/>
                </a:lnTo>
                <a:lnTo>
                  <a:pt x="2877692" y="0"/>
                </a:lnTo>
                <a:lnTo>
                  <a:pt x="2877692" y="488950"/>
                </a:lnTo>
                <a:lnTo>
                  <a:pt x="2877692" y="698500"/>
                </a:lnTo>
                <a:lnTo>
                  <a:pt x="2877692" y="838200"/>
                </a:lnTo>
                <a:lnTo>
                  <a:pt x="1732661" y="838200"/>
                </a:lnTo>
                <a:lnTo>
                  <a:pt x="1241933" y="838200"/>
                </a:lnTo>
                <a:lnTo>
                  <a:pt x="914781" y="838200"/>
                </a:lnTo>
                <a:lnTo>
                  <a:pt x="914781" y="698500"/>
                </a:lnTo>
                <a:lnTo>
                  <a:pt x="0" y="819150"/>
                </a:lnTo>
                <a:lnTo>
                  <a:pt x="914781" y="488950"/>
                </a:lnTo>
                <a:lnTo>
                  <a:pt x="914781" y="0"/>
                </a:lnTo>
                <a:close/>
              </a:path>
            </a:pathLst>
          </a:custGeom>
          <a:ln w="64008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48729" y="4918328"/>
            <a:ext cx="146050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solidFill>
                  <a:srgbClr val="DC0081"/>
                </a:solidFill>
                <a:latin typeface="黑体"/>
                <a:cs typeface="黑体"/>
              </a:rPr>
              <a:t>队</a:t>
            </a:r>
            <a:r>
              <a:rPr dirty="0" sz="2400" spc="5" b="1">
                <a:solidFill>
                  <a:srgbClr val="DC0081"/>
                </a:solidFill>
                <a:latin typeface="黑体"/>
                <a:cs typeface="黑体"/>
              </a:rPr>
              <a:t>空</a:t>
            </a:r>
            <a:r>
              <a:rPr dirty="0" sz="2400" spc="-335" b="1">
                <a:solidFill>
                  <a:srgbClr val="DC0081"/>
                </a:solidFill>
                <a:latin typeface="Trebuchet MS"/>
                <a:cs typeface="Trebuchet MS"/>
              </a:rPr>
              <a:t>,</a:t>
            </a:r>
            <a:r>
              <a:rPr dirty="0" sz="2400" b="1">
                <a:solidFill>
                  <a:srgbClr val="DC0081"/>
                </a:solidFill>
                <a:latin typeface="黑体"/>
                <a:cs typeface="黑体"/>
              </a:rPr>
              <a:t>返回</a:t>
            </a:r>
            <a:r>
              <a:rPr dirty="0" sz="2400" spc="-240" b="1">
                <a:solidFill>
                  <a:srgbClr val="DC0081"/>
                </a:solidFill>
                <a:latin typeface="Trebuchet MS"/>
                <a:cs typeface="Trebuchet MS"/>
              </a:rPr>
              <a:t>1 </a:t>
            </a:r>
            <a:r>
              <a:rPr dirty="0" sz="2400" b="1">
                <a:solidFill>
                  <a:srgbClr val="DC0081"/>
                </a:solidFill>
                <a:latin typeface="黑体"/>
                <a:cs typeface="黑体"/>
              </a:rPr>
              <a:t>否</a:t>
            </a:r>
            <a:r>
              <a:rPr dirty="0" sz="2400" spc="5" b="1">
                <a:solidFill>
                  <a:srgbClr val="DC0081"/>
                </a:solidFill>
                <a:latin typeface="黑体"/>
                <a:cs typeface="黑体"/>
              </a:rPr>
              <a:t>则</a:t>
            </a:r>
            <a:r>
              <a:rPr dirty="0" sz="2400" spc="-335" b="1">
                <a:solidFill>
                  <a:srgbClr val="DC0081"/>
                </a:solidFill>
                <a:latin typeface="Trebuchet MS"/>
                <a:cs typeface="Trebuchet MS"/>
              </a:rPr>
              <a:t>,</a:t>
            </a:r>
            <a:r>
              <a:rPr dirty="0" sz="2400" b="1">
                <a:solidFill>
                  <a:srgbClr val="DC0081"/>
                </a:solidFill>
                <a:latin typeface="黑体"/>
                <a:cs typeface="黑体"/>
              </a:rPr>
              <a:t>返回</a:t>
            </a:r>
            <a:r>
              <a:rPr dirty="0" sz="2400" spc="-315" b="1">
                <a:solidFill>
                  <a:srgbClr val="DC0081"/>
                </a:solidFill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182" y="1241064"/>
            <a:ext cx="3508375" cy="648335"/>
          </a:xfrm>
          <a:custGeom>
            <a:avLst/>
            <a:gdLst/>
            <a:ahLst/>
            <a:cxnLst/>
            <a:rect l="l" t="t" r="r" b="b"/>
            <a:pathLst>
              <a:path w="3508375" h="648335">
                <a:moveTo>
                  <a:pt x="2249376" y="586592"/>
                </a:moveTo>
                <a:lnTo>
                  <a:pt x="1339184" y="586592"/>
                </a:lnTo>
                <a:lnTo>
                  <a:pt x="1377211" y="599319"/>
                </a:lnTo>
                <a:lnTo>
                  <a:pt x="1420474" y="610773"/>
                </a:lnTo>
                <a:lnTo>
                  <a:pt x="1468470" y="620866"/>
                </a:lnTo>
                <a:lnTo>
                  <a:pt x="1520700" y="629508"/>
                </a:lnTo>
                <a:lnTo>
                  <a:pt x="1576662" y="636613"/>
                </a:lnTo>
                <a:lnTo>
                  <a:pt x="1635856" y="642091"/>
                </a:lnTo>
                <a:lnTo>
                  <a:pt x="1698093" y="645867"/>
                </a:lnTo>
                <a:lnTo>
                  <a:pt x="1760312" y="647773"/>
                </a:lnTo>
                <a:lnTo>
                  <a:pt x="1822000" y="647878"/>
                </a:lnTo>
                <a:lnTo>
                  <a:pt x="1882644" y="646249"/>
                </a:lnTo>
                <a:lnTo>
                  <a:pt x="1941733" y="642958"/>
                </a:lnTo>
                <a:lnTo>
                  <a:pt x="1998754" y="638072"/>
                </a:lnTo>
                <a:lnTo>
                  <a:pt x="2053194" y="631661"/>
                </a:lnTo>
                <a:lnTo>
                  <a:pt x="2104542" y="623794"/>
                </a:lnTo>
                <a:lnTo>
                  <a:pt x="2152284" y="614540"/>
                </a:lnTo>
                <a:lnTo>
                  <a:pt x="2195910" y="603968"/>
                </a:lnTo>
                <a:lnTo>
                  <a:pt x="2235020" y="592104"/>
                </a:lnTo>
                <a:lnTo>
                  <a:pt x="2249376" y="586592"/>
                </a:lnTo>
                <a:close/>
              </a:path>
              <a:path w="3508375" h="648335">
                <a:moveTo>
                  <a:pt x="2912351" y="529696"/>
                </a:moveTo>
                <a:lnTo>
                  <a:pt x="473006" y="529696"/>
                </a:lnTo>
                <a:lnTo>
                  <a:pt x="475178" y="530712"/>
                </a:lnTo>
                <a:lnTo>
                  <a:pt x="477388" y="531601"/>
                </a:lnTo>
                <a:lnTo>
                  <a:pt x="479623" y="532617"/>
                </a:lnTo>
                <a:lnTo>
                  <a:pt x="550629" y="556888"/>
                </a:lnTo>
                <a:lnTo>
                  <a:pt x="591668" y="567393"/>
                </a:lnTo>
                <a:lnTo>
                  <a:pt x="635916" y="576779"/>
                </a:lnTo>
                <a:lnTo>
                  <a:pt x="683013" y="585024"/>
                </a:lnTo>
                <a:lnTo>
                  <a:pt x="732598" y="592104"/>
                </a:lnTo>
                <a:lnTo>
                  <a:pt x="784312" y="597998"/>
                </a:lnTo>
                <a:lnTo>
                  <a:pt x="837793" y="602681"/>
                </a:lnTo>
                <a:lnTo>
                  <a:pt x="892681" y="606132"/>
                </a:lnTo>
                <a:lnTo>
                  <a:pt x="948616" y="608326"/>
                </a:lnTo>
                <a:lnTo>
                  <a:pt x="1005237" y="609242"/>
                </a:lnTo>
                <a:lnTo>
                  <a:pt x="1062183" y="608855"/>
                </a:lnTo>
                <a:lnTo>
                  <a:pt x="1119095" y="607144"/>
                </a:lnTo>
                <a:lnTo>
                  <a:pt x="1175612" y="604085"/>
                </a:lnTo>
                <a:lnTo>
                  <a:pt x="1231372" y="599655"/>
                </a:lnTo>
                <a:lnTo>
                  <a:pt x="1286017" y="593832"/>
                </a:lnTo>
                <a:lnTo>
                  <a:pt x="1339184" y="586592"/>
                </a:lnTo>
                <a:lnTo>
                  <a:pt x="2249376" y="586592"/>
                </a:lnTo>
                <a:lnTo>
                  <a:pt x="2268758" y="579149"/>
                </a:lnTo>
                <a:lnTo>
                  <a:pt x="2296957" y="565039"/>
                </a:lnTo>
                <a:lnTo>
                  <a:pt x="2318989" y="549889"/>
                </a:lnTo>
                <a:lnTo>
                  <a:pt x="2815818" y="549889"/>
                </a:lnTo>
                <a:lnTo>
                  <a:pt x="2820014" y="549315"/>
                </a:lnTo>
                <a:lnTo>
                  <a:pt x="2872692" y="539498"/>
                </a:lnTo>
                <a:lnTo>
                  <a:pt x="2912351" y="529696"/>
                </a:lnTo>
                <a:close/>
              </a:path>
              <a:path w="3508375" h="648335">
                <a:moveTo>
                  <a:pt x="2815818" y="549889"/>
                </a:moveTo>
                <a:lnTo>
                  <a:pt x="2318989" y="549889"/>
                </a:lnTo>
                <a:lnTo>
                  <a:pt x="2364376" y="556177"/>
                </a:lnTo>
                <a:lnTo>
                  <a:pt x="2412000" y="561148"/>
                </a:lnTo>
                <a:lnTo>
                  <a:pt x="2461416" y="564766"/>
                </a:lnTo>
                <a:lnTo>
                  <a:pt x="2512180" y="566994"/>
                </a:lnTo>
                <a:lnTo>
                  <a:pt x="2563845" y="567796"/>
                </a:lnTo>
                <a:lnTo>
                  <a:pt x="2633241" y="566654"/>
                </a:lnTo>
                <a:lnTo>
                  <a:pt x="2699557" y="563074"/>
                </a:lnTo>
                <a:lnTo>
                  <a:pt x="2762058" y="557234"/>
                </a:lnTo>
                <a:lnTo>
                  <a:pt x="2815818" y="549889"/>
                </a:lnTo>
                <a:close/>
              </a:path>
              <a:path w="3508375" h="648335">
                <a:moveTo>
                  <a:pt x="839667" y="57110"/>
                </a:moveTo>
                <a:lnTo>
                  <a:pt x="787522" y="58272"/>
                </a:lnTo>
                <a:lnTo>
                  <a:pt x="714524" y="62046"/>
                </a:lnTo>
                <a:lnTo>
                  <a:pt x="645829" y="68100"/>
                </a:lnTo>
                <a:lnTo>
                  <a:pt x="581994" y="76250"/>
                </a:lnTo>
                <a:lnTo>
                  <a:pt x="523579" y="86310"/>
                </a:lnTo>
                <a:lnTo>
                  <a:pt x="471059" y="98120"/>
                </a:lnTo>
                <a:lnTo>
                  <a:pt x="425245" y="111421"/>
                </a:lnTo>
                <a:lnTo>
                  <a:pt x="386443" y="126101"/>
                </a:lnTo>
                <a:lnTo>
                  <a:pt x="332365" y="158784"/>
                </a:lnTo>
                <a:lnTo>
                  <a:pt x="313381" y="194663"/>
                </a:lnTo>
                <a:lnTo>
                  <a:pt x="318447" y="213339"/>
                </a:lnTo>
                <a:lnTo>
                  <a:pt x="315488" y="215371"/>
                </a:lnTo>
                <a:lnTo>
                  <a:pt x="250154" y="218683"/>
                </a:lnTo>
                <a:lnTo>
                  <a:pt x="189211" y="224952"/>
                </a:lnTo>
                <a:lnTo>
                  <a:pt x="134130" y="233933"/>
                </a:lnTo>
                <a:lnTo>
                  <a:pt x="86380" y="245383"/>
                </a:lnTo>
                <a:lnTo>
                  <a:pt x="47429" y="259059"/>
                </a:lnTo>
                <a:lnTo>
                  <a:pt x="0" y="297425"/>
                </a:lnTo>
                <a:lnTo>
                  <a:pt x="2833" y="317015"/>
                </a:lnTo>
                <a:lnTo>
                  <a:pt x="22357" y="335898"/>
                </a:lnTo>
                <a:lnTo>
                  <a:pt x="57812" y="353342"/>
                </a:lnTo>
                <a:lnTo>
                  <a:pt x="108442" y="368613"/>
                </a:lnTo>
                <a:lnTo>
                  <a:pt x="173489" y="380979"/>
                </a:lnTo>
                <a:lnTo>
                  <a:pt x="127219" y="396465"/>
                </a:lnTo>
                <a:lnTo>
                  <a:pt x="95713" y="413903"/>
                </a:lnTo>
                <a:lnTo>
                  <a:pt x="79826" y="432628"/>
                </a:lnTo>
                <a:lnTo>
                  <a:pt x="80411" y="451972"/>
                </a:lnTo>
                <a:lnTo>
                  <a:pt x="124079" y="485440"/>
                </a:lnTo>
                <a:lnTo>
                  <a:pt x="163479" y="499446"/>
                </a:lnTo>
                <a:lnTo>
                  <a:pt x="212486" y="511217"/>
                </a:lnTo>
                <a:lnTo>
                  <a:pt x="269521" y="520440"/>
                </a:lnTo>
                <a:lnTo>
                  <a:pt x="333005" y="526802"/>
                </a:lnTo>
                <a:lnTo>
                  <a:pt x="401360" y="529992"/>
                </a:lnTo>
                <a:lnTo>
                  <a:pt x="2912351" y="529696"/>
                </a:lnTo>
                <a:lnTo>
                  <a:pt x="2959286" y="514890"/>
                </a:lnTo>
                <a:lnTo>
                  <a:pt x="3015981" y="484853"/>
                </a:lnTo>
                <a:lnTo>
                  <a:pt x="3036920" y="450829"/>
                </a:lnTo>
                <a:lnTo>
                  <a:pt x="3092402" y="448062"/>
                </a:lnTo>
                <a:lnTo>
                  <a:pt x="3146256" y="443906"/>
                </a:lnTo>
                <a:lnTo>
                  <a:pt x="3198074" y="438402"/>
                </a:lnTo>
                <a:lnTo>
                  <a:pt x="3247448" y="431594"/>
                </a:lnTo>
                <a:lnTo>
                  <a:pt x="3293968" y="423524"/>
                </a:lnTo>
                <a:lnTo>
                  <a:pt x="3354764" y="409899"/>
                </a:lnTo>
                <a:lnTo>
                  <a:pt x="3405705" y="394576"/>
                </a:lnTo>
                <a:lnTo>
                  <a:pt x="3446637" y="377857"/>
                </a:lnTo>
                <a:lnTo>
                  <a:pt x="3497849" y="341423"/>
                </a:lnTo>
                <a:lnTo>
                  <a:pt x="3507818" y="322308"/>
                </a:lnTo>
                <a:lnTo>
                  <a:pt x="3507155" y="302992"/>
                </a:lnTo>
                <a:lnTo>
                  <a:pt x="3495703" y="283777"/>
                </a:lnTo>
                <a:lnTo>
                  <a:pt x="3473307" y="264960"/>
                </a:lnTo>
                <a:lnTo>
                  <a:pt x="3439811" y="246842"/>
                </a:lnTo>
                <a:lnTo>
                  <a:pt x="3395060" y="229722"/>
                </a:lnTo>
                <a:lnTo>
                  <a:pt x="3403161" y="224952"/>
                </a:lnTo>
                <a:lnTo>
                  <a:pt x="3409665" y="220324"/>
                </a:lnTo>
                <a:lnTo>
                  <a:pt x="3414872" y="215371"/>
                </a:lnTo>
                <a:lnTo>
                  <a:pt x="3428604" y="196017"/>
                </a:lnTo>
                <a:lnTo>
                  <a:pt x="3428462" y="176900"/>
                </a:lnTo>
                <a:lnTo>
                  <a:pt x="3389990" y="140893"/>
                </a:lnTo>
                <a:lnTo>
                  <a:pt x="3353376" y="124758"/>
                </a:lnTo>
                <a:lnTo>
                  <a:pt x="3306320" y="110375"/>
                </a:lnTo>
                <a:lnTo>
                  <a:pt x="3249682" y="98120"/>
                </a:lnTo>
                <a:lnTo>
                  <a:pt x="3184318" y="88373"/>
                </a:lnTo>
                <a:lnTo>
                  <a:pt x="3111088" y="81513"/>
                </a:lnTo>
                <a:lnTo>
                  <a:pt x="3105048" y="75925"/>
                </a:lnTo>
                <a:lnTo>
                  <a:pt x="1138397" y="75925"/>
                </a:lnTo>
                <a:lnTo>
                  <a:pt x="1092027" y="69808"/>
                </a:lnTo>
                <a:lnTo>
                  <a:pt x="1043828" y="64860"/>
                </a:lnTo>
                <a:lnTo>
                  <a:pt x="994145" y="61099"/>
                </a:lnTo>
                <a:lnTo>
                  <a:pt x="943325" y="58542"/>
                </a:lnTo>
                <a:lnTo>
                  <a:pt x="891717" y="57206"/>
                </a:lnTo>
                <a:lnTo>
                  <a:pt x="839667" y="57110"/>
                </a:lnTo>
                <a:close/>
              </a:path>
              <a:path w="3508375" h="648335">
                <a:moveTo>
                  <a:pt x="1502878" y="18201"/>
                </a:moveTo>
                <a:lnTo>
                  <a:pt x="1447653" y="19678"/>
                </a:lnTo>
                <a:lnTo>
                  <a:pt x="1393794" y="22902"/>
                </a:lnTo>
                <a:lnTo>
                  <a:pt x="1341999" y="27820"/>
                </a:lnTo>
                <a:lnTo>
                  <a:pt x="1292966" y="34377"/>
                </a:lnTo>
                <a:lnTo>
                  <a:pt x="1247391" y="42520"/>
                </a:lnTo>
                <a:lnTo>
                  <a:pt x="1205973" y="52194"/>
                </a:lnTo>
                <a:lnTo>
                  <a:pt x="1169409" y="63347"/>
                </a:lnTo>
                <a:lnTo>
                  <a:pt x="1138397" y="75925"/>
                </a:lnTo>
                <a:lnTo>
                  <a:pt x="3105048" y="75925"/>
                </a:lnTo>
                <a:lnTo>
                  <a:pt x="3093259" y="65017"/>
                </a:lnTo>
                <a:lnTo>
                  <a:pt x="3064654" y="49652"/>
                </a:lnTo>
                <a:lnTo>
                  <a:pt x="3063904" y="49382"/>
                </a:lnTo>
                <a:lnTo>
                  <a:pt x="1824070" y="49382"/>
                </a:lnTo>
                <a:lnTo>
                  <a:pt x="1800960" y="44073"/>
                </a:lnTo>
                <a:lnTo>
                  <a:pt x="1750597" y="34791"/>
                </a:lnTo>
                <a:lnTo>
                  <a:pt x="1669773" y="24790"/>
                </a:lnTo>
                <a:lnTo>
                  <a:pt x="1614635" y="20703"/>
                </a:lnTo>
                <a:lnTo>
                  <a:pt x="1558771" y="18525"/>
                </a:lnTo>
                <a:lnTo>
                  <a:pt x="1502878" y="18201"/>
                </a:lnTo>
                <a:close/>
              </a:path>
              <a:path w="3508375" h="648335">
                <a:moveTo>
                  <a:pt x="2135767" y="0"/>
                </a:moveTo>
                <a:lnTo>
                  <a:pt x="2081382" y="1275"/>
                </a:lnTo>
                <a:lnTo>
                  <a:pt x="2028651" y="4614"/>
                </a:lnTo>
                <a:lnTo>
                  <a:pt x="1978553" y="9934"/>
                </a:lnTo>
                <a:lnTo>
                  <a:pt x="1932067" y="17154"/>
                </a:lnTo>
                <a:lnTo>
                  <a:pt x="1890171" y="26189"/>
                </a:lnTo>
                <a:lnTo>
                  <a:pt x="1824070" y="49382"/>
                </a:lnTo>
                <a:lnTo>
                  <a:pt x="3063904" y="49382"/>
                </a:lnTo>
                <a:lnTo>
                  <a:pt x="3026024" y="35739"/>
                </a:lnTo>
                <a:lnTo>
                  <a:pt x="3023729" y="35158"/>
                </a:lnTo>
                <a:lnTo>
                  <a:pt x="2422621" y="35158"/>
                </a:lnTo>
                <a:lnTo>
                  <a:pt x="2396259" y="27433"/>
                </a:lnTo>
                <a:lnTo>
                  <a:pt x="2334199" y="14459"/>
                </a:lnTo>
                <a:lnTo>
                  <a:pt x="2245580" y="3968"/>
                </a:lnTo>
                <a:lnTo>
                  <a:pt x="2190826" y="870"/>
                </a:lnTo>
                <a:lnTo>
                  <a:pt x="2135767" y="0"/>
                </a:lnTo>
                <a:close/>
              </a:path>
              <a:path w="3508375" h="648335">
                <a:moveTo>
                  <a:pt x="2718321" y="186"/>
                </a:moveTo>
                <a:lnTo>
                  <a:pt x="2663527" y="1328"/>
                </a:lnTo>
                <a:lnTo>
                  <a:pt x="2609793" y="4369"/>
                </a:lnTo>
                <a:lnTo>
                  <a:pt x="2557976" y="9291"/>
                </a:lnTo>
                <a:lnTo>
                  <a:pt x="2508936" y="16075"/>
                </a:lnTo>
                <a:lnTo>
                  <a:pt x="2463532" y="24704"/>
                </a:lnTo>
                <a:lnTo>
                  <a:pt x="2422621" y="35158"/>
                </a:lnTo>
                <a:lnTo>
                  <a:pt x="3023729" y="35158"/>
                </a:lnTo>
                <a:lnTo>
                  <a:pt x="2978119" y="23601"/>
                </a:lnTo>
                <a:lnTo>
                  <a:pt x="2930911" y="14973"/>
                </a:lnTo>
                <a:lnTo>
                  <a:pt x="2880469" y="8336"/>
                </a:lnTo>
                <a:lnTo>
                  <a:pt x="2827650" y="3672"/>
                </a:lnTo>
                <a:lnTo>
                  <a:pt x="2773315" y="961"/>
                </a:lnTo>
                <a:lnTo>
                  <a:pt x="2718321" y="18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70530" y="1798192"/>
            <a:ext cx="128650" cy="125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5282" y="1202964"/>
            <a:ext cx="3508375" cy="648335"/>
          </a:xfrm>
          <a:custGeom>
            <a:avLst/>
            <a:gdLst/>
            <a:ahLst/>
            <a:cxnLst/>
            <a:rect l="l" t="t" r="r" b="b"/>
            <a:pathLst>
              <a:path w="3508375" h="648335">
                <a:moveTo>
                  <a:pt x="2249376" y="586592"/>
                </a:moveTo>
                <a:lnTo>
                  <a:pt x="1339184" y="586592"/>
                </a:lnTo>
                <a:lnTo>
                  <a:pt x="1377211" y="599319"/>
                </a:lnTo>
                <a:lnTo>
                  <a:pt x="1420474" y="610773"/>
                </a:lnTo>
                <a:lnTo>
                  <a:pt x="1468470" y="620866"/>
                </a:lnTo>
                <a:lnTo>
                  <a:pt x="1520700" y="629508"/>
                </a:lnTo>
                <a:lnTo>
                  <a:pt x="1576662" y="636613"/>
                </a:lnTo>
                <a:lnTo>
                  <a:pt x="1635856" y="642091"/>
                </a:lnTo>
                <a:lnTo>
                  <a:pt x="1698093" y="645867"/>
                </a:lnTo>
                <a:lnTo>
                  <a:pt x="1760312" y="647773"/>
                </a:lnTo>
                <a:lnTo>
                  <a:pt x="1822000" y="647878"/>
                </a:lnTo>
                <a:lnTo>
                  <a:pt x="1882644" y="646249"/>
                </a:lnTo>
                <a:lnTo>
                  <a:pt x="1941733" y="642958"/>
                </a:lnTo>
                <a:lnTo>
                  <a:pt x="1998754" y="638072"/>
                </a:lnTo>
                <a:lnTo>
                  <a:pt x="2053194" y="631661"/>
                </a:lnTo>
                <a:lnTo>
                  <a:pt x="2104542" y="623794"/>
                </a:lnTo>
                <a:lnTo>
                  <a:pt x="2152284" y="614540"/>
                </a:lnTo>
                <a:lnTo>
                  <a:pt x="2195910" y="603968"/>
                </a:lnTo>
                <a:lnTo>
                  <a:pt x="2235020" y="592104"/>
                </a:lnTo>
                <a:lnTo>
                  <a:pt x="2249376" y="586592"/>
                </a:lnTo>
                <a:close/>
              </a:path>
              <a:path w="3508375" h="648335">
                <a:moveTo>
                  <a:pt x="2912351" y="529696"/>
                </a:moveTo>
                <a:lnTo>
                  <a:pt x="473006" y="529696"/>
                </a:lnTo>
                <a:lnTo>
                  <a:pt x="475178" y="530712"/>
                </a:lnTo>
                <a:lnTo>
                  <a:pt x="477388" y="531601"/>
                </a:lnTo>
                <a:lnTo>
                  <a:pt x="479623" y="532617"/>
                </a:lnTo>
                <a:lnTo>
                  <a:pt x="550629" y="556888"/>
                </a:lnTo>
                <a:lnTo>
                  <a:pt x="591668" y="567393"/>
                </a:lnTo>
                <a:lnTo>
                  <a:pt x="635916" y="576779"/>
                </a:lnTo>
                <a:lnTo>
                  <a:pt x="683013" y="585024"/>
                </a:lnTo>
                <a:lnTo>
                  <a:pt x="732598" y="592104"/>
                </a:lnTo>
                <a:lnTo>
                  <a:pt x="784312" y="597998"/>
                </a:lnTo>
                <a:lnTo>
                  <a:pt x="837793" y="602681"/>
                </a:lnTo>
                <a:lnTo>
                  <a:pt x="892681" y="606132"/>
                </a:lnTo>
                <a:lnTo>
                  <a:pt x="948616" y="608326"/>
                </a:lnTo>
                <a:lnTo>
                  <a:pt x="1005237" y="609242"/>
                </a:lnTo>
                <a:lnTo>
                  <a:pt x="1062183" y="608855"/>
                </a:lnTo>
                <a:lnTo>
                  <a:pt x="1119095" y="607144"/>
                </a:lnTo>
                <a:lnTo>
                  <a:pt x="1175612" y="604085"/>
                </a:lnTo>
                <a:lnTo>
                  <a:pt x="1231372" y="599655"/>
                </a:lnTo>
                <a:lnTo>
                  <a:pt x="1286017" y="593832"/>
                </a:lnTo>
                <a:lnTo>
                  <a:pt x="1339184" y="586592"/>
                </a:lnTo>
                <a:lnTo>
                  <a:pt x="2249376" y="586592"/>
                </a:lnTo>
                <a:lnTo>
                  <a:pt x="2268758" y="579149"/>
                </a:lnTo>
                <a:lnTo>
                  <a:pt x="2296957" y="565039"/>
                </a:lnTo>
                <a:lnTo>
                  <a:pt x="2318989" y="549889"/>
                </a:lnTo>
                <a:lnTo>
                  <a:pt x="2815818" y="549889"/>
                </a:lnTo>
                <a:lnTo>
                  <a:pt x="2820014" y="549315"/>
                </a:lnTo>
                <a:lnTo>
                  <a:pt x="2872692" y="539498"/>
                </a:lnTo>
                <a:lnTo>
                  <a:pt x="2912351" y="529696"/>
                </a:lnTo>
                <a:close/>
              </a:path>
              <a:path w="3508375" h="648335">
                <a:moveTo>
                  <a:pt x="2815818" y="549889"/>
                </a:moveTo>
                <a:lnTo>
                  <a:pt x="2318989" y="549889"/>
                </a:lnTo>
                <a:lnTo>
                  <a:pt x="2364376" y="556177"/>
                </a:lnTo>
                <a:lnTo>
                  <a:pt x="2412000" y="561148"/>
                </a:lnTo>
                <a:lnTo>
                  <a:pt x="2461416" y="564766"/>
                </a:lnTo>
                <a:lnTo>
                  <a:pt x="2512180" y="566994"/>
                </a:lnTo>
                <a:lnTo>
                  <a:pt x="2563845" y="567796"/>
                </a:lnTo>
                <a:lnTo>
                  <a:pt x="2633241" y="566654"/>
                </a:lnTo>
                <a:lnTo>
                  <a:pt x="2699557" y="563074"/>
                </a:lnTo>
                <a:lnTo>
                  <a:pt x="2762058" y="557234"/>
                </a:lnTo>
                <a:lnTo>
                  <a:pt x="2815818" y="549889"/>
                </a:lnTo>
                <a:close/>
              </a:path>
              <a:path w="3508375" h="648335">
                <a:moveTo>
                  <a:pt x="839667" y="57110"/>
                </a:moveTo>
                <a:lnTo>
                  <a:pt x="787522" y="58272"/>
                </a:lnTo>
                <a:lnTo>
                  <a:pt x="714524" y="62046"/>
                </a:lnTo>
                <a:lnTo>
                  <a:pt x="645829" y="68100"/>
                </a:lnTo>
                <a:lnTo>
                  <a:pt x="581994" y="76250"/>
                </a:lnTo>
                <a:lnTo>
                  <a:pt x="523579" y="86310"/>
                </a:lnTo>
                <a:lnTo>
                  <a:pt x="471059" y="98120"/>
                </a:lnTo>
                <a:lnTo>
                  <a:pt x="425245" y="111421"/>
                </a:lnTo>
                <a:lnTo>
                  <a:pt x="386443" y="126101"/>
                </a:lnTo>
                <a:lnTo>
                  <a:pt x="332365" y="158784"/>
                </a:lnTo>
                <a:lnTo>
                  <a:pt x="313381" y="194663"/>
                </a:lnTo>
                <a:lnTo>
                  <a:pt x="318447" y="213339"/>
                </a:lnTo>
                <a:lnTo>
                  <a:pt x="315488" y="215371"/>
                </a:lnTo>
                <a:lnTo>
                  <a:pt x="250154" y="218683"/>
                </a:lnTo>
                <a:lnTo>
                  <a:pt x="189211" y="224952"/>
                </a:lnTo>
                <a:lnTo>
                  <a:pt x="134130" y="233933"/>
                </a:lnTo>
                <a:lnTo>
                  <a:pt x="86380" y="245383"/>
                </a:lnTo>
                <a:lnTo>
                  <a:pt x="47429" y="259059"/>
                </a:lnTo>
                <a:lnTo>
                  <a:pt x="0" y="297425"/>
                </a:lnTo>
                <a:lnTo>
                  <a:pt x="2833" y="317015"/>
                </a:lnTo>
                <a:lnTo>
                  <a:pt x="22357" y="335898"/>
                </a:lnTo>
                <a:lnTo>
                  <a:pt x="57812" y="353342"/>
                </a:lnTo>
                <a:lnTo>
                  <a:pt x="108442" y="368613"/>
                </a:lnTo>
                <a:lnTo>
                  <a:pt x="173489" y="380979"/>
                </a:lnTo>
                <a:lnTo>
                  <a:pt x="127219" y="396465"/>
                </a:lnTo>
                <a:lnTo>
                  <a:pt x="95713" y="413903"/>
                </a:lnTo>
                <a:lnTo>
                  <a:pt x="79826" y="432628"/>
                </a:lnTo>
                <a:lnTo>
                  <a:pt x="80411" y="451972"/>
                </a:lnTo>
                <a:lnTo>
                  <a:pt x="124079" y="485440"/>
                </a:lnTo>
                <a:lnTo>
                  <a:pt x="163479" y="499446"/>
                </a:lnTo>
                <a:lnTo>
                  <a:pt x="212486" y="511217"/>
                </a:lnTo>
                <a:lnTo>
                  <a:pt x="269521" y="520440"/>
                </a:lnTo>
                <a:lnTo>
                  <a:pt x="333005" y="526802"/>
                </a:lnTo>
                <a:lnTo>
                  <a:pt x="401360" y="529992"/>
                </a:lnTo>
                <a:lnTo>
                  <a:pt x="2912351" y="529696"/>
                </a:lnTo>
                <a:lnTo>
                  <a:pt x="2959286" y="514890"/>
                </a:lnTo>
                <a:lnTo>
                  <a:pt x="3015981" y="484853"/>
                </a:lnTo>
                <a:lnTo>
                  <a:pt x="3036920" y="450829"/>
                </a:lnTo>
                <a:lnTo>
                  <a:pt x="3092402" y="448062"/>
                </a:lnTo>
                <a:lnTo>
                  <a:pt x="3146256" y="443906"/>
                </a:lnTo>
                <a:lnTo>
                  <a:pt x="3198074" y="438402"/>
                </a:lnTo>
                <a:lnTo>
                  <a:pt x="3247448" y="431594"/>
                </a:lnTo>
                <a:lnTo>
                  <a:pt x="3293968" y="423524"/>
                </a:lnTo>
                <a:lnTo>
                  <a:pt x="3354764" y="409899"/>
                </a:lnTo>
                <a:lnTo>
                  <a:pt x="3405705" y="394576"/>
                </a:lnTo>
                <a:lnTo>
                  <a:pt x="3446637" y="377857"/>
                </a:lnTo>
                <a:lnTo>
                  <a:pt x="3497849" y="341423"/>
                </a:lnTo>
                <a:lnTo>
                  <a:pt x="3507818" y="322308"/>
                </a:lnTo>
                <a:lnTo>
                  <a:pt x="3507155" y="302992"/>
                </a:lnTo>
                <a:lnTo>
                  <a:pt x="3495703" y="283777"/>
                </a:lnTo>
                <a:lnTo>
                  <a:pt x="3473307" y="264960"/>
                </a:lnTo>
                <a:lnTo>
                  <a:pt x="3439811" y="246842"/>
                </a:lnTo>
                <a:lnTo>
                  <a:pt x="3395060" y="229722"/>
                </a:lnTo>
                <a:lnTo>
                  <a:pt x="3403161" y="224952"/>
                </a:lnTo>
                <a:lnTo>
                  <a:pt x="3409665" y="220324"/>
                </a:lnTo>
                <a:lnTo>
                  <a:pt x="3414872" y="215371"/>
                </a:lnTo>
                <a:lnTo>
                  <a:pt x="3428604" y="196017"/>
                </a:lnTo>
                <a:lnTo>
                  <a:pt x="3428462" y="176900"/>
                </a:lnTo>
                <a:lnTo>
                  <a:pt x="3389990" y="140893"/>
                </a:lnTo>
                <a:lnTo>
                  <a:pt x="3353376" y="124758"/>
                </a:lnTo>
                <a:lnTo>
                  <a:pt x="3306320" y="110375"/>
                </a:lnTo>
                <a:lnTo>
                  <a:pt x="3249682" y="98120"/>
                </a:lnTo>
                <a:lnTo>
                  <a:pt x="3184318" y="88373"/>
                </a:lnTo>
                <a:lnTo>
                  <a:pt x="3111088" y="81513"/>
                </a:lnTo>
                <a:lnTo>
                  <a:pt x="3105048" y="75925"/>
                </a:lnTo>
                <a:lnTo>
                  <a:pt x="1138397" y="75925"/>
                </a:lnTo>
                <a:lnTo>
                  <a:pt x="1092027" y="69808"/>
                </a:lnTo>
                <a:lnTo>
                  <a:pt x="1043828" y="64860"/>
                </a:lnTo>
                <a:lnTo>
                  <a:pt x="994145" y="61099"/>
                </a:lnTo>
                <a:lnTo>
                  <a:pt x="943325" y="58542"/>
                </a:lnTo>
                <a:lnTo>
                  <a:pt x="891717" y="57206"/>
                </a:lnTo>
                <a:lnTo>
                  <a:pt x="839667" y="57110"/>
                </a:lnTo>
                <a:close/>
              </a:path>
              <a:path w="3508375" h="648335">
                <a:moveTo>
                  <a:pt x="1502878" y="18201"/>
                </a:moveTo>
                <a:lnTo>
                  <a:pt x="1447653" y="19678"/>
                </a:lnTo>
                <a:lnTo>
                  <a:pt x="1393794" y="22902"/>
                </a:lnTo>
                <a:lnTo>
                  <a:pt x="1341999" y="27820"/>
                </a:lnTo>
                <a:lnTo>
                  <a:pt x="1292966" y="34377"/>
                </a:lnTo>
                <a:lnTo>
                  <a:pt x="1247391" y="42520"/>
                </a:lnTo>
                <a:lnTo>
                  <a:pt x="1205973" y="52194"/>
                </a:lnTo>
                <a:lnTo>
                  <a:pt x="1169409" y="63347"/>
                </a:lnTo>
                <a:lnTo>
                  <a:pt x="1138397" y="75925"/>
                </a:lnTo>
                <a:lnTo>
                  <a:pt x="3105048" y="75925"/>
                </a:lnTo>
                <a:lnTo>
                  <a:pt x="3093259" y="65017"/>
                </a:lnTo>
                <a:lnTo>
                  <a:pt x="3064654" y="49652"/>
                </a:lnTo>
                <a:lnTo>
                  <a:pt x="3063904" y="49382"/>
                </a:lnTo>
                <a:lnTo>
                  <a:pt x="1824070" y="49382"/>
                </a:lnTo>
                <a:lnTo>
                  <a:pt x="1800960" y="44073"/>
                </a:lnTo>
                <a:lnTo>
                  <a:pt x="1750597" y="34791"/>
                </a:lnTo>
                <a:lnTo>
                  <a:pt x="1669773" y="24790"/>
                </a:lnTo>
                <a:lnTo>
                  <a:pt x="1614635" y="20703"/>
                </a:lnTo>
                <a:lnTo>
                  <a:pt x="1558771" y="18525"/>
                </a:lnTo>
                <a:lnTo>
                  <a:pt x="1502878" y="18201"/>
                </a:lnTo>
                <a:close/>
              </a:path>
              <a:path w="3508375" h="648335">
                <a:moveTo>
                  <a:pt x="2135767" y="0"/>
                </a:moveTo>
                <a:lnTo>
                  <a:pt x="2081382" y="1275"/>
                </a:lnTo>
                <a:lnTo>
                  <a:pt x="2028651" y="4614"/>
                </a:lnTo>
                <a:lnTo>
                  <a:pt x="1978553" y="9934"/>
                </a:lnTo>
                <a:lnTo>
                  <a:pt x="1932067" y="17154"/>
                </a:lnTo>
                <a:lnTo>
                  <a:pt x="1890171" y="26189"/>
                </a:lnTo>
                <a:lnTo>
                  <a:pt x="1824070" y="49382"/>
                </a:lnTo>
                <a:lnTo>
                  <a:pt x="3063904" y="49382"/>
                </a:lnTo>
                <a:lnTo>
                  <a:pt x="3026024" y="35739"/>
                </a:lnTo>
                <a:lnTo>
                  <a:pt x="3023729" y="35158"/>
                </a:lnTo>
                <a:lnTo>
                  <a:pt x="2422621" y="35158"/>
                </a:lnTo>
                <a:lnTo>
                  <a:pt x="2396259" y="27433"/>
                </a:lnTo>
                <a:lnTo>
                  <a:pt x="2334199" y="14459"/>
                </a:lnTo>
                <a:lnTo>
                  <a:pt x="2245580" y="3968"/>
                </a:lnTo>
                <a:lnTo>
                  <a:pt x="2190826" y="870"/>
                </a:lnTo>
                <a:lnTo>
                  <a:pt x="2135767" y="0"/>
                </a:lnTo>
                <a:close/>
              </a:path>
              <a:path w="3508375" h="648335">
                <a:moveTo>
                  <a:pt x="2718321" y="186"/>
                </a:moveTo>
                <a:lnTo>
                  <a:pt x="2663527" y="1328"/>
                </a:lnTo>
                <a:lnTo>
                  <a:pt x="2609793" y="4369"/>
                </a:lnTo>
                <a:lnTo>
                  <a:pt x="2557976" y="9291"/>
                </a:lnTo>
                <a:lnTo>
                  <a:pt x="2508936" y="16075"/>
                </a:lnTo>
                <a:lnTo>
                  <a:pt x="2463532" y="24704"/>
                </a:lnTo>
                <a:lnTo>
                  <a:pt x="2422621" y="35158"/>
                </a:lnTo>
                <a:lnTo>
                  <a:pt x="3023729" y="35158"/>
                </a:lnTo>
                <a:lnTo>
                  <a:pt x="2978119" y="23601"/>
                </a:lnTo>
                <a:lnTo>
                  <a:pt x="2930911" y="14973"/>
                </a:lnTo>
                <a:lnTo>
                  <a:pt x="2880469" y="8336"/>
                </a:lnTo>
                <a:lnTo>
                  <a:pt x="2827650" y="3672"/>
                </a:lnTo>
                <a:lnTo>
                  <a:pt x="2773315" y="961"/>
                </a:lnTo>
                <a:lnTo>
                  <a:pt x="2718321" y="186"/>
                </a:lnTo>
                <a:close/>
              </a:path>
            </a:pathLst>
          </a:custGeom>
          <a:solidFill>
            <a:srgbClr val="ED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81630" y="1760092"/>
            <a:ext cx="128650" cy="125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1596" y="1258950"/>
            <a:ext cx="235140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425" b="1">
                <a:solidFill>
                  <a:srgbClr val="DC0081"/>
                </a:solidFill>
                <a:latin typeface="Trebuchet MS"/>
                <a:cs typeface="Trebuchet MS"/>
              </a:rPr>
              <a:t>1.</a:t>
            </a:r>
            <a:r>
              <a:rPr dirty="0" sz="3100" spc="-300" b="1">
                <a:solidFill>
                  <a:srgbClr val="DC0081"/>
                </a:solidFill>
                <a:latin typeface="Trebuchet MS"/>
                <a:cs typeface="Trebuchet MS"/>
              </a:rPr>
              <a:t> </a:t>
            </a:r>
            <a:r>
              <a:rPr dirty="0" sz="3100" spc="-5" b="1">
                <a:solidFill>
                  <a:srgbClr val="DC0081"/>
                </a:solidFill>
                <a:latin typeface="微软雅黑"/>
                <a:cs typeface="微软雅黑"/>
              </a:rPr>
              <a:t>初始化队列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365" y="4095678"/>
            <a:ext cx="4425315" cy="648335"/>
          </a:xfrm>
          <a:custGeom>
            <a:avLst/>
            <a:gdLst/>
            <a:ahLst/>
            <a:cxnLst/>
            <a:rect l="l" t="t" r="r" b="b"/>
            <a:pathLst>
              <a:path w="4425315" h="648335">
                <a:moveTo>
                  <a:pt x="2838280" y="586430"/>
                </a:moveTo>
                <a:lnTo>
                  <a:pt x="1689782" y="586430"/>
                </a:lnTo>
                <a:lnTo>
                  <a:pt x="1730468" y="597415"/>
                </a:lnTo>
                <a:lnTo>
                  <a:pt x="1776064" y="607474"/>
                </a:lnTo>
                <a:lnTo>
                  <a:pt x="1826176" y="616551"/>
                </a:lnTo>
                <a:lnTo>
                  <a:pt x="1880411" y="624591"/>
                </a:lnTo>
                <a:lnTo>
                  <a:pt x="1938377" y="631537"/>
                </a:lnTo>
                <a:lnTo>
                  <a:pt x="1999679" y="637335"/>
                </a:lnTo>
                <a:lnTo>
                  <a:pt x="2063924" y="641929"/>
                </a:lnTo>
                <a:lnTo>
                  <a:pt x="2128510" y="645177"/>
                </a:lnTo>
                <a:lnTo>
                  <a:pt x="2193160" y="647148"/>
                </a:lnTo>
                <a:lnTo>
                  <a:pt x="2257512" y="647881"/>
                </a:lnTo>
                <a:lnTo>
                  <a:pt x="2321206" y="647414"/>
                </a:lnTo>
                <a:lnTo>
                  <a:pt x="2383881" y="645785"/>
                </a:lnTo>
                <a:lnTo>
                  <a:pt x="2445176" y="643034"/>
                </a:lnTo>
                <a:lnTo>
                  <a:pt x="2504729" y="639200"/>
                </a:lnTo>
                <a:lnTo>
                  <a:pt x="2562181" y="634319"/>
                </a:lnTo>
                <a:lnTo>
                  <a:pt x="2617170" y="628432"/>
                </a:lnTo>
                <a:lnTo>
                  <a:pt x="2669336" y="621577"/>
                </a:lnTo>
                <a:lnTo>
                  <a:pt x="2718316" y="613792"/>
                </a:lnTo>
                <a:lnTo>
                  <a:pt x="2763751" y="605117"/>
                </a:lnTo>
                <a:lnTo>
                  <a:pt x="2805280" y="595589"/>
                </a:lnTo>
                <a:lnTo>
                  <a:pt x="2838280" y="586430"/>
                </a:lnTo>
                <a:close/>
              </a:path>
              <a:path w="4425315" h="648335">
                <a:moveTo>
                  <a:pt x="3673902" y="529534"/>
                </a:moveTo>
                <a:lnTo>
                  <a:pt x="597608" y="529534"/>
                </a:lnTo>
                <a:lnTo>
                  <a:pt x="600338" y="530550"/>
                </a:lnTo>
                <a:lnTo>
                  <a:pt x="603120" y="531439"/>
                </a:lnTo>
                <a:lnTo>
                  <a:pt x="605952" y="532455"/>
                </a:lnTo>
                <a:lnTo>
                  <a:pt x="673408" y="551588"/>
                </a:lnTo>
                <a:lnTo>
                  <a:pt x="711458" y="560189"/>
                </a:lnTo>
                <a:lnTo>
                  <a:pt x="752110" y="568131"/>
                </a:lnTo>
                <a:lnTo>
                  <a:pt x="795154" y="575404"/>
                </a:lnTo>
                <a:lnTo>
                  <a:pt x="840380" y="581997"/>
                </a:lnTo>
                <a:lnTo>
                  <a:pt x="887579" y="587901"/>
                </a:lnTo>
                <a:lnTo>
                  <a:pt x="936542" y="593103"/>
                </a:lnTo>
                <a:lnTo>
                  <a:pt x="987058" y="597594"/>
                </a:lnTo>
                <a:lnTo>
                  <a:pt x="1038918" y="601364"/>
                </a:lnTo>
                <a:lnTo>
                  <a:pt x="1091913" y="604400"/>
                </a:lnTo>
                <a:lnTo>
                  <a:pt x="1145832" y="606694"/>
                </a:lnTo>
                <a:lnTo>
                  <a:pt x="1200467" y="608234"/>
                </a:lnTo>
                <a:lnTo>
                  <a:pt x="1255607" y="609010"/>
                </a:lnTo>
                <a:lnTo>
                  <a:pt x="1311101" y="609010"/>
                </a:lnTo>
                <a:lnTo>
                  <a:pt x="1366567" y="608226"/>
                </a:lnTo>
                <a:lnTo>
                  <a:pt x="1421966" y="606645"/>
                </a:lnTo>
                <a:lnTo>
                  <a:pt x="1477033" y="604258"/>
                </a:lnTo>
                <a:lnTo>
                  <a:pt x="1531558" y="601053"/>
                </a:lnTo>
                <a:lnTo>
                  <a:pt x="1585331" y="597021"/>
                </a:lnTo>
                <a:lnTo>
                  <a:pt x="1638142" y="592150"/>
                </a:lnTo>
                <a:lnTo>
                  <a:pt x="1689782" y="586430"/>
                </a:lnTo>
                <a:lnTo>
                  <a:pt x="2838280" y="586430"/>
                </a:lnTo>
                <a:lnTo>
                  <a:pt x="2842541" y="585247"/>
                </a:lnTo>
                <a:lnTo>
                  <a:pt x="2875174" y="574131"/>
                </a:lnTo>
                <a:lnTo>
                  <a:pt x="2902818" y="562278"/>
                </a:lnTo>
                <a:lnTo>
                  <a:pt x="2925111" y="549727"/>
                </a:lnTo>
                <a:lnTo>
                  <a:pt x="3550503" y="549727"/>
                </a:lnTo>
                <a:lnTo>
                  <a:pt x="3572845" y="547050"/>
                </a:lnTo>
                <a:lnTo>
                  <a:pt x="3628123" y="538508"/>
                </a:lnTo>
                <a:lnTo>
                  <a:pt x="3673902" y="529534"/>
                </a:lnTo>
                <a:close/>
              </a:path>
              <a:path w="4425315" h="648335">
                <a:moveTo>
                  <a:pt x="3550503" y="549727"/>
                </a:moveTo>
                <a:lnTo>
                  <a:pt x="2925111" y="549727"/>
                </a:lnTo>
                <a:lnTo>
                  <a:pt x="2972587" y="555057"/>
                </a:lnTo>
                <a:lnTo>
                  <a:pt x="3022088" y="559478"/>
                </a:lnTo>
                <a:lnTo>
                  <a:pt x="3073289" y="562967"/>
                </a:lnTo>
                <a:lnTo>
                  <a:pt x="3125866" y="565503"/>
                </a:lnTo>
                <a:lnTo>
                  <a:pt x="3179494" y="567066"/>
                </a:lnTo>
                <a:lnTo>
                  <a:pt x="3233848" y="567634"/>
                </a:lnTo>
                <a:lnTo>
                  <a:pt x="3308131" y="566832"/>
                </a:lnTo>
                <a:lnTo>
                  <a:pt x="3379732" y="564263"/>
                </a:lnTo>
                <a:lnTo>
                  <a:pt x="3448090" y="560037"/>
                </a:lnTo>
                <a:lnTo>
                  <a:pt x="3512647" y="554263"/>
                </a:lnTo>
                <a:lnTo>
                  <a:pt x="3550503" y="549727"/>
                </a:lnTo>
                <a:close/>
              </a:path>
              <a:path w="4425315" h="648335">
                <a:moveTo>
                  <a:pt x="1096431" y="56848"/>
                </a:moveTo>
                <a:lnTo>
                  <a:pt x="1045322" y="57097"/>
                </a:lnTo>
                <a:lnTo>
                  <a:pt x="994203" y="58110"/>
                </a:lnTo>
                <a:lnTo>
                  <a:pt x="920153" y="60941"/>
                </a:lnTo>
                <a:lnTo>
                  <a:pt x="849485" y="65255"/>
                </a:lnTo>
                <a:lnTo>
                  <a:pt x="782560" y="70957"/>
                </a:lnTo>
                <a:lnTo>
                  <a:pt x="719738" y="77954"/>
                </a:lnTo>
                <a:lnTo>
                  <a:pt x="661381" y="86149"/>
                </a:lnTo>
                <a:lnTo>
                  <a:pt x="607849" y="95448"/>
                </a:lnTo>
                <a:lnTo>
                  <a:pt x="559503" y="105756"/>
                </a:lnTo>
                <a:lnTo>
                  <a:pt x="516704" y="116979"/>
                </a:lnTo>
                <a:lnTo>
                  <a:pt x="479812" y="129022"/>
                </a:lnTo>
                <a:lnTo>
                  <a:pt x="425195" y="155186"/>
                </a:lnTo>
                <a:lnTo>
                  <a:pt x="398538" y="183491"/>
                </a:lnTo>
                <a:lnTo>
                  <a:pt x="396596" y="198208"/>
                </a:lnTo>
                <a:lnTo>
                  <a:pt x="402726" y="213177"/>
                </a:lnTo>
                <a:lnTo>
                  <a:pt x="399005" y="215209"/>
                </a:lnTo>
                <a:lnTo>
                  <a:pt x="339676" y="217262"/>
                </a:lnTo>
                <a:lnTo>
                  <a:pt x="282902" y="220860"/>
                </a:lnTo>
                <a:lnTo>
                  <a:pt x="229361" y="225912"/>
                </a:lnTo>
                <a:lnTo>
                  <a:pt x="179726" y="232331"/>
                </a:lnTo>
                <a:lnTo>
                  <a:pt x="134672" y="240028"/>
                </a:lnTo>
                <a:lnTo>
                  <a:pt x="94874" y="248912"/>
                </a:lnTo>
                <a:lnTo>
                  <a:pt x="26808" y="273430"/>
                </a:lnTo>
                <a:lnTo>
                  <a:pt x="0" y="303827"/>
                </a:lnTo>
                <a:lnTo>
                  <a:pt x="6492" y="319000"/>
                </a:lnTo>
                <a:lnTo>
                  <a:pt x="57025" y="347571"/>
                </a:lnTo>
                <a:lnTo>
                  <a:pt x="100168" y="360280"/>
                </a:lnTo>
                <a:lnTo>
                  <a:pt x="154630" y="371476"/>
                </a:lnTo>
                <a:lnTo>
                  <a:pt x="219961" y="380817"/>
                </a:lnTo>
                <a:lnTo>
                  <a:pt x="161613" y="396303"/>
                </a:lnTo>
                <a:lnTo>
                  <a:pt x="121890" y="413742"/>
                </a:lnTo>
                <a:lnTo>
                  <a:pt x="101862" y="432466"/>
                </a:lnTo>
                <a:lnTo>
                  <a:pt x="102600" y="451810"/>
                </a:lnTo>
                <a:lnTo>
                  <a:pt x="141619" y="479120"/>
                </a:lnTo>
                <a:lnTo>
                  <a:pt x="218784" y="501828"/>
                </a:lnTo>
                <a:lnTo>
                  <a:pt x="269122" y="511055"/>
                </a:lnTo>
                <a:lnTo>
                  <a:pt x="325939" y="518653"/>
                </a:lnTo>
                <a:lnTo>
                  <a:pt x="388216" y="524459"/>
                </a:lnTo>
                <a:lnTo>
                  <a:pt x="454932" y="528315"/>
                </a:lnTo>
                <a:lnTo>
                  <a:pt x="525069" y="530060"/>
                </a:lnTo>
                <a:lnTo>
                  <a:pt x="3673902" y="529534"/>
                </a:lnTo>
                <a:lnTo>
                  <a:pt x="3721685" y="517873"/>
                </a:lnTo>
                <a:lnTo>
                  <a:pt x="3758851" y="505998"/>
                </a:lnTo>
                <a:lnTo>
                  <a:pt x="3811157" y="479680"/>
                </a:lnTo>
                <a:lnTo>
                  <a:pt x="3830367" y="450667"/>
                </a:lnTo>
                <a:lnTo>
                  <a:pt x="3888780" y="448459"/>
                </a:lnTo>
                <a:lnTo>
                  <a:pt x="3945834" y="445281"/>
                </a:lnTo>
                <a:lnTo>
                  <a:pt x="4001230" y="441158"/>
                </a:lnTo>
                <a:lnTo>
                  <a:pt x="4054668" y="436114"/>
                </a:lnTo>
                <a:lnTo>
                  <a:pt x="4105849" y="430173"/>
                </a:lnTo>
                <a:lnTo>
                  <a:pt x="4154471" y="423362"/>
                </a:lnTo>
                <a:lnTo>
                  <a:pt x="4220148" y="411951"/>
                </a:lnTo>
                <a:lnTo>
                  <a:pt x="4276950" y="399292"/>
                </a:lnTo>
                <a:lnTo>
                  <a:pt x="4324757" y="385566"/>
                </a:lnTo>
                <a:lnTo>
                  <a:pt x="4363451" y="370956"/>
                </a:lnTo>
                <a:lnTo>
                  <a:pt x="4413025" y="339805"/>
                </a:lnTo>
                <a:lnTo>
                  <a:pt x="4424718" y="307290"/>
                </a:lnTo>
                <a:lnTo>
                  <a:pt x="4416062" y="290975"/>
                </a:lnTo>
                <a:lnTo>
                  <a:pt x="4397579" y="274863"/>
                </a:lnTo>
                <a:lnTo>
                  <a:pt x="4369150" y="259135"/>
                </a:lnTo>
                <a:lnTo>
                  <a:pt x="4330657" y="243974"/>
                </a:lnTo>
                <a:lnTo>
                  <a:pt x="4281979" y="229560"/>
                </a:lnTo>
                <a:lnTo>
                  <a:pt x="4289175" y="226032"/>
                </a:lnTo>
                <a:lnTo>
                  <a:pt x="4322463" y="199367"/>
                </a:lnTo>
                <a:lnTo>
                  <a:pt x="4326094" y="183639"/>
                </a:lnTo>
                <a:lnTo>
                  <a:pt x="4318483" y="168230"/>
                </a:lnTo>
                <a:lnTo>
                  <a:pt x="4271899" y="139202"/>
                </a:lnTo>
                <a:lnTo>
                  <a:pt x="4234109" y="125997"/>
                </a:lnTo>
                <a:lnTo>
                  <a:pt x="4187443" y="113940"/>
                </a:lnTo>
                <a:lnTo>
                  <a:pt x="4132492" y="103241"/>
                </a:lnTo>
                <a:lnTo>
                  <a:pt x="4069846" y="94104"/>
                </a:lnTo>
                <a:lnTo>
                  <a:pt x="4000098" y="86739"/>
                </a:lnTo>
                <a:lnTo>
                  <a:pt x="3923839" y="81351"/>
                </a:lnTo>
                <a:lnTo>
                  <a:pt x="3916231" y="75763"/>
                </a:lnTo>
                <a:lnTo>
                  <a:pt x="1436544" y="75763"/>
                </a:lnTo>
                <a:lnTo>
                  <a:pt x="1391296" y="70905"/>
                </a:lnTo>
                <a:lnTo>
                  <a:pt x="1344590" y="66752"/>
                </a:lnTo>
                <a:lnTo>
                  <a:pt x="1296633" y="63312"/>
                </a:lnTo>
                <a:lnTo>
                  <a:pt x="1247631" y="60593"/>
                </a:lnTo>
                <a:lnTo>
                  <a:pt x="1197792" y="58604"/>
                </a:lnTo>
                <a:lnTo>
                  <a:pt x="1147323" y="57353"/>
                </a:lnTo>
                <a:lnTo>
                  <a:pt x="1096431" y="56848"/>
                </a:lnTo>
                <a:close/>
              </a:path>
              <a:path w="4425315" h="648335">
                <a:moveTo>
                  <a:pt x="1896181" y="18039"/>
                </a:moveTo>
                <a:lnTo>
                  <a:pt x="1840371" y="19079"/>
                </a:lnTo>
                <a:lnTo>
                  <a:pt x="1785548" y="21245"/>
                </a:lnTo>
                <a:lnTo>
                  <a:pt x="1732164" y="24507"/>
                </a:lnTo>
                <a:lnTo>
                  <a:pt x="1680667" y="28840"/>
                </a:lnTo>
                <a:lnTo>
                  <a:pt x="1631508" y="34215"/>
                </a:lnTo>
                <a:lnTo>
                  <a:pt x="1585138" y="40605"/>
                </a:lnTo>
                <a:lnTo>
                  <a:pt x="1542006" y="47982"/>
                </a:lnTo>
                <a:lnTo>
                  <a:pt x="1502563" y="56320"/>
                </a:lnTo>
                <a:lnTo>
                  <a:pt x="1436544" y="75763"/>
                </a:lnTo>
                <a:lnTo>
                  <a:pt x="3916231" y="75763"/>
                </a:lnTo>
                <a:lnTo>
                  <a:pt x="3901378" y="64855"/>
                </a:lnTo>
                <a:lnTo>
                  <a:pt x="3865308" y="49490"/>
                </a:lnTo>
                <a:lnTo>
                  <a:pt x="3864363" y="49220"/>
                </a:lnTo>
                <a:lnTo>
                  <a:pt x="2301160" y="49220"/>
                </a:lnTo>
                <a:lnTo>
                  <a:pt x="2272032" y="43912"/>
                </a:lnTo>
                <a:lnTo>
                  <a:pt x="2208488" y="34629"/>
                </a:lnTo>
                <a:lnTo>
                  <a:pt x="2120293" y="25680"/>
                </a:lnTo>
                <a:lnTo>
                  <a:pt x="2065034" y="21944"/>
                </a:lnTo>
                <a:lnTo>
                  <a:pt x="2008963" y="19444"/>
                </a:lnTo>
                <a:lnTo>
                  <a:pt x="1952528" y="18151"/>
                </a:lnTo>
                <a:lnTo>
                  <a:pt x="1896181" y="18039"/>
                </a:lnTo>
                <a:close/>
              </a:path>
              <a:path w="4425315" h="648335">
                <a:moveTo>
                  <a:pt x="2728857" y="0"/>
                </a:moveTo>
                <a:lnTo>
                  <a:pt x="2671154" y="29"/>
                </a:lnTo>
                <a:lnTo>
                  <a:pt x="2614329" y="1529"/>
                </a:lnTo>
                <a:lnTo>
                  <a:pt x="2559097" y="4452"/>
                </a:lnTo>
                <a:lnTo>
                  <a:pt x="2506173" y="8752"/>
                </a:lnTo>
                <a:lnTo>
                  <a:pt x="2456270" y="14380"/>
                </a:lnTo>
                <a:lnTo>
                  <a:pt x="2410103" y="21288"/>
                </a:lnTo>
                <a:lnTo>
                  <a:pt x="2368386" y="29429"/>
                </a:lnTo>
                <a:lnTo>
                  <a:pt x="2301160" y="49220"/>
                </a:lnTo>
                <a:lnTo>
                  <a:pt x="3864363" y="49220"/>
                </a:lnTo>
                <a:lnTo>
                  <a:pt x="3816594" y="35577"/>
                </a:lnTo>
                <a:lnTo>
                  <a:pt x="3813701" y="34996"/>
                </a:lnTo>
                <a:lnTo>
                  <a:pt x="3055794" y="34996"/>
                </a:lnTo>
                <a:lnTo>
                  <a:pt x="3022590" y="27271"/>
                </a:lnTo>
                <a:lnTo>
                  <a:pt x="2944370" y="14297"/>
                </a:lnTo>
                <a:lnTo>
                  <a:pt x="2900092" y="9215"/>
                </a:lnTo>
                <a:lnTo>
                  <a:pt x="2844040" y="4545"/>
                </a:lnTo>
                <a:lnTo>
                  <a:pt x="2786724" y="1489"/>
                </a:lnTo>
                <a:lnTo>
                  <a:pt x="2728857" y="0"/>
                </a:lnTo>
                <a:close/>
              </a:path>
              <a:path w="4425315" h="648335">
                <a:moveTo>
                  <a:pt x="3448473" y="49"/>
                </a:moveTo>
                <a:lnTo>
                  <a:pt x="3393995" y="357"/>
                </a:lnTo>
                <a:lnTo>
                  <a:pt x="3340008" y="1842"/>
                </a:lnTo>
                <a:lnTo>
                  <a:pt x="3287036" y="4497"/>
                </a:lnTo>
                <a:lnTo>
                  <a:pt x="3235605" y="8312"/>
                </a:lnTo>
                <a:lnTo>
                  <a:pt x="3186240" y="13278"/>
                </a:lnTo>
                <a:lnTo>
                  <a:pt x="3139466" y="19387"/>
                </a:lnTo>
                <a:lnTo>
                  <a:pt x="3095809" y="26629"/>
                </a:lnTo>
                <a:lnTo>
                  <a:pt x="3055794" y="34996"/>
                </a:lnTo>
                <a:lnTo>
                  <a:pt x="3813701" y="34996"/>
                </a:lnTo>
                <a:lnTo>
                  <a:pt x="3756199" y="23439"/>
                </a:lnTo>
                <a:lnTo>
                  <a:pt x="3709817" y="16492"/>
                </a:lnTo>
                <a:lnTo>
                  <a:pt x="3660771" y="10776"/>
                </a:lnTo>
                <a:lnTo>
                  <a:pt x="3609589" y="6283"/>
                </a:lnTo>
                <a:lnTo>
                  <a:pt x="3556795" y="3003"/>
                </a:lnTo>
                <a:lnTo>
                  <a:pt x="3502914" y="928"/>
                </a:lnTo>
                <a:lnTo>
                  <a:pt x="3448473" y="4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96411" y="4652517"/>
            <a:ext cx="153924" cy="115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1465" y="4057578"/>
            <a:ext cx="4425315" cy="648335"/>
          </a:xfrm>
          <a:custGeom>
            <a:avLst/>
            <a:gdLst/>
            <a:ahLst/>
            <a:cxnLst/>
            <a:rect l="l" t="t" r="r" b="b"/>
            <a:pathLst>
              <a:path w="4425315" h="648335">
                <a:moveTo>
                  <a:pt x="2838280" y="586430"/>
                </a:moveTo>
                <a:lnTo>
                  <a:pt x="1689782" y="586430"/>
                </a:lnTo>
                <a:lnTo>
                  <a:pt x="1730468" y="597415"/>
                </a:lnTo>
                <a:lnTo>
                  <a:pt x="1776064" y="607474"/>
                </a:lnTo>
                <a:lnTo>
                  <a:pt x="1826176" y="616551"/>
                </a:lnTo>
                <a:lnTo>
                  <a:pt x="1880411" y="624591"/>
                </a:lnTo>
                <a:lnTo>
                  <a:pt x="1938377" y="631537"/>
                </a:lnTo>
                <a:lnTo>
                  <a:pt x="1999679" y="637335"/>
                </a:lnTo>
                <a:lnTo>
                  <a:pt x="2063924" y="641929"/>
                </a:lnTo>
                <a:lnTo>
                  <a:pt x="2128510" y="645177"/>
                </a:lnTo>
                <a:lnTo>
                  <a:pt x="2193160" y="647148"/>
                </a:lnTo>
                <a:lnTo>
                  <a:pt x="2257512" y="647881"/>
                </a:lnTo>
                <a:lnTo>
                  <a:pt x="2321206" y="647414"/>
                </a:lnTo>
                <a:lnTo>
                  <a:pt x="2383881" y="645785"/>
                </a:lnTo>
                <a:lnTo>
                  <a:pt x="2445176" y="643034"/>
                </a:lnTo>
                <a:lnTo>
                  <a:pt x="2504729" y="639200"/>
                </a:lnTo>
                <a:lnTo>
                  <a:pt x="2562181" y="634319"/>
                </a:lnTo>
                <a:lnTo>
                  <a:pt x="2617170" y="628432"/>
                </a:lnTo>
                <a:lnTo>
                  <a:pt x="2669336" y="621577"/>
                </a:lnTo>
                <a:lnTo>
                  <a:pt x="2718316" y="613792"/>
                </a:lnTo>
                <a:lnTo>
                  <a:pt x="2763751" y="605117"/>
                </a:lnTo>
                <a:lnTo>
                  <a:pt x="2805280" y="595589"/>
                </a:lnTo>
                <a:lnTo>
                  <a:pt x="2838280" y="586430"/>
                </a:lnTo>
                <a:close/>
              </a:path>
              <a:path w="4425315" h="648335">
                <a:moveTo>
                  <a:pt x="3673902" y="529534"/>
                </a:moveTo>
                <a:lnTo>
                  <a:pt x="597608" y="529534"/>
                </a:lnTo>
                <a:lnTo>
                  <a:pt x="600338" y="530550"/>
                </a:lnTo>
                <a:lnTo>
                  <a:pt x="603120" y="531439"/>
                </a:lnTo>
                <a:lnTo>
                  <a:pt x="605952" y="532455"/>
                </a:lnTo>
                <a:lnTo>
                  <a:pt x="673420" y="551588"/>
                </a:lnTo>
                <a:lnTo>
                  <a:pt x="711474" y="560189"/>
                </a:lnTo>
                <a:lnTo>
                  <a:pt x="752129" y="568131"/>
                </a:lnTo>
                <a:lnTo>
                  <a:pt x="795175" y="575404"/>
                </a:lnTo>
                <a:lnTo>
                  <a:pt x="840402" y="581997"/>
                </a:lnTo>
                <a:lnTo>
                  <a:pt x="887602" y="587901"/>
                </a:lnTo>
                <a:lnTo>
                  <a:pt x="936564" y="593103"/>
                </a:lnTo>
                <a:lnTo>
                  <a:pt x="987080" y="597594"/>
                </a:lnTo>
                <a:lnTo>
                  <a:pt x="1038939" y="601364"/>
                </a:lnTo>
                <a:lnTo>
                  <a:pt x="1091932" y="604400"/>
                </a:lnTo>
                <a:lnTo>
                  <a:pt x="1145849" y="606694"/>
                </a:lnTo>
                <a:lnTo>
                  <a:pt x="1200482" y="608234"/>
                </a:lnTo>
                <a:lnTo>
                  <a:pt x="1255620" y="609010"/>
                </a:lnTo>
                <a:lnTo>
                  <a:pt x="1311112" y="609010"/>
                </a:lnTo>
                <a:lnTo>
                  <a:pt x="1366575" y="608226"/>
                </a:lnTo>
                <a:lnTo>
                  <a:pt x="1421972" y="606645"/>
                </a:lnTo>
                <a:lnTo>
                  <a:pt x="1477038" y="604258"/>
                </a:lnTo>
                <a:lnTo>
                  <a:pt x="1531561" y="601053"/>
                </a:lnTo>
                <a:lnTo>
                  <a:pt x="1585332" y="597021"/>
                </a:lnTo>
                <a:lnTo>
                  <a:pt x="1638143" y="592150"/>
                </a:lnTo>
                <a:lnTo>
                  <a:pt x="1689782" y="586430"/>
                </a:lnTo>
                <a:lnTo>
                  <a:pt x="2838280" y="586430"/>
                </a:lnTo>
                <a:lnTo>
                  <a:pt x="2842541" y="585247"/>
                </a:lnTo>
                <a:lnTo>
                  <a:pt x="2875174" y="574131"/>
                </a:lnTo>
                <a:lnTo>
                  <a:pt x="2902818" y="562278"/>
                </a:lnTo>
                <a:lnTo>
                  <a:pt x="2925111" y="549727"/>
                </a:lnTo>
                <a:lnTo>
                  <a:pt x="3550503" y="549727"/>
                </a:lnTo>
                <a:lnTo>
                  <a:pt x="3572845" y="547050"/>
                </a:lnTo>
                <a:lnTo>
                  <a:pt x="3628123" y="538508"/>
                </a:lnTo>
                <a:lnTo>
                  <a:pt x="3673902" y="529534"/>
                </a:lnTo>
                <a:close/>
              </a:path>
              <a:path w="4425315" h="648335">
                <a:moveTo>
                  <a:pt x="3550503" y="549727"/>
                </a:moveTo>
                <a:lnTo>
                  <a:pt x="2925111" y="549727"/>
                </a:lnTo>
                <a:lnTo>
                  <a:pt x="2972587" y="555057"/>
                </a:lnTo>
                <a:lnTo>
                  <a:pt x="3022088" y="559478"/>
                </a:lnTo>
                <a:lnTo>
                  <a:pt x="3073289" y="562967"/>
                </a:lnTo>
                <a:lnTo>
                  <a:pt x="3125866" y="565503"/>
                </a:lnTo>
                <a:lnTo>
                  <a:pt x="3179494" y="567066"/>
                </a:lnTo>
                <a:lnTo>
                  <a:pt x="3233848" y="567634"/>
                </a:lnTo>
                <a:lnTo>
                  <a:pt x="3308131" y="566832"/>
                </a:lnTo>
                <a:lnTo>
                  <a:pt x="3379732" y="564263"/>
                </a:lnTo>
                <a:lnTo>
                  <a:pt x="3448090" y="560037"/>
                </a:lnTo>
                <a:lnTo>
                  <a:pt x="3512647" y="554263"/>
                </a:lnTo>
                <a:lnTo>
                  <a:pt x="3550503" y="549727"/>
                </a:lnTo>
                <a:close/>
              </a:path>
              <a:path w="4425315" h="648335">
                <a:moveTo>
                  <a:pt x="1096431" y="56848"/>
                </a:moveTo>
                <a:lnTo>
                  <a:pt x="1045322" y="57097"/>
                </a:lnTo>
                <a:lnTo>
                  <a:pt x="994203" y="58110"/>
                </a:lnTo>
                <a:lnTo>
                  <a:pt x="920153" y="60941"/>
                </a:lnTo>
                <a:lnTo>
                  <a:pt x="849485" y="65255"/>
                </a:lnTo>
                <a:lnTo>
                  <a:pt x="782560" y="70957"/>
                </a:lnTo>
                <a:lnTo>
                  <a:pt x="719738" y="77954"/>
                </a:lnTo>
                <a:lnTo>
                  <a:pt x="661381" y="86149"/>
                </a:lnTo>
                <a:lnTo>
                  <a:pt x="607849" y="95448"/>
                </a:lnTo>
                <a:lnTo>
                  <a:pt x="559503" y="105756"/>
                </a:lnTo>
                <a:lnTo>
                  <a:pt x="516704" y="116979"/>
                </a:lnTo>
                <a:lnTo>
                  <a:pt x="479812" y="129022"/>
                </a:lnTo>
                <a:lnTo>
                  <a:pt x="425195" y="155186"/>
                </a:lnTo>
                <a:lnTo>
                  <a:pt x="398538" y="183491"/>
                </a:lnTo>
                <a:lnTo>
                  <a:pt x="396596" y="198208"/>
                </a:lnTo>
                <a:lnTo>
                  <a:pt x="402726" y="213177"/>
                </a:lnTo>
                <a:lnTo>
                  <a:pt x="399005" y="215209"/>
                </a:lnTo>
                <a:lnTo>
                  <a:pt x="339676" y="217262"/>
                </a:lnTo>
                <a:lnTo>
                  <a:pt x="282902" y="220860"/>
                </a:lnTo>
                <a:lnTo>
                  <a:pt x="229361" y="225912"/>
                </a:lnTo>
                <a:lnTo>
                  <a:pt x="179726" y="232331"/>
                </a:lnTo>
                <a:lnTo>
                  <a:pt x="134672" y="240028"/>
                </a:lnTo>
                <a:lnTo>
                  <a:pt x="94874" y="248912"/>
                </a:lnTo>
                <a:lnTo>
                  <a:pt x="26808" y="273430"/>
                </a:lnTo>
                <a:lnTo>
                  <a:pt x="0" y="303827"/>
                </a:lnTo>
                <a:lnTo>
                  <a:pt x="6492" y="319000"/>
                </a:lnTo>
                <a:lnTo>
                  <a:pt x="57025" y="347571"/>
                </a:lnTo>
                <a:lnTo>
                  <a:pt x="100168" y="360280"/>
                </a:lnTo>
                <a:lnTo>
                  <a:pt x="154630" y="371476"/>
                </a:lnTo>
                <a:lnTo>
                  <a:pt x="219961" y="380817"/>
                </a:lnTo>
                <a:lnTo>
                  <a:pt x="161613" y="396303"/>
                </a:lnTo>
                <a:lnTo>
                  <a:pt x="121890" y="413742"/>
                </a:lnTo>
                <a:lnTo>
                  <a:pt x="101862" y="432466"/>
                </a:lnTo>
                <a:lnTo>
                  <a:pt x="102600" y="451810"/>
                </a:lnTo>
                <a:lnTo>
                  <a:pt x="141619" y="479120"/>
                </a:lnTo>
                <a:lnTo>
                  <a:pt x="218784" y="501828"/>
                </a:lnTo>
                <a:lnTo>
                  <a:pt x="269122" y="511055"/>
                </a:lnTo>
                <a:lnTo>
                  <a:pt x="325939" y="518653"/>
                </a:lnTo>
                <a:lnTo>
                  <a:pt x="388216" y="524459"/>
                </a:lnTo>
                <a:lnTo>
                  <a:pt x="454932" y="528315"/>
                </a:lnTo>
                <a:lnTo>
                  <a:pt x="525069" y="530060"/>
                </a:lnTo>
                <a:lnTo>
                  <a:pt x="3673902" y="529534"/>
                </a:lnTo>
                <a:lnTo>
                  <a:pt x="3721685" y="517873"/>
                </a:lnTo>
                <a:lnTo>
                  <a:pt x="3758851" y="505998"/>
                </a:lnTo>
                <a:lnTo>
                  <a:pt x="3811157" y="479680"/>
                </a:lnTo>
                <a:lnTo>
                  <a:pt x="3830367" y="450667"/>
                </a:lnTo>
                <a:lnTo>
                  <a:pt x="3888780" y="448459"/>
                </a:lnTo>
                <a:lnTo>
                  <a:pt x="3945834" y="445281"/>
                </a:lnTo>
                <a:lnTo>
                  <a:pt x="4001230" y="441158"/>
                </a:lnTo>
                <a:lnTo>
                  <a:pt x="4054668" y="436114"/>
                </a:lnTo>
                <a:lnTo>
                  <a:pt x="4105849" y="430173"/>
                </a:lnTo>
                <a:lnTo>
                  <a:pt x="4154471" y="423362"/>
                </a:lnTo>
                <a:lnTo>
                  <a:pt x="4220148" y="411951"/>
                </a:lnTo>
                <a:lnTo>
                  <a:pt x="4276950" y="399292"/>
                </a:lnTo>
                <a:lnTo>
                  <a:pt x="4324757" y="385566"/>
                </a:lnTo>
                <a:lnTo>
                  <a:pt x="4363451" y="370956"/>
                </a:lnTo>
                <a:lnTo>
                  <a:pt x="4413025" y="339805"/>
                </a:lnTo>
                <a:lnTo>
                  <a:pt x="4424718" y="307290"/>
                </a:lnTo>
                <a:lnTo>
                  <a:pt x="4416062" y="290975"/>
                </a:lnTo>
                <a:lnTo>
                  <a:pt x="4397579" y="274863"/>
                </a:lnTo>
                <a:lnTo>
                  <a:pt x="4369150" y="259135"/>
                </a:lnTo>
                <a:lnTo>
                  <a:pt x="4330657" y="243974"/>
                </a:lnTo>
                <a:lnTo>
                  <a:pt x="4281979" y="229560"/>
                </a:lnTo>
                <a:lnTo>
                  <a:pt x="4289175" y="226032"/>
                </a:lnTo>
                <a:lnTo>
                  <a:pt x="4322463" y="199367"/>
                </a:lnTo>
                <a:lnTo>
                  <a:pt x="4326094" y="183639"/>
                </a:lnTo>
                <a:lnTo>
                  <a:pt x="4318483" y="168230"/>
                </a:lnTo>
                <a:lnTo>
                  <a:pt x="4271899" y="139202"/>
                </a:lnTo>
                <a:lnTo>
                  <a:pt x="4234109" y="125997"/>
                </a:lnTo>
                <a:lnTo>
                  <a:pt x="4187443" y="113940"/>
                </a:lnTo>
                <a:lnTo>
                  <a:pt x="4132492" y="103241"/>
                </a:lnTo>
                <a:lnTo>
                  <a:pt x="4069846" y="94104"/>
                </a:lnTo>
                <a:lnTo>
                  <a:pt x="4000098" y="86739"/>
                </a:lnTo>
                <a:lnTo>
                  <a:pt x="3923839" y="81351"/>
                </a:lnTo>
                <a:lnTo>
                  <a:pt x="3916231" y="75763"/>
                </a:lnTo>
                <a:lnTo>
                  <a:pt x="1436544" y="75763"/>
                </a:lnTo>
                <a:lnTo>
                  <a:pt x="1391296" y="70905"/>
                </a:lnTo>
                <a:lnTo>
                  <a:pt x="1344590" y="66752"/>
                </a:lnTo>
                <a:lnTo>
                  <a:pt x="1296633" y="63312"/>
                </a:lnTo>
                <a:lnTo>
                  <a:pt x="1247631" y="60593"/>
                </a:lnTo>
                <a:lnTo>
                  <a:pt x="1197792" y="58604"/>
                </a:lnTo>
                <a:lnTo>
                  <a:pt x="1147323" y="57353"/>
                </a:lnTo>
                <a:lnTo>
                  <a:pt x="1096431" y="56848"/>
                </a:lnTo>
                <a:close/>
              </a:path>
              <a:path w="4425315" h="648335">
                <a:moveTo>
                  <a:pt x="1896181" y="18039"/>
                </a:moveTo>
                <a:lnTo>
                  <a:pt x="1840371" y="19079"/>
                </a:lnTo>
                <a:lnTo>
                  <a:pt x="1785548" y="21245"/>
                </a:lnTo>
                <a:lnTo>
                  <a:pt x="1732164" y="24507"/>
                </a:lnTo>
                <a:lnTo>
                  <a:pt x="1680667" y="28840"/>
                </a:lnTo>
                <a:lnTo>
                  <a:pt x="1631508" y="34215"/>
                </a:lnTo>
                <a:lnTo>
                  <a:pt x="1585138" y="40605"/>
                </a:lnTo>
                <a:lnTo>
                  <a:pt x="1542006" y="47982"/>
                </a:lnTo>
                <a:lnTo>
                  <a:pt x="1502563" y="56320"/>
                </a:lnTo>
                <a:lnTo>
                  <a:pt x="1436544" y="75763"/>
                </a:lnTo>
                <a:lnTo>
                  <a:pt x="3916231" y="75763"/>
                </a:lnTo>
                <a:lnTo>
                  <a:pt x="3901378" y="64855"/>
                </a:lnTo>
                <a:lnTo>
                  <a:pt x="3865308" y="49490"/>
                </a:lnTo>
                <a:lnTo>
                  <a:pt x="3864363" y="49220"/>
                </a:lnTo>
                <a:lnTo>
                  <a:pt x="2301160" y="49220"/>
                </a:lnTo>
                <a:lnTo>
                  <a:pt x="2272032" y="43912"/>
                </a:lnTo>
                <a:lnTo>
                  <a:pt x="2208488" y="34629"/>
                </a:lnTo>
                <a:lnTo>
                  <a:pt x="2120293" y="25680"/>
                </a:lnTo>
                <a:lnTo>
                  <a:pt x="2065034" y="21944"/>
                </a:lnTo>
                <a:lnTo>
                  <a:pt x="2008963" y="19444"/>
                </a:lnTo>
                <a:lnTo>
                  <a:pt x="1952528" y="18151"/>
                </a:lnTo>
                <a:lnTo>
                  <a:pt x="1896181" y="18039"/>
                </a:lnTo>
                <a:close/>
              </a:path>
              <a:path w="4425315" h="648335">
                <a:moveTo>
                  <a:pt x="2728857" y="0"/>
                </a:moveTo>
                <a:lnTo>
                  <a:pt x="2671154" y="29"/>
                </a:lnTo>
                <a:lnTo>
                  <a:pt x="2614329" y="1529"/>
                </a:lnTo>
                <a:lnTo>
                  <a:pt x="2559097" y="4452"/>
                </a:lnTo>
                <a:lnTo>
                  <a:pt x="2506173" y="8752"/>
                </a:lnTo>
                <a:lnTo>
                  <a:pt x="2456270" y="14380"/>
                </a:lnTo>
                <a:lnTo>
                  <a:pt x="2410103" y="21288"/>
                </a:lnTo>
                <a:lnTo>
                  <a:pt x="2368386" y="29429"/>
                </a:lnTo>
                <a:lnTo>
                  <a:pt x="2301160" y="49220"/>
                </a:lnTo>
                <a:lnTo>
                  <a:pt x="3864363" y="49220"/>
                </a:lnTo>
                <a:lnTo>
                  <a:pt x="3816594" y="35577"/>
                </a:lnTo>
                <a:lnTo>
                  <a:pt x="3813701" y="34996"/>
                </a:lnTo>
                <a:lnTo>
                  <a:pt x="3055794" y="34996"/>
                </a:lnTo>
                <a:lnTo>
                  <a:pt x="3022590" y="27271"/>
                </a:lnTo>
                <a:lnTo>
                  <a:pt x="2944370" y="14297"/>
                </a:lnTo>
                <a:lnTo>
                  <a:pt x="2900092" y="9215"/>
                </a:lnTo>
                <a:lnTo>
                  <a:pt x="2844040" y="4545"/>
                </a:lnTo>
                <a:lnTo>
                  <a:pt x="2786724" y="1489"/>
                </a:lnTo>
                <a:lnTo>
                  <a:pt x="2728857" y="0"/>
                </a:lnTo>
                <a:close/>
              </a:path>
              <a:path w="4425315" h="648335">
                <a:moveTo>
                  <a:pt x="3448473" y="49"/>
                </a:moveTo>
                <a:lnTo>
                  <a:pt x="3393995" y="357"/>
                </a:lnTo>
                <a:lnTo>
                  <a:pt x="3340008" y="1842"/>
                </a:lnTo>
                <a:lnTo>
                  <a:pt x="3287036" y="4497"/>
                </a:lnTo>
                <a:lnTo>
                  <a:pt x="3235605" y="8312"/>
                </a:lnTo>
                <a:lnTo>
                  <a:pt x="3186240" y="13278"/>
                </a:lnTo>
                <a:lnTo>
                  <a:pt x="3139466" y="19387"/>
                </a:lnTo>
                <a:lnTo>
                  <a:pt x="3095809" y="26629"/>
                </a:lnTo>
                <a:lnTo>
                  <a:pt x="3055794" y="34996"/>
                </a:lnTo>
                <a:lnTo>
                  <a:pt x="3813701" y="34996"/>
                </a:lnTo>
                <a:lnTo>
                  <a:pt x="3756199" y="23439"/>
                </a:lnTo>
                <a:lnTo>
                  <a:pt x="3709817" y="16492"/>
                </a:lnTo>
                <a:lnTo>
                  <a:pt x="3660771" y="10776"/>
                </a:lnTo>
                <a:lnTo>
                  <a:pt x="3609589" y="6283"/>
                </a:lnTo>
                <a:lnTo>
                  <a:pt x="3556795" y="3003"/>
                </a:lnTo>
                <a:lnTo>
                  <a:pt x="3502914" y="928"/>
                </a:lnTo>
                <a:lnTo>
                  <a:pt x="3448473" y="49"/>
                </a:lnTo>
                <a:close/>
              </a:path>
            </a:pathLst>
          </a:custGeom>
          <a:solidFill>
            <a:srgbClr val="ED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07511" y="4614417"/>
            <a:ext cx="153924" cy="115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9345" y="4110609"/>
            <a:ext cx="3530600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 spc="-425" b="1">
                <a:solidFill>
                  <a:srgbClr val="DC0081"/>
                </a:solidFill>
                <a:latin typeface="Trebuchet MS"/>
                <a:cs typeface="Trebuchet MS"/>
              </a:rPr>
              <a:t>2.</a:t>
            </a:r>
            <a:r>
              <a:rPr dirty="0" sz="3100" spc="-295" b="1">
                <a:solidFill>
                  <a:srgbClr val="DC0081"/>
                </a:solidFill>
                <a:latin typeface="Trebuchet MS"/>
                <a:cs typeface="Trebuchet MS"/>
              </a:rPr>
              <a:t> </a:t>
            </a:r>
            <a:r>
              <a:rPr dirty="0" sz="3100" spc="-5" b="1">
                <a:solidFill>
                  <a:srgbClr val="DC0081"/>
                </a:solidFill>
                <a:latin typeface="微软雅黑"/>
                <a:cs typeface="微软雅黑"/>
              </a:rPr>
              <a:t>测试队列是否为空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276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/>
              <a:t>插入（进队）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0529" y="3045713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5082" y="2733294"/>
            <a:ext cx="533400" cy="381000"/>
          </a:xfrm>
          <a:prstGeom prst="rect">
            <a:avLst/>
          </a:prstGeom>
          <a:ln w="22859">
            <a:solidFill>
              <a:srgbClr val="FF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295"/>
              </a:spcBef>
            </a:pPr>
            <a:r>
              <a:rPr dirty="0" sz="1800" b="1">
                <a:solidFill>
                  <a:srgbClr val="0000CC"/>
                </a:solidFill>
                <a:latin typeface="Times New Roman"/>
                <a:cs typeface="Times New Roman"/>
              </a:rPr>
              <a:t>item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8482" y="2733294"/>
            <a:ext cx="304800" cy="381000"/>
          </a:xfrm>
          <a:prstGeom prst="rect">
            <a:avLst/>
          </a:prstGeom>
          <a:ln w="22859">
            <a:solidFill>
              <a:srgbClr val="FF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73025">
              <a:lnSpc>
                <a:spcPts val="2730"/>
              </a:lnSpc>
              <a:spcBef>
                <a:spcPts val="270"/>
              </a:spcBef>
            </a:pPr>
            <a:r>
              <a:rPr dirty="0" sz="2400" spc="-5" b="1"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3329" y="2032203"/>
            <a:ext cx="6254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DC0081"/>
                </a:solidFill>
                <a:latin typeface="Times New Roman"/>
                <a:cs typeface="Times New Roman"/>
              </a:rPr>
              <a:t>f</a:t>
            </a:r>
            <a:r>
              <a:rPr dirty="0" sz="2200" spc="-45" b="1">
                <a:solidFill>
                  <a:srgbClr val="DC0081"/>
                </a:solidFill>
                <a:latin typeface="Times New Roman"/>
                <a:cs typeface="Times New Roman"/>
              </a:rPr>
              <a:t>r</a:t>
            </a:r>
            <a:r>
              <a:rPr dirty="0" sz="2200" spc="-5" b="1">
                <a:solidFill>
                  <a:srgbClr val="DC0081"/>
                </a:solidFill>
                <a:latin typeface="Times New Roman"/>
                <a:cs typeface="Times New Roman"/>
              </a:rPr>
              <a:t>ont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4409" y="2032203"/>
            <a:ext cx="5321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 b="1">
                <a:solidFill>
                  <a:srgbClr val="B10058"/>
                </a:solidFill>
                <a:latin typeface="Times New Roman"/>
                <a:cs typeface="Times New Roman"/>
              </a:rPr>
              <a:t>r</a:t>
            </a:r>
            <a:r>
              <a:rPr dirty="0" sz="2200" spc="-5" b="1">
                <a:solidFill>
                  <a:srgbClr val="B10058"/>
                </a:solidFill>
                <a:latin typeface="Times New Roman"/>
                <a:cs typeface="Times New Roman"/>
              </a:rPr>
              <a:t>ear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9841" y="2337054"/>
            <a:ext cx="114300" cy="396240"/>
          </a:xfrm>
          <a:custGeom>
            <a:avLst/>
            <a:gdLst/>
            <a:ahLst/>
            <a:cxnLst/>
            <a:rect l="l" t="t" r="r" b="b"/>
            <a:pathLst>
              <a:path w="114300" h="396239">
                <a:moveTo>
                  <a:pt x="63500" y="322580"/>
                </a:moveTo>
                <a:lnTo>
                  <a:pt x="38100" y="327660"/>
                </a:lnTo>
                <a:lnTo>
                  <a:pt x="91440" y="396240"/>
                </a:lnTo>
                <a:lnTo>
                  <a:pt x="108065" y="335280"/>
                </a:lnTo>
                <a:lnTo>
                  <a:pt x="66040" y="335280"/>
                </a:lnTo>
                <a:lnTo>
                  <a:pt x="63500" y="322580"/>
                </a:lnTo>
                <a:close/>
              </a:path>
              <a:path w="114300" h="396239">
                <a:moveTo>
                  <a:pt x="88900" y="317500"/>
                </a:moveTo>
                <a:lnTo>
                  <a:pt x="63500" y="322580"/>
                </a:lnTo>
                <a:lnTo>
                  <a:pt x="66040" y="335280"/>
                </a:lnTo>
                <a:lnTo>
                  <a:pt x="91440" y="330200"/>
                </a:lnTo>
                <a:lnTo>
                  <a:pt x="88900" y="317500"/>
                </a:lnTo>
                <a:close/>
              </a:path>
              <a:path w="114300" h="396239">
                <a:moveTo>
                  <a:pt x="114300" y="312420"/>
                </a:moveTo>
                <a:lnTo>
                  <a:pt x="88900" y="317500"/>
                </a:lnTo>
                <a:lnTo>
                  <a:pt x="91440" y="330200"/>
                </a:lnTo>
                <a:lnTo>
                  <a:pt x="66040" y="335280"/>
                </a:lnTo>
                <a:lnTo>
                  <a:pt x="108065" y="335280"/>
                </a:lnTo>
                <a:lnTo>
                  <a:pt x="114300" y="312420"/>
                </a:lnTo>
                <a:close/>
              </a:path>
              <a:path w="114300" h="396239">
                <a:moveTo>
                  <a:pt x="25400" y="0"/>
                </a:moveTo>
                <a:lnTo>
                  <a:pt x="0" y="5080"/>
                </a:lnTo>
                <a:lnTo>
                  <a:pt x="63500" y="322580"/>
                </a:lnTo>
                <a:lnTo>
                  <a:pt x="88900" y="317500"/>
                </a:lnTo>
                <a:lnTo>
                  <a:pt x="25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67605" y="2321814"/>
            <a:ext cx="376555" cy="382905"/>
          </a:xfrm>
          <a:custGeom>
            <a:avLst/>
            <a:gdLst/>
            <a:ahLst/>
            <a:cxnLst/>
            <a:rect l="l" t="t" r="r" b="b"/>
            <a:pathLst>
              <a:path w="376554" h="382905">
                <a:moveTo>
                  <a:pt x="26797" y="299847"/>
                </a:moveTo>
                <a:lnTo>
                  <a:pt x="0" y="382524"/>
                </a:lnTo>
                <a:lnTo>
                  <a:pt x="82169" y="354330"/>
                </a:lnTo>
                <a:lnTo>
                  <a:pt x="73133" y="345439"/>
                </a:lnTo>
                <a:lnTo>
                  <a:pt x="54610" y="345439"/>
                </a:lnTo>
                <a:lnTo>
                  <a:pt x="36195" y="327278"/>
                </a:lnTo>
                <a:lnTo>
                  <a:pt x="45283" y="318036"/>
                </a:lnTo>
                <a:lnTo>
                  <a:pt x="26797" y="299847"/>
                </a:lnTo>
                <a:close/>
              </a:path>
              <a:path w="376554" h="382905">
                <a:moveTo>
                  <a:pt x="45283" y="318036"/>
                </a:moveTo>
                <a:lnTo>
                  <a:pt x="36195" y="327278"/>
                </a:lnTo>
                <a:lnTo>
                  <a:pt x="54610" y="345439"/>
                </a:lnTo>
                <a:lnTo>
                  <a:pt x="63719" y="336176"/>
                </a:lnTo>
                <a:lnTo>
                  <a:pt x="45283" y="318036"/>
                </a:lnTo>
                <a:close/>
              </a:path>
              <a:path w="376554" h="382905">
                <a:moveTo>
                  <a:pt x="63719" y="336176"/>
                </a:moveTo>
                <a:lnTo>
                  <a:pt x="54610" y="345439"/>
                </a:lnTo>
                <a:lnTo>
                  <a:pt x="73133" y="345439"/>
                </a:lnTo>
                <a:lnTo>
                  <a:pt x="63719" y="336176"/>
                </a:lnTo>
                <a:close/>
              </a:path>
              <a:path w="376554" h="382905">
                <a:moveTo>
                  <a:pt x="358013" y="0"/>
                </a:moveTo>
                <a:lnTo>
                  <a:pt x="45283" y="318036"/>
                </a:lnTo>
                <a:lnTo>
                  <a:pt x="63719" y="336176"/>
                </a:lnTo>
                <a:lnTo>
                  <a:pt x="376428" y="18161"/>
                </a:lnTo>
                <a:lnTo>
                  <a:pt x="3580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6617" y="491718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0017" y="4917185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39617" y="491718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1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73017" y="4917185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82617" y="491718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16017" y="4917185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92417" y="4917185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399" y="381000"/>
                </a:lnTo>
                <a:lnTo>
                  <a:pt x="5333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25818" y="4917185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4035" y="5106923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19" h="76200">
                <a:moveTo>
                  <a:pt x="388619" y="0"/>
                </a:moveTo>
                <a:lnTo>
                  <a:pt x="388619" y="76200"/>
                </a:lnTo>
                <a:lnTo>
                  <a:pt x="449580" y="45719"/>
                </a:lnTo>
                <a:lnTo>
                  <a:pt x="401319" y="45719"/>
                </a:lnTo>
                <a:lnTo>
                  <a:pt x="401319" y="30480"/>
                </a:lnTo>
                <a:lnTo>
                  <a:pt x="449580" y="30480"/>
                </a:lnTo>
                <a:lnTo>
                  <a:pt x="388619" y="0"/>
                </a:lnTo>
                <a:close/>
              </a:path>
              <a:path w="464819" h="76200">
                <a:moveTo>
                  <a:pt x="388619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88619" y="45719"/>
                </a:lnTo>
                <a:lnTo>
                  <a:pt x="388619" y="30480"/>
                </a:lnTo>
                <a:close/>
              </a:path>
              <a:path w="464819" h="76200">
                <a:moveTo>
                  <a:pt x="449580" y="30480"/>
                </a:moveTo>
                <a:lnTo>
                  <a:pt x="401319" y="30480"/>
                </a:lnTo>
                <a:lnTo>
                  <a:pt x="401319" y="45719"/>
                </a:lnTo>
                <a:lnTo>
                  <a:pt x="449580" y="45719"/>
                </a:lnTo>
                <a:lnTo>
                  <a:pt x="464819" y="38100"/>
                </a:lnTo>
                <a:lnTo>
                  <a:pt x="44958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26835" y="5106923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19" y="0"/>
                </a:moveTo>
                <a:lnTo>
                  <a:pt x="388619" y="76200"/>
                </a:lnTo>
                <a:lnTo>
                  <a:pt x="449579" y="45719"/>
                </a:lnTo>
                <a:lnTo>
                  <a:pt x="401319" y="45719"/>
                </a:lnTo>
                <a:lnTo>
                  <a:pt x="401319" y="30480"/>
                </a:lnTo>
                <a:lnTo>
                  <a:pt x="449579" y="30480"/>
                </a:lnTo>
                <a:lnTo>
                  <a:pt x="388619" y="0"/>
                </a:lnTo>
                <a:close/>
              </a:path>
              <a:path w="464820" h="76200">
                <a:moveTo>
                  <a:pt x="388619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88619" y="45719"/>
                </a:lnTo>
                <a:lnTo>
                  <a:pt x="388619" y="30480"/>
                </a:lnTo>
                <a:close/>
              </a:path>
              <a:path w="464820" h="76200">
                <a:moveTo>
                  <a:pt x="449579" y="30480"/>
                </a:moveTo>
                <a:lnTo>
                  <a:pt x="401319" y="30480"/>
                </a:lnTo>
                <a:lnTo>
                  <a:pt x="401319" y="45719"/>
                </a:lnTo>
                <a:lnTo>
                  <a:pt x="449579" y="45719"/>
                </a:lnTo>
                <a:lnTo>
                  <a:pt x="464819" y="38100"/>
                </a:lnTo>
                <a:lnTo>
                  <a:pt x="44957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60035" y="5106923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19" y="0"/>
                </a:moveTo>
                <a:lnTo>
                  <a:pt x="388619" y="76200"/>
                </a:lnTo>
                <a:lnTo>
                  <a:pt x="449579" y="45719"/>
                </a:lnTo>
                <a:lnTo>
                  <a:pt x="401319" y="45719"/>
                </a:lnTo>
                <a:lnTo>
                  <a:pt x="401319" y="30480"/>
                </a:lnTo>
                <a:lnTo>
                  <a:pt x="449579" y="30480"/>
                </a:lnTo>
                <a:lnTo>
                  <a:pt x="388619" y="0"/>
                </a:lnTo>
                <a:close/>
              </a:path>
              <a:path w="464820" h="76200">
                <a:moveTo>
                  <a:pt x="388619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88619" y="45719"/>
                </a:lnTo>
                <a:lnTo>
                  <a:pt x="388619" y="30480"/>
                </a:lnTo>
                <a:close/>
              </a:path>
              <a:path w="464820" h="76200">
                <a:moveTo>
                  <a:pt x="449579" y="30480"/>
                </a:moveTo>
                <a:lnTo>
                  <a:pt x="401319" y="30480"/>
                </a:lnTo>
                <a:lnTo>
                  <a:pt x="401319" y="45719"/>
                </a:lnTo>
                <a:lnTo>
                  <a:pt x="449579" y="45719"/>
                </a:lnTo>
                <a:lnTo>
                  <a:pt x="464819" y="38100"/>
                </a:lnTo>
                <a:lnTo>
                  <a:pt x="449579" y="3048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17035" y="5106923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19" y="0"/>
                </a:moveTo>
                <a:lnTo>
                  <a:pt x="388619" y="76200"/>
                </a:lnTo>
                <a:lnTo>
                  <a:pt x="449579" y="45719"/>
                </a:lnTo>
                <a:lnTo>
                  <a:pt x="401319" y="45719"/>
                </a:lnTo>
                <a:lnTo>
                  <a:pt x="401319" y="30480"/>
                </a:lnTo>
                <a:lnTo>
                  <a:pt x="449579" y="30480"/>
                </a:lnTo>
                <a:lnTo>
                  <a:pt x="388619" y="0"/>
                </a:lnTo>
                <a:close/>
              </a:path>
              <a:path w="464820" h="76200">
                <a:moveTo>
                  <a:pt x="388619" y="30480"/>
                </a:moveTo>
                <a:lnTo>
                  <a:pt x="0" y="30480"/>
                </a:lnTo>
                <a:lnTo>
                  <a:pt x="0" y="45719"/>
                </a:lnTo>
                <a:lnTo>
                  <a:pt x="388619" y="45719"/>
                </a:lnTo>
                <a:lnTo>
                  <a:pt x="388619" y="30480"/>
                </a:lnTo>
                <a:close/>
              </a:path>
              <a:path w="464820" h="76200">
                <a:moveTo>
                  <a:pt x="449579" y="30480"/>
                </a:moveTo>
                <a:lnTo>
                  <a:pt x="401319" y="30480"/>
                </a:lnTo>
                <a:lnTo>
                  <a:pt x="401319" y="45719"/>
                </a:lnTo>
                <a:lnTo>
                  <a:pt x="449579" y="45719"/>
                </a:lnTo>
                <a:lnTo>
                  <a:pt x="464819" y="38100"/>
                </a:lnTo>
                <a:lnTo>
                  <a:pt x="449579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02655" y="486384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3596" y="4220717"/>
            <a:ext cx="6305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DC0081"/>
                </a:solidFill>
                <a:latin typeface="Times New Roman"/>
                <a:cs typeface="Times New Roman"/>
              </a:rPr>
              <a:t>front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33042" y="4525009"/>
            <a:ext cx="239395" cy="391795"/>
          </a:xfrm>
          <a:custGeom>
            <a:avLst/>
            <a:gdLst/>
            <a:ahLst/>
            <a:cxnLst/>
            <a:rect l="l" t="t" r="r" b="b"/>
            <a:pathLst>
              <a:path w="239394" h="391795">
                <a:moveTo>
                  <a:pt x="193262" y="330015"/>
                </a:moveTo>
                <a:lnTo>
                  <a:pt x="167131" y="345694"/>
                </a:lnTo>
                <a:lnTo>
                  <a:pt x="239013" y="391413"/>
                </a:lnTo>
                <a:lnTo>
                  <a:pt x="235160" y="340867"/>
                </a:lnTo>
                <a:lnTo>
                  <a:pt x="199770" y="340867"/>
                </a:lnTo>
                <a:lnTo>
                  <a:pt x="193262" y="330015"/>
                </a:lnTo>
                <a:close/>
              </a:path>
              <a:path w="239394" h="391795">
                <a:moveTo>
                  <a:pt x="206353" y="322161"/>
                </a:moveTo>
                <a:lnTo>
                  <a:pt x="193262" y="330015"/>
                </a:lnTo>
                <a:lnTo>
                  <a:pt x="199770" y="340867"/>
                </a:lnTo>
                <a:lnTo>
                  <a:pt x="212851" y="332994"/>
                </a:lnTo>
                <a:lnTo>
                  <a:pt x="206353" y="322161"/>
                </a:lnTo>
                <a:close/>
              </a:path>
              <a:path w="239394" h="391795">
                <a:moveTo>
                  <a:pt x="232537" y="306450"/>
                </a:moveTo>
                <a:lnTo>
                  <a:pt x="206353" y="322161"/>
                </a:lnTo>
                <a:lnTo>
                  <a:pt x="212851" y="332994"/>
                </a:lnTo>
                <a:lnTo>
                  <a:pt x="199770" y="340867"/>
                </a:lnTo>
                <a:lnTo>
                  <a:pt x="235160" y="340867"/>
                </a:lnTo>
                <a:lnTo>
                  <a:pt x="232537" y="306450"/>
                </a:lnTo>
                <a:close/>
              </a:path>
              <a:path w="239394" h="391795">
                <a:moveTo>
                  <a:pt x="13081" y="0"/>
                </a:moveTo>
                <a:lnTo>
                  <a:pt x="0" y="7746"/>
                </a:lnTo>
                <a:lnTo>
                  <a:pt x="193262" y="330015"/>
                </a:lnTo>
                <a:lnTo>
                  <a:pt x="206353" y="322161"/>
                </a:lnTo>
                <a:lnTo>
                  <a:pt x="13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029957" y="4182617"/>
            <a:ext cx="5365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B10058"/>
                </a:solidFill>
                <a:latin typeface="Times New Roman"/>
                <a:cs typeface="Times New Roman"/>
              </a:rPr>
              <a:t>rear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44056" y="4526915"/>
            <a:ext cx="618490" cy="313690"/>
          </a:xfrm>
          <a:custGeom>
            <a:avLst/>
            <a:gdLst/>
            <a:ahLst/>
            <a:cxnLst/>
            <a:rect l="l" t="t" r="r" b="b"/>
            <a:pathLst>
              <a:path w="618490" h="313689">
                <a:moveTo>
                  <a:pt x="51053" y="245110"/>
                </a:moveTo>
                <a:lnTo>
                  <a:pt x="0" y="313309"/>
                </a:lnTo>
                <a:lnTo>
                  <a:pt x="85217" y="313309"/>
                </a:lnTo>
                <a:lnTo>
                  <a:pt x="73829" y="290576"/>
                </a:lnTo>
                <a:lnTo>
                  <a:pt x="59690" y="290576"/>
                </a:lnTo>
                <a:lnTo>
                  <a:pt x="53975" y="279273"/>
                </a:lnTo>
                <a:lnTo>
                  <a:pt x="65324" y="273597"/>
                </a:lnTo>
                <a:lnTo>
                  <a:pt x="51053" y="245110"/>
                </a:lnTo>
                <a:close/>
              </a:path>
              <a:path w="618490" h="313689">
                <a:moveTo>
                  <a:pt x="65324" y="273597"/>
                </a:moveTo>
                <a:lnTo>
                  <a:pt x="53975" y="279273"/>
                </a:lnTo>
                <a:lnTo>
                  <a:pt x="59690" y="290576"/>
                </a:lnTo>
                <a:lnTo>
                  <a:pt x="70996" y="284921"/>
                </a:lnTo>
                <a:lnTo>
                  <a:pt x="65324" y="273597"/>
                </a:lnTo>
                <a:close/>
              </a:path>
              <a:path w="618490" h="313689">
                <a:moveTo>
                  <a:pt x="70996" y="284921"/>
                </a:moveTo>
                <a:lnTo>
                  <a:pt x="59690" y="290576"/>
                </a:lnTo>
                <a:lnTo>
                  <a:pt x="73829" y="290576"/>
                </a:lnTo>
                <a:lnTo>
                  <a:pt x="70996" y="284921"/>
                </a:lnTo>
                <a:close/>
              </a:path>
              <a:path w="618490" h="313689">
                <a:moveTo>
                  <a:pt x="612394" y="0"/>
                </a:moveTo>
                <a:lnTo>
                  <a:pt x="65324" y="273597"/>
                </a:lnTo>
                <a:lnTo>
                  <a:pt x="70996" y="284921"/>
                </a:lnTo>
                <a:lnTo>
                  <a:pt x="618109" y="11303"/>
                </a:lnTo>
                <a:lnTo>
                  <a:pt x="612394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35418" y="4917185"/>
            <a:ext cx="533400" cy="38100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415"/>
              </a:spcBef>
            </a:pPr>
            <a:r>
              <a:rPr dirty="0" sz="1800" b="1">
                <a:solidFill>
                  <a:srgbClr val="0000CC"/>
                </a:solidFill>
                <a:latin typeface="Times New Roman"/>
                <a:cs typeface="Times New Roman"/>
              </a:rPr>
              <a:t>item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8818" y="4917185"/>
            <a:ext cx="304800" cy="38100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72390">
              <a:lnSpc>
                <a:spcPts val="2720"/>
              </a:lnSpc>
              <a:spcBef>
                <a:spcPts val="280"/>
              </a:spcBef>
            </a:pPr>
            <a:r>
              <a:rPr dirty="0" sz="2400" b="1"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89064" y="5085588"/>
            <a:ext cx="546735" cy="78105"/>
          </a:xfrm>
          <a:custGeom>
            <a:avLst/>
            <a:gdLst/>
            <a:ahLst/>
            <a:cxnLst/>
            <a:rect l="l" t="t" r="r" b="b"/>
            <a:pathLst>
              <a:path w="546734" h="78104">
                <a:moveTo>
                  <a:pt x="468629" y="0"/>
                </a:moveTo>
                <a:lnTo>
                  <a:pt x="468629" y="77724"/>
                </a:lnTo>
                <a:lnTo>
                  <a:pt x="520445" y="51816"/>
                </a:lnTo>
                <a:lnTo>
                  <a:pt x="481583" y="51816"/>
                </a:lnTo>
                <a:lnTo>
                  <a:pt x="481583" y="25907"/>
                </a:lnTo>
                <a:lnTo>
                  <a:pt x="520445" y="25907"/>
                </a:lnTo>
                <a:lnTo>
                  <a:pt x="468629" y="0"/>
                </a:lnTo>
                <a:close/>
              </a:path>
              <a:path w="546734" h="78104">
                <a:moveTo>
                  <a:pt x="468629" y="25907"/>
                </a:moveTo>
                <a:lnTo>
                  <a:pt x="0" y="25907"/>
                </a:lnTo>
                <a:lnTo>
                  <a:pt x="0" y="51816"/>
                </a:lnTo>
                <a:lnTo>
                  <a:pt x="468629" y="51816"/>
                </a:lnTo>
                <a:lnTo>
                  <a:pt x="468629" y="25907"/>
                </a:lnTo>
                <a:close/>
              </a:path>
              <a:path w="546734" h="78104">
                <a:moveTo>
                  <a:pt x="520445" y="25907"/>
                </a:moveTo>
                <a:lnTo>
                  <a:pt x="481583" y="25907"/>
                </a:lnTo>
                <a:lnTo>
                  <a:pt x="481583" y="51816"/>
                </a:lnTo>
                <a:lnTo>
                  <a:pt x="520445" y="51816"/>
                </a:lnTo>
                <a:lnTo>
                  <a:pt x="546353" y="38862"/>
                </a:lnTo>
                <a:lnTo>
                  <a:pt x="520445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44056" y="447903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07275" y="4542154"/>
            <a:ext cx="242570" cy="318770"/>
          </a:xfrm>
          <a:custGeom>
            <a:avLst/>
            <a:gdLst/>
            <a:ahLst/>
            <a:cxnLst/>
            <a:rect l="l" t="t" r="r" b="b"/>
            <a:pathLst>
              <a:path w="242570" h="318770">
                <a:moveTo>
                  <a:pt x="158339" y="222970"/>
                </a:moveTo>
                <a:lnTo>
                  <a:pt x="135763" y="239903"/>
                </a:lnTo>
                <a:lnTo>
                  <a:pt x="242443" y="318643"/>
                </a:lnTo>
                <a:lnTo>
                  <a:pt x="211045" y="233172"/>
                </a:lnTo>
                <a:lnTo>
                  <a:pt x="165989" y="233172"/>
                </a:lnTo>
                <a:lnTo>
                  <a:pt x="158339" y="222970"/>
                </a:lnTo>
                <a:close/>
              </a:path>
              <a:path w="242570" h="318770">
                <a:moveTo>
                  <a:pt x="174149" y="211113"/>
                </a:moveTo>
                <a:lnTo>
                  <a:pt x="158339" y="222970"/>
                </a:lnTo>
                <a:lnTo>
                  <a:pt x="165989" y="233172"/>
                </a:lnTo>
                <a:lnTo>
                  <a:pt x="181736" y="221234"/>
                </a:lnTo>
                <a:lnTo>
                  <a:pt x="174149" y="211113"/>
                </a:lnTo>
                <a:close/>
              </a:path>
              <a:path w="242570" h="318770">
                <a:moveTo>
                  <a:pt x="196723" y="194183"/>
                </a:moveTo>
                <a:lnTo>
                  <a:pt x="174149" y="211113"/>
                </a:lnTo>
                <a:lnTo>
                  <a:pt x="181736" y="221234"/>
                </a:lnTo>
                <a:lnTo>
                  <a:pt x="165989" y="233172"/>
                </a:lnTo>
                <a:lnTo>
                  <a:pt x="211045" y="233172"/>
                </a:lnTo>
                <a:lnTo>
                  <a:pt x="196723" y="194183"/>
                </a:lnTo>
                <a:close/>
              </a:path>
              <a:path w="242570" h="318770">
                <a:moveTo>
                  <a:pt x="15875" y="0"/>
                </a:moveTo>
                <a:lnTo>
                  <a:pt x="0" y="11811"/>
                </a:lnTo>
                <a:lnTo>
                  <a:pt x="158339" y="222970"/>
                </a:lnTo>
                <a:lnTo>
                  <a:pt x="174149" y="211113"/>
                </a:lnTo>
                <a:lnTo>
                  <a:pt x="15875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64835" y="5339079"/>
            <a:ext cx="2066925" cy="1168400"/>
          </a:xfrm>
          <a:custGeom>
            <a:avLst/>
            <a:gdLst/>
            <a:ahLst/>
            <a:cxnLst/>
            <a:rect l="l" t="t" r="r" b="b"/>
            <a:pathLst>
              <a:path w="2066925" h="1168400">
                <a:moveTo>
                  <a:pt x="0" y="635000"/>
                </a:moveTo>
                <a:lnTo>
                  <a:pt x="1155700" y="635000"/>
                </a:lnTo>
                <a:lnTo>
                  <a:pt x="2066924" y="0"/>
                </a:lnTo>
                <a:lnTo>
                  <a:pt x="1650999" y="635000"/>
                </a:lnTo>
                <a:lnTo>
                  <a:pt x="1981199" y="635000"/>
                </a:lnTo>
                <a:lnTo>
                  <a:pt x="1981199" y="723900"/>
                </a:lnTo>
                <a:lnTo>
                  <a:pt x="1981199" y="857250"/>
                </a:lnTo>
                <a:lnTo>
                  <a:pt x="1981199" y="1168400"/>
                </a:lnTo>
                <a:lnTo>
                  <a:pt x="1650999" y="1168400"/>
                </a:lnTo>
                <a:lnTo>
                  <a:pt x="1155700" y="1168400"/>
                </a:lnTo>
                <a:lnTo>
                  <a:pt x="0" y="1168400"/>
                </a:lnTo>
                <a:lnTo>
                  <a:pt x="0" y="857250"/>
                </a:lnTo>
                <a:lnTo>
                  <a:pt x="0" y="723900"/>
                </a:lnTo>
                <a:lnTo>
                  <a:pt x="0" y="635000"/>
                </a:lnTo>
                <a:close/>
              </a:path>
            </a:pathLst>
          </a:custGeom>
          <a:ln w="64007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35955" y="5230190"/>
            <a:ext cx="2621915" cy="11633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5" b="1">
                <a:solidFill>
                  <a:srgbClr val="B10058"/>
                </a:solidFill>
                <a:latin typeface="Times New Roman"/>
                <a:cs typeface="Times New Roman"/>
              </a:rPr>
              <a:t>rear-&gt;link=p;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74940" y="3681221"/>
            <a:ext cx="1821180" cy="894080"/>
          </a:xfrm>
          <a:custGeom>
            <a:avLst/>
            <a:gdLst/>
            <a:ahLst/>
            <a:cxnLst/>
            <a:rect l="l" t="t" r="r" b="b"/>
            <a:pathLst>
              <a:path w="1821179" h="894079">
                <a:moveTo>
                  <a:pt x="525526" y="0"/>
                </a:moveTo>
                <a:lnTo>
                  <a:pt x="741426" y="0"/>
                </a:lnTo>
                <a:lnTo>
                  <a:pt x="1065276" y="0"/>
                </a:lnTo>
                <a:lnTo>
                  <a:pt x="1820926" y="0"/>
                </a:lnTo>
                <a:lnTo>
                  <a:pt x="1820926" y="311150"/>
                </a:lnTo>
                <a:lnTo>
                  <a:pt x="1820926" y="444500"/>
                </a:lnTo>
                <a:lnTo>
                  <a:pt x="1820926" y="533400"/>
                </a:lnTo>
                <a:lnTo>
                  <a:pt x="1065276" y="533400"/>
                </a:lnTo>
                <a:lnTo>
                  <a:pt x="0" y="893826"/>
                </a:lnTo>
                <a:lnTo>
                  <a:pt x="741426" y="533400"/>
                </a:lnTo>
                <a:lnTo>
                  <a:pt x="525526" y="533400"/>
                </a:lnTo>
                <a:lnTo>
                  <a:pt x="525526" y="444500"/>
                </a:lnTo>
                <a:lnTo>
                  <a:pt x="525526" y="311150"/>
                </a:lnTo>
                <a:lnTo>
                  <a:pt x="525526" y="0"/>
                </a:lnTo>
                <a:close/>
              </a:path>
            </a:pathLst>
          </a:custGeom>
          <a:ln w="5334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440039" y="3704285"/>
            <a:ext cx="106172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5" b="1">
                <a:solidFill>
                  <a:srgbClr val="DC0081"/>
                </a:solidFill>
                <a:latin typeface="Times New Roman"/>
                <a:cs typeface="Times New Roman"/>
              </a:rPr>
              <a:t>rear=p;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81829" y="1342771"/>
            <a:ext cx="2439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DC0081"/>
                </a:solidFill>
                <a:latin typeface="Times New Roman"/>
                <a:cs typeface="Times New Roman"/>
              </a:rPr>
              <a:t>front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>
                <a:solidFill>
                  <a:srgbClr val="B10058"/>
                </a:solidFill>
                <a:latin typeface="Times New Roman"/>
                <a:cs typeface="Times New Roman"/>
              </a:rPr>
              <a:t>rear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=NULL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53083" y="1326896"/>
            <a:ext cx="685800" cy="510540"/>
          </a:xfrm>
          <a:custGeom>
            <a:avLst/>
            <a:gdLst/>
            <a:ahLst/>
            <a:cxnLst/>
            <a:rect l="l" t="t" r="r" b="b"/>
            <a:pathLst>
              <a:path w="685800" h="510539">
                <a:moveTo>
                  <a:pt x="342900" y="0"/>
                </a:moveTo>
                <a:lnTo>
                  <a:pt x="287278" y="3341"/>
                </a:lnTo>
                <a:lnTo>
                  <a:pt x="234515" y="13014"/>
                </a:lnTo>
                <a:lnTo>
                  <a:pt x="185315" y="28494"/>
                </a:lnTo>
                <a:lnTo>
                  <a:pt x="140386" y="49255"/>
                </a:lnTo>
                <a:lnTo>
                  <a:pt x="100431" y="74771"/>
                </a:lnTo>
                <a:lnTo>
                  <a:pt x="66158" y="104515"/>
                </a:lnTo>
                <a:lnTo>
                  <a:pt x="38273" y="137963"/>
                </a:lnTo>
                <a:lnTo>
                  <a:pt x="17480" y="174589"/>
                </a:lnTo>
                <a:lnTo>
                  <a:pt x="4487" y="213866"/>
                </a:lnTo>
                <a:lnTo>
                  <a:pt x="0" y="255269"/>
                </a:lnTo>
                <a:lnTo>
                  <a:pt x="4487" y="296673"/>
                </a:lnTo>
                <a:lnTo>
                  <a:pt x="17480" y="335950"/>
                </a:lnTo>
                <a:lnTo>
                  <a:pt x="38273" y="372576"/>
                </a:lnTo>
                <a:lnTo>
                  <a:pt x="66158" y="406024"/>
                </a:lnTo>
                <a:lnTo>
                  <a:pt x="100431" y="435768"/>
                </a:lnTo>
                <a:lnTo>
                  <a:pt x="140386" y="461284"/>
                </a:lnTo>
                <a:lnTo>
                  <a:pt x="185315" y="482045"/>
                </a:lnTo>
                <a:lnTo>
                  <a:pt x="234515" y="497525"/>
                </a:lnTo>
                <a:lnTo>
                  <a:pt x="287278" y="507198"/>
                </a:lnTo>
                <a:lnTo>
                  <a:pt x="342900" y="510539"/>
                </a:lnTo>
                <a:lnTo>
                  <a:pt x="398514" y="507198"/>
                </a:lnTo>
                <a:lnTo>
                  <a:pt x="451274" y="497525"/>
                </a:lnTo>
                <a:lnTo>
                  <a:pt x="500472" y="482045"/>
                </a:lnTo>
                <a:lnTo>
                  <a:pt x="545403" y="461284"/>
                </a:lnTo>
                <a:lnTo>
                  <a:pt x="585358" y="435768"/>
                </a:lnTo>
                <a:lnTo>
                  <a:pt x="619634" y="406024"/>
                </a:lnTo>
                <a:lnTo>
                  <a:pt x="647522" y="372576"/>
                </a:lnTo>
                <a:lnTo>
                  <a:pt x="668316" y="335950"/>
                </a:lnTo>
                <a:lnTo>
                  <a:pt x="681311" y="296673"/>
                </a:lnTo>
                <a:lnTo>
                  <a:pt x="685799" y="255269"/>
                </a:lnTo>
                <a:lnTo>
                  <a:pt x="681311" y="213866"/>
                </a:lnTo>
                <a:lnTo>
                  <a:pt x="668316" y="174589"/>
                </a:lnTo>
                <a:lnTo>
                  <a:pt x="647522" y="137963"/>
                </a:lnTo>
                <a:lnTo>
                  <a:pt x="619634" y="104515"/>
                </a:lnTo>
                <a:lnTo>
                  <a:pt x="585358" y="74771"/>
                </a:lnTo>
                <a:lnTo>
                  <a:pt x="545403" y="49255"/>
                </a:lnTo>
                <a:lnTo>
                  <a:pt x="500472" y="28494"/>
                </a:lnTo>
                <a:lnTo>
                  <a:pt x="451274" y="13014"/>
                </a:lnTo>
                <a:lnTo>
                  <a:pt x="398514" y="3341"/>
                </a:lnTo>
                <a:lnTo>
                  <a:pt x="3429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14983" y="1301496"/>
            <a:ext cx="685800" cy="510540"/>
          </a:xfrm>
          <a:custGeom>
            <a:avLst/>
            <a:gdLst/>
            <a:ahLst/>
            <a:cxnLst/>
            <a:rect l="l" t="t" r="r" b="b"/>
            <a:pathLst>
              <a:path w="685800" h="510539">
                <a:moveTo>
                  <a:pt x="342900" y="0"/>
                </a:moveTo>
                <a:lnTo>
                  <a:pt x="287278" y="3341"/>
                </a:lnTo>
                <a:lnTo>
                  <a:pt x="234515" y="13014"/>
                </a:lnTo>
                <a:lnTo>
                  <a:pt x="185315" y="28494"/>
                </a:lnTo>
                <a:lnTo>
                  <a:pt x="140386" y="49255"/>
                </a:lnTo>
                <a:lnTo>
                  <a:pt x="100431" y="74771"/>
                </a:lnTo>
                <a:lnTo>
                  <a:pt x="66158" y="104515"/>
                </a:lnTo>
                <a:lnTo>
                  <a:pt x="38273" y="137963"/>
                </a:lnTo>
                <a:lnTo>
                  <a:pt x="17480" y="174589"/>
                </a:lnTo>
                <a:lnTo>
                  <a:pt x="4487" y="213866"/>
                </a:lnTo>
                <a:lnTo>
                  <a:pt x="0" y="255269"/>
                </a:lnTo>
                <a:lnTo>
                  <a:pt x="4487" y="296673"/>
                </a:lnTo>
                <a:lnTo>
                  <a:pt x="17480" y="335950"/>
                </a:lnTo>
                <a:lnTo>
                  <a:pt x="38273" y="372576"/>
                </a:lnTo>
                <a:lnTo>
                  <a:pt x="66158" y="406024"/>
                </a:lnTo>
                <a:lnTo>
                  <a:pt x="100431" y="435768"/>
                </a:lnTo>
                <a:lnTo>
                  <a:pt x="140386" y="461284"/>
                </a:lnTo>
                <a:lnTo>
                  <a:pt x="185315" y="482045"/>
                </a:lnTo>
                <a:lnTo>
                  <a:pt x="234515" y="497525"/>
                </a:lnTo>
                <a:lnTo>
                  <a:pt x="287278" y="507198"/>
                </a:lnTo>
                <a:lnTo>
                  <a:pt x="342900" y="510539"/>
                </a:lnTo>
                <a:lnTo>
                  <a:pt x="398514" y="507198"/>
                </a:lnTo>
                <a:lnTo>
                  <a:pt x="451274" y="497525"/>
                </a:lnTo>
                <a:lnTo>
                  <a:pt x="500472" y="482045"/>
                </a:lnTo>
                <a:lnTo>
                  <a:pt x="545403" y="461284"/>
                </a:lnTo>
                <a:lnTo>
                  <a:pt x="585358" y="435768"/>
                </a:lnTo>
                <a:lnTo>
                  <a:pt x="619634" y="406024"/>
                </a:lnTo>
                <a:lnTo>
                  <a:pt x="647522" y="372576"/>
                </a:lnTo>
                <a:lnTo>
                  <a:pt x="668316" y="335950"/>
                </a:lnTo>
                <a:lnTo>
                  <a:pt x="681311" y="296673"/>
                </a:lnTo>
                <a:lnTo>
                  <a:pt x="685799" y="255269"/>
                </a:lnTo>
                <a:lnTo>
                  <a:pt x="681311" y="213866"/>
                </a:lnTo>
                <a:lnTo>
                  <a:pt x="668316" y="174589"/>
                </a:lnTo>
                <a:lnTo>
                  <a:pt x="647522" y="137963"/>
                </a:lnTo>
                <a:lnTo>
                  <a:pt x="619634" y="104515"/>
                </a:lnTo>
                <a:lnTo>
                  <a:pt x="585358" y="74771"/>
                </a:lnTo>
                <a:lnTo>
                  <a:pt x="545403" y="49255"/>
                </a:lnTo>
                <a:lnTo>
                  <a:pt x="500472" y="28494"/>
                </a:lnTo>
                <a:lnTo>
                  <a:pt x="451274" y="13014"/>
                </a:lnTo>
                <a:lnTo>
                  <a:pt x="398514" y="3341"/>
                </a:lnTo>
                <a:lnTo>
                  <a:pt x="342900" y="0"/>
                </a:lnTo>
                <a:close/>
              </a:path>
            </a:pathLst>
          </a:custGeom>
          <a:solidFill>
            <a:srgbClr val="FFE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19911" y="1426210"/>
            <a:ext cx="108965" cy="205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274444" y="130251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09572" y="1351788"/>
            <a:ext cx="2306574" cy="505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60804" y="1315211"/>
            <a:ext cx="2305812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29277" y="1409414"/>
            <a:ext cx="1966952" cy="307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860804" y="1317701"/>
            <a:ext cx="23063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5"/>
              </a:spcBef>
            </a:pPr>
            <a:r>
              <a:rPr dirty="0" sz="2600" spc="10" b="1">
                <a:solidFill>
                  <a:srgbClr val="FFFFFF"/>
                </a:solidFill>
                <a:latin typeface="Microsoft JhengHei"/>
                <a:cs typeface="Microsoft JhengHei"/>
              </a:rPr>
              <a:t>初始队</a:t>
            </a:r>
            <a:r>
              <a:rPr dirty="0" sz="2600" spc="5" b="1">
                <a:solidFill>
                  <a:srgbClr val="FFFFFF"/>
                </a:solidFill>
                <a:latin typeface="Microsoft JhengHei"/>
                <a:cs typeface="Microsoft JhengHei"/>
              </a:rPr>
              <a:t>列为空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46403" y="3632708"/>
            <a:ext cx="685800" cy="509270"/>
          </a:xfrm>
          <a:custGeom>
            <a:avLst/>
            <a:gdLst/>
            <a:ahLst/>
            <a:cxnLst/>
            <a:rect l="l" t="t" r="r" b="b"/>
            <a:pathLst>
              <a:path w="685800" h="509270">
                <a:moveTo>
                  <a:pt x="342900" y="0"/>
                </a:moveTo>
                <a:lnTo>
                  <a:pt x="287278" y="3330"/>
                </a:lnTo>
                <a:lnTo>
                  <a:pt x="234515" y="12972"/>
                </a:lnTo>
                <a:lnTo>
                  <a:pt x="185315" y="28402"/>
                </a:lnTo>
                <a:lnTo>
                  <a:pt x="140386" y="49097"/>
                </a:lnTo>
                <a:lnTo>
                  <a:pt x="100431" y="74533"/>
                </a:lnTo>
                <a:lnTo>
                  <a:pt x="66158" y="104186"/>
                </a:lnTo>
                <a:lnTo>
                  <a:pt x="38273" y="137534"/>
                </a:lnTo>
                <a:lnTo>
                  <a:pt x="17480" y="174052"/>
                </a:lnTo>
                <a:lnTo>
                  <a:pt x="4487" y="213218"/>
                </a:lnTo>
                <a:lnTo>
                  <a:pt x="0" y="254508"/>
                </a:lnTo>
                <a:lnTo>
                  <a:pt x="4487" y="295797"/>
                </a:lnTo>
                <a:lnTo>
                  <a:pt x="17480" y="334963"/>
                </a:lnTo>
                <a:lnTo>
                  <a:pt x="38273" y="371481"/>
                </a:lnTo>
                <a:lnTo>
                  <a:pt x="66158" y="404829"/>
                </a:lnTo>
                <a:lnTo>
                  <a:pt x="100431" y="434482"/>
                </a:lnTo>
                <a:lnTo>
                  <a:pt x="140386" y="459918"/>
                </a:lnTo>
                <a:lnTo>
                  <a:pt x="185315" y="480613"/>
                </a:lnTo>
                <a:lnTo>
                  <a:pt x="234515" y="496043"/>
                </a:lnTo>
                <a:lnTo>
                  <a:pt x="287278" y="505685"/>
                </a:lnTo>
                <a:lnTo>
                  <a:pt x="342900" y="509016"/>
                </a:lnTo>
                <a:lnTo>
                  <a:pt x="398514" y="505685"/>
                </a:lnTo>
                <a:lnTo>
                  <a:pt x="451274" y="496043"/>
                </a:lnTo>
                <a:lnTo>
                  <a:pt x="500472" y="480613"/>
                </a:lnTo>
                <a:lnTo>
                  <a:pt x="545403" y="459918"/>
                </a:lnTo>
                <a:lnTo>
                  <a:pt x="585358" y="434482"/>
                </a:lnTo>
                <a:lnTo>
                  <a:pt x="619634" y="404829"/>
                </a:lnTo>
                <a:lnTo>
                  <a:pt x="647522" y="371481"/>
                </a:lnTo>
                <a:lnTo>
                  <a:pt x="668316" y="334963"/>
                </a:lnTo>
                <a:lnTo>
                  <a:pt x="681311" y="295797"/>
                </a:lnTo>
                <a:lnTo>
                  <a:pt x="685800" y="254508"/>
                </a:lnTo>
                <a:lnTo>
                  <a:pt x="681311" y="213218"/>
                </a:lnTo>
                <a:lnTo>
                  <a:pt x="668316" y="174052"/>
                </a:lnTo>
                <a:lnTo>
                  <a:pt x="647522" y="137534"/>
                </a:lnTo>
                <a:lnTo>
                  <a:pt x="619634" y="104186"/>
                </a:lnTo>
                <a:lnTo>
                  <a:pt x="585358" y="74533"/>
                </a:lnTo>
                <a:lnTo>
                  <a:pt x="545403" y="49097"/>
                </a:lnTo>
                <a:lnTo>
                  <a:pt x="500472" y="28402"/>
                </a:lnTo>
                <a:lnTo>
                  <a:pt x="451274" y="12972"/>
                </a:lnTo>
                <a:lnTo>
                  <a:pt x="398514" y="3330"/>
                </a:lnTo>
                <a:lnTo>
                  <a:pt x="3429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8303" y="3607308"/>
            <a:ext cx="685800" cy="509270"/>
          </a:xfrm>
          <a:custGeom>
            <a:avLst/>
            <a:gdLst/>
            <a:ahLst/>
            <a:cxnLst/>
            <a:rect l="l" t="t" r="r" b="b"/>
            <a:pathLst>
              <a:path w="685800" h="509270">
                <a:moveTo>
                  <a:pt x="342900" y="0"/>
                </a:moveTo>
                <a:lnTo>
                  <a:pt x="287278" y="3330"/>
                </a:lnTo>
                <a:lnTo>
                  <a:pt x="234515" y="12972"/>
                </a:lnTo>
                <a:lnTo>
                  <a:pt x="185315" y="28402"/>
                </a:lnTo>
                <a:lnTo>
                  <a:pt x="140386" y="49097"/>
                </a:lnTo>
                <a:lnTo>
                  <a:pt x="100431" y="74533"/>
                </a:lnTo>
                <a:lnTo>
                  <a:pt x="66158" y="104186"/>
                </a:lnTo>
                <a:lnTo>
                  <a:pt x="38273" y="137534"/>
                </a:lnTo>
                <a:lnTo>
                  <a:pt x="17480" y="174052"/>
                </a:lnTo>
                <a:lnTo>
                  <a:pt x="4487" y="213218"/>
                </a:lnTo>
                <a:lnTo>
                  <a:pt x="0" y="254508"/>
                </a:lnTo>
                <a:lnTo>
                  <a:pt x="4487" y="295797"/>
                </a:lnTo>
                <a:lnTo>
                  <a:pt x="17480" y="334963"/>
                </a:lnTo>
                <a:lnTo>
                  <a:pt x="38273" y="371481"/>
                </a:lnTo>
                <a:lnTo>
                  <a:pt x="66158" y="404829"/>
                </a:lnTo>
                <a:lnTo>
                  <a:pt x="100431" y="434482"/>
                </a:lnTo>
                <a:lnTo>
                  <a:pt x="140386" y="459918"/>
                </a:lnTo>
                <a:lnTo>
                  <a:pt x="185315" y="480613"/>
                </a:lnTo>
                <a:lnTo>
                  <a:pt x="234515" y="496043"/>
                </a:lnTo>
                <a:lnTo>
                  <a:pt x="287278" y="505685"/>
                </a:lnTo>
                <a:lnTo>
                  <a:pt x="342900" y="509016"/>
                </a:lnTo>
                <a:lnTo>
                  <a:pt x="398514" y="505685"/>
                </a:lnTo>
                <a:lnTo>
                  <a:pt x="451274" y="496043"/>
                </a:lnTo>
                <a:lnTo>
                  <a:pt x="500472" y="480613"/>
                </a:lnTo>
                <a:lnTo>
                  <a:pt x="545403" y="459918"/>
                </a:lnTo>
                <a:lnTo>
                  <a:pt x="585358" y="434482"/>
                </a:lnTo>
                <a:lnTo>
                  <a:pt x="619634" y="404829"/>
                </a:lnTo>
                <a:lnTo>
                  <a:pt x="647522" y="371481"/>
                </a:lnTo>
                <a:lnTo>
                  <a:pt x="668316" y="334963"/>
                </a:lnTo>
                <a:lnTo>
                  <a:pt x="681311" y="295797"/>
                </a:lnTo>
                <a:lnTo>
                  <a:pt x="685800" y="254508"/>
                </a:lnTo>
                <a:lnTo>
                  <a:pt x="681311" y="213218"/>
                </a:lnTo>
                <a:lnTo>
                  <a:pt x="668316" y="174052"/>
                </a:lnTo>
                <a:lnTo>
                  <a:pt x="647522" y="137534"/>
                </a:lnTo>
                <a:lnTo>
                  <a:pt x="619634" y="104186"/>
                </a:lnTo>
                <a:lnTo>
                  <a:pt x="585358" y="74533"/>
                </a:lnTo>
                <a:lnTo>
                  <a:pt x="545403" y="49097"/>
                </a:lnTo>
                <a:lnTo>
                  <a:pt x="500472" y="28402"/>
                </a:lnTo>
                <a:lnTo>
                  <a:pt x="451274" y="12972"/>
                </a:lnTo>
                <a:lnTo>
                  <a:pt x="398514" y="33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E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200873" y="3759834"/>
            <a:ext cx="130086" cy="2059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168095" y="3636086"/>
            <a:ext cx="178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02892" y="3656076"/>
            <a:ext cx="2306574" cy="505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754123" y="3619500"/>
            <a:ext cx="2305812" cy="504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22905" y="3717004"/>
            <a:ext cx="1966946" cy="3064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754123" y="3623259"/>
            <a:ext cx="23063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dirty="0" sz="2600" spc="10" b="1">
                <a:solidFill>
                  <a:srgbClr val="FFFFFF"/>
                </a:solidFill>
                <a:latin typeface="Microsoft JhengHei"/>
                <a:cs typeface="Microsoft JhengHei"/>
              </a:rPr>
              <a:t>初始队</a:t>
            </a:r>
            <a:r>
              <a:rPr dirty="0" sz="2600" spc="5" b="1">
                <a:solidFill>
                  <a:srgbClr val="FFFFFF"/>
                </a:solidFill>
                <a:latin typeface="Microsoft JhengHei"/>
                <a:cs typeface="Microsoft JhengHei"/>
              </a:rPr>
              <a:t>列非空</a:t>
            </a:r>
            <a:endParaRPr sz="2600">
              <a:latin typeface="Microsoft JhengHei"/>
              <a:cs typeface="Microsoft JhengHe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225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进队：代码实现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52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527542" y="2502534"/>
            <a:ext cx="1645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2B80"/>
                </a:solidFill>
                <a:latin typeface="Times New Roman"/>
                <a:cs typeface="Times New Roman"/>
              </a:rPr>
              <a:t>/*</a:t>
            </a:r>
            <a:r>
              <a:rPr dirty="0" sz="1800" spc="-45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2B80"/>
                </a:solidFill>
                <a:latin typeface="宋体"/>
                <a:cs typeface="宋体"/>
              </a:rPr>
              <a:t>申请链结</a:t>
            </a:r>
            <a:r>
              <a:rPr dirty="0" sz="1800" spc="-10" b="1">
                <a:solidFill>
                  <a:srgbClr val="002B80"/>
                </a:solidFill>
                <a:latin typeface="宋体"/>
                <a:cs typeface="宋体"/>
              </a:rPr>
              <a:t>点</a:t>
            </a:r>
            <a:r>
              <a:rPr dirty="0" sz="1800" spc="-495" b="1">
                <a:solidFill>
                  <a:srgbClr val="002B80"/>
                </a:solidFill>
                <a:latin typeface="宋体"/>
                <a:cs typeface="宋体"/>
              </a:rPr>
              <a:t> </a:t>
            </a:r>
            <a:r>
              <a:rPr dirty="0" sz="1800" b="1">
                <a:solidFill>
                  <a:srgbClr val="002B80"/>
                </a:solidFill>
                <a:latin typeface="Times New Roman"/>
                <a:cs typeface="Times New Roman"/>
              </a:rPr>
              <a:t>*/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411" y="1270761"/>
            <a:ext cx="7510145" cy="3455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3110" algn="l"/>
                <a:tab pos="3801745" algn="l"/>
              </a:tabLst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void	</a:t>
            </a:r>
            <a:r>
              <a:rPr dirty="0" sz="2500" spc="-15" b="1">
                <a:solidFill>
                  <a:srgbClr val="002B80"/>
                </a:solidFill>
                <a:latin typeface="Times New Roman"/>
                <a:cs typeface="Times New Roman"/>
              </a:rPr>
              <a:t>enLQueue(ElemType	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item</a:t>
            </a:r>
            <a:r>
              <a:rPr dirty="0" sz="2500" spc="5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{</a:t>
            </a:r>
            <a:endParaRPr sz="2500">
              <a:latin typeface="Times New Roman"/>
              <a:cs typeface="Times New Roman"/>
            </a:endParaRPr>
          </a:p>
          <a:p>
            <a:pPr marL="568960" marR="5080">
              <a:lnSpc>
                <a:spcPct val="100000"/>
              </a:lnSpc>
              <a:tabLst>
                <a:tab pos="2097405" algn="l"/>
              </a:tabLst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QNodeptr	p;  if((p=(QNodeptr)malloc(sizeof(QNode)))</a:t>
            </a:r>
            <a:r>
              <a:rPr dirty="0" sz="2500" spc="150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==NULL)</a:t>
            </a:r>
            <a:endParaRPr sz="2500">
              <a:latin typeface="Times New Roman"/>
              <a:cs typeface="Times New Roman"/>
            </a:endParaRPr>
          </a:p>
          <a:p>
            <a:pPr marL="568960" marR="3178810" indent="560705">
              <a:lnSpc>
                <a:spcPct val="100000"/>
              </a:lnSpc>
            </a:pPr>
            <a:r>
              <a:rPr dirty="0" sz="2500" spc="-10" b="1">
                <a:solidFill>
                  <a:srgbClr val="002B80"/>
                </a:solidFill>
                <a:latin typeface="Times New Roman"/>
                <a:cs typeface="Times New Roman"/>
              </a:rPr>
              <a:t>Error(“No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memory! </a:t>
            </a:r>
            <a:r>
              <a:rPr dirty="0" sz="2500" b="1">
                <a:solidFill>
                  <a:srgbClr val="002B80"/>
                </a:solidFill>
                <a:latin typeface="Times New Roman"/>
                <a:cs typeface="Times New Roman"/>
              </a:rPr>
              <a:t>”)</a:t>
            </a:r>
            <a:r>
              <a:rPr dirty="0" sz="2200" b="1">
                <a:solidFill>
                  <a:srgbClr val="002B80"/>
                </a:solidFill>
                <a:latin typeface="Times New Roman"/>
                <a:cs typeface="Times New Roman"/>
              </a:rPr>
              <a:t>; 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p-&gt;data=item;</a:t>
            </a:r>
            <a:endParaRPr sz="2500">
              <a:latin typeface="Times New Roman"/>
              <a:cs typeface="Times New Roman"/>
            </a:endParaRPr>
          </a:p>
          <a:p>
            <a:pPr marL="568960" marR="4513580">
              <a:lnSpc>
                <a:spcPct val="100000"/>
              </a:lnSpc>
              <a:spcBef>
                <a:spcPts val="5"/>
              </a:spcBef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p-&gt;link=NULL; 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if(F</a:t>
            </a:r>
            <a:r>
              <a:rPr dirty="0" sz="2500" spc="-50" b="1">
                <a:solidFill>
                  <a:srgbClr val="002B80"/>
                </a:solidFill>
                <a:latin typeface="Times New Roman"/>
                <a:cs typeface="Times New Roman"/>
              </a:rPr>
              <a:t>r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o</a:t>
            </a:r>
            <a:r>
              <a:rPr dirty="0" sz="2500" b="1">
                <a:solidFill>
                  <a:srgbClr val="002B80"/>
                </a:solidFill>
                <a:latin typeface="Times New Roman"/>
                <a:cs typeface="Times New Roman"/>
              </a:rPr>
              <a:t>n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t=</a:t>
            </a:r>
            <a:r>
              <a:rPr dirty="0" sz="2500" spc="5" b="1">
                <a:solidFill>
                  <a:srgbClr val="002B80"/>
                </a:solidFill>
                <a:latin typeface="Times New Roman"/>
                <a:cs typeface="Times New Roman"/>
              </a:rPr>
              <a:t>=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NUL</a:t>
            </a:r>
            <a:r>
              <a:rPr dirty="0" sz="2500" spc="5" b="1">
                <a:solidFill>
                  <a:srgbClr val="002B80"/>
                </a:solidFill>
                <a:latin typeface="Times New Roman"/>
                <a:cs typeface="Times New Roman"/>
              </a:rPr>
              <a:t>L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algn="ctr" marL="497205">
              <a:lnSpc>
                <a:spcPct val="100000"/>
              </a:lnSpc>
              <a:tabLst>
                <a:tab pos="3635375" algn="l"/>
              </a:tabLst>
            </a:pPr>
            <a:r>
              <a:rPr dirty="0" sz="2500" spc="-10" b="1">
                <a:solidFill>
                  <a:srgbClr val="002B80"/>
                </a:solidFill>
                <a:latin typeface="Times New Roman"/>
                <a:cs typeface="Times New Roman"/>
              </a:rPr>
              <a:t>Front=p;	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/*</a:t>
            </a:r>
            <a:r>
              <a:rPr dirty="0" sz="2500" spc="15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2B80"/>
                </a:solidFill>
                <a:latin typeface="宋体"/>
                <a:cs typeface="宋体"/>
              </a:rPr>
              <a:t>插入空队的情</a:t>
            </a:r>
            <a:r>
              <a:rPr dirty="0" sz="2200" spc="-15" b="1">
                <a:solidFill>
                  <a:srgbClr val="002B80"/>
                </a:solidFill>
                <a:latin typeface="宋体"/>
                <a:cs typeface="宋体"/>
              </a:rPr>
              <a:t>况</a:t>
            </a:r>
            <a:r>
              <a:rPr dirty="0" sz="2200" spc="-455" b="1">
                <a:solidFill>
                  <a:srgbClr val="002B80"/>
                </a:solidFill>
                <a:latin typeface="宋体"/>
                <a:cs typeface="宋体"/>
              </a:rPr>
              <a:t>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*/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672" y="4700778"/>
            <a:ext cx="5187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else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9672" y="5081777"/>
            <a:ext cx="2515870" cy="786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499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Rea</a:t>
            </a:r>
            <a:r>
              <a:rPr dirty="0" sz="2500" spc="-114" b="1">
                <a:solidFill>
                  <a:srgbClr val="002B80"/>
                </a:solidFill>
                <a:latin typeface="Times New Roman"/>
                <a:cs typeface="Times New Roman"/>
              </a:rPr>
              <a:t>r</a:t>
            </a:r>
            <a:r>
              <a:rPr dirty="0" sz="2500" spc="-10" b="1">
                <a:solidFill>
                  <a:srgbClr val="002B80"/>
                </a:solidFill>
                <a:latin typeface="Times New Roman"/>
                <a:cs typeface="Times New Roman"/>
              </a:rPr>
              <a:t>-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&gt;l</a:t>
            </a:r>
            <a:r>
              <a:rPr dirty="0" sz="2500" b="1">
                <a:solidFill>
                  <a:srgbClr val="002B80"/>
                </a:solidFill>
                <a:latin typeface="Times New Roman"/>
                <a:cs typeface="Times New Roman"/>
              </a:rPr>
              <a:t>i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n</a:t>
            </a:r>
            <a:r>
              <a:rPr dirty="0" sz="2500" b="1">
                <a:solidFill>
                  <a:srgbClr val="002B80"/>
                </a:solidFill>
                <a:latin typeface="Times New Roman"/>
                <a:cs typeface="Times New Roman"/>
              </a:rPr>
              <a:t>k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=</a:t>
            </a:r>
            <a:r>
              <a:rPr dirty="0" sz="2500" b="1">
                <a:solidFill>
                  <a:srgbClr val="002B80"/>
                </a:solidFill>
                <a:latin typeface="Times New Roman"/>
                <a:cs typeface="Times New Roman"/>
              </a:rPr>
              <a:t>p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; 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Rear=p;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0747" y="5462727"/>
            <a:ext cx="29197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solidFill>
                  <a:srgbClr val="002B80"/>
                </a:solidFill>
                <a:latin typeface="Times New Roman"/>
                <a:cs typeface="Times New Roman"/>
              </a:rPr>
              <a:t>/*</a:t>
            </a:r>
            <a:r>
              <a:rPr dirty="0" sz="2500" spc="-90" b="1">
                <a:solidFill>
                  <a:srgbClr val="002B8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002B80"/>
                </a:solidFill>
                <a:latin typeface="宋体"/>
                <a:cs typeface="宋体"/>
              </a:rPr>
              <a:t>插入非空队的情</a:t>
            </a:r>
            <a:r>
              <a:rPr dirty="0" sz="2200" spc="-15" b="1">
                <a:solidFill>
                  <a:srgbClr val="002B80"/>
                </a:solidFill>
                <a:latin typeface="宋体"/>
                <a:cs typeface="宋体"/>
              </a:rPr>
              <a:t>况</a:t>
            </a:r>
            <a:r>
              <a:rPr dirty="0" sz="2200" spc="-470" b="1">
                <a:solidFill>
                  <a:srgbClr val="002B80"/>
                </a:solidFill>
                <a:latin typeface="宋体"/>
                <a:cs typeface="宋体"/>
              </a:rPr>
              <a:t> </a:t>
            </a: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*/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3411" y="5843422"/>
            <a:ext cx="1504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2B80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149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4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-5"/>
              <a:t>删除（出队）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8182" y="6542633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9490" y="178536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2890" y="1785366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82490" y="178536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5890" y="1785366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5490" y="178536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58890" y="1785366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15384" y="1975866"/>
            <a:ext cx="467359" cy="76200"/>
          </a:xfrm>
          <a:custGeom>
            <a:avLst/>
            <a:gdLst/>
            <a:ahLst/>
            <a:cxnLst/>
            <a:rect l="l" t="t" r="r" b="b"/>
            <a:pathLst>
              <a:path w="467360" h="76200">
                <a:moveTo>
                  <a:pt x="390905" y="0"/>
                </a:moveTo>
                <a:lnTo>
                  <a:pt x="390905" y="76200"/>
                </a:lnTo>
                <a:lnTo>
                  <a:pt x="447293" y="48006"/>
                </a:lnTo>
                <a:lnTo>
                  <a:pt x="403605" y="48006"/>
                </a:lnTo>
                <a:lnTo>
                  <a:pt x="403605" y="28194"/>
                </a:lnTo>
                <a:lnTo>
                  <a:pt x="447294" y="28194"/>
                </a:lnTo>
                <a:lnTo>
                  <a:pt x="390905" y="0"/>
                </a:lnTo>
                <a:close/>
              </a:path>
              <a:path w="467360" h="76200">
                <a:moveTo>
                  <a:pt x="390905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90905" y="48006"/>
                </a:lnTo>
                <a:lnTo>
                  <a:pt x="390905" y="28194"/>
                </a:lnTo>
                <a:close/>
              </a:path>
              <a:path w="467360" h="76200">
                <a:moveTo>
                  <a:pt x="447294" y="28194"/>
                </a:moveTo>
                <a:lnTo>
                  <a:pt x="403605" y="28194"/>
                </a:lnTo>
                <a:lnTo>
                  <a:pt x="403605" y="48006"/>
                </a:lnTo>
                <a:lnTo>
                  <a:pt x="447293" y="48006"/>
                </a:lnTo>
                <a:lnTo>
                  <a:pt x="467105" y="38100"/>
                </a:lnTo>
                <a:lnTo>
                  <a:pt x="447294" y="28194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9707" y="1975104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20" y="0"/>
                </a:moveTo>
                <a:lnTo>
                  <a:pt x="388620" y="76200"/>
                </a:lnTo>
                <a:lnTo>
                  <a:pt x="449579" y="45720"/>
                </a:lnTo>
                <a:lnTo>
                  <a:pt x="401320" y="45720"/>
                </a:lnTo>
                <a:lnTo>
                  <a:pt x="401320" y="30480"/>
                </a:lnTo>
                <a:lnTo>
                  <a:pt x="449580" y="30480"/>
                </a:lnTo>
                <a:lnTo>
                  <a:pt x="388620" y="0"/>
                </a:lnTo>
                <a:close/>
              </a:path>
              <a:path w="464820" h="76200">
                <a:moveTo>
                  <a:pt x="38862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388620" y="45720"/>
                </a:lnTo>
                <a:lnTo>
                  <a:pt x="388620" y="30480"/>
                </a:lnTo>
                <a:close/>
              </a:path>
              <a:path w="464820" h="76200">
                <a:moveTo>
                  <a:pt x="449580" y="30480"/>
                </a:moveTo>
                <a:lnTo>
                  <a:pt x="401320" y="30480"/>
                </a:lnTo>
                <a:lnTo>
                  <a:pt x="401320" y="45720"/>
                </a:lnTo>
                <a:lnTo>
                  <a:pt x="449579" y="45720"/>
                </a:lnTo>
                <a:lnTo>
                  <a:pt x="464820" y="38100"/>
                </a:lnTo>
                <a:lnTo>
                  <a:pt x="449580" y="3048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02907" y="1975104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20" y="0"/>
                </a:moveTo>
                <a:lnTo>
                  <a:pt x="388620" y="76200"/>
                </a:lnTo>
                <a:lnTo>
                  <a:pt x="449579" y="45720"/>
                </a:lnTo>
                <a:lnTo>
                  <a:pt x="401320" y="45720"/>
                </a:lnTo>
                <a:lnTo>
                  <a:pt x="401320" y="30480"/>
                </a:lnTo>
                <a:lnTo>
                  <a:pt x="449580" y="30480"/>
                </a:lnTo>
                <a:lnTo>
                  <a:pt x="388620" y="0"/>
                </a:lnTo>
                <a:close/>
              </a:path>
              <a:path w="464820" h="76200">
                <a:moveTo>
                  <a:pt x="388620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388620" y="45720"/>
                </a:lnTo>
                <a:lnTo>
                  <a:pt x="388620" y="30480"/>
                </a:lnTo>
                <a:close/>
              </a:path>
              <a:path w="464820" h="76200">
                <a:moveTo>
                  <a:pt x="449580" y="30480"/>
                </a:moveTo>
                <a:lnTo>
                  <a:pt x="401320" y="30480"/>
                </a:lnTo>
                <a:lnTo>
                  <a:pt x="401320" y="45720"/>
                </a:lnTo>
                <a:lnTo>
                  <a:pt x="449579" y="45720"/>
                </a:lnTo>
                <a:lnTo>
                  <a:pt x="464820" y="38100"/>
                </a:lnTo>
                <a:lnTo>
                  <a:pt x="449580" y="3048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59908" y="1975104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19" y="0"/>
                </a:moveTo>
                <a:lnTo>
                  <a:pt x="388619" y="76200"/>
                </a:lnTo>
                <a:lnTo>
                  <a:pt x="449579" y="45720"/>
                </a:lnTo>
                <a:lnTo>
                  <a:pt x="401319" y="45720"/>
                </a:lnTo>
                <a:lnTo>
                  <a:pt x="401319" y="30480"/>
                </a:lnTo>
                <a:lnTo>
                  <a:pt x="449580" y="30480"/>
                </a:lnTo>
                <a:lnTo>
                  <a:pt x="388619" y="0"/>
                </a:lnTo>
                <a:close/>
              </a:path>
              <a:path w="464820" h="76200">
                <a:moveTo>
                  <a:pt x="388619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388619" y="45720"/>
                </a:lnTo>
                <a:lnTo>
                  <a:pt x="388619" y="30480"/>
                </a:lnTo>
                <a:close/>
              </a:path>
              <a:path w="464820" h="76200">
                <a:moveTo>
                  <a:pt x="449580" y="30480"/>
                </a:moveTo>
                <a:lnTo>
                  <a:pt x="401319" y="30480"/>
                </a:lnTo>
                <a:lnTo>
                  <a:pt x="401319" y="45720"/>
                </a:lnTo>
                <a:lnTo>
                  <a:pt x="449579" y="45720"/>
                </a:lnTo>
                <a:lnTo>
                  <a:pt x="464819" y="38100"/>
                </a:lnTo>
                <a:lnTo>
                  <a:pt x="449580" y="30480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94102" y="1076070"/>
            <a:ext cx="577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fr</a:t>
            </a:r>
            <a:r>
              <a:rPr dirty="0" sz="2000" spc="5" b="1">
                <a:solidFill>
                  <a:srgbClr val="FF3300"/>
                </a:solidFill>
                <a:latin typeface="Times New Roman"/>
                <a:cs typeface="Times New Roman"/>
              </a:rPr>
              <a:t>o</a:t>
            </a: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59354" y="1429130"/>
            <a:ext cx="165735" cy="300355"/>
          </a:xfrm>
          <a:custGeom>
            <a:avLst/>
            <a:gdLst/>
            <a:ahLst/>
            <a:cxnLst/>
            <a:rect l="l" t="t" r="r" b="b"/>
            <a:pathLst>
              <a:path w="165735" h="300355">
                <a:moveTo>
                  <a:pt x="121164" y="237196"/>
                </a:moveTo>
                <a:lnTo>
                  <a:pt x="96265" y="250444"/>
                </a:lnTo>
                <a:lnTo>
                  <a:pt x="165734" y="299847"/>
                </a:lnTo>
                <a:lnTo>
                  <a:pt x="164431" y="248412"/>
                </a:lnTo>
                <a:lnTo>
                  <a:pt x="127126" y="248412"/>
                </a:lnTo>
                <a:lnTo>
                  <a:pt x="121164" y="237196"/>
                </a:lnTo>
                <a:close/>
              </a:path>
              <a:path w="165735" h="300355">
                <a:moveTo>
                  <a:pt x="138663" y="227885"/>
                </a:moveTo>
                <a:lnTo>
                  <a:pt x="121164" y="237196"/>
                </a:lnTo>
                <a:lnTo>
                  <a:pt x="127126" y="248412"/>
                </a:lnTo>
                <a:lnTo>
                  <a:pt x="144652" y="239141"/>
                </a:lnTo>
                <a:lnTo>
                  <a:pt x="138663" y="227885"/>
                </a:lnTo>
                <a:close/>
              </a:path>
              <a:path w="165735" h="300355">
                <a:moveTo>
                  <a:pt x="163575" y="214630"/>
                </a:moveTo>
                <a:lnTo>
                  <a:pt x="138663" y="227885"/>
                </a:lnTo>
                <a:lnTo>
                  <a:pt x="144652" y="239141"/>
                </a:lnTo>
                <a:lnTo>
                  <a:pt x="127126" y="248412"/>
                </a:lnTo>
                <a:lnTo>
                  <a:pt x="164431" y="248412"/>
                </a:lnTo>
                <a:lnTo>
                  <a:pt x="163575" y="214630"/>
                </a:lnTo>
                <a:close/>
              </a:path>
              <a:path w="165735" h="300355">
                <a:moveTo>
                  <a:pt x="17399" y="0"/>
                </a:moveTo>
                <a:lnTo>
                  <a:pt x="0" y="9271"/>
                </a:lnTo>
                <a:lnTo>
                  <a:pt x="121164" y="237196"/>
                </a:lnTo>
                <a:lnTo>
                  <a:pt x="138663" y="227885"/>
                </a:lnTo>
                <a:lnTo>
                  <a:pt x="17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30742" y="1076070"/>
            <a:ext cx="492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3300"/>
                </a:solidFill>
                <a:latin typeface="Times New Roman"/>
                <a:cs typeface="Times New Roman"/>
              </a:rPr>
              <a:t>rear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87690" y="1391030"/>
            <a:ext cx="622935" cy="318135"/>
          </a:xfrm>
          <a:custGeom>
            <a:avLst/>
            <a:gdLst/>
            <a:ahLst/>
            <a:cxnLst/>
            <a:rect l="l" t="t" r="r" b="b"/>
            <a:pathLst>
              <a:path w="622934" h="318135">
                <a:moveTo>
                  <a:pt x="51053" y="249936"/>
                </a:moveTo>
                <a:lnTo>
                  <a:pt x="0" y="318135"/>
                </a:lnTo>
                <a:lnTo>
                  <a:pt x="85216" y="318135"/>
                </a:lnTo>
                <a:lnTo>
                  <a:pt x="75419" y="298577"/>
                </a:lnTo>
                <a:lnTo>
                  <a:pt x="61213" y="298577"/>
                </a:lnTo>
                <a:lnTo>
                  <a:pt x="52324" y="280924"/>
                </a:lnTo>
                <a:lnTo>
                  <a:pt x="63721" y="275223"/>
                </a:lnTo>
                <a:lnTo>
                  <a:pt x="51053" y="249936"/>
                </a:lnTo>
                <a:close/>
              </a:path>
              <a:path w="622934" h="318135">
                <a:moveTo>
                  <a:pt x="63721" y="275223"/>
                </a:moveTo>
                <a:lnTo>
                  <a:pt x="52324" y="280924"/>
                </a:lnTo>
                <a:lnTo>
                  <a:pt x="61213" y="298577"/>
                </a:lnTo>
                <a:lnTo>
                  <a:pt x="72574" y="292897"/>
                </a:lnTo>
                <a:lnTo>
                  <a:pt x="63721" y="275223"/>
                </a:lnTo>
                <a:close/>
              </a:path>
              <a:path w="622934" h="318135">
                <a:moveTo>
                  <a:pt x="72574" y="292897"/>
                </a:moveTo>
                <a:lnTo>
                  <a:pt x="61213" y="298577"/>
                </a:lnTo>
                <a:lnTo>
                  <a:pt x="75419" y="298577"/>
                </a:lnTo>
                <a:lnTo>
                  <a:pt x="72574" y="292897"/>
                </a:lnTo>
                <a:close/>
              </a:path>
              <a:path w="622934" h="318135">
                <a:moveTo>
                  <a:pt x="614044" y="0"/>
                </a:moveTo>
                <a:lnTo>
                  <a:pt x="63721" y="275223"/>
                </a:lnTo>
                <a:lnTo>
                  <a:pt x="72574" y="292897"/>
                </a:lnTo>
                <a:lnTo>
                  <a:pt x="622934" y="17780"/>
                </a:lnTo>
                <a:lnTo>
                  <a:pt x="6140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6489" y="1785366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0" y="381000"/>
                </a:moveTo>
                <a:lnTo>
                  <a:pt x="533400" y="381000"/>
                </a:lnTo>
                <a:lnTo>
                  <a:pt x="53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9889" y="1785366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381000"/>
                </a:moveTo>
                <a:lnTo>
                  <a:pt x="304800" y="381000"/>
                </a:lnTo>
                <a:lnTo>
                  <a:pt x="3048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812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73907" y="1975104"/>
            <a:ext cx="464820" cy="76200"/>
          </a:xfrm>
          <a:custGeom>
            <a:avLst/>
            <a:gdLst/>
            <a:ahLst/>
            <a:cxnLst/>
            <a:rect l="l" t="t" r="r" b="b"/>
            <a:pathLst>
              <a:path w="464820" h="76200">
                <a:moveTo>
                  <a:pt x="388619" y="0"/>
                </a:moveTo>
                <a:lnTo>
                  <a:pt x="388619" y="76200"/>
                </a:lnTo>
                <a:lnTo>
                  <a:pt x="449579" y="45720"/>
                </a:lnTo>
                <a:lnTo>
                  <a:pt x="401319" y="45720"/>
                </a:lnTo>
                <a:lnTo>
                  <a:pt x="401319" y="30480"/>
                </a:lnTo>
                <a:lnTo>
                  <a:pt x="449580" y="30480"/>
                </a:lnTo>
                <a:lnTo>
                  <a:pt x="388619" y="0"/>
                </a:lnTo>
                <a:close/>
              </a:path>
              <a:path w="464820" h="76200">
                <a:moveTo>
                  <a:pt x="388619" y="30480"/>
                </a:moveTo>
                <a:lnTo>
                  <a:pt x="0" y="30480"/>
                </a:lnTo>
                <a:lnTo>
                  <a:pt x="0" y="45720"/>
                </a:lnTo>
                <a:lnTo>
                  <a:pt x="388619" y="45720"/>
                </a:lnTo>
                <a:lnTo>
                  <a:pt x="388619" y="30480"/>
                </a:lnTo>
                <a:close/>
              </a:path>
              <a:path w="464820" h="76200">
                <a:moveTo>
                  <a:pt x="449580" y="30480"/>
                </a:moveTo>
                <a:lnTo>
                  <a:pt x="401319" y="30480"/>
                </a:lnTo>
                <a:lnTo>
                  <a:pt x="401319" y="45720"/>
                </a:lnTo>
                <a:lnTo>
                  <a:pt x="449579" y="45720"/>
                </a:lnTo>
                <a:lnTo>
                  <a:pt x="464819" y="38100"/>
                </a:lnTo>
                <a:lnTo>
                  <a:pt x="449580" y="3048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568690" y="1785366"/>
            <a:ext cx="304800" cy="381000"/>
          </a:xfrm>
          <a:prstGeom prst="rect">
            <a:avLst/>
          </a:prstGeom>
          <a:ln w="19811">
            <a:solidFill>
              <a:srgbClr val="0033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2075">
              <a:lnSpc>
                <a:spcPts val="2720"/>
              </a:lnSpc>
              <a:spcBef>
                <a:spcPts val="280"/>
              </a:spcBef>
            </a:pPr>
            <a:r>
              <a:rPr dirty="0" sz="2400" spc="-5" b="1"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9339" y="1385316"/>
            <a:ext cx="457200" cy="268605"/>
          </a:xfrm>
          <a:custGeom>
            <a:avLst/>
            <a:gdLst/>
            <a:ahLst/>
            <a:cxnLst/>
            <a:rect l="l" t="t" r="r" b="b"/>
            <a:pathLst>
              <a:path w="457200" h="268605">
                <a:moveTo>
                  <a:pt x="0" y="268224"/>
                </a:moveTo>
                <a:lnTo>
                  <a:pt x="457200" y="268224"/>
                </a:lnTo>
                <a:lnTo>
                  <a:pt x="457200" y="0"/>
                </a:lnTo>
                <a:lnTo>
                  <a:pt x="0" y="0"/>
                </a:lnTo>
                <a:lnTo>
                  <a:pt x="0" y="268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63901" y="1314577"/>
            <a:ext cx="775970" cy="471170"/>
          </a:xfrm>
          <a:custGeom>
            <a:avLst/>
            <a:gdLst/>
            <a:ahLst/>
            <a:cxnLst/>
            <a:rect l="l" t="t" r="r" b="b"/>
            <a:pathLst>
              <a:path w="775970" h="471169">
                <a:moveTo>
                  <a:pt x="726931" y="453176"/>
                </a:moveTo>
                <a:lnTo>
                  <a:pt x="718947" y="466471"/>
                </a:lnTo>
                <a:lnTo>
                  <a:pt x="775588" y="470788"/>
                </a:lnTo>
                <a:lnTo>
                  <a:pt x="768555" y="459739"/>
                </a:lnTo>
                <a:lnTo>
                  <a:pt x="737870" y="459739"/>
                </a:lnTo>
                <a:lnTo>
                  <a:pt x="726931" y="453176"/>
                </a:lnTo>
                <a:close/>
              </a:path>
              <a:path w="775970" h="471169">
                <a:moveTo>
                  <a:pt x="737135" y="436185"/>
                </a:moveTo>
                <a:lnTo>
                  <a:pt x="726931" y="453176"/>
                </a:lnTo>
                <a:lnTo>
                  <a:pt x="737870" y="459739"/>
                </a:lnTo>
                <a:lnTo>
                  <a:pt x="748029" y="442722"/>
                </a:lnTo>
                <a:lnTo>
                  <a:pt x="737135" y="436185"/>
                </a:lnTo>
                <a:close/>
              </a:path>
              <a:path w="775970" h="471169">
                <a:moveTo>
                  <a:pt x="745109" y="422910"/>
                </a:moveTo>
                <a:lnTo>
                  <a:pt x="737135" y="436185"/>
                </a:lnTo>
                <a:lnTo>
                  <a:pt x="748029" y="442722"/>
                </a:lnTo>
                <a:lnTo>
                  <a:pt x="737870" y="459739"/>
                </a:lnTo>
                <a:lnTo>
                  <a:pt x="768555" y="459739"/>
                </a:lnTo>
                <a:lnTo>
                  <a:pt x="745109" y="422910"/>
                </a:lnTo>
                <a:close/>
              </a:path>
              <a:path w="775970" h="471169">
                <a:moveTo>
                  <a:pt x="10160" y="0"/>
                </a:moveTo>
                <a:lnTo>
                  <a:pt x="0" y="17018"/>
                </a:lnTo>
                <a:lnTo>
                  <a:pt x="726931" y="453176"/>
                </a:lnTo>
                <a:lnTo>
                  <a:pt x="737135" y="436185"/>
                </a:lnTo>
                <a:lnTo>
                  <a:pt x="101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64435" y="1653539"/>
            <a:ext cx="1365885" cy="533400"/>
          </a:xfrm>
          <a:custGeom>
            <a:avLst/>
            <a:gdLst/>
            <a:ahLst/>
            <a:cxnLst/>
            <a:rect l="l" t="t" r="r" b="b"/>
            <a:pathLst>
              <a:path w="1365885" h="533400">
                <a:moveTo>
                  <a:pt x="0" y="533400"/>
                </a:moveTo>
                <a:lnTo>
                  <a:pt x="1365503" y="533400"/>
                </a:lnTo>
                <a:lnTo>
                  <a:pt x="1365503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090147" y="2409950"/>
            <a:ext cx="139700" cy="4448175"/>
          </a:xfrm>
          <a:custGeom>
            <a:avLst/>
            <a:gdLst/>
            <a:ahLst/>
            <a:cxnLst/>
            <a:rect l="l" t="t" r="r" b="b"/>
            <a:pathLst>
              <a:path w="139700" h="4448175">
                <a:moveTo>
                  <a:pt x="0" y="4448046"/>
                </a:moveTo>
                <a:lnTo>
                  <a:pt x="139700" y="4448046"/>
                </a:lnTo>
                <a:lnTo>
                  <a:pt x="139700" y="0"/>
                </a:lnTo>
                <a:lnTo>
                  <a:pt x="0" y="0"/>
                </a:lnTo>
                <a:lnTo>
                  <a:pt x="0" y="4448046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27632" y="2282951"/>
            <a:ext cx="9462770" cy="4575175"/>
          </a:xfrm>
          <a:custGeom>
            <a:avLst/>
            <a:gdLst/>
            <a:ahLst/>
            <a:cxnLst/>
            <a:rect l="l" t="t" r="r" b="b"/>
            <a:pathLst>
              <a:path w="9462770" h="4575175">
                <a:moveTo>
                  <a:pt x="0" y="4575048"/>
                </a:moveTo>
                <a:lnTo>
                  <a:pt x="9462516" y="4575048"/>
                </a:lnTo>
                <a:lnTo>
                  <a:pt x="9462516" y="0"/>
                </a:lnTo>
                <a:lnTo>
                  <a:pt x="0" y="0"/>
                </a:lnTo>
                <a:lnTo>
                  <a:pt x="0" y="4575048"/>
                </a:lnTo>
                <a:close/>
              </a:path>
            </a:pathLst>
          </a:custGeom>
          <a:solidFill>
            <a:srgbClr val="E0FF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91461" y="2312669"/>
            <a:ext cx="325691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1145" algn="l"/>
              </a:tabLst>
            </a:pPr>
            <a:r>
              <a:rPr dirty="0" sz="2500" spc="-25" b="1">
                <a:solidFill>
                  <a:srgbClr val="002C87"/>
                </a:solidFill>
                <a:latin typeface="Times New Roman"/>
                <a:cs typeface="Times New Roman"/>
              </a:rPr>
              <a:t>ElemType	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deLQueue(</a:t>
            </a:r>
            <a:r>
              <a:rPr dirty="0" sz="2500" spc="-50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35010" y="3494023"/>
            <a:ext cx="28492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2C87"/>
                </a:solidFill>
                <a:latin typeface="Times New Roman"/>
                <a:cs typeface="Times New Roman"/>
              </a:rPr>
              <a:t>/*</a:t>
            </a:r>
            <a:r>
              <a:rPr dirty="0" sz="2200" spc="-60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200" spc="15" b="1">
                <a:solidFill>
                  <a:srgbClr val="002C87"/>
                </a:solidFill>
                <a:latin typeface="Microsoft JhengHei"/>
                <a:cs typeface="Microsoft JhengHei"/>
              </a:rPr>
              <a:t>队为空，</a:t>
            </a:r>
            <a:r>
              <a:rPr dirty="0" sz="2200" b="1">
                <a:solidFill>
                  <a:srgbClr val="002C87"/>
                </a:solidFill>
                <a:latin typeface="Microsoft JhengHei"/>
                <a:cs typeface="Microsoft JhengHei"/>
              </a:rPr>
              <a:t>删</a:t>
            </a:r>
            <a:r>
              <a:rPr dirty="0" sz="2200" spc="15" b="1">
                <a:solidFill>
                  <a:srgbClr val="002C87"/>
                </a:solidFill>
                <a:latin typeface="Microsoft JhengHei"/>
                <a:cs typeface="Microsoft JhengHei"/>
              </a:rPr>
              <a:t>除</a:t>
            </a:r>
            <a:r>
              <a:rPr dirty="0" sz="2200" b="1">
                <a:solidFill>
                  <a:srgbClr val="002C87"/>
                </a:solidFill>
                <a:latin typeface="Microsoft JhengHei"/>
                <a:cs typeface="Microsoft JhengHei"/>
              </a:rPr>
              <a:t>失</a:t>
            </a:r>
            <a:r>
              <a:rPr dirty="0" sz="2200" spc="540" b="1">
                <a:solidFill>
                  <a:srgbClr val="002C87"/>
                </a:solidFill>
                <a:latin typeface="Microsoft JhengHei"/>
                <a:cs typeface="Microsoft JhengHei"/>
              </a:rPr>
              <a:t>败</a:t>
            </a:r>
            <a:r>
              <a:rPr dirty="0" sz="2200" b="1">
                <a:solidFill>
                  <a:srgbClr val="002C87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1461" y="2693669"/>
            <a:ext cx="5825490" cy="307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8960" marR="3094990" indent="-556260">
              <a:lnSpc>
                <a:spcPct val="100000"/>
              </a:lnSpc>
              <a:spcBef>
                <a:spcPts val="95"/>
              </a:spcBef>
              <a:tabLst>
                <a:tab pos="535305" algn="l"/>
                <a:tab pos="2063750" algn="l"/>
              </a:tabLst>
            </a:pP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{	QNodeptr	p;  </a:t>
            </a:r>
            <a:r>
              <a:rPr dirty="0" sz="2500" spc="-25" b="1">
                <a:solidFill>
                  <a:srgbClr val="002C87"/>
                </a:solidFill>
                <a:latin typeface="Times New Roman"/>
                <a:cs typeface="Times New Roman"/>
              </a:rPr>
              <a:t>ElemType</a:t>
            </a:r>
            <a:r>
              <a:rPr dirty="0" sz="2500" spc="-75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item;</a:t>
            </a:r>
            <a:endParaRPr sz="2500">
              <a:latin typeface="Times New Roman"/>
              <a:cs typeface="Times New Roman"/>
            </a:endParaRPr>
          </a:p>
          <a:p>
            <a:pPr marL="568960" marR="5080">
              <a:lnSpc>
                <a:spcPct val="100000"/>
              </a:lnSpc>
            </a:pP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if(isEmpty() ) </a:t>
            </a:r>
            <a:r>
              <a:rPr dirty="0" sz="2500" spc="-10" b="1">
                <a:solidFill>
                  <a:srgbClr val="002C87"/>
                </a:solidFill>
                <a:latin typeface="Times New Roman"/>
                <a:cs typeface="Times New Roman"/>
              </a:rPr>
              <a:t>Error(“Empty 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queue!”);  else{</a:t>
            </a:r>
            <a:endParaRPr sz="2500">
              <a:latin typeface="Times New Roman"/>
              <a:cs typeface="Times New Roman"/>
            </a:endParaRPr>
          </a:p>
          <a:p>
            <a:pPr marL="1043940" marR="2133600">
              <a:lnSpc>
                <a:spcPct val="100000"/>
              </a:lnSpc>
            </a:pPr>
            <a:r>
              <a:rPr dirty="0" sz="2500" spc="-10" b="1">
                <a:solidFill>
                  <a:srgbClr val="002C87"/>
                </a:solidFill>
                <a:latin typeface="Times New Roman"/>
                <a:cs typeface="Times New Roman"/>
              </a:rPr>
              <a:t>p=Front;  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F</a:t>
            </a:r>
            <a:r>
              <a:rPr dirty="0" sz="2500" spc="-60" b="1">
                <a:solidFill>
                  <a:srgbClr val="002C87"/>
                </a:solidFill>
                <a:latin typeface="Times New Roman"/>
                <a:cs typeface="Times New Roman"/>
              </a:rPr>
              <a:t>r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ont=F</a:t>
            </a:r>
            <a:r>
              <a:rPr dirty="0" sz="2500" spc="-60" b="1">
                <a:solidFill>
                  <a:srgbClr val="002C87"/>
                </a:solidFill>
                <a:latin typeface="Times New Roman"/>
                <a:cs typeface="Times New Roman"/>
              </a:rPr>
              <a:t>r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ont</a:t>
            </a:r>
            <a:r>
              <a:rPr dirty="0" sz="2500" spc="-10" b="1">
                <a:solidFill>
                  <a:srgbClr val="002C87"/>
                </a:solidFill>
                <a:latin typeface="Times New Roman"/>
                <a:cs typeface="Times New Roman"/>
              </a:rPr>
              <a:t>-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&gt;li</a:t>
            </a:r>
            <a:r>
              <a:rPr dirty="0" sz="2500" b="1">
                <a:solidFill>
                  <a:srgbClr val="002C87"/>
                </a:solidFill>
                <a:latin typeface="Times New Roman"/>
                <a:cs typeface="Times New Roman"/>
              </a:rPr>
              <a:t>n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k;  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item=p-&gt;data;  </a:t>
            </a:r>
            <a:r>
              <a:rPr dirty="0" sz="2500" spc="-10" b="1">
                <a:solidFill>
                  <a:srgbClr val="002C87"/>
                </a:solidFill>
                <a:latin typeface="Times New Roman"/>
                <a:cs typeface="Times New Roman"/>
              </a:rPr>
              <a:t>free(p);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23210" y="5742228"/>
            <a:ext cx="176466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dirty="0" sz="2500" spc="-60" b="1">
                <a:solidFill>
                  <a:srgbClr val="002C87"/>
                </a:solidFill>
                <a:latin typeface="Times New Roman"/>
                <a:cs typeface="Times New Roman"/>
              </a:rPr>
              <a:t>r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eturn</a:t>
            </a:r>
            <a:r>
              <a:rPr dirty="0" sz="2500" b="1">
                <a:solidFill>
                  <a:srgbClr val="002C87"/>
                </a:solidFill>
                <a:latin typeface="Times New Roman"/>
                <a:cs typeface="Times New Roman"/>
              </a:rPr>
              <a:t>	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ite</a:t>
            </a:r>
            <a:r>
              <a:rPr dirty="0" sz="2500" spc="-15" b="1">
                <a:solidFill>
                  <a:srgbClr val="002C87"/>
                </a:solidFill>
                <a:latin typeface="Times New Roman"/>
                <a:cs typeface="Times New Roman"/>
              </a:rPr>
              <a:t>m</a:t>
            </a: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;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8170" y="5780328"/>
            <a:ext cx="2850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002C87"/>
                </a:solidFill>
                <a:latin typeface="Times New Roman"/>
                <a:cs typeface="Times New Roman"/>
              </a:rPr>
              <a:t>/*</a:t>
            </a:r>
            <a:r>
              <a:rPr dirty="0" sz="2200" spc="-60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200" spc="15" b="1">
                <a:solidFill>
                  <a:srgbClr val="002C87"/>
                </a:solidFill>
                <a:latin typeface="Microsoft JhengHei"/>
                <a:cs typeface="Microsoft JhengHei"/>
              </a:rPr>
              <a:t>队非空，删</a:t>
            </a:r>
            <a:r>
              <a:rPr dirty="0" sz="2200" b="1">
                <a:solidFill>
                  <a:srgbClr val="002C87"/>
                </a:solidFill>
                <a:latin typeface="Microsoft JhengHei"/>
                <a:cs typeface="Microsoft JhengHei"/>
              </a:rPr>
              <a:t>除</a:t>
            </a:r>
            <a:r>
              <a:rPr dirty="0" sz="2200" spc="15" b="1">
                <a:solidFill>
                  <a:srgbClr val="002C87"/>
                </a:solidFill>
                <a:latin typeface="Microsoft JhengHei"/>
                <a:cs typeface="Microsoft JhengHei"/>
              </a:rPr>
              <a:t>成</a:t>
            </a:r>
            <a:r>
              <a:rPr dirty="0" sz="2200" spc="540" b="1">
                <a:solidFill>
                  <a:srgbClr val="002C87"/>
                </a:solidFill>
                <a:latin typeface="Microsoft JhengHei"/>
                <a:cs typeface="Microsoft JhengHei"/>
              </a:rPr>
              <a:t>功</a:t>
            </a:r>
            <a:r>
              <a:rPr dirty="0" sz="2200" b="1">
                <a:solidFill>
                  <a:srgbClr val="002C87"/>
                </a:solidFill>
                <a:latin typeface="Times New Roman"/>
                <a:cs typeface="Times New Roman"/>
              </a:rPr>
              <a:t>*/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7722" y="6122923"/>
            <a:ext cx="1504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91461" y="6504533"/>
            <a:ext cx="1504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solidFill>
                  <a:srgbClr val="002C87"/>
                </a:solidFill>
                <a:latin typeface="Times New Roman"/>
                <a:cs typeface="Times New Roman"/>
              </a:rPr>
              <a:t>}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497707" y="823722"/>
            <a:ext cx="4120515" cy="748030"/>
          </a:xfrm>
          <a:custGeom>
            <a:avLst/>
            <a:gdLst/>
            <a:ahLst/>
            <a:cxnLst/>
            <a:rect l="l" t="t" r="r" b="b"/>
            <a:pathLst>
              <a:path w="4120515" h="748030">
                <a:moveTo>
                  <a:pt x="1320418" y="0"/>
                </a:moveTo>
                <a:lnTo>
                  <a:pt x="1787016" y="0"/>
                </a:lnTo>
                <a:lnTo>
                  <a:pt x="2486914" y="0"/>
                </a:lnTo>
                <a:lnTo>
                  <a:pt x="4120007" y="0"/>
                </a:lnTo>
                <a:lnTo>
                  <a:pt x="4120007" y="311150"/>
                </a:lnTo>
                <a:lnTo>
                  <a:pt x="4120007" y="444500"/>
                </a:lnTo>
                <a:lnTo>
                  <a:pt x="4120007" y="533400"/>
                </a:lnTo>
                <a:lnTo>
                  <a:pt x="2486914" y="533400"/>
                </a:lnTo>
                <a:lnTo>
                  <a:pt x="1787016" y="533400"/>
                </a:lnTo>
                <a:lnTo>
                  <a:pt x="1320418" y="533400"/>
                </a:lnTo>
                <a:lnTo>
                  <a:pt x="1320418" y="444500"/>
                </a:lnTo>
                <a:lnTo>
                  <a:pt x="0" y="747776"/>
                </a:lnTo>
                <a:lnTo>
                  <a:pt x="1320418" y="311150"/>
                </a:lnTo>
                <a:lnTo>
                  <a:pt x="1320418" y="0"/>
                </a:lnTo>
                <a:close/>
              </a:path>
            </a:pathLst>
          </a:custGeom>
          <a:ln w="53340">
            <a:solidFill>
              <a:srgbClr val="33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948809" y="855344"/>
            <a:ext cx="24898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DC0081"/>
                </a:solidFill>
                <a:latin typeface="Times New Roman"/>
                <a:cs typeface="Times New Roman"/>
              </a:rPr>
              <a:t>front=front-&gt;link;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692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5</a:t>
            </a:r>
            <a:r>
              <a:rPr dirty="0" spc="-10">
                <a:latin typeface="Arial"/>
                <a:cs typeface="Arial"/>
              </a:rPr>
              <a:t>.</a:t>
            </a:r>
            <a:r>
              <a:rPr dirty="0" spc="-5"/>
              <a:t>销毁一个队</a:t>
            </a:r>
          </a:p>
        </p:txBody>
      </p:sp>
      <p:sp>
        <p:nvSpPr>
          <p:cNvPr id="3" name="object 3"/>
          <p:cNvSpPr/>
          <p:nvPr/>
        </p:nvSpPr>
        <p:spPr>
          <a:xfrm>
            <a:off x="1652523" y="3078479"/>
            <a:ext cx="7772400" cy="2665730"/>
          </a:xfrm>
          <a:custGeom>
            <a:avLst/>
            <a:gdLst/>
            <a:ahLst/>
            <a:cxnLst/>
            <a:rect l="l" t="t" r="r" b="b"/>
            <a:pathLst>
              <a:path w="7772400" h="2665729">
                <a:moveTo>
                  <a:pt x="7545832" y="0"/>
                </a:moveTo>
                <a:lnTo>
                  <a:pt x="226568" y="0"/>
                </a:lnTo>
                <a:lnTo>
                  <a:pt x="180916" y="4604"/>
                </a:lnTo>
                <a:lnTo>
                  <a:pt x="138392" y="17809"/>
                </a:lnTo>
                <a:lnTo>
                  <a:pt x="99907" y="38703"/>
                </a:lnTo>
                <a:lnTo>
                  <a:pt x="66373" y="66373"/>
                </a:lnTo>
                <a:lnTo>
                  <a:pt x="38703" y="99907"/>
                </a:lnTo>
                <a:lnTo>
                  <a:pt x="17809" y="138392"/>
                </a:lnTo>
                <a:lnTo>
                  <a:pt x="4604" y="180916"/>
                </a:lnTo>
                <a:lnTo>
                  <a:pt x="0" y="226568"/>
                </a:lnTo>
                <a:lnTo>
                  <a:pt x="0" y="2438908"/>
                </a:lnTo>
                <a:lnTo>
                  <a:pt x="4604" y="2484570"/>
                </a:lnTo>
                <a:lnTo>
                  <a:pt x="17809" y="2527099"/>
                </a:lnTo>
                <a:lnTo>
                  <a:pt x="38703" y="2565585"/>
                </a:lnTo>
                <a:lnTo>
                  <a:pt x="66373" y="2599116"/>
                </a:lnTo>
                <a:lnTo>
                  <a:pt x="99907" y="2626782"/>
                </a:lnTo>
                <a:lnTo>
                  <a:pt x="138392" y="2647671"/>
                </a:lnTo>
                <a:lnTo>
                  <a:pt x="180916" y="2660873"/>
                </a:lnTo>
                <a:lnTo>
                  <a:pt x="226568" y="2665476"/>
                </a:lnTo>
                <a:lnTo>
                  <a:pt x="7545832" y="2665476"/>
                </a:lnTo>
                <a:lnTo>
                  <a:pt x="7591483" y="2660873"/>
                </a:lnTo>
                <a:lnTo>
                  <a:pt x="7634007" y="2647671"/>
                </a:lnTo>
                <a:lnTo>
                  <a:pt x="7672492" y="2626782"/>
                </a:lnTo>
                <a:lnTo>
                  <a:pt x="7706026" y="2599116"/>
                </a:lnTo>
                <a:lnTo>
                  <a:pt x="7733696" y="2565585"/>
                </a:lnTo>
                <a:lnTo>
                  <a:pt x="7754590" y="2527099"/>
                </a:lnTo>
                <a:lnTo>
                  <a:pt x="7767795" y="2484570"/>
                </a:lnTo>
                <a:lnTo>
                  <a:pt x="7772400" y="2438908"/>
                </a:lnTo>
                <a:lnTo>
                  <a:pt x="7772400" y="226568"/>
                </a:lnTo>
                <a:lnTo>
                  <a:pt x="7767795" y="180916"/>
                </a:lnTo>
                <a:lnTo>
                  <a:pt x="7754590" y="138392"/>
                </a:lnTo>
                <a:lnTo>
                  <a:pt x="7733696" y="99907"/>
                </a:lnTo>
                <a:lnTo>
                  <a:pt x="7706026" y="66373"/>
                </a:lnTo>
                <a:lnTo>
                  <a:pt x="7672492" y="38703"/>
                </a:lnTo>
                <a:lnTo>
                  <a:pt x="7634007" y="17809"/>
                </a:lnTo>
                <a:lnTo>
                  <a:pt x="7591483" y="4604"/>
                </a:lnTo>
                <a:lnTo>
                  <a:pt x="754583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87424" y="2926079"/>
            <a:ext cx="7772400" cy="2665730"/>
          </a:xfrm>
          <a:custGeom>
            <a:avLst/>
            <a:gdLst/>
            <a:ahLst/>
            <a:cxnLst/>
            <a:rect l="l" t="t" r="r" b="b"/>
            <a:pathLst>
              <a:path w="7772400" h="2665729">
                <a:moveTo>
                  <a:pt x="7545832" y="0"/>
                </a:moveTo>
                <a:lnTo>
                  <a:pt x="226568" y="0"/>
                </a:lnTo>
                <a:lnTo>
                  <a:pt x="180916" y="4604"/>
                </a:lnTo>
                <a:lnTo>
                  <a:pt x="138392" y="17809"/>
                </a:lnTo>
                <a:lnTo>
                  <a:pt x="99907" y="38703"/>
                </a:lnTo>
                <a:lnTo>
                  <a:pt x="66373" y="66373"/>
                </a:lnTo>
                <a:lnTo>
                  <a:pt x="38703" y="99907"/>
                </a:lnTo>
                <a:lnTo>
                  <a:pt x="17809" y="138392"/>
                </a:lnTo>
                <a:lnTo>
                  <a:pt x="4604" y="180916"/>
                </a:lnTo>
                <a:lnTo>
                  <a:pt x="0" y="226568"/>
                </a:lnTo>
                <a:lnTo>
                  <a:pt x="0" y="2438908"/>
                </a:lnTo>
                <a:lnTo>
                  <a:pt x="4604" y="2484559"/>
                </a:lnTo>
                <a:lnTo>
                  <a:pt x="17809" y="2527083"/>
                </a:lnTo>
                <a:lnTo>
                  <a:pt x="38703" y="2565568"/>
                </a:lnTo>
                <a:lnTo>
                  <a:pt x="66373" y="2599102"/>
                </a:lnTo>
                <a:lnTo>
                  <a:pt x="99907" y="2626772"/>
                </a:lnTo>
                <a:lnTo>
                  <a:pt x="138392" y="2647666"/>
                </a:lnTo>
                <a:lnTo>
                  <a:pt x="180916" y="2660871"/>
                </a:lnTo>
                <a:lnTo>
                  <a:pt x="226568" y="2665476"/>
                </a:lnTo>
                <a:lnTo>
                  <a:pt x="7545832" y="2665476"/>
                </a:lnTo>
                <a:lnTo>
                  <a:pt x="7591483" y="2660871"/>
                </a:lnTo>
                <a:lnTo>
                  <a:pt x="7634007" y="2647666"/>
                </a:lnTo>
                <a:lnTo>
                  <a:pt x="7672492" y="2626772"/>
                </a:lnTo>
                <a:lnTo>
                  <a:pt x="7706026" y="2599102"/>
                </a:lnTo>
                <a:lnTo>
                  <a:pt x="7733696" y="2565568"/>
                </a:lnTo>
                <a:lnTo>
                  <a:pt x="7754590" y="2527083"/>
                </a:lnTo>
                <a:lnTo>
                  <a:pt x="7767795" y="2484559"/>
                </a:lnTo>
                <a:lnTo>
                  <a:pt x="7772400" y="2438908"/>
                </a:lnTo>
                <a:lnTo>
                  <a:pt x="7772400" y="226568"/>
                </a:lnTo>
                <a:lnTo>
                  <a:pt x="7767795" y="180916"/>
                </a:lnTo>
                <a:lnTo>
                  <a:pt x="7754590" y="138392"/>
                </a:lnTo>
                <a:lnTo>
                  <a:pt x="7733696" y="99907"/>
                </a:lnTo>
                <a:lnTo>
                  <a:pt x="7706026" y="66373"/>
                </a:lnTo>
                <a:lnTo>
                  <a:pt x="7672492" y="38703"/>
                </a:lnTo>
                <a:lnTo>
                  <a:pt x="7634007" y="17809"/>
                </a:lnTo>
                <a:lnTo>
                  <a:pt x="7591483" y="4604"/>
                </a:lnTo>
                <a:lnTo>
                  <a:pt x="7545832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Wingdings"/>
              <a:buChar char=""/>
              <a:tabLst>
                <a:tab pos="477520" algn="l"/>
              </a:tabLst>
            </a:pPr>
            <a:r>
              <a:rPr dirty="0" spc="-5"/>
              <a:t>所谓</a:t>
            </a:r>
            <a:r>
              <a:rPr dirty="0" spc="-10"/>
              <a:t>销</a:t>
            </a:r>
            <a:r>
              <a:rPr dirty="0" spc="-5"/>
              <a:t>毁一</a:t>
            </a:r>
            <a:r>
              <a:rPr dirty="0" spc="-10"/>
              <a:t>个</a:t>
            </a:r>
            <a:r>
              <a:rPr dirty="0" spc="-5"/>
              <a:t>队是</a:t>
            </a:r>
            <a:r>
              <a:rPr dirty="0" spc="-10"/>
              <a:t>指</a:t>
            </a:r>
            <a:r>
              <a:rPr dirty="0" spc="-5"/>
              <a:t>将队</a:t>
            </a:r>
            <a:r>
              <a:rPr dirty="0" spc="-10"/>
              <a:t>列</a:t>
            </a:r>
            <a:r>
              <a:rPr dirty="0" spc="-5"/>
              <a:t>所对</a:t>
            </a:r>
            <a:r>
              <a:rPr dirty="0" spc="-10"/>
              <a:t>应</a:t>
            </a:r>
            <a:r>
              <a:rPr dirty="0" spc="-5"/>
              <a:t>的链</a:t>
            </a:r>
            <a:r>
              <a:rPr dirty="0" spc="-10"/>
              <a:t>表</a:t>
            </a:r>
            <a:r>
              <a:rPr dirty="0" spc="-5"/>
              <a:t>中所</a:t>
            </a:r>
            <a:r>
              <a:rPr dirty="0" spc="-10"/>
              <a:t>有</a:t>
            </a:r>
            <a:r>
              <a:rPr dirty="0" spc="-5"/>
              <a:t>结点</a:t>
            </a:r>
            <a:r>
              <a:rPr dirty="0" spc="-10"/>
              <a:t>都</a:t>
            </a:r>
            <a:r>
              <a:rPr dirty="0" spc="-5"/>
              <a:t>删除</a:t>
            </a:r>
            <a:r>
              <a:rPr dirty="0" spc="-10"/>
              <a:t>，  </a:t>
            </a:r>
            <a:r>
              <a:rPr dirty="0"/>
              <a:t>并且释放其存储空间，使队</a:t>
            </a:r>
            <a:r>
              <a:rPr dirty="0" spc="-15"/>
              <a:t>成</a:t>
            </a:r>
            <a:r>
              <a:rPr dirty="0"/>
              <a:t>为一</a:t>
            </a:r>
            <a:r>
              <a:rPr dirty="0" spc="-15"/>
              <a:t>个</a:t>
            </a:r>
            <a:r>
              <a:rPr dirty="0"/>
              <a:t>空</a:t>
            </a:r>
            <a:r>
              <a:rPr dirty="0" spc="10"/>
              <a:t>队</a:t>
            </a:r>
            <a:r>
              <a:rPr dirty="0" spc="-15">
                <a:latin typeface="Times New Roman"/>
                <a:cs typeface="Times New Roman"/>
              </a:rPr>
              <a:t>(</a:t>
            </a:r>
            <a:r>
              <a:rPr dirty="0"/>
              <a:t>空链</a:t>
            </a:r>
            <a:r>
              <a:rPr dirty="0" spc="-10"/>
              <a:t>表</a:t>
            </a:r>
            <a:r>
              <a:rPr dirty="0">
                <a:latin typeface="Times New Roman"/>
                <a:cs typeface="Times New Roman"/>
              </a:rPr>
              <a:t>)</a:t>
            </a:r>
          </a:p>
          <a:p>
            <a:pPr lvl="1" marL="820419" indent="-351155">
              <a:lnSpc>
                <a:spcPct val="100000"/>
              </a:lnSpc>
              <a:spcBef>
                <a:spcPts val="73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归结为线性链表的删除</a:t>
            </a:r>
            <a:endParaRPr sz="2800">
              <a:latin typeface="宋体"/>
              <a:cs typeface="宋体"/>
            </a:endParaRPr>
          </a:p>
          <a:p>
            <a:pPr marL="1236345">
              <a:lnSpc>
                <a:spcPct val="100000"/>
              </a:lnSpc>
              <a:spcBef>
                <a:spcPts val="1820"/>
              </a:spcBef>
            </a:pPr>
            <a:r>
              <a:rPr dirty="0" sz="2000">
                <a:solidFill>
                  <a:srgbClr val="002C87"/>
                </a:solidFill>
                <a:latin typeface="Times New Roman"/>
                <a:cs typeface="Times New Roman"/>
              </a:rPr>
              <a:t>void</a:t>
            </a:r>
            <a:r>
              <a:rPr dirty="0" sz="2000" spc="-30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2C87"/>
                </a:solidFill>
                <a:latin typeface="Times New Roman"/>
                <a:cs typeface="Times New Roman"/>
              </a:rPr>
              <a:t>destroyLQueue()</a:t>
            </a:r>
            <a:endParaRPr sz="2000">
              <a:latin typeface="Times New Roman"/>
              <a:cs typeface="Times New Roman"/>
            </a:endParaRPr>
          </a:p>
          <a:p>
            <a:pPr marL="1236345">
              <a:lnSpc>
                <a:spcPct val="100000"/>
              </a:lnSpc>
            </a:pPr>
            <a:r>
              <a:rPr dirty="0" sz="2000">
                <a:solidFill>
                  <a:srgbClr val="002C87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047" y="3674109"/>
            <a:ext cx="16370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2C87"/>
                </a:solidFill>
                <a:latin typeface="Times New Roman"/>
                <a:cs typeface="Times New Roman"/>
              </a:rPr>
              <a:t>/*</a:t>
            </a:r>
            <a:r>
              <a:rPr dirty="0" sz="2000" spc="-25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002C87"/>
                </a:solidFill>
                <a:latin typeface="宋体"/>
                <a:cs typeface="宋体"/>
              </a:rPr>
              <a:t>队非空</a:t>
            </a:r>
            <a:r>
              <a:rPr dirty="0" sz="2000" spc="-5" b="1">
                <a:solidFill>
                  <a:srgbClr val="002C87"/>
                </a:solidFill>
                <a:latin typeface="宋体"/>
                <a:cs typeface="宋体"/>
              </a:rPr>
              <a:t>时</a:t>
            </a:r>
            <a:r>
              <a:rPr dirty="0" sz="2000" spc="-50" b="1">
                <a:solidFill>
                  <a:srgbClr val="002C87"/>
                </a:solidFill>
                <a:latin typeface="宋体"/>
                <a:cs typeface="宋体"/>
              </a:rPr>
              <a:t> </a:t>
            </a:r>
            <a:r>
              <a:rPr dirty="0" sz="2000" spc="5" b="1">
                <a:solidFill>
                  <a:srgbClr val="002C87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287" y="4284090"/>
            <a:ext cx="26593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2C87"/>
                </a:solidFill>
                <a:latin typeface="Times New Roman"/>
                <a:cs typeface="Times New Roman"/>
              </a:rPr>
              <a:t>/*</a:t>
            </a:r>
            <a:r>
              <a:rPr dirty="0" sz="2000" spc="-30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000" spc="5" b="1">
                <a:solidFill>
                  <a:srgbClr val="002C87"/>
                </a:solidFill>
                <a:latin typeface="宋体"/>
                <a:cs typeface="宋体"/>
              </a:rPr>
              <a:t>释放一个结点空</a:t>
            </a:r>
            <a:r>
              <a:rPr dirty="0" sz="2000" spc="-5" b="1">
                <a:solidFill>
                  <a:srgbClr val="002C87"/>
                </a:solidFill>
                <a:latin typeface="宋体"/>
                <a:cs typeface="宋体"/>
              </a:rPr>
              <a:t>间</a:t>
            </a:r>
            <a:r>
              <a:rPr dirty="0" sz="2000" spc="-60" b="1">
                <a:solidFill>
                  <a:srgbClr val="002C87"/>
                </a:solidFill>
                <a:latin typeface="宋体"/>
                <a:cs typeface="宋体"/>
              </a:rPr>
              <a:t> </a:t>
            </a:r>
            <a:r>
              <a:rPr dirty="0" sz="2000" spc="5" b="1">
                <a:solidFill>
                  <a:srgbClr val="002C87"/>
                </a:solidFill>
                <a:latin typeface="Times New Roman"/>
                <a:cs typeface="Times New Roman"/>
              </a:rPr>
              <a:t>*/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1997" y="3674109"/>
            <a:ext cx="2550795" cy="15474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29565" marR="5080" indent="-317500">
              <a:lnSpc>
                <a:spcPct val="99700"/>
              </a:lnSpc>
              <a:spcBef>
                <a:spcPts val="110"/>
              </a:spcBef>
            </a:pPr>
            <a:r>
              <a:rPr dirty="0" sz="2000" spc="-5" b="1">
                <a:solidFill>
                  <a:srgbClr val="002C87"/>
                </a:solidFill>
                <a:latin typeface="Times New Roman"/>
                <a:cs typeface="Times New Roman"/>
              </a:rPr>
              <a:t>while(Front </a:t>
            </a:r>
            <a:r>
              <a:rPr dirty="0" sz="2000" b="1">
                <a:solidFill>
                  <a:srgbClr val="002C87"/>
                </a:solidFill>
                <a:latin typeface="Times New Roman"/>
                <a:cs typeface="Times New Roman"/>
              </a:rPr>
              <a:t>!=</a:t>
            </a:r>
            <a:r>
              <a:rPr dirty="0" sz="2000" spc="-100" b="1">
                <a:solidFill>
                  <a:srgbClr val="002C87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2C87"/>
                </a:solidFill>
                <a:latin typeface="Times New Roman"/>
                <a:cs typeface="Times New Roman"/>
              </a:rPr>
              <a:t>NULL){  </a:t>
            </a:r>
            <a:r>
              <a:rPr dirty="0" sz="2000" spc="-5" b="1">
                <a:solidFill>
                  <a:srgbClr val="002C87"/>
                </a:solidFill>
                <a:latin typeface="Times New Roman"/>
                <a:cs typeface="Times New Roman"/>
              </a:rPr>
              <a:t>Rear=Front-&gt;link;  free(Front);  Front=Rear;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2C87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989" y="5195442"/>
            <a:ext cx="1257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2C87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2794" y="62811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3794" y="6281165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381000"/>
                </a:move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09594" y="62811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90594" y="6281165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381000"/>
                </a:move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76394" y="62811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57394" y="6281165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381000"/>
                </a:move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83758" y="62811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66282" y="6276594"/>
            <a:ext cx="256540" cy="391795"/>
          </a:xfrm>
          <a:custGeom>
            <a:avLst/>
            <a:gdLst/>
            <a:ahLst/>
            <a:cxnLst/>
            <a:rect l="l" t="t" r="r" b="b"/>
            <a:pathLst>
              <a:path w="256539" h="391795">
                <a:moveTo>
                  <a:pt x="0" y="391667"/>
                </a:moveTo>
                <a:lnTo>
                  <a:pt x="256032" y="391667"/>
                </a:lnTo>
                <a:lnTo>
                  <a:pt x="256032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ln w="25908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4764" y="6436614"/>
            <a:ext cx="544830" cy="76200"/>
          </a:xfrm>
          <a:custGeom>
            <a:avLst/>
            <a:gdLst/>
            <a:ahLst/>
            <a:cxnLst/>
            <a:rect l="l" t="t" r="r" b="b"/>
            <a:pathLst>
              <a:path w="544829" h="76200">
                <a:moveTo>
                  <a:pt x="494030" y="38100"/>
                </a:moveTo>
                <a:lnTo>
                  <a:pt x="468630" y="76200"/>
                </a:lnTo>
                <a:lnTo>
                  <a:pt x="521970" y="49530"/>
                </a:lnTo>
                <a:lnTo>
                  <a:pt x="494030" y="49530"/>
                </a:lnTo>
                <a:lnTo>
                  <a:pt x="494030" y="38100"/>
                </a:lnTo>
                <a:close/>
              </a:path>
              <a:path w="544829" h="76200">
                <a:moveTo>
                  <a:pt x="486410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486410" y="49530"/>
                </a:lnTo>
                <a:lnTo>
                  <a:pt x="494030" y="38100"/>
                </a:lnTo>
                <a:lnTo>
                  <a:pt x="486410" y="26670"/>
                </a:lnTo>
                <a:close/>
              </a:path>
              <a:path w="544829" h="76200">
                <a:moveTo>
                  <a:pt x="521970" y="26670"/>
                </a:moveTo>
                <a:lnTo>
                  <a:pt x="494030" y="26670"/>
                </a:lnTo>
                <a:lnTo>
                  <a:pt x="494030" y="49530"/>
                </a:lnTo>
                <a:lnTo>
                  <a:pt x="521970" y="49530"/>
                </a:lnTo>
                <a:lnTo>
                  <a:pt x="544830" y="38100"/>
                </a:lnTo>
                <a:lnTo>
                  <a:pt x="521970" y="26670"/>
                </a:lnTo>
                <a:close/>
              </a:path>
              <a:path w="544829" h="76200">
                <a:moveTo>
                  <a:pt x="468630" y="0"/>
                </a:moveTo>
                <a:lnTo>
                  <a:pt x="494030" y="38100"/>
                </a:lnTo>
                <a:lnTo>
                  <a:pt x="494030" y="26670"/>
                </a:lnTo>
                <a:lnTo>
                  <a:pt x="521970" y="26670"/>
                </a:lnTo>
                <a:lnTo>
                  <a:pt x="468630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3276" y="6430517"/>
            <a:ext cx="544830" cy="76200"/>
          </a:xfrm>
          <a:custGeom>
            <a:avLst/>
            <a:gdLst/>
            <a:ahLst/>
            <a:cxnLst/>
            <a:rect l="l" t="t" r="r" b="b"/>
            <a:pathLst>
              <a:path w="544829" h="76200">
                <a:moveTo>
                  <a:pt x="494029" y="38099"/>
                </a:moveTo>
                <a:lnTo>
                  <a:pt x="468629" y="76199"/>
                </a:lnTo>
                <a:lnTo>
                  <a:pt x="521969" y="49529"/>
                </a:lnTo>
                <a:lnTo>
                  <a:pt x="494029" y="49529"/>
                </a:lnTo>
                <a:lnTo>
                  <a:pt x="494029" y="38099"/>
                </a:lnTo>
                <a:close/>
              </a:path>
              <a:path w="544829" h="76200">
                <a:moveTo>
                  <a:pt x="486409" y="26669"/>
                </a:moveTo>
                <a:lnTo>
                  <a:pt x="0" y="26669"/>
                </a:lnTo>
                <a:lnTo>
                  <a:pt x="0" y="49529"/>
                </a:lnTo>
                <a:lnTo>
                  <a:pt x="486409" y="49529"/>
                </a:lnTo>
                <a:lnTo>
                  <a:pt x="494029" y="38099"/>
                </a:lnTo>
                <a:lnTo>
                  <a:pt x="486409" y="26669"/>
                </a:lnTo>
                <a:close/>
              </a:path>
              <a:path w="544829" h="76200">
                <a:moveTo>
                  <a:pt x="521969" y="26669"/>
                </a:moveTo>
                <a:lnTo>
                  <a:pt x="494029" y="26669"/>
                </a:lnTo>
                <a:lnTo>
                  <a:pt x="494029" y="49529"/>
                </a:lnTo>
                <a:lnTo>
                  <a:pt x="521969" y="49529"/>
                </a:lnTo>
                <a:lnTo>
                  <a:pt x="544829" y="38099"/>
                </a:lnTo>
                <a:lnTo>
                  <a:pt x="521969" y="26669"/>
                </a:lnTo>
                <a:close/>
              </a:path>
              <a:path w="544829" h="76200">
                <a:moveTo>
                  <a:pt x="468629" y="0"/>
                </a:moveTo>
                <a:lnTo>
                  <a:pt x="494029" y="38099"/>
                </a:lnTo>
                <a:lnTo>
                  <a:pt x="494029" y="26669"/>
                </a:lnTo>
                <a:lnTo>
                  <a:pt x="521969" y="26669"/>
                </a:lnTo>
                <a:lnTo>
                  <a:pt x="468629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8928" y="6436614"/>
            <a:ext cx="544830" cy="76200"/>
          </a:xfrm>
          <a:custGeom>
            <a:avLst/>
            <a:gdLst/>
            <a:ahLst/>
            <a:cxnLst/>
            <a:rect l="l" t="t" r="r" b="b"/>
            <a:pathLst>
              <a:path w="544829" h="76200">
                <a:moveTo>
                  <a:pt x="494030" y="38100"/>
                </a:moveTo>
                <a:lnTo>
                  <a:pt x="468630" y="76200"/>
                </a:lnTo>
                <a:lnTo>
                  <a:pt x="521970" y="49530"/>
                </a:lnTo>
                <a:lnTo>
                  <a:pt x="494030" y="49530"/>
                </a:lnTo>
                <a:lnTo>
                  <a:pt x="494030" y="38100"/>
                </a:lnTo>
                <a:close/>
              </a:path>
              <a:path w="544829" h="76200">
                <a:moveTo>
                  <a:pt x="486410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486410" y="49530"/>
                </a:lnTo>
                <a:lnTo>
                  <a:pt x="494030" y="38100"/>
                </a:lnTo>
                <a:lnTo>
                  <a:pt x="486410" y="26670"/>
                </a:lnTo>
                <a:close/>
              </a:path>
              <a:path w="544829" h="76200">
                <a:moveTo>
                  <a:pt x="521970" y="26670"/>
                </a:moveTo>
                <a:lnTo>
                  <a:pt x="494030" y="26670"/>
                </a:lnTo>
                <a:lnTo>
                  <a:pt x="494030" y="49530"/>
                </a:lnTo>
                <a:lnTo>
                  <a:pt x="521970" y="49530"/>
                </a:lnTo>
                <a:lnTo>
                  <a:pt x="544830" y="38100"/>
                </a:lnTo>
                <a:lnTo>
                  <a:pt x="521970" y="26670"/>
                </a:lnTo>
                <a:close/>
              </a:path>
              <a:path w="544829" h="76200">
                <a:moveTo>
                  <a:pt x="468630" y="0"/>
                </a:moveTo>
                <a:lnTo>
                  <a:pt x="494030" y="38100"/>
                </a:lnTo>
                <a:lnTo>
                  <a:pt x="494030" y="26670"/>
                </a:lnTo>
                <a:lnTo>
                  <a:pt x="521970" y="26670"/>
                </a:lnTo>
                <a:lnTo>
                  <a:pt x="468630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88964" y="6430517"/>
            <a:ext cx="544830" cy="76200"/>
          </a:xfrm>
          <a:custGeom>
            <a:avLst/>
            <a:gdLst/>
            <a:ahLst/>
            <a:cxnLst/>
            <a:rect l="l" t="t" r="r" b="b"/>
            <a:pathLst>
              <a:path w="544829" h="76200">
                <a:moveTo>
                  <a:pt x="494030" y="38099"/>
                </a:moveTo>
                <a:lnTo>
                  <a:pt x="468630" y="76199"/>
                </a:lnTo>
                <a:lnTo>
                  <a:pt x="521970" y="49529"/>
                </a:lnTo>
                <a:lnTo>
                  <a:pt x="494030" y="49529"/>
                </a:lnTo>
                <a:lnTo>
                  <a:pt x="494030" y="38099"/>
                </a:lnTo>
                <a:close/>
              </a:path>
              <a:path w="544829" h="76200">
                <a:moveTo>
                  <a:pt x="486410" y="26669"/>
                </a:moveTo>
                <a:lnTo>
                  <a:pt x="0" y="26669"/>
                </a:lnTo>
                <a:lnTo>
                  <a:pt x="0" y="49529"/>
                </a:lnTo>
                <a:lnTo>
                  <a:pt x="486410" y="49529"/>
                </a:lnTo>
                <a:lnTo>
                  <a:pt x="494030" y="38099"/>
                </a:lnTo>
                <a:lnTo>
                  <a:pt x="486410" y="26669"/>
                </a:lnTo>
                <a:close/>
              </a:path>
              <a:path w="544829" h="76200">
                <a:moveTo>
                  <a:pt x="521970" y="26669"/>
                </a:moveTo>
                <a:lnTo>
                  <a:pt x="494030" y="26669"/>
                </a:lnTo>
                <a:lnTo>
                  <a:pt x="494030" y="49529"/>
                </a:lnTo>
                <a:lnTo>
                  <a:pt x="521970" y="49529"/>
                </a:lnTo>
                <a:lnTo>
                  <a:pt x="544830" y="38099"/>
                </a:lnTo>
                <a:lnTo>
                  <a:pt x="521970" y="26669"/>
                </a:lnTo>
                <a:close/>
              </a:path>
              <a:path w="544829" h="76200">
                <a:moveTo>
                  <a:pt x="468630" y="0"/>
                </a:moveTo>
                <a:lnTo>
                  <a:pt x="494030" y="38099"/>
                </a:lnTo>
                <a:lnTo>
                  <a:pt x="494030" y="26669"/>
                </a:lnTo>
                <a:lnTo>
                  <a:pt x="521970" y="26669"/>
                </a:lnTo>
                <a:lnTo>
                  <a:pt x="468630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79564" y="6436614"/>
            <a:ext cx="544830" cy="76200"/>
          </a:xfrm>
          <a:custGeom>
            <a:avLst/>
            <a:gdLst/>
            <a:ahLst/>
            <a:cxnLst/>
            <a:rect l="l" t="t" r="r" b="b"/>
            <a:pathLst>
              <a:path w="544829" h="76200">
                <a:moveTo>
                  <a:pt x="494029" y="38100"/>
                </a:moveTo>
                <a:lnTo>
                  <a:pt x="468629" y="76200"/>
                </a:lnTo>
                <a:lnTo>
                  <a:pt x="521970" y="49530"/>
                </a:lnTo>
                <a:lnTo>
                  <a:pt x="494029" y="49530"/>
                </a:lnTo>
                <a:lnTo>
                  <a:pt x="494029" y="38100"/>
                </a:lnTo>
                <a:close/>
              </a:path>
              <a:path w="544829" h="76200">
                <a:moveTo>
                  <a:pt x="486409" y="26670"/>
                </a:moveTo>
                <a:lnTo>
                  <a:pt x="0" y="26670"/>
                </a:lnTo>
                <a:lnTo>
                  <a:pt x="0" y="49530"/>
                </a:lnTo>
                <a:lnTo>
                  <a:pt x="486409" y="49530"/>
                </a:lnTo>
                <a:lnTo>
                  <a:pt x="494029" y="38100"/>
                </a:lnTo>
                <a:lnTo>
                  <a:pt x="486409" y="26670"/>
                </a:lnTo>
                <a:close/>
              </a:path>
              <a:path w="544829" h="76200">
                <a:moveTo>
                  <a:pt x="521970" y="26670"/>
                </a:moveTo>
                <a:lnTo>
                  <a:pt x="494029" y="26670"/>
                </a:lnTo>
                <a:lnTo>
                  <a:pt x="494029" y="49530"/>
                </a:lnTo>
                <a:lnTo>
                  <a:pt x="521970" y="49530"/>
                </a:lnTo>
                <a:lnTo>
                  <a:pt x="544829" y="38100"/>
                </a:lnTo>
                <a:lnTo>
                  <a:pt x="521970" y="26670"/>
                </a:lnTo>
                <a:close/>
              </a:path>
              <a:path w="544829" h="76200">
                <a:moveTo>
                  <a:pt x="468629" y="0"/>
                </a:moveTo>
                <a:lnTo>
                  <a:pt x="494029" y="38100"/>
                </a:lnTo>
                <a:lnTo>
                  <a:pt x="494029" y="26670"/>
                </a:lnTo>
                <a:lnTo>
                  <a:pt x="521970" y="26670"/>
                </a:lnTo>
                <a:lnTo>
                  <a:pt x="468629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47713" y="6280505"/>
            <a:ext cx="20574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65" b="1">
                <a:latin typeface="Trebuchet MS"/>
                <a:cs typeface="Trebuchet MS"/>
              </a:rPr>
              <a:t>…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05393" y="6281165"/>
            <a:ext cx="228600" cy="381000"/>
          </a:xfrm>
          <a:prstGeom prst="rect">
            <a:avLst/>
          </a:prstGeom>
          <a:ln w="25907">
            <a:solidFill>
              <a:srgbClr val="DF203A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505"/>
              </a:spcBef>
            </a:pPr>
            <a:r>
              <a:rPr dirty="0" sz="1850" spc="-150">
                <a:solidFill>
                  <a:srgbClr val="C00000"/>
                </a:solidFill>
                <a:latin typeface="Arial"/>
                <a:cs typeface="Arial"/>
              </a:rPr>
              <a:t>^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7682" y="5816295"/>
            <a:ext cx="5016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95" b="1">
                <a:solidFill>
                  <a:srgbClr val="FF3300"/>
                </a:solidFill>
                <a:latin typeface="Trebuchet MS"/>
                <a:cs typeface="Trebuchet MS"/>
              </a:rPr>
              <a:t>front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5839" y="5961202"/>
            <a:ext cx="248285" cy="313690"/>
          </a:xfrm>
          <a:custGeom>
            <a:avLst/>
            <a:gdLst/>
            <a:ahLst/>
            <a:cxnLst/>
            <a:rect l="l" t="t" r="r" b="b"/>
            <a:pathLst>
              <a:path w="248285" h="313689">
                <a:moveTo>
                  <a:pt x="205511" y="274250"/>
                </a:moveTo>
                <a:lnTo>
                  <a:pt x="171323" y="276860"/>
                </a:lnTo>
                <a:lnTo>
                  <a:pt x="248285" y="313385"/>
                </a:lnTo>
                <a:lnTo>
                  <a:pt x="241326" y="279247"/>
                </a:lnTo>
                <a:lnTo>
                  <a:pt x="209423" y="279247"/>
                </a:lnTo>
                <a:lnTo>
                  <a:pt x="205511" y="274250"/>
                </a:lnTo>
                <a:close/>
              </a:path>
              <a:path w="248285" h="313689">
                <a:moveTo>
                  <a:pt x="216916" y="273380"/>
                </a:moveTo>
                <a:lnTo>
                  <a:pt x="205511" y="274250"/>
                </a:lnTo>
                <a:lnTo>
                  <a:pt x="209423" y="279247"/>
                </a:lnTo>
                <a:lnTo>
                  <a:pt x="216916" y="273380"/>
                </a:lnTo>
                <a:close/>
              </a:path>
              <a:path w="248285" h="313689">
                <a:moveTo>
                  <a:pt x="231267" y="229895"/>
                </a:moveTo>
                <a:lnTo>
                  <a:pt x="220500" y="262519"/>
                </a:lnTo>
                <a:lnTo>
                  <a:pt x="224409" y="267512"/>
                </a:lnTo>
                <a:lnTo>
                  <a:pt x="209423" y="279247"/>
                </a:lnTo>
                <a:lnTo>
                  <a:pt x="241326" y="279247"/>
                </a:lnTo>
                <a:lnTo>
                  <a:pt x="231267" y="229895"/>
                </a:lnTo>
                <a:close/>
              </a:path>
              <a:path w="248285" h="313689">
                <a:moveTo>
                  <a:pt x="14986" y="0"/>
                </a:moveTo>
                <a:lnTo>
                  <a:pt x="0" y="11734"/>
                </a:lnTo>
                <a:lnTo>
                  <a:pt x="205511" y="274250"/>
                </a:lnTo>
                <a:lnTo>
                  <a:pt x="216915" y="273380"/>
                </a:lnTo>
                <a:lnTo>
                  <a:pt x="220500" y="262519"/>
                </a:lnTo>
                <a:lnTo>
                  <a:pt x="14986" y="0"/>
                </a:lnTo>
                <a:close/>
              </a:path>
              <a:path w="248285" h="313689">
                <a:moveTo>
                  <a:pt x="220500" y="262519"/>
                </a:moveTo>
                <a:lnTo>
                  <a:pt x="216916" y="273380"/>
                </a:lnTo>
                <a:lnTo>
                  <a:pt x="224409" y="267512"/>
                </a:lnTo>
                <a:lnTo>
                  <a:pt x="220500" y="26251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412606" y="5730036"/>
            <a:ext cx="4984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0" b="1">
                <a:solidFill>
                  <a:srgbClr val="FF3300"/>
                </a:solidFill>
                <a:latin typeface="Trebuchet MS"/>
                <a:cs typeface="Trebuchet MS"/>
              </a:rPr>
              <a:t>rear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34933" y="5916167"/>
            <a:ext cx="245110" cy="321310"/>
          </a:xfrm>
          <a:custGeom>
            <a:avLst/>
            <a:gdLst/>
            <a:ahLst/>
            <a:cxnLst/>
            <a:rect l="l" t="t" r="r" b="b"/>
            <a:pathLst>
              <a:path w="245109" h="321310">
                <a:moveTo>
                  <a:pt x="10160" y="264921"/>
                </a:moveTo>
                <a:lnTo>
                  <a:pt x="0" y="320801"/>
                </a:lnTo>
                <a:lnTo>
                  <a:pt x="47244" y="297179"/>
                </a:lnTo>
                <a:lnTo>
                  <a:pt x="32004" y="297179"/>
                </a:lnTo>
                <a:lnTo>
                  <a:pt x="13716" y="283463"/>
                </a:lnTo>
                <a:lnTo>
                  <a:pt x="21336" y="273303"/>
                </a:lnTo>
                <a:lnTo>
                  <a:pt x="10160" y="264921"/>
                </a:lnTo>
                <a:close/>
              </a:path>
              <a:path w="245109" h="321310">
                <a:moveTo>
                  <a:pt x="21336" y="273303"/>
                </a:moveTo>
                <a:lnTo>
                  <a:pt x="13716" y="283463"/>
                </a:lnTo>
                <a:lnTo>
                  <a:pt x="32004" y="297179"/>
                </a:lnTo>
                <a:lnTo>
                  <a:pt x="39624" y="287020"/>
                </a:lnTo>
                <a:lnTo>
                  <a:pt x="21336" y="273303"/>
                </a:lnTo>
                <a:close/>
              </a:path>
              <a:path w="245109" h="321310">
                <a:moveTo>
                  <a:pt x="39624" y="287020"/>
                </a:moveTo>
                <a:lnTo>
                  <a:pt x="32004" y="297179"/>
                </a:lnTo>
                <a:lnTo>
                  <a:pt x="47244" y="297179"/>
                </a:lnTo>
                <a:lnTo>
                  <a:pt x="50800" y="295401"/>
                </a:lnTo>
                <a:lnTo>
                  <a:pt x="39624" y="287020"/>
                </a:lnTo>
                <a:close/>
              </a:path>
              <a:path w="245109" h="321310">
                <a:moveTo>
                  <a:pt x="226314" y="0"/>
                </a:moveTo>
                <a:lnTo>
                  <a:pt x="21336" y="273303"/>
                </a:lnTo>
                <a:lnTo>
                  <a:pt x="39624" y="287020"/>
                </a:lnTo>
                <a:lnTo>
                  <a:pt x="244601" y="13715"/>
                </a:lnTo>
                <a:lnTo>
                  <a:pt x="22631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878182" y="6557070"/>
            <a:ext cx="19621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8026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 spc="-5">
                <a:latin typeface="Arial"/>
                <a:cs typeface="Arial"/>
              </a:rPr>
              <a:t>3.2</a:t>
            </a:r>
            <a:r>
              <a:rPr dirty="0" spc="-5"/>
              <a:t>：银行排队模拟（</a:t>
            </a:r>
            <a:r>
              <a:rPr dirty="0" spc="-5">
                <a:latin typeface="Arial"/>
                <a:cs typeface="Arial"/>
              </a:rPr>
              <a:t>Simulation</a:t>
            </a:r>
            <a:r>
              <a:rPr dirty="0" spc="-5"/>
              <a:t>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215897"/>
            <a:ext cx="11104880" cy="5174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241300" marR="5080" indent="-228600">
              <a:lnSpc>
                <a:spcPct val="98900"/>
              </a:lnSpc>
              <a:spcBef>
                <a:spcPts val="135"/>
              </a:spcBef>
              <a:buSzPct val="96296"/>
              <a:buFont typeface="Wingdings"/>
              <a:buChar char=""/>
              <a:tabLst>
                <a:tab pos="319405" algn="l"/>
              </a:tabLst>
            </a:pPr>
            <a:r>
              <a:rPr dirty="0" sz="2700" spc="-5" b="1">
                <a:latin typeface="宋体"/>
                <a:cs typeface="宋体"/>
              </a:rPr>
              <a:t>某银行网点有五个服务窗口，分别为三个对私、一个对公和一个外币窗 口。通常对私业务人很多，其它窗口人则较少，可临时改为对私服务。 假设当对私窗口客户平均排队人数超</a:t>
            </a:r>
            <a:r>
              <a:rPr dirty="0" sz="2700" b="1">
                <a:latin typeface="宋体"/>
                <a:cs typeface="宋体"/>
              </a:rPr>
              <a:t>过</a:t>
            </a:r>
            <a:r>
              <a:rPr dirty="0" sz="2700" spc="5" b="1">
                <a:latin typeface="Times New Roman"/>
                <a:cs typeface="Times New Roman"/>
              </a:rPr>
              <a:t>7</a:t>
            </a:r>
            <a:r>
              <a:rPr dirty="0" sz="2700" spc="-5" b="1">
                <a:latin typeface="宋体"/>
                <a:cs typeface="宋体"/>
              </a:rPr>
              <a:t>人时，客户将有抱怨，此时银行 可临时将其它窗口中一个或两个改为对私服务，当客户少</a:t>
            </a:r>
            <a:r>
              <a:rPr dirty="0" sz="2700" spc="5" b="1">
                <a:latin typeface="宋体"/>
                <a:cs typeface="宋体"/>
              </a:rPr>
              <a:t>于</a:t>
            </a:r>
            <a:r>
              <a:rPr dirty="0" sz="2700" spc="5" b="1">
                <a:latin typeface="Times New Roman"/>
                <a:cs typeface="Times New Roman"/>
              </a:rPr>
              <a:t>7</a:t>
            </a:r>
            <a:r>
              <a:rPr dirty="0" sz="2700" spc="-5" b="1">
                <a:latin typeface="宋体"/>
                <a:cs typeface="宋体"/>
              </a:rPr>
              <a:t>人时，将恢 复原有业务。设计一个程序用来模拟银行服务</a:t>
            </a:r>
            <a:endParaRPr sz="2700">
              <a:latin typeface="宋体"/>
              <a:cs typeface="宋体"/>
            </a:endParaRPr>
          </a:p>
          <a:p>
            <a:pPr algn="just" marL="241300" marR="90805" indent="-228600">
              <a:lnSpc>
                <a:spcPct val="97800"/>
              </a:lnSpc>
              <a:spcBef>
                <a:spcPts val="215"/>
              </a:spcBef>
              <a:buSzPct val="96296"/>
              <a:buFont typeface="Wingdings"/>
              <a:buChar char=""/>
              <a:tabLst>
                <a:tab pos="319405" algn="l"/>
              </a:tabLst>
            </a:pPr>
            <a:r>
              <a:rPr dirty="0" sz="2700" spc="-5" b="1">
                <a:solidFill>
                  <a:srgbClr val="C00000"/>
                </a:solidFill>
                <a:latin typeface="宋体"/>
                <a:cs typeface="宋体"/>
              </a:rPr>
              <a:t>输入：</a:t>
            </a:r>
            <a:r>
              <a:rPr dirty="0" sz="2700" spc="-5" b="1">
                <a:latin typeface="宋体"/>
                <a:cs typeface="宋体"/>
              </a:rPr>
              <a:t>首先输入一个整数表示时间周期数，然后再依次输入每个时间周 期中因私业务的到</a:t>
            </a:r>
            <a:r>
              <a:rPr dirty="0" sz="2700" spc="-10" b="1">
                <a:latin typeface="宋体"/>
                <a:cs typeface="宋体"/>
              </a:rPr>
              <a:t>达</a:t>
            </a:r>
            <a:r>
              <a:rPr dirty="0" sz="2700" spc="-705" b="1">
                <a:latin typeface="宋体"/>
                <a:cs typeface="宋体"/>
              </a:rPr>
              <a:t> </a:t>
            </a:r>
            <a:r>
              <a:rPr dirty="0" sz="2700" spc="-5" b="1">
                <a:latin typeface="宋体"/>
                <a:cs typeface="宋体"/>
              </a:rPr>
              <a:t>客户数。注：一个时间周期指的是银行处理一笔业 务的平均处理时间，可以是一分钟、三分钟或其它。例如：</a:t>
            </a:r>
            <a:endParaRPr sz="2700">
              <a:latin typeface="宋体"/>
              <a:cs typeface="宋体"/>
            </a:endParaRPr>
          </a:p>
          <a:p>
            <a:pPr lvl="1" marL="845819" indent="-376555">
              <a:lnSpc>
                <a:spcPts val="2855"/>
              </a:lnSpc>
              <a:buFont typeface="Wingdings"/>
              <a:buChar char=""/>
              <a:tabLst>
                <a:tab pos="846455" algn="l"/>
              </a:tabLst>
            </a:pPr>
            <a:r>
              <a:rPr dirty="0" sz="2400" b="1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lvl="1" marL="812165" indent="-342900">
              <a:lnSpc>
                <a:spcPct val="100000"/>
              </a:lnSpc>
              <a:buFont typeface="Wingdings"/>
              <a:buChar char=""/>
              <a:tabLst>
                <a:tab pos="812800" algn="l"/>
                <a:tab pos="1116965" algn="l"/>
                <a:tab pos="1421765" algn="l"/>
                <a:tab pos="1878964" algn="l"/>
                <a:tab pos="2319655" algn="l"/>
                <a:tab pos="2853055" algn="l"/>
              </a:tabLst>
            </a:pPr>
            <a:r>
              <a:rPr dirty="0" sz="2400" b="1">
                <a:latin typeface="Times New Roman"/>
                <a:cs typeface="Times New Roman"/>
              </a:rPr>
              <a:t>2	5	13	</a:t>
            </a:r>
            <a:r>
              <a:rPr dirty="0" sz="2400" spc="-70" b="1">
                <a:latin typeface="Times New Roman"/>
                <a:cs typeface="Times New Roman"/>
              </a:rPr>
              <a:t>11	</a:t>
            </a:r>
            <a:r>
              <a:rPr dirty="0" sz="2400" b="1">
                <a:latin typeface="Times New Roman"/>
                <a:cs typeface="Times New Roman"/>
              </a:rPr>
              <a:t>15	9</a:t>
            </a:r>
            <a:endParaRPr sz="2400">
              <a:latin typeface="Times New Roman"/>
              <a:cs typeface="Times New Roman"/>
            </a:endParaRPr>
          </a:p>
          <a:p>
            <a:pPr lvl="1" marL="812165" indent="-342900">
              <a:lnSpc>
                <a:spcPct val="100000"/>
              </a:lnSpc>
              <a:spcBef>
                <a:spcPts val="35"/>
              </a:spcBef>
              <a:buFont typeface="Wingdings"/>
              <a:buChar char=""/>
              <a:tabLst>
                <a:tab pos="812800" algn="l"/>
              </a:tabLst>
            </a:pPr>
            <a:r>
              <a:rPr dirty="0" sz="2400" spc="-5" b="1">
                <a:latin typeface="宋体"/>
                <a:cs typeface="宋体"/>
              </a:rPr>
              <a:t>说明：表明</a:t>
            </a:r>
            <a:r>
              <a:rPr dirty="0" sz="2400" b="1">
                <a:latin typeface="宋体"/>
                <a:cs typeface="宋体"/>
              </a:rPr>
              <a:t>在</a:t>
            </a:r>
            <a:r>
              <a:rPr dirty="0" sz="2400" spc="-5" b="1">
                <a:latin typeface="Times New Roman"/>
                <a:cs typeface="Times New Roman"/>
              </a:rPr>
              <a:t>6</a:t>
            </a:r>
            <a:r>
              <a:rPr dirty="0" sz="2400" spc="-5" b="1">
                <a:latin typeface="宋体"/>
                <a:cs typeface="宋体"/>
              </a:rPr>
              <a:t>个时间周期内，</a:t>
            </a:r>
            <a:r>
              <a:rPr dirty="0" sz="2400" b="1">
                <a:latin typeface="宋体"/>
                <a:cs typeface="宋体"/>
              </a:rPr>
              <a:t>第</a:t>
            </a:r>
            <a:r>
              <a:rPr dirty="0" sz="2400" spc="-5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宋体"/>
                <a:cs typeface="宋体"/>
              </a:rPr>
              <a:t>个周期来</a:t>
            </a:r>
            <a:r>
              <a:rPr dirty="0" sz="2400" b="1">
                <a:latin typeface="宋体"/>
                <a:cs typeface="宋体"/>
              </a:rPr>
              <a:t>了</a:t>
            </a: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宋体"/>
                <a:cs typeface="宋体"/>
              </a:rPr>
              <a:t>个（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sz="2400" spc="-5" b="1">
                <a:latin typeface="宋体"/>
                <a:cs typeface="宋体"/>
              </a:rPr>
              <a:t>分别</a:t>
            </a:r>
            <a:r>
              <a:rPr dirty="0" sz="2400" b="1">
                <a:latin typeface="宋体"/>
                <a:cs typeface="宋体"/>
              </a:rPr>
              <a:t>为</a:t>
            </a:r>
            <a:r>
              <a:rPr dirty="0" sz="2400" spc="-5" b="1">
                <a:latin typeface="Times New Roman"/>
                <a:cs typeface="Times New Roman"/>
              </a:rPr>
              <a:t>1,2</a:t>
            </a:r>
            <a:r>
              <a:rPr dirty="0" sz="2400" spc="-5" b="1">
                <a:latin typeface="宋体"/>
                <a:cs typeface="宋体"/>
              </a:rPr>
              <a:t>），第</a:t>
            </a:r>
            <a:r>
              <a:rPr dirty="0" sz="2400" spc="-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宋体"/>
                <a:cs typeface="宋体"/>
              </a:rPr>
              <a:t>个来</a:t>
            </a:r>
            <a:endParaRPr sz="2400">
              <a:latin typeface="宋体"/>
              <a:cs typeface="宋体"/>
            </a:endParaRPr>
          </a:p>
          <a:p>
            <a:pPr marL="812165">
              <a:lnSpc>
                <a:spcPts val="2875"/>
              </a:lnSpc>
              <a:spcBef>
                <a:spcPts val="5"/>
              </a:spcBef>
            </a:pPr>
            <a:r>
              <a:rPr dirty="0" sz="2400" b="1">
                <a:latin typeface="宋体"/>
                <a:cs typeface="宋体"/>
              </a:rPr>
              <a:t>了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b="1">
                <a:latin typeface="宋体"/>
                <a:cs typeface="宋体"/>
              </a:rPr>
              <a:t>人</a:t>
            </a:r>
            <a:r>
              <a:rPr dirty="0" sz="2400" spc="-5" b="1">
                <a:latin typeface="宋体"/>
                <a:cs typeface="宋体"/>
              </a:rPr>
              <a:t>（</a:t>
            </a:r>
            <a:r>
              <a:rPr dirty="0" sz="2400" spc="-5" b="1">
                <a:latin typeface="Times New Roman"/>
                <a:cs typeface="Times New Roman"/>
              </a:rPr>
              <a:t>ID</a:t>
            </a:r>
            <a:r>
              <a:rPr dirty="0" sz="2400" b="1">
                <a:latin typeface="宋体"/>
                <a:cs typeface="宋体"/>
              </a:rPr>
              <a:t>分别为</a:t>
            </a:r>
            <a:r>
              <a:rPr dirty="0" sz="2400" b="1">
                <a:latin typeface="Times New Roman"/>
                <a:cs typeface="Times New Roman"/>
              </a:rPr>
              <a:t>3,4,5,6,7</a:t>
            </a:r>
            <a:r>
              <a:rPr dirty="0" sz="2400" b="1">
                <a:latin typeface="宋体"/>
                <a:cs typeface="宋体"/>
              </a:rPr>
              <a:t>），以此类推。</a:t>
            </a:r>
            <a:endParaRPr sz="2400">
              <a:latin typeface="宋体"/>
              <a:cs typeface="宋体"/>
            </a:endParaRPr>
          </a:p>
          <a:p>
            <a:pPr marL="318770" indent="-306705">
              <a:lnSpc>
                <a:spcPts val="3235"/>
              </a:lnSpc>
              <a:buSzPct val="96296"/>
              <a:buFont typeface="Wingdings"/>
              <a:buChar char=""/>
              <a:tabLst>
                <a:tab pos="319405" algn="l"/>
              </a:tabLst>
            </a:pPr>
            <a:r>
              <a:rPr dirty="0" sz="2700" spc="-5" b="1">
                <a:solidFill>
                  <a:srgbClr val="C00000"/>
                </a:solidFill>
                <a:latin typeface="宋体"/>
                <a:cs typeface="宋体"/>
              </a:rPr>
              <a:t>输出</a:t>
            </a:r>
            <a:r>
              <a:rPr dirty="0" sz="2700" spc="-5" b="1">
                <a:latin typeface="宋体"/>
                <a:cs typeface="宋体"/>
              </a:rPr>
              <a:t>：每个客户等待服务的时间周期数。</a:t>
            </a:r>
            <a:endParaRPr sz="2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0455" y="3813047"/>
            <a:ext cx="949325" cy="471805"/>
          </a:xfrm>
          <a:custGeom>
            <a:avLst/>
            <a:gdLst/>
            <a:ahLst/>
            <a:cxnLst/>
            <a:rect l="l" t="t" r="r" b="b"/>
            <a:pathLst>
              <a:path w="949325" h="471804">
                <a:moveTo>
                  <a:pt x="390524" y="10413"/>
                </a:moveTo>
                <a:lnTo>
                  <a:pt x="0" y="10413"/>
                </a:lnTo>
                <a:lnTo>
                  <a:pt x="0" y="468249"/>
                </a:lnTo>
                <a:lnTo>
                  <a:pt x="70357" y="468249"/>
                </a:lnTo>
                <a:lnTo>
                  <a:pt x="70357" y="434594"/>
                </a:lnTo>
                <a:lnTo>
                  <a:pt x="390524" y="434594"/>
                </a:lnTo>
                <a:lnTo>
                  <a:pt x="390524" y="369188"/>
                </a:lnTo>
                <a:lnTo>
                  <a:pt x="70357" y="369188"/>
                </a:lnTo>
                <a:lnTo>
                  <a:pt x="70357" y="311657"/>
                </a:lnTo>
                <a:lnTo>
                  <a:pt x="390524" y="311657"/>
                </a:lnTo>
                <a:lnTo>
                  <a:pt x="390524" y="248284"/>
                </a:lnTo>
                <a:lnTo>
                  <a:pt x="70357" y="248284"/>
                </a:lnTo>
                <a:lnTo>
                  <a:pt x="70357" y="193675"/>
                </a:lnTo>
                <a:lnTo>
                  <a:pt x="390524" y="193675"/>
                </a:lnTo>
                <a:lnTo>
                  <a:pt x="390524" y="130301"/>
                </a:lnTo>
                <a:lnTo>
                  <a:pt x="70357" y="130301"/>
                </a:lnTo>
                <a:lnTo>
                  <a:pt x="70357" y="75818"/>
                </a:lnTo>
                <a:lnTo>
                  <a:pt x="390524" y="75818"/>
                </a:lnTo>
                <a:lnTo>
                  <a:pt x="390524" y="10413"/>
                </a:lnTo>
                <a:close/>
              </a:path>
              <a:path w="949325" h="471804">
                <a:moveTo>
                  <a:pt x="390524" y="434594"/>
                </a:moveTo>
                <a:lnTo>
                  <a:pt x="320167" y="434594"/>
                </a:lnTo>
                <a:lnTo>
                  <a:pt x="320167" y="468249"/>
                </a:lnTo>
                <a:lnTo>
                  <a:pt x="390524" y="468249"/>
                </a:lnTo>
                <a:lnTo>
                  <a:pt x="390524" y="434594"/>
                </a:lnTo>
                <a:close/>
              </a:path>
              <a:path w="949325" h="471804">
                <a:moveTo>
                  <a:pt x="390524" y="311657"/>
                </a:moveTo>
                <a:lnTo>
                  <a:pt x="320167" y="311657"/>
                </a:lnTo>
                <a:lnTo>
                  <a:pt x="320167" y="369188"/>
                </a:lnTo>
                <a:lnTo>
                  <a:pt x="390524" y="369188"/>
                </a:lnTo>
                <a:lnTo>
                  <a:pt x="390524" y="311657"/>
                </a:lnTo>
                <a:close/>
              </a:path>
              <a:path w="949325" h="471804">
                <a:moveTo>
                  <a:pt x="390524" y="193675"/>
                </a:moveTo>
                <a:lnTo>
                  <a:pt x="320167" y="193675"/>
                </a:lnTo>
                <a:lnTo>
                  <a:pt x="320167" y="248284"/>
                </a:lnTo>
                <a:lnTo>
                  <a:pt x="390524" y="248284"/>
                </a:lnTo>
                <a:lnTo>
                  <a:pt x="390524" y="193675"/>
                </a:lnTo>
                <a:close/>
              </a:path>
              <a:path w="949325" h="471804">
                <a:moveTo>
                  <a:pt x="390524" y="75818"/>
                </a:moveTo>
                <a:lnTo>
                  <a:pt x="320167" y="75818"/>
                </a:lnTo>
                <a:lnTo>
                  <a:pt x="320167" y="130301"/>
                </a:lnTo>
                <a:lnTo>
                  <a:pt x="390524" y="130301"/>
                </a:lnTo>
                <a:lnTo>
                  <a:pt x="390524" y="75818"/>
                </a:lnTo>
                <a:close/>
              </a:path>
              <a:path w="949325" h="471804">
                <a:moveTo>
                  <a:pt x="586740" y="407796"/>
                </a:moveTo>
                <a:lnTo>
                  <a:pt x="590454" y="421630"/>
                </a:lnTo>
                <a:lnTo>
                  <a:pt x="594169" y="436832"/>
                </a:lnTo>
                <a:lnTo>
                  <a:pt x="597884" y="453391"/>
                </a:lnTo>
                <a:lnTo>
                  <a:pt x="601598" y="471296"/>
                </a:lnTo>
                <a:lnTo>
                  <a:pt x="622958" y="470935"/>
                </a:lnTo>
                <a:lnTo>
                  <a:pt x="675894" y="468756"/>
                </a:lnTo>
                <a:lnTo>
                  <a:pt x="722407" y="447992"/>
                </a:lnTo>
                <a:lnTo>
                  <a:pt x="735697" y="409850"/>
                </a:lnTo>
                <a:lnTo>
                  <a:pt x="629852" y="409850"/>
                </a:lnTo>
                <a:lnTo>
                  <a:pt x="617473" y="409527"/>
                </a:lnTo>
                <a:lnTo>
                  <a:pt x="603095" y="408846"/>
                </a:lnTo>
                <a:lnTo>
                  <a:pt x="586740" y="407796"/>
                </a:lnTo>
                <a:close/>
              </a:path>
              <a:path w="949325" h="471804">
                <a:moveTo>
                  <a:pt x="839849" y="337438"/>
                </a:moveTo>
                <a:lnTo>
                  <a:pt x="737869" y="337438"/>
                </a:lnTo>
                <a:lnTo>
                  <a:pt x="773590" y="373735"/>
                </a:lnTo>
                <a:lnTo>
                  <a:pt x="813323" y="404733"/>
                </a:lnTo>
                <a:lnTo>
                  <a:pt x="857081" y="430468"/>
                </a:lnTo>
                <a:lnTo>
                  <a:pt x="904874" y="450976"/>
                </a:lnTo>
                <a:lnTo>
                  <a:pt x="913048" y="438739"/>
                </a:lnTo>
                <a:lnTo>
                  <a:pt x="923218" y="424179"/>
                </a:lnTo>
                <a:lnTo>
                  <a:pt x="935110" y="407739"/>
                </a:lnTo>
                <a:lnTo>
                  <a:pt x="949070" y="389000"/>
                </a:lnTo>
                <a:lnTo>
                  <a:pt x="916828" y="379976"/>
                </a:lnTo>
                <a:lnTo>
                  <a:pt x="886586" y="369284"/>
                </a:lnTo>
                <a:lnTo>
                  <a:pt x="858345" y="356925"/>
                </a:lnTo>
                <a:lnTo>
                  <a:pt x="832104" y="342900"/>
                </a:lnTo>
                <a:lnTo>
                  <a:pt x="839849" y="337438"/>
                </a:lnTo>
                <a:close/>
              </a:path>
              <a:path w="949325" h="471804">
                <a:moveTo>
                  <a:pt x="548132" y="237362"/>
                </a:moveTo>
                <a:lnTo>
                  <a:pt x="522351" y="237362"/>
                </a:lnTo>
                <a:lnTo>
                  <a:pt x="494030" y="270001"/>
                </a:lnTo>
                <a:lnTo>
                  <a:pt x="511744" y="283930"/>
                </a:lnTo>
                <a:lnTo>
                  <a:pt x="530209" y="299418"/>
                </a:lnTo>
                <a:lnTo>
                  <a:pt x="549411" y="316454"/>
                </a:lnTo>
                <a:lnTo>
                  <a:pt x="569341" y="335025"/>
                </a:lnTo>
                <a:lnTo>
                  <a:pt x="542216" y="347595"/>
                </a:lnTo>
                <a:lnTo>
                  <a:pt x="514365" y="360140"/>
                </a:lnTo>
                <a:lnTo>
                  <a:pt x="485776" y="372637"/>
                </a:lnTo>
                <a:lnTo>
                  <a:pt x="456438" y="385063"/>
                </a:lnTo>
                <a:lnTo>
                  <a:pt x="489077" y="450469"/>
                </a:lnTo>
                <a:lnTo>
                  <a:pt x="526248" y="429494"/>
                </a:lnTo>
                <a:lnTo>
                  <a:pt x="568801" y="406209"/>
                </a:lnTo>
                <a:lnTo>
                  <a:pt x="616735" y="380638"/>
                </a:lnTo>
                <a:lnTo>
                  <a:pt x="670052" y="352806"/>
                </a:lnTo>
                <a:lnTo>
                  <a:pt x="737869" y="352806"/>
                </a:lnTo>
                <a:lnTo>
                  <a:pt x="737869" y="337438"/>
                </a:lnTo>
                <a:lnTo>
                  <a:pt x="839849" y="337438"/>
                </a:lnTo>
                <a:lnTo>
                  <a:pt x="846154" y="332994"/>
                </a:lnTo>
                <a:lnTo>
                  <a:pt x="573405" y="332994"/>
                </a:lnTo>
                <a:lnTo>
                  <a:pt x="614044" y="288925"/>
                </a:lnTo>
                <a:lnTo>
                  <a:pt x="596495" y="274706"/>
                </a:lnTo>
                <a:lnTo>
                  <a:pt x="579659" y="261381"/>
                </a:lnTo>
                <a:lnTo>
                  <a:pt x="563538" y="248937"/>
                </a:lnTo>
                <a:lnTo>
                  <a:pt x="548132" y="237362"/>
                </a:lnTo>
                <a:close/>
              </a:path>
              <a:path w="949325" h="471804">
                <a:moveTo>
                  <a:pt x="737869" y="352806"/>
                </a:moveTo>
                <a:lnTo>
                  <a:pt x="670052" y="352806"/>
                </a:lnTo>
                <a:lnTo>
                  <a:pt x="670052" y="378078"/>
                </a:lnTo>
                <a:lnTo>
                  <a:pt x="668192" y="391987"/>
                </a:lnTo>
                <a:lnTo>
                  <a:pt x="662606" y="401907"/>
                </a:lnTo>
                <a:lnTo>
                  <a:pt x="653282" y="407850"/>
                </a:lnTo>
                <a:lnTo>
                  <a:pt x="640207" y="409828"/>
                </a:lnTo>
                <a:lnTo>
                  <a:pt x="629852" y="409850"/>
                </a:lnTo>
                <a:lnTo>
                  <a:pt x="735697" y="409850"/>
                </a:lnTo>
                <a:lnTo>
                  <a:pt x="737802" y="391987"/>
                </a:lnTo>
                <a:lnTo>
                  <a:pt x="737869" y="352806"/>
                </a:lnTo>
                <a:close/>
              </a:path>
              <a:path w="949325" h="471804">
                <a:moveTo>
                  <a:pt x="737869" y="237362"/>
                </a:moveTo>
                <a:lnTo>
                  <a:pt x="670052" y="237362"/>
                </a:lnTo>
                <a:lnTo>
                  <a:pt x="670052" y="284479"/>
                </a:lnTo>
                <a:lnTo>
                  <a:pt x="646878" y="296793"/>
                </a:lnTo>
                <a:lnTo>
                  <a:pt x="623062" y="308975"/>
                </a:lnTo>
                <a:lnTo>
                  <a:pt x="598578" y="321038"/>
                </a:lnTo>
                <a:lnTo>
                  <a:pt x="573405" y="332994"/>
                </a:lnTo>
                <a:lnTo>
                  <a:pt x="846154" y="332994"/>
                </a:lnTo>
                <a:lnTo>
                  <a:pt x="852199" y="328731"/>
                </a:lnTo>
                <a:lnTo>
                  <a:pt x="872855" y="314420"/>
                </a:lnTo>
                <a:lnTo>
                  <a:pt x="885663" y="305688"/>
                </a:lnTo>
                <a:lnTo>
                  <a:pt x="781049" y="305688"/>
                </a:lnTo>
                <a:lnTo>
                  <a:pt x="769213" y="294741"/>
                </a:lnTo>
                <a:lnTo>
                  <a:pt x="758078" y="283067"/>
                </a:lnTo>
                <a:lnTo>
                  <a:pt x="747635" y="270702"/>
                </a:lnTo>
                <a:lnTo>
                  <a:pt x="737869" y="257682"/>
                </a:lnTo>
                <a:lnTo>
                  <a:pt x="737869" y="237362"/>
                </a:lnTo>
                <a:close/>
              </a:path>
              <a:path w="949325" h="471804">
                <a:moveTo>
                  <a:pt x="869695" y="237362"/>
                </a:moveTo>
                <a:lnTo>
                  <a:pt x="864234" y="237362"/>
                </a:lnTo>
                <a:lnTo>
                  <a:pt x="843450" y="256486"/>
                </a:lnTo>
                <a:lnTo>
                  <a:pt x="822642" y="274240"/>
                </a:lnTo>
                <a:lnTo>
                  <a:pt x="801834" y="290637"/>
                </a:lnTo>
                <a:lnTo>
                  <a:pt x="781049" y="305688"/>
                </a:lnTo>
                <a:lnTo>
                  <a:pt x="885663" y="305688"/>
                </a:lnTo>
                <a:lnTo>
                  <a:pt x="894058" y="299966"/>
                </a:lnTo>
                <a:lnTo>
                  <a:pt x="915796" y="285369"/>
                </a:lnTo>
                <a:lnTo>
                  <a:pt x="869695" y="237362"/>
                </a:lnTo>
                <a:close/>
              </a:path>
              <a:path w="949325" h="471804">
                <a:moveTo>
                  <a:pt x="948055" y="179324"/>
                </a:moveTo>
                <a:lnTo>
                  <a:pt x="458343" y="179324"/>
                </a:lnTo>
                <a:lnTo>
                  <a:pt x="458343" y="237362"/>
                </a:lnTo>
                <a:lnTo>
                  <a:pt x="948055" y="237362"/>
                </a:lnTo>
                <a:lnTo>
                  <a:pt x="948055" y="179324"/>
                </a:lnTo>
                <a:close/>
              </a:path>
              <a:path w="949325" h="471804">
                <a:moveTo>
                  <a:pt x="879094" y="0"/>
                </a:moveTo>
                <a:lnTo>
                  <a:pt x="499491" y="0"/>
                </a:lnTo>
                <a:lnTo>
                  <a:pt x="499491" y="57912"/>
                </a:lnTo>
                <a:lnTo>
                  <a:pt x="811276" y="57912"/>
                </a:lnTo>
                <a:lnTo>
                  <a:pt x="811276" y="91185"/>
                </a:lnTo>
                <a:lnTo>
                  <a:pt x="516890" y="91185"/>
                </a:lnTo>
                <a:lnTo>
                  <a:pt x="516890" y="146176"/>
                </a:lnTo>
                <a:lnTo>
                  <a:pt x="811276" y="146176"/>
                </a:lnTo>
                <a:lnTo>
                  <a:pt x="811276" y="179324"/>
                </a:lnTo>
                <a:lnTo>
                  <a:pt x="879094" y="179324"/>
                </a:lnTo>
                <a:lnTo>
                  <a:pt x="879094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70276" y="4614671"/>
            <a:ext cx="1237615" cy="169545"/>
          </a:xfrm>
          <a:custGeom>
            <a:avLst/>
            <a:gdLst/>
            <a:ahLst/>
            <a:cxnLst/>
            <a:rect l="l" t="t" r="r" b="b"/>
            <a:pathLst>
              <a:path w="1237614" h="169545">
                <a:moveTo>
                  <a:pt x="77216" y="126"/>
                </a:moveTo>
                <a:lnTo>
                  <a:pt x="37592" y="10032"/>
                </a:lnTo>
                <a:lnTo>
                  <a:pt x="9779" y="38988"/>
                </a:lnTo>
                <a:lnTo>
                  <a:pt x="0" y="83565"/>
                </a:lnTo>
                <a:lnTo>
                  <a:pt x="545" y="95091"/>
                </a:lnTo>
                <a:lnTo>
                  <a:pt x="13495" y="136977"/>
                </a:lnTo>
                <a:lnTo>
                  <a:pt x="42814" y="163310"/>
                </a:lnTo>
                <a:lnTo>
                  <a:pt x="76962" y="169417"/>
                </a:lnTo>
                <a:lnTo>
                  <a:pt x="89245" y="168536"/>
                </a:lnTo>
                <a:lnTo>
                  <a:pt x="100552" y="165893"/>
                </a:lnTo>
                <a:lnTo>
                  <a:pt x="110859" y="161488"/>
                </a:lnTo>
                <a:lnTo>
                  <a:pt x="120142" y="155320"/>
                </a:lnTo>
                <a:lnTo>
                  <a:pt x="124831" y="150875"/>
                </a:lnTo>
                <a:lnTo>
                  <a:pt x="75184" y="150875"/>
                </a:lnTo>
                <a:lnTo>
                  <a:pt x="67802" y="150397"/>
                </a:lnTo>
                <a:lnTo>
                  <a:pt x="31922" y="127198"/>
                </a:lnTo>
                <a:lnTo>
                  <a:pt x="22351" y="83438"/>
                </a:lnTo>
                <a:lnTo>
                  <a:pt x="22681" y="75392"/>
                </a:lnTo>
                <a:lnTo>
                  <a:pt x="34480" y="38290"/>
                </a:lnTo>
                <a:lnTo>
                  <a:pt x="67788" y="19238"/>
                </a:lnTo>
                <a:lnTo>
                  <a:pt x="76835" y="18668"/>
                </a:lnTo>
                <a:lnTo>
                  <a:pt x="125357" y="18668"/>
                </a:lnTo>
                <a:lnTo>
                  <a:pt x="118618" y="12700"/>
                </a:lnTo>
                <a:lnTo>
                  <a:pt x="109737" y="7199"/>
                </a:lnTo>
                <a:lnTo>
                  <a:pt x="99869" y="3270"/>
                </a:lnTo>
                <a:lnTo>
                  <a:pt x="89025" y="912"/>
                </a:lnTo>
                <a:lnTo>
                  <a:pt x="77216" y="126"/>
                </a:lnTo>
                <a:close/>
              </a:path>
              <a:path w="1237614" h="169545">
                <a:moveTo>
                  <a:pt x="123062" y="109219"/>
                </a:moveTo>
                <a:lnTo>
                  <a:pt x="99276" y="144928"/>
                </a:lnTo>
                <a:lnTo>
                  <a:pt x="75184" y="150875"/>
                </a:lnTo>
                <a:lnTo>
                  <a:pt x="124831" y="150875"/>
                </a:lnTo>
                <a:lnTo>
                  <a:pt x="128329" y="147560"/>
                </a:lnTo>
                <a:lnTo>
                  <a:pt x="135159" y="138191"/>
                </a:lnTo>
                <a:lnTo>
                  <a:pt x="140618" y="127198"/>
                </a:lnTo>
                <a:lnTo>
                  <a:pt x="144653" y="114680"/>
                </a:lnTo>
                <a:lnTo>
                  <a:pt x="123062" y="109219"/>
                </a:lnTo>
                <a:close/>
              </a:path>
              <a:path w="1237614" h="169545">
                <a:moveTo>
                  <a:pt x="125357" y="18668"/>
                </a:moveTo>
                <a:lnTo>
                  <a:pt x="76835" y="18668"/>
                </a:lnTo>
                <a:lnTo>
                  <a:pt x="84689" y="19188"/>
                </a:lnTo>
                <a:lnTo>
                  <a:pt x="91852" y="20732"/>
                </a:lnTo>
                <a:lnTo>
                  <a:pt x="120523" y="52831"/>
                </a:lnTo>
                <a:lnTo>
                  <a:pt x="141859" y="47878"/>
                </a:lnTo>
                <a:lnTo>
                  <a:pt x="137977" y="37167"/>
                </a:lnTo>
                <a:lnTo>
                  <a:pt x="132785" y="27685"/>
                </a:lnTo>
                <a:lnTo>
                  <a:pt x="126357" y="19554"/>
                </a:lnTo>
                <a:lnTo>
                  <a:pt x="125357" y="18668"/>
                </a:lnTo>
                <a:close/>
              </a:path>
              <a:path w="1237614" h="169545">
                <a:moveTo>
                  <a:pt x="242697" y="0"/>
                </a:moveTo>
                <a:lnTo>
                  <a:pt x="197923" y="13019"/>
                </a:lnTo>
                <a:lnTo>
                  <a:pt x="169783" y="50561"/>
                </a:lnTo>
                <a:lnTo>
                  <a:pt x="164358" y="87248"/>
                </a:lnTo>
                <a:lnTo>
                  <a:pt x="164911" y="97490"/>
                </a:lnTo>
                <a:lnTo>
                  <a:pt x="178899" y="136882"/>
                </a:lnTo>
                <a:lnTo>
                  <a:pt x="210655" y="163095"/>
                </a:lnTo>
                <a:lnTo>
                  <a:pt x="242569" y="169417"/>
                </a:lnTo>
                <a:lnTo>
                  <a:pt x="253049" y="168777"/>
                </a:lnTo>
                <a:lnTo>
                  <a:pt x="290962" y="153614"/>
                </a:lnTo>
                <a:lnTo>
                  <a:pt x="294020" y="150875"/>
                </a:lnTo>
                <a:lnTo>
                  <a:pt x="242443" y="150875"/>
                </a:lnTo>
                <a:lnTo>
                  <a:pt x="230930" y="149802"/>
                </a:lnTo>
                <a:lnTo>
                  <a:pt x="195564" y="124521"/>
                </a:lnTo>
                <a:lnTo>
                  <a:pt x="186562" y="87248"/>
                </a:lnTo>
                <a:lnTo>
                  <a:pt x="187608" y="70082"/>
                </a:lnTo>
                <a:lnTo>
                  <a:pt x="203200" y="34416"/>
                </a:lnTo>
                <a:lnTo>
                  <a:pt x="242824" y="18668"/>
                </a:lnTo>
                <a:lnTo>
                  <a:pt x="294038" y="18668"/>
                </a:lnTo>
                <a:lnTo>
                  <a:pt x="292060" y="16821"/>
                </a:lnTo>
                <a:lnTo>
                  <a:pt x="283463" y="10921"/>
                </a:lnTo>
                <a:lnTo>
                  <a:pt x="274129" y="6161"/>
                </a:lnTo>
                <a:lnTo>
                  <a:pt x="264223" y="2746"/>
                </a:lnTo>
                <a:lnTo>
                  <a:pt x="253746" y="688"/>
                </a:lnTo>
                <a:lnTo>
                  <a:pt x="242697" y="0"/>
                </a:lnTo>
                <a:close/>
              </a:path>
              <a:path w="1237614" h="169545">
                <a:moveTo>
                  <a:pt x="294038" y="18668"/>
                </a:moveTo>
                <a:lnTo>
                  <a:pt x="242824" y="18668"/>
                </a:lnTo>
                <a:lnTo>
                  <a:pt x="250654" y="19190"/>
                </a:lnTo>
                <a:lnTo>
                  <a:pt x="258127" y="20748"/>
                </a:lnTo>
                <a:lnTo>
                  <a:pt x="291719" y="50037"/>
                </a:lnTo>
                <a:lnTo>
                  <a:pt x="298450" y="84835"/>
                </a:lnTo>
                <a:lnTo>
                  <a:pt x="297471" y="99742"/>
                </a:lnTo>
                <a:lnTo>
                  <a:pt x="274250" y="141178"/>
                </a:lnTo>
                <a:lnTo>
                  <a:pt x="242443" y="150875"/>
                </a:lnTo>
                <a:lnTo>
                  <a:pt x="294020" y="150875"/>
                </a:lnTo>
                <a:lnTo>
                  <a:pt x="318309" y="108585"/>
                </a:lnTo>
                <a:lnTo>
                  <a:pt x="320795" y="84835"/>
                </a:lnTo>
                <a:lnTo>
                  <a:pt x="320206" y="73007"/>
                </a:lnTo>
                <a:lnTo>
                  <a:pt x="305966" y="31906"/>
                </a:lnTo>
                <a:lnTo>
                  <a:pt x="299561" y="23828"/>
                </a:lnTo>
                <a:lnTo>
                  <a:pt x="294038" y="18668"/>
                </a:lnTo>
                <a:close/>
              </a:path>
              <a:path w="1237614" h="169545">
                <a:moveTo>
                  <a:pt x="371221" y="2920"/>
                </a:moveTo>
                <a:lnTo>
                  <a:pt x="348996" y="2920"/>
                </a:lnTo>
                <a:lnTo>
                  <a:pt x="348996" y="166623"/>
                </a:lnTo>
                <a:lnTo>
                  <a:pt x="369697" y="166623"/>
                </a:lnTo>
                <a:lnTo>
                  <a:pt x="369697" y="37972"/>
                </a:lnTo>
                <a:lnTo>
                  <a:pt x="394635" y="37972"/>
                </a:lnTo>
                <a:lnTo>
                  <a:pt x="371221" y="2920"/>
                </a:lnTo>
                <a:close/>
              </a:path>
              <a:path w="1237614" h="169545">
                <a:moveTo>
                  <a:pt x="394635" y="37972"/>
                </a:moveTo>
                <a:lnTo>
                  <a:pt x="369697" y="37972"/>
                </a:lnTo>
                <a:lnTo>
                  <a:pt x="455675" y="166623"/>
                </a:lnTo>
                <a:lnTo>
                  <a:pt x="477900" y="166623"/>
                </a:lnTo>
                <a:lnTo>
                  <a:pt x="477900" y="131444"/>
                </a:lnTo>
                <a:lnTo>
                  <a:pt x="457073" y="131444"/>
                </a:lnTo>
                <a:lnTo>
                  <a:pt x="394635" y="37972"/>
                </a:lnTo>
                <a:close/>
              </a:path>
              <a:path w="1237614" h="169545">
                <a:moveTo>
                  <a:pt x="477900" y="2920"/>
                </a:moveTo>
                <a:lnTo>
                  <a:pt x="457073" y="2920"/>
                </a:lnTo>
                <a:lnTo>
                  <a:pt x="457073" y="131444"/>
                </a:lnTo>
                <a:lnTo>
                  <a:pt x="477900" y="131444"/>
                </a:lnTo>
                <a:lnTo>
                  <a:pt x="477900" y="2920"/>
                </a:lnTo>
                <a:close/>
              </a:path>
              <a:path w="1237614" h="169545">
                <a:moveTo>
                  <a:pt x="577088" y="22225"/>
                </a:moveTo>
                <a:lnTo>
                  <a:pt x="555371" y="22225"/>
                </a:lnTo>
                <a:lnTo>
                  <a:pt x="555371" y="166623"/>
                </a:lnTo>
                <a:lnTo>
                  <a:pt x="577088" y="166623"/>
                </a:lnTo>
                <a:lnTo>
                  <a:pt x="577088" y="22225"/>
                </a:lnTo>
                <a:close/>
              </a:path>
              <a:path w="1237614" h="169545">
                <a:moveTo>
                  <a:pt x="631189" y="2920"/>
                </a:moveTo>
                <a:lnTo>
                  <a:pt x="501523" y="2920"/>
                </a:lnTo>
                <a:lnTo>
                  <a:pt x="501523" y="22225"/>
                </a:lnTo>
                <a:lnTo>
                  <a:pt x="631189" y="22225"/>
                </a:lnTo>
                <a:lnTo>
                  <a:pt x="631189" y="2920"/>
                </a:lnTo>
                <a:close/>
              </a:path>
              <a:path w="1237614" h="169545">
                <a:moveTo>
                  <a:pt x="774319" y="2920"/>
                </a:moveTo>
                <a:lnTo>
                  <a:pt x="655954" y="2920"/>
                </a:lnTo>
                <a:lnTo>
                  <a:pt x="655954" y="166623"/>
                </a:lnTo>
                <a:lnTo>
                  <a:pt x="778128" y="166623"/>
                </a:lnTo>
                <a:lnTo>
                  <a:pt x="778128" y="147319"/>
                </a:lnTo>
                <a:lnTo>
                  <a:pt x="677672" y="147319"/>
                </a:lnTo>
                <a:lnTo>
                  <a:pt x="677672" y="91566"/>
                </a:lnTo>
                <a:lnTo>
                  <a:pt x="768096" y="91566"/>
                </a:lnTo>
                <a:lnTo>
                  <a:pt x="768096" y="72389"/>
                </a:lnTo>
                <a:lnTo>
                  <a:pt x="677672" y="72389"/>
                </a:lnTo>
                <a:lnTo>
                  <a:pt x="677672" y="22225"/>
                </a:lnTo>
                <a:lnTo>
                  <a:pt x="774319" y="22225"/>
                </a:lnTo>
                <a:lnTo>
                  <a:pt x="774319" y="2920"/>
                </a:lnTo>
                <a:close/>
              </a:path>
              <a:path w="1237614" h="169545">
                <a:moveTo>
                  <a:pt x="829945" y="2920"/>
                </a:moveTo>
                <a:lnTo>
                  <a:pt x="807720" y="2920"/>
                </a:lnTo>
                <a:lnTo>
                  <a:pt x="807720" y="166623"/>
                </a:lnTo>
                <a:lnTo>
                  <a:pt x="828421" y="166623"/>
                </a:lnTo>
                <a:lnTo>
                  <a:pt x="828421" y="37972"/>
                </a:lnTo>
                <a:lnTo>
                  <a:pt x="853359" y="37972"/>
                </a:lnTo>
                <a:lnTo>
                  <a:pt x="829945" y="2920"/>
                </a:lnTo>
                <a:close/>
              </a:path>
              <a:path w="1237614" h="169545">
                <a:moveTo>
                  <a:pt x="853359" y="37972"/>
                </a:moveTo>
                <a:lnTo>
                  <a:pt x="828421" y="37972"/>
                </a:lnTo>
                <a:lnTo>
                  <a:pt x="914400" y="166623"/>
                </a:lnTo>
                <a:lnTo>
                  <a:pt x="936625" y="166623"/>
                </a:lnTo>
                <a:lnTo>
                  <a:pt x="936625" y="131444"/>
                </a:lnTo>
                <a:lnTo>
                  <a:pt x="915797" y="131444"/>
                </a:lnTo>
                <a:lnTo>
                  <a:pt x="853359" y="37972"/>
                </a:lnTo>
                <a:close/>
              </a:path>
              <a:path w="1237614" h="169545">
                <a:moveTo>
                  <a:pt x="936625" y="2920"/>
                </a:moveTo>
                <a:lnTo>
                  <a:pt x="915797" y="2920"/>
                </a:lnTo>
                <a:lnTo>
                  <a:pt x="915797" y="131444"/>
                </a:lnTo>
                <a:lnTo>
                  <a:pt x="936625" y="131444"/>
                </a:lnTo>
                <a:lnTo>
                  <a:pt x="936625" y="2920"/>
                </a:lnTo>
                <a:close/>
              </a:path>
              <a:path w="1237614" h="169545">
                <a:moveTo>
                  <a:pt x="1035812" y="22225"/>
                </a:moveTo>
                <a:lnTo>
                  <a:pt x="1014095" y="22225"/>
                </a:lnTo>
                <a:lnTo>
                  <a:pt x="1014095" y="166623"/>
                </a:lnTo>
                <a:lnTo>
                  <a:pt x="1035812" y="166623"/>
                </a:lnTo>
                <a:lnTo>
                  <a:pt x="1035812" y="22225"/>
                </a:lnTo>
                <a:close/>
              </a:path>
              <a:path w="1237614" h="169545">
                <a:moveTo>
                  <a:pt x="1089914" y="2920"/>
                </a:moveTo>
                <a:lnTo>
                  <a:pt x="960247" y="2920"/>
                </a:lnTo>
                <a:lnTo>
                  <a:pt x="960247" y="22225"/>
                </a:lnTo>
                <a:lnTo>
                  <a:pt x="1089914" y="22225"/>
                </a:lnTo>
                <a:lnTo>
                  <a:pt x="1089914" y="2920"/>
                </a:lnTo>
                <a:close/>
              </a:path>
              <a:path w="1237614" h="169545">
                <a:moveTo>
                  <a:pt x="1127252" y="112267"/>
                </a:moveTo>
                <a:lnTo>
                  <a:pt x="1106804" y="114045"/>
                </a:lnTo>
                <a:lnTo>
                  <a:pt x="1107570" y="122023"/>
                </a:lnTo>
                <a:lnTo>
                  <a:pt x="1109313" y="129571"/>
                </a:lnTo>
                <a:lnTo>
                  <a:pt x="1139444" y="162940"/>
                </a:lnTo>
                <a:lnTo>
                  <a:pt x="1176654" y="169417"/>
                </a:lnTo>
                <a:lnTo>
                  <a:pt x="1185201" y="169013"/>
                </a:lnTo>
                <a:lnTo>
                  <a:pt x="1225492" y="150439"/>
                </a:lnTo>
                <a:lnTo>
                  <a:pt x="1225837" y="149986"/>
                </a:lnTo>
                <a:lnTo>
                  <a:pt x="1175639" y="149986"/>
                </a:lnTo>
                <a:lnTo>
                  <a:pt x="1168852" y="149677"/>
                </a:lnTo>
                <a:lnTo>
                  <a:pt x="1134110" y="132333"/>
                </a:lnTo>
                <a:lnTo>
                  <a:pt x="1130553" y="127126"/>
                </a:lnTo>
                <a:lnTo>
                  <a:pt x="1128268" y="120395"/>
                </a:lnTo>
                <a:lnTo>
                  <a:pt x="1127252" y="112267"/>
                </a:lnTo>
                <a:close/>
              </a:path>
              <a:path w="1237614" h="169545">
                <a:moveTo>
                  <a:pt x="1170686" y="126"/>
                </a:moveTo>
                <a:lnTo>
                  <a:pt x="1128807" y="12572"/>
                </a:lnTo>
                <a:lnTo>
                  <a:pt x="1113154" y="36956"/>
                </a:lnTo>
                <a:lnTo>
                  <a:pt x="1113154" y="52704"/>
                </a:lnTo>
                <a:lnTo>
                  <a:pt x="1141728" y="83325"/>
                </a:lnTo>
                <a:lnTo>
                  <a:pt x="1178206" y="93612"/>
                </a:lnTo>
                <a:lnTo>
                  <a:pt x="1186497" y="95773"/>
                </a:lnTo>
                <a:lnTo>
                  <a:pt x="1216278" y="116966"/>
                </a:lnTo>
                <a:lnTo>
                  <a:pt x="1216278" y="127253"/>
                </a:lnTo>
                <a:lnTo>
                  <a:pt x="1214754" y="131825"/>
                </a:lnTo>
                <a:lnTo>
                  <a:pt x="1211579" y="136144"/>
                </a:lnTo>
                <a:lnTo>
                  <a:pt x="1208532" y="140461"/>
                </a:lnTo>
                <a:lnTo>
                  <a:pt x="1203833" y="143763"/>
                </a:lnTo>
                <a:lnTo>
                  <a:pt x="1197483" y="146303"/>
                </a:lnTo>
                <a:lnTo>
                  <a:pt x="1191133" y="148716"/>
                </a:lnTo>
                <a:lnTo>
                  <a:pt x="1183894" y="149986"/>
                </a:lnTo>
                <a:lnTo>
                  <a:pt x="1225837" y="149986"/>
                </a:lnTo>
                <a:lnTo>
                  <a:pt x="1237107" y="111632"/>
                </a:lnTo>
                <a:lnTo>
                  <a:pt x="1234821" y="103885"/>
                </a:lnTo>
                <a:lnTo>
                  <a:pt x="1203261" y="78085"/>
                </a:lnTo>
                <a:lnTo>
                  <a:pt x="1172972" y="69976"/>
                </a:lnTo>
                <a:lnTo>
                  <a:pt x="1161067" y="67026"/>
                </a:lnTo>
                <a:lnTo>
                  <a:pt x="1133983" y="49656"/>
                </a:lnTo>
                <a:lnTo>
                  <a:pt x="1134049" y="36956"/>
                </a:lnTo>
                <a:lnTo>
                  <a:pt x="1171575" y="19303"/>
                </a:lnTo>
                <a:lnTo>
                  <a:pt x="1221127" y="19303"/>
                </a:lnTo>
                <a:lnTo>
                  <a:pt x="1220033" y="17881"/>
                </a:lnTo>
                <a:lnTo>
                  <a:pt x="1179546" y="504"/>
                </a:lnTo>
                <a:lnTo>
                  <a:pt x="1170686" y="126"/>
                </a:lnTo>
                <a:close/>
              </a:path>
              <a:path w="1237614" h="169545">
                <a:moveTo>
                  <a:pt x="1221127" y="19303"/>
                </a:moveTo>
                <a:lnTo>
                  <a:pt x="1171575" y="19303"/>
                </a:lnTo>
                <a:lnTo>
                  <a:pt x="1180433" y="19784"/>
                </a:lnTo>
                <a:lnTo>
                  <a:pt x="1188148" y="21240"/>
                </a:lnTo>
                <a:lnTo>
                  <a:pt x="1211452" y="50545"/>
                </a:lnTo>
                <a:lnTo>
                  <a:pt x="1232281" y="49021"/>
                </a:lnTo>
                <a:lnTo>
                  <a:pt x="1231546" y="42046"/>
                </a:lnTo>
                <a:lnTo>
                  <a:pt x="1229931" y="35417"/>
                </a:lnTo>
                <a:lnTo>
                  <a:pt x="1227458" y="29144"/>
                </a:lnTo>
                <a:lnTo>
                  <a:pt x="1224152" y="23240"/>
                </a:lnTo>
                <a:lnTo>
                  <a:pt x="1221127" y="1930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0953" y="3060573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20" y="224789"/>
                </a:moveTo>
                <a:lnTo>
                  <a:pt x="51663" y="224789"/>
                </a:lnTo>
                <a:lnTo>
                  <a:pt x="51663" y="391413"/>
                </a:lnTo>
                <a:lnTo>
                  <a:pt x="102120" y="391413"/>
                </a:lnTo>
                <a:lnTo>
                  <a:pt x="102120" y="224789"/>
                </a:lnTo>
                <a:close/>
              </a:path>
              <a:path w="1212850" h="393700">
                <a:moveTo>
                  <a:pt x="350088" y="271399"/>
                </a:moveTo>
                <a:lnTo>
                  <a:pt x="339656" y="316904"/>
                </a:lnTo>
                <a:lnTo>
                  <a:pt x="331076" y="331469"/>
                </a:lnTo>
                <a:lnTo>
                  <a:pt x="247967" y="331469"/>
                </a:lnTo>
                <a:lnTo>
                  <a:pt x="265252" y="357713"/>
                </a:lnTo>
                <a:lnTo>
                  <a:pt x="284722" y="376443"/>
                </a:lnTo>
                <a:lnTo>
                  <a:pt x="306376" y="387673"/>
                </a:lnTo>
                <a:lnTo>
                  <a:pt x="330212" y="391413"/>
                </a:lnTo>
                <a:lnTo>
                  <a:pt x="341702" y="390199"/>
                </a:lnTo>
                <a:lnTo>
                  <a:pt x="375605" y="359842"/>
                </a:lnTo>
                <a:lnTo>
                  <a:pt x="389623" y="321055"/>
                </a:lnTo>
                <a:lnTo>
                  <a:pt x="396582" y="294513"/>
                </a:lnTo>
                <a:lnTo>
                  <a:pt x="384583" y="288865"/>
                </a:lnTo>
                <a:lnTo>
                  <a:pt x="372835" y="283146"/>
                </a:lnTo>
                <a:lnTo>
                  <a:pt x="361337" y="277332"/>
                </a:lnTo>
                <a:lnTo>
                  <a:pt x="350088" y="271399"/>
                </a:lnTo>
                <a:close/>
              </a:path>
              <a:path w="1212850" h="393700">
                <a:moveTo>
                  <a:pt x="270302" y="221234"/>
                </a:moveTo>
                <a:lnTo>
                  <a:pt x="215569" y="221234"/>
                </a:lnTo>
                <a:lnTo>
                  <a:pt x="218379" y="239283"/>
                </a:lnTo>
                <a:lnTo>
                  <a:pt x="221437" y="255714"/>
                </a:lnTo>
                <a:lnTo>
                  <a:pt x="224746" y="270541"/>
                </a:lnTo>
                <a:lnTo>
                  <a:pt x="228295" y="283717"/>
                </a:lnTo>
                <a:lnTo>
                  <a:pt x="204684" y="294624"/>
                </a:lnTo>
                <a:lnTo>
                  <a:pt x="179762" y="304482"/>
                </a:lnTo>
                <a:lnTo>
                  <a:pt x="153525" y="313293"/>
                </a:lnTo>
                <a:lnTo>
                  <a:pt x="125971" y="321055"/>
                </a:lnTo>
                <a:lnTo>
                  <a:pt x="132974" y="331821"/>
                </a:lnTo>
                <a:lnTo>
                  <a:pt x="139679" y="343360"/>
                </a:lnTo>
                <a:lnTo>
                  <a:pt x="146086" y="355685"/>
                </a:lnTo>
                <a:lnTo>
                  <a:pt x="152196" y="368807"/>
                </a:lnTo>
                <a:lnTo>
                  <a:pt x="177555" y="360973"/>
                </a:lnTo>
                <a:lnTo>
                  <a:pt x="201968" y="352139"/>
                </a:lnTo>
                <a:lnTo>
                  <a:pt x="225438" y="342304"/>
                </a:lnTo>
                <a:lnTo>
                  <a:pt x="247967" y="331469"/>
                </a:lnTo>
                <a:lnTo>
                  <a:pt x="326440" y="331469"/>
                </a:lnTo>
                <a:lnTo>
                  <a:pt x="318880" y="329709"/>
                </a:lnTo>
                <a:lnTo>
                  <a:pt x="311096" y="324437"/>
                </a:lnTo>
                <a:lnTo>
                  <a:pt x="303087" y="315664"/>
                </a:lnTo>
                <a:lnTo>
                  <a:pt x="294855" y="303402"/>
                </a:lnTo>
                <a:lnTo>
                  <a:pt x="316737" y="287571"/>
                </a:lnTo>
                <a:lnTo>
                  <a:pt x="337470" y="270398"/>
                </a:lnTo>
                <a:lnTo>
                  <a:pt x="353776" y="255015"/>
                </a:lnTo>
                <a:lnTo>
                  <a:pt x="277164" y="255015"/>
                </a:lnTo>
                <a:lnTo>
                  <a:pt x="275031" y="245991"/>
                </a:lnTo>
                <a:lnTo>
                  <a:pt x="272994" y="236251"/>
                </a:lnTo>
                <a:lnTo>
                  <a:pt x="271055" y="225798"/>
                </a:lnTo>
                <a:lnTo>
                  <a:pt x="270302" y="221234"/>
                </a:lnTo>
                <a:close/>
              </a:path>
              <a:path w="1212850" h="393700">
                <a:moveTo>
                  <a:pt x="102120" y="122427"/>
                </a:moveTo>
                <a:lnTo>
                  <a:pt x="47294" y="122427"/>
                </a:lnTo>
                <a:lnTo>
                  <a:pt x="38451" y="149554"/>
                </a:lnTo>
                <a:lnTo>
                  <a:pt x="27619" y="176466"/>
                </a:lnTo>
                <a:lnTo>
                  <a:pt x="14801" y="203188"/>
                </a:lnTo>
                <a:lnTo>
                  <a:pt x="0" y="229742"/>
                </a:lnTo>
                <a:lnTo>
                  <a:pt x="4189" y="251914"/>
                </a:lnTo>
                <a:lnTo>
                  <a:pt x="7551" y="270541"/>
                </a:lnTo>
                <a:lnTo>
                  <a:pt x="10431" y="287573"/>
                </a:lnTo>
                <a:lnTo>
                  <a:pt x="12712" y="302387"/>
                </a:lnTo>
                <a:lnTo>
                  <a:pt x="23869" y="282957"/>
                </a:lnTo>
                <a:lnTo>
                  <a:pt x="34078" y="263540"/>
                </a:lnTo>
                <a:lnTo>
                  <a:pt x="43432" y="243941"/>
                </a:lnTo>
                <a:lnTo>
                  <a:pt x="51663" y="224789"/>
                </a:lnTo>
                <a:lnTo>
                  <a:pt x="102120" y="224789"/>
                </a:lnTo>
                <a:lnTo>
                  <a:pt x="102120" y="221996"/>
                </a:lnTo>
                <a:lnTo>
                  <a:pt x="138207" y="221996"/>
                </a:lnTo>
                <a:lnTo>
                  <a:pt x="154584" y="197992"/>
                </a:lnTo>
                <a:lnTo>
                  <a:pt x="142811" y="189585"/>
                </a:lnTo>
                <a:lnTo>
                  <a:pt x="130143" y="180927"/>
                </a:lnTo>
                <a:lnTo>
                  <a:pt x="116579" y="172007"/>
                </a:lnTo>
                <a:lnTo>
                  <a:pt x="102120" y="162813"/>
                </a:lnTo>
                <a:lnTo>
                  <a:pt x="102120" y="122427"/>
                </a:lnTo>
                <a:close/>
              </a:path>
              <a:path w="1212850" h="393700">
                <a:moveTo>
                  <a:pt x="343049" y="206882"/>
                </a:moveTo>
                <a:lnTo>
                  <a:pt x="333197" y="206882"/>
                </a:lnTo>
                <a:lnTo>
                  <a:pt x="320380" y="219886"/>
                </a:lnTo>
                <a:lnTo>
                  <a:pt x="306771" y="232235"/>
                </a:lnTo>
                <a:lnTo>
                  <a:pt x="292367" y="243941"/>
                </a:lnTo>
                <a:lnTo>
                  <a:pt x="277164" y="255015"/>
                </a:lnTo>
                <a:lnTo>
                  <a:pt x="353776" y="255015"/>
                </a:lnTo>
                <a:lnTo>
                  <a:pt x="357063" y="251914"/>
                </a:lnTo>
                <a:lnTo>
                  <a:pt x="375513" y="232155"/>
                </a:lnTo>
                <a:lnTo>
                  <a:pt x="343049" y="206882"/>
                </a:lnTo>
                <a:close/>
              </a:path>
              <a:path w="1212850" h="393700">
                <a:moveTo>
                  <a:pt x="138207" y="221996"/>
                </a:moveTo>
                <a:lnTo>
                  <a:pt x="102120" y="221996"/>
                </a:lnTo>
                <a:lnTo>
                  <a:pt x="108607" y="227447"/>
                </a:lnTo>
                <a:lnTo>
                  <a:pt x="114544" y="232552"/>
                </a:lnTo>
                <a:lnTo>
                  <a:pt x="119933" y="237301"/>
                </a:lnTo>
                <a:lnTo>
                  <a:pt x="124777" y="241680"/>
                </a:lnTo>
                <a:lnTo>
                  <a:pt x="138207" y="221996"/>
                </a:lnTo>
                <a:close/>
              </a:path>
              <a:path w="1212850" h="393700">
                <a:moveTo>
                  <a:pt x="260550" y="132714"/>
                </a:moveTo>
                <a:lnTo>
                  <a:pt x="207035" y="132714"/>
                </a:lnTo>
                <a:lnTo>
                  <a:pt x="210007" y="173100"/>
                </a:lnTo>
                <a:lnTo>
                  <a:pt x="154178" y="179704"/>
                </a:lnTo>
                <a:lnTo>
                  <a:pt x="160934" y="227711"/>
                </a:lnTo>
                <a:lnTo>
                  <a:pt x="215569" y="221234"/>
                </a:lnTo>
                <a:lnTo>
                  <a:pt x="270302" y="221234"/>
                </a:lnTo>
                <a:lnTo>
                  <a:pt x="269214" y="214629"/>
                </a:lnTo>
                <a:lnTo>
                  <a:pt x="333197" y="206882"/>
                </a:lnTo>
                <a:lnTo>
                  <a:pt x="343049" y="206882"/>
                </a:lnTo>
                <a:lnTo>
                  <a:pt x="341744" y="205866"/>
                </a:lnTo>
                <a:lnTo>
                  <a:pt x="391020" y="199898"/>
                </a:lnTo>
                <a:lnTo>
                  <a:pt x="387422" y="166750"/>
                </a:lnTo>
                <a:lnTo>
                  <a:pt x="263461" y="166750"/>
                </a:lnTo>
                <a:lnTo>
                  <a:pt x="260550" y="132714"/>
                </a:lnTo>
                <a:close/>
              </a:path>
              <a:path w="1212850" h="393700">
                <a:moveTo>
                  <a:pt x="385851" y="152273"/>
                </a:moveTo>
                <a:lnTo>
                  <a:pt x="263461" y="166750"/>
                </a:lnTo>
                <a:lnTo>
                  <a:pt x="387422" y="166750"/>
                </a:lnTo>
                <a:lnTo>
                  <a:pt x="385851" y="152273"/>
                </a:lnTo>
                <a:close/>
              </a:path>
              <a:path w="1212850" h="393700">
                <a:moveTo>
                  <a:pt x="255511" y="380"/>
                </a:moveTo>
                <a:lnTo>
                  <a:pt x="202260" y="380"/>
                </a:lnTo>
                <a:lnTo>
                  <a:pt x="202624" y="22477"/>
                </a:lnTo>
                <a:lnTo>
                  <a:pt x="203109" y="43799"/>
                </a:lnTo>
                <a:lnTo>
                  <a:pt x="203715" y="64335"/>
                </a:lnTo>
                <a:lnTo>
                  <a:pt x="204444" y="84074"/>
                </a:lnTo>
                <a:lnTo>
                  <a:pt x="151396" y="89407"/>
                </a:lnTo>
                <a:lnTo>
                  <a:pt x="156565" y="137922"/>
                </a:lnTo>
                <a:lnTo>
                  <a:pt x="207035" y="132714"/>
                </a:lnTo>
                <a:lnTo>
                  <a:pt x="260550" y="132714"/>
                </a:lnTo>
                <a:lnTo>
                  <a:pt x="260083" y="127253"/>
                </a:lnTo>
                <a:lnTo>
                  <a:pt x="381076" y="114426"/>
                </a:lnTo>
                <a:lnTo>
                  <a:pt x="377507" y="78739"/>
                </a:lnTo>
                <a:lnTo>
                  <a:pt x="257492" y="78739"/>
                </a:lnTo>
                <a:lnTo>
                  <a:pt x="256847" y="60209"/>
                </a:lnTo>
                <a:lnTo>
                  <a:pt x="256301" y="40989"/>
                </a:lnTo>
                <a:lnTo>
                  <a:pt x="255810" y="18303"/>
                </a:lnTo>
                <a:lnTo>
                  <a:pt x="255511" y="380"/>
                </a:lnTo>
                <a:close/>
              </a:path>
              <a:path w="1212850" h="393700">
                <a:moveTo>
                  <a:pt x="142659" y="70738"/>
                </a:moveTo>
                <a:lnTo>
                  <a:pt x="2781" y="70738"/>
                </a:lnTo>
                <a:lnTo>
                  <a:pt x="2781" y="122427"/>
                </a:lnTo>
                <a:lnTo>
                  <a:pt x="142659" y="122427"/>
                </a:lnTo>
                <a:lnTo>
                  <a:pt x="142659" y="70738"/>
                </a:lnTo>
                <a:close/>
              </a:path>
              <a:path w="1212850" h="393700">
                <a:moveTo>
                  <a:pt x="297637" y="0"/>
                </a:moveTo>
                <a:lnTo>
                  <a:pt x="272592" y="34162"/>
                </a:lnTo>
                <a:lnTo>
                  <a:pt x="286318" y="42876"/>
                </a:lnTo>
                <a:lnTo>
                  <a:pt x="300066" y="52054"/>
                </a:lnTo>
                <a:lnTo>
                  <a:pt x="313837" y="61684"/>
                </a:lnTo>
                <a:lnTo>
                  <a:pt x="327634" y="71754"/>
                </a:lnTo>
                <a:lnTo>
                  <a:pt x="257492" y="78739"/>
                </a:lnTo>
                <a:lnTo>
                  <a:pt x="377507" y="78739"/>
                </a:lnTo>
                <a:lnTo>
                  <a:pt x="376707" y="70738"/>
                </a:lnTo>
                <a:lnTo>
                  <a:pt x="337375" y="70738"/>
                </a:lnTo>
                <a:lnTo>
                  <a:pt x="362000" y="38226"/>
                </a:lnTo>
                <a:lnTo>
                  <a:pt x="347104" y="28057"/>
                </a:lnTo>
                <a:lnTo>
                  <a:pt x="331409" y="18303"/>
                </a:lnTo>
                <a:lnTo>
                  <a:pt x="314919" y="8955"/>
                </a:lnTo>
                <a:lnTo>
                  <a:pt x="297637" y="0"/>
                </a:lnTo>
                <a:close/>
              </a:path>
              <a:path w="1212850" h="393700">
                <a:moveTo>
                  <a:pt x="102120" y="888"/>
                </a:moveTo>
                <a:lnTo>
                  <a:pt x="51663" y="888"/>
                </a:lnTo>
                <a:lnTo>
                  <a:pt x="51663" y="70738"/>
                </a:lnTo>
                <a:lnTo>
                  <a:pt x="102120" y="70738"/>
                </a:lnTo>
                <a:lnTo>
                  <a:pt x="102120" y="888"/>
                </a:lnTo>
                <a:close/>
              </a:path>
              <a:path w="1212850" h="393700">
                <a:moveTo>
                  <a:pt x="376313" y="66801"/>
                </a:moveTo>
                <a:lnTo>
                  <a:pt x="337375" y="70738"/>
                </a:lnTo>
                <a:lnTo>
                  <a:pt x="376707" y="70738"/>
                </a:lnTo>
                <a:lnTo>
                  <a:pt x="376313" y="66801"/>
                </a:lnTo>
                <a:close/>
              </a:path>
              <a:path w="1212850" h="393700">
                <a:moveTo>
                  <a:pt x="532866" y="246379"/>
                </a:moveTo>
                <a:lnTo>
                  <a:pt x="480034" y="246379"/>
                </a:lnTo>
                <a:lnTo>
                  <a:pt x="480034" y="389127"/>
                </a:lnTo>
                <a:lnTo>
                  <a:pt x="532866" y="389127"/>
                </a:lnTo>
                <a:lnTo>
                  <a:pt x="532866" y="246379"/>
                </a:lnTo>
                <a:close/>
              </a:path>
              <a:path w="1212850" h="393700">
                <a:moveTo>
                  <a:pt x="532866" y="165353"/>
                </a:moveTo>
                <a:lnTo>
                  <a:pt x="472414" y="165353"/>
                </a:lnTo>
                <a:lnTo>
                  <a:pt x="459324" y="193022"/>
                </a:lnTo>
                <a:lnTo>
                  <a:pt x="444244" y="218868"/>
                </a:lnTo>
                <a:lnTo>
                  <a:pt x="427171" y="242881"/>
                </a:lnTo>
                <a:lnTo>
                  <a:pt x="408101" y="265049"/>
                </a:lnTo>
                <a:lnTo>
                  <a:pt x="414459" y="282979"/>
                </a:lnTo>
                <a:lnTo>
                  <a:pt x="420023" y="299434"/>
                </a:lnTo>
                <a:lnTo>
                  <a:pt x="424793" y="314412"/>
                </a:lnTo>
                <a:lnTo>
                  <a:pt x="428764" y="327913"/>
                </a:lnTo>
                <a:lnTo>
                  <a:pt x="442846" y="309102"/>
                </a:lnTo>
                <a:lnTo>
                  <a:pt x="456080" y="289242"/>
                </a:lnTo>
                <a:lnTo>
                  <a:pt x="468475" y="268335"/>
                </a:lnTo>
                <a:lnTo>
                  <a:pt x="480034" y="246379"/>
                </a:lnTo>
                <a:lnTo>
                  <a:pt x="532866" y="246379"/>
                </a:lnTo>
                <a:lnTo>
                  <a:pt x="532866" y="245617"/>
                </a:lnTo>
                <a:lnTo>
                  <a:pt x="602713" y="245617"/>
                </a:lnTo>
                <a:lnTo>
                  <a:pt x="604748" y="243204"/>
                </a:lnTo>
                <a:lnTo>
                  <a:pt x="590889" y="231012"/>
                </a:lnTo>
                <a:lnTo>
                  <a:pt x="576745" y="219011"/>
                </a:lnTo>
                <a:lnTo>
                  <a:pt x="567047" y="211074"/>
                </a:lnTo>
                <a:lnTo>
                  <a:pt x="532866" y="211074"/>
                </a:lnTo>
                <a:lnTo>
                  <a:pt x="532866" y="165353"/>
                </a:lnTo>
                <a:close/>
              </a:path>
              <a:path w="1212850" h="393700">
                <a:moveTo>
                  <a:pt x="602713" y="245617"/>
                </a:moveTo>
                <a:lnTo>
                  <a:pt x="532866" y="245617"/>
                </a:lnTo>
                <a:lnTo>
                  <a:pt x="542082" y="254500"/>
                </a:lnTo>
                <a:lnTo>
                  <a:pt x="551440" y="263810"/>
                </a:lnTo>
                <a:lnTo>
                  <a:pt x="560941" y="273550"/>
                </a:lnTo>
                <a:lnTo>
                  <a:pt x="570585" y="283717"/>
                </a:lnTo>
                <a:lnTo>
                  <a:pt x="602713" y="245617"/>
                </a:lnTo>
                <a:close/>
              </a:path>
              <a:path w="1212850" h="393700">
                <a:moveTo>
                  <a:pt x="547598" y="195579"/>
                </a:moveTo>
                <a:lnTo>
                  <a:pt x="532866" y="211074"/>
                </a:lnTo>
                <a:lnTo>
                  <a:pt x="567047" y="211074"/>
                </a:lnTo>
                <a:lnTo>
                  <a:pt x="562314" y="207200"/>
                </a:lnTo>
                <a:lnTo>
                  <a:pt x="547598" y="195579"/>
                </a:lnTo>
                <a:close/>
              </a:path>
              <a:path w="1212850" h="393700">
                <a:moveTo>
                  <a:pt x="595604" y="114046"/>
                </a:moveTo>
                <a:lnTo>
                  <a:pt x="411683" y="114046"/>
                </a:lnTo>
                <a:lnTo>
                  <a:pt x="411683" y="165353"/>
                </a:lnTo>
                <a:lnTo>
                  <a:pt x="595604" y="165353"/>
                </a:lnTo>
                <a:lnTo>
                  <a:pt x="595604" y="114046"/>
                </a:lnTo>
                <a:close/>
              </a:path>
              <a:path w="1212850" h="393700">
                <a:moveTo>
                  <a:pt x="532866" y="70357"/>
                </a:moveTo>
                <a:lnTo>
                  <a:pt x="480034" y="70357"/>
                </a:lnTo>
                <a:lnTo>
                  <a:pt x="480034" y="114046"/>
                </a:lnTo>
                <a:lnTo>
                  <a:pt x="532866" y="114046"/>
                </a:lnTo>
                <a:lnTo>
                  <a:pt x="532866" y="70357"/>
                </a:lnTo>
                <a:close/>
              </a:path>
              <a:path w="1212850" h="393700">
                <a:moveTo>
                  <a:pt x="584936" y="9525"/>
                </a:moveTo>
                <a:lnTo>
                  <a:pt x="546008" y="14144"/>
                </a:lnTo>
                <a:lnTo>
                  <a:pt x="505063" y="18478"/>
                </a:lnTo>
                <a:lnTo>
                  <a:pt x="462131" y="22526"/>
                </a:lnTo>
                <a:lnTo>
                  <a:pt x="417245" y="26288"/>
                </a:lnTo>
                <a:lnTo>
                  <a:pt x="419129" y="39602"/>
                </a:lnTo>
                <a:lnTo>
                  <a:pt x="420816" y="52117"/>
                </a:lnTo>
                <a:lnTo>
                  <a:pt x="422305" y="63847"/>
                </a:lnTo>
                <a:lnTo>
                  <a:pt x="423595" y="74802"/>
                </a:lnTo>
                <a:lnTo>
                  <a:pt x="466004" y="71624"/>
                </a:lnTo>
                <a:lnTo>
                  <a:pt x="480034" y="70357"/>
                </a:lnTo>
                <a:lnTo>
                  <a:pt x="532866" y="70357"/>
                </a:lnTo>
                <a:lnTo>
                  <a:pt x="532866" y="65404"/>
                </a:lnTo>
                <a:lnTo>
                  <a:pt x="579193" y="59993"/>
                </a:lnTo>
                <a:lnTo>
                  <a:pt x="594461" y="58038"/>
                </a:lnTo>
                <a:lnTo>
                  <a:pt x="584936" y="9525"/>
                </a:lnTo>
                <a:close/>
              </a:path>
              <a:path w="1212850" h="393700">
                <a:moveTo>
                  <a:pt x="783183" y="33019"/>
                </a:moveTo>
                <a:lnTo>
                  <a:pt x="608431" y="33019"/>
                </a:lnTo>
                <a:lnTo>
                  <a:pt x="608431" y="373125"/>
                </a:lnTo>
                <a:lnTo>
                  <a:pt x="661644" y="373125"/>
                </a:lnTo>
                <a:lnTo>
                  <a:pt x="661644" y="336168"/>
                </a:lnTo>
                <a:lnTo>
                  <a:pt x="783183" y="336168"/>
                </a:lnTo>
                <a:lnTo>
                  <a:pt x="783183" y="283337"/>
                </a:lnTo>
                <a:lnTo>
                  <a:pt x="661644" y="283337"/>
                </a:lnTo>
                <a:lnTo>
                  <a:pt x="661644" y="85851"/>
                </a:lnTo>
                <a:lnTo>
                  <a:pt x="783183" y="85851"/>
                </a:lnTo>
                <a:lnTo>
                  <a:pt x="783183" y="33019"/>
                </a:lnTo>
                <a:close/>
              </a:path>
              <a:path w="1212850" h="393700">
                <a:moveTo>
                  <a:pt x="783183" y="336168"/>
                </a:moveTo>
                <a:lnTo>
                  <a:pt x="729970" y="336168"/>
                </a:lnTo>
                <a:lnTo>
                  <a:pt x="729970" y="370839"/>
                </a:lnTo>
                <a:lnTo>
                  <a:pt x="783183" y="370839"/>
                </a:lnTo>
                <a:lnTo>
                  <a:pt x="783183" y="336168"/>
                </a:lnTo>
                <a:close/>
              </a:path>
              <a:path w="1212850" h="393700">
                <a:moveTo>
                  <a:pt x="783183" y="85851"/>
                </a:moveTo>
                <a:lnTo>
                  <a:pt x="729970" y="85851"/>
                </a:lnTo>
                <a:lnTo>
                  <a:pt x="729970" y="283337"/>
                </a:lnTo>
                <a:lnTo>
                  <a:pt x="783183" y="283337"/>
                </a:lnTo>
                <a:lnTo>
                  <a:pt x="783183" y="85851"/>
                </a:lnTo>
                <a:close/>
              </a:path>
              <a:path w="1212850" h="393700">
                <a:moveTo>
                  <a:pt x="982700" y="15875"/>
                </a:moveTo>
                <a:lnTo>
                  <a:pt x="831316" y="15875"/>
                </a:lnTo>
                <a:lnTo>
                  <a:pt x="831316" y="393446"/>
                </a:lnTo>
                <a:lnTo>
                  <a:pt x="883386" y="393446"/>
                </a:lnTo>
                <a:lnTo>
                  <a:pt x="883386" y="248157"/>
                </a:lnTo>
                <a:lnTo>
                  <a:pt x="982464" y="248157"/>
                </a:lnTo>
                <a:lnTo>
                  <a:pt x="983009" y="242442"/>
                </a:lnTo>
                <a:lnTo>
                  <a:pt x="911580" y="242442"/>
                </a:lnTo>
                <a:lnTo>
                  <a:pt x="905103" y="242371"/>
                </a:lnTo>
                <a:lnTo>
                  <a:pt x="898245" y="242157"/>
                </a:lnTo>
                <a:lnTo>
                  <a:pt x="891006" y="241800"/>
                </a:lnTo>
                <a:lnTo>
                  <a:pt x="883386" y="241300"/>
                </a:lnTo>
                <a:lnTo>
                  <a:pt x="883386" y="61975"/>
                </a:lnTo>
                <a:lnTo>
                  <a:pt x="979929" y="61975"/>
                </a:lnTo>
                <a:lnTo>
                  <a:pt x="982700" y="54101"/>
                </a:lnTo>
                <a:lnTo>
                  <a:pt x="982700" y="15875"/>
                </a:lnTo>
                <a:close/>
              </a:path>
              <a:path w="1212850" h="393700">
                <a:moveTo>
                  <a:pt x="1105509" y="2412"/>
                </a:moveTo>
                <a:lnTo>
                  <a:pt x="1047089" y="2412"/>
                </a:lnTo>
                <a:lnTo>
                  <a:pt x="1047014" y="31769"/>
                </a:lnTo>
                <a:lnTo>
                  <a:pt x="1045825" y="88487"/>
                </a:lnTo>
                <a:lnTo>
                  <a:pt x="1042025" y="140398"/>
                </a:lnTo>
                <a:lnTo>
                  <a:pt x="1035677" y="183927"/>
                </a:lnTo>
                <a:lnTo>
                  <a:pt x="1013267" y="249580"/>
                </a:lnTo>
                <a:lnTo>
                  <a:pt x="965833" y="307925"/>
                </a:lnTo>
                <a:lnTo>
                  <a:pt x="931900" y="335788"/>
                </a:lnTo>
                <a:lnTo>
                  <a:pt x="942352" y="349265"/>
                </a:lnTo>
                <a:lnTo>
                  <a:pt x="951982" y="362648"/>
                </a:lnTo>
                <a:lnTo>
                  <a:pt x="960779" y="375935"/>
                </a:lnTo>
                <a:lnTo>
                  <a:pt x="968730" y="389127"/>
                </a:lnTo>
                <a:lnTo>
                  <a:pt x="1010549" y="346075"/>
                </a:lnTo>
                <a:lnTo>
                  <a:pt x="1042866" y="302450"/>
                </a:lnTo>
                <a:lnTo>
                  <a:pt x="1065707" y="258254"/>
                </a:lnTo>
                <a:lnTo>
                  <a:pt x="1079093" y="213487"/>
                </a:lnTo>
                <a:lnTo>
                  <a:pt x="1127401" y="213487"/>
                </a:lnTo>
                <a:lnTo>
                  <a:pt x="1119749" y="189420"/>
                </a:lnTo>
                <a:lnTo>
                  <a:pt x="1110452" y="150701"/>
                </a:lnTo>
                <a:lnTo>
                  <a:pt x="1102334" y="106172"/>
                </a:lnTo>
                <a:lnTo>
                  <a:pt x="1103402" y="83673"/>
                </a:lnTo>
                <a:lnTo>
                  <a:pt x="1104303" y="58864"/>
                </a:lnTo>
                <a:lnTo>
                  <a:pt x="1105013" y="31769"/>
                </a:lnTo>
                <a:lnTo>
                  <a:pt x="1105509" y="2412"/>
                </a:lnTo>
                <a:close/>
              </a:path>
              <a:path w="1212850" h="393700">
                <a:moveTo>
                  <a:pt x="1127401" y="213487"/>
                </a:moveTo>
                <a:lnTo>
                  <a:pt x="1079093" y="213487"/>
                </a:lnTo>
                <a:lnTo>
                  <a:pt x="1091861" y="258996"/>
                </a:lnTo>
                <a:lnTo>
                  <a:pt x="1111700" y="302958"/>
                </a:lnTo>
                <a:lnTo>
                  <a:pt x="1138636" y="345396"/>
                </a:lnTo>
                <a:lnTo>
                  <a:pt x="1172692" y="386334"/>
                </a:lnTo>
                <a:lnTo>
                  <a:pt x="1184100" y="368669"/>
                </a:lnTo>
                <a:lnTo>
                  <a:pt x="1194520" y="353028"/>
                </a:lnTo>
                <a:lnTo>
                  <a:pt x="1203964" y="339435"/>
                </a:lnTo>
                <a:lnTo>
                  <a:pt x="1212443" y="327913"/>
                </a:lnTo>
                <a:lnTo>
                  <a:pt x="1190730" y="311650"/>
                </a:lnTo>
                <a:lnTo>
                  <a:pt x="1171708" y="293147"/>
                </a:lnTo>
                <a:lnTo>
                  <a:pt x="1155400" y="272407"/>
                </a:lnTo>
                <a:lnTo>
                  <a:pt x="1141831" y="249427"/>
                </a:lnTo>
                <a:lnTo>
                  <a:pt x="1130213" y="222329"/>
                </a:lnTo>
                <a:lnTo>
                  <a:pt x="1127401" y="213487"/>
                </a:lnTo>
                <a:close/>
              </a:path>
              <a:path w="1212850" h="393700">
                <a:moveTo>
                  <a:pt x="982464" y="248157"/>
                </a:moveTo>
                <a:lnTo>
                  <a:pt x="883386" y="248157"/>
                </a:lnTo>
                <a:lnTo>
                  <a:pt x="888313" y="261776"/>
                </a:lnTo>
                <a:lnTo>
                  <a:pt x="892609" y="274240"/>
                </a:lnTo>
                <a:lnTo>
                  <a:pt x="896263" y="285537"/>
                </a:lnTo>
                <a:lnTo>
                  <a:pt x="899261" y="295655"/>
                </a:lnTo>
                <a:lnTo>
                  <a:pt x="916999" y="294227"/>
                </a:lnTo>
                <a:lnTo>
                  <a:pt x="960094" y="280797"/>
                </a:lnTo>
                <a:lnTo>
                  <a:pt x="982365" y="249203"/>
                </a:lnTo>
                <a:lnTo>
                  <a:pt x="982464" y="248157"/>
                </a:lnTo>
                <a:close/>
              </a:path>
              <a:path w="1212850" h="393700">
                <a:moveTo>
                  <a:pt x="979929" y="61975"/>
                </a:moveTo>
                <a:lnTo>
                  <a:pt x="926693" y="61975"/>
                </a:lnTo>
                <a:lnTo>
                  <a:pt x="918762" y="87385"/>
                </a:lnTo>
                <a:lnTo>
                  <a:pt x="910961" y="111807"/>
                </a:lnTo>
                <a:lnTo>
                  <a:pt x="903279" y="135253"/>
                </a:lnTo>
                <a:lnTo>
                  <a:pt x="895705" y="157734"/>
                </a:lnTo>
                <a:lnTo>
                  <a:pt x="911540" y="176383"/>
                </a:lnTo>
                <a:lnTo>
                  <a:pt x="922851" y="194056"/>
                </a:lnTo>
                <a:lnTo>
                  <a:pt x="929638" y="210776"/>
                </a:lnTo>
                <a:lnTo>
                  <a:pt x="931900" y="226567"/>
                </a:lnTo>
                <a:lnTo>
                  <a:pt x="930618" y="233495"/>
                </a:lnTo>
                <a:lnTo>
                  <a:pt x="926788" y="238458"/>
                </a:lnTo>
                <a:lnTo>
                  <a:pt x="920434" y="241444"/>
                </a:lnTo>
                <a:lnTo>
                  <a:pt x="911580" y="242442"/>
                </a:lnTo>
                <a:lnTo>
                  <a:pt x="983009" y="242442"/>
                </a:lnTo>
                <a:lnTo>
                  <a:pt x="974953" y="192262"/>
                </a:lnTo>
                <a:lnTo>
                  <a:pt x="948156" y="152273"/>
                </a:lnTo>
                <a:lnTo>
                  <a:pt x="979929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70226" y="3073273"/>
            <a:ext cx="3283712" cy="395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1658" y="1981961"/>
            <a:ext cx="492759" cy="489584"/>
          </a:xfrm>
          <a:custGeom>
            <a:avLst/>
            <a:gdLst/>
            <a:ahLst/>
            <a:cxnLst/>
            <a:rect l="l" t="t" r="r" b="b"/>
            <a:pathLst>
              <a:path w="492760" h="489585">
                <a:moveTo>
                  <a:pt x="289433" y="367538"/>
                </a:moveTo>
                <a:lnTo>
                  <a:pt x="221487" y="367538"/>
                </a:lnTo>
                <a:lnTo>
                  <a:pt x="221487" y="489585"/>
                </a:lnTo>
                <a:lnTo>
                  <a:pt x="289433" y="489585"/>
                </a:lnTo>
                <a:lnTo>
                  <a:pt x="289433" y="367538"/>
                </a:lnTo>
                <a:close/>
              </a:path>
              <a:path w="492760" h="489585">
                <a:moveTo>
                  <a:pt x="289433" y="353313"/>
                </a:moveTo>
                <a:lnTo>
                  <a:pt x="150622" y="353313"/>
                </a:lnTo>
                <a:lnTo>
                  <a:pt x="121003" y="374392"/>
                </a:lnTo>
                <a:lnTo>
                  <a:pt x="86836" y="393636"/>
                </a:lnTo>
                <a:lnTo>
                  <a:pt x="48144" y="411071"/>
                </a:lnTo>
                <a:lnTo>
                  <a:pt x="4953" y="426720"/>
                </a:lnTo>
                <a:lnTo>
                  <a:pt x="15839" y="443837"/>
                </a:lnTo>
                <a:lnTo>
                  <a:pt x="25653" y="459549"/>
                </a:lnTo>
                <a:lnTo>
                  <a:pt x="34420" y="473833"/>
                </a:lnTo>
                <a:lnTo>
                  <a:pt x="42163" y="486663"/>
                </a:lnTo>
                <a:lnTo>
                  <a:pt x="96811" y="461353"/>
                </a:lnTo>
                <a:lnTo>
                  <a:pt x="144922" y="433054"/>
                </a:lnTo>
                <a:lnTo>
                  <a:pt x="186485" y="401778"/>
                </a:lnTo>
                <a:lnTo>
                  <a:pt x="221487" y="367538"/>
                </a:lnTo>
                <a:lnTo>
                  <a:pt x="289433" y="367538"/>
                </a:lnTo>
                <a:lnTo>
                  <a:pt x="289433" y="353313"/>
                </a:lnTo>
                <a:close/>
              </a:path>
              <a:path w="492760" h="489585">
                <a:moveTo>
                  <a:pt x="308736" y="406400"/>
                </a:moveTo>
                <a:lnTo>
                  <a:pt x="313715" y="422068"/>
                </a:lnTo>
                <a:lnTo>
                  <a:pt x="318182" y="437451"/>
                </a:lnTo>
                <a:lnTo>
                  <a:pt x="322149" y="452548"/>
                </a:lnTo>
                <a:lnTo>
                  <a:pt x="325628" y="467360"/>
                </a:lnTo>
                <a:lnTo>
                  <a:pt x="371852" y="467169"/>
                </a:lnTo>
                <a:lnTo>
                  <a:pt x="430819" y="462788"/>
                </a:lnTo>
                <a:lnTo>
                  <a:pt x="463917" y="441112"/>
                </a:lnTo>
                <a:lnTo>
                  <a:pt x="477488" y="409321"/>
                </a:lnTo>
                <a:lnTo>
                  <a:pt x="376428" y="409321"/>
                </a:lnTo>
                <a:lnTo>
                  <a:pt x="308736" y="406400"/>
                </a:lnTo>
                <a:close/>
              </a:path>
              <a:path w="492760" h="489585">
                <a:moveTo>
                  <a:pt x="461898" y="144272"/>
                </a:moveTo>
                <a:lnTo>
                  <a:pt x="51561" y="144272"/>
                </a:lnTo>
                <a:lnTo>
                  <a:pt x="51561" y="186816"/>
                </a:lnTo>
                <a:lnTo>
                  <a:pt x="394969" y="186816"/>
                </a:lnTo>
                <a:lnTo>
                  <a:pt x="394969" y="216535"/>
                </a:lnTo>
                <a:lnTo>
                  <a:pt x="57530" y="216535"/>
                </a:lnTo>
                <a:lnTo>
                  <a:pt x="33654" y="353313"/>
                </a:lnTo>
                <a:lnTo>
                  <a:pt x="417829" y="353313"/>
                </a:lnTo>
                <a:lnTo>
                  <a:pt x="416802" y="365531"/>
                </a:lnTo>
                <a:lnTo>
                  <a:pt x="402590" y="403605"/>
                </a:lnTo>
                <a:lnTo>
                  <a:pt x="376428" y="409321"/>
                </a:lnTo>
                <a:lnTo>
                  <a:pt x="477488" y="409321"/>
                </a:lnTo>
                <a:lnTo>
                  <a:pt x="480075" y="393255"/>
                </a:lnTo>
                <a:lnTo>
                  <a:pt x="483209" y="353111"/>
                </a:lnTo>
                <a:lnTo>
                  <a:pt x="485140" y="299847"/>
                </a:lnTo>
                <a:lnTo>
                  <a:pt x="108584" y="299847"/>
                </a:lnTo>
                <a:lnTo>
                  <a:pt x="114046" y="270128"/>
                </a:lnTo>
                <a:lnTo>
                  <a:pt x="461898" y="270128"/>
                </a:lnTo>
                <a:lnTo>
                  <a:pt x="461898" y="144272"/>
                </a:lnTo>
                <a:close/>
              </a:path>
              <a:path w="492760" h="489585">
                <a:moveTo>
                  <a:pt x="289433" y="270128"/>
                </a:moveTo>
                <a:lnTo>
                  <a:pt x="221487" y="270128"/>
                </a:lnTo>
                <a:lnTo>
                  <a:pt x="221487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89585">
                <a:moveTo>
                  <a:pt x="289433" y="186816"/>
                </a:moveTo>
                <a:lnTo>
                  <a:pt x="221487" y="186816"/>
                </a:lnTo>
                <a:lnTo>
                  <a:pt x="221487" y="216535"/>
                </a:lnTo>
                <a:lnTo>
                  <a:pt x="289433" y="216535"/>
                </a:lnTo>
                <a:lnTo>
                  <a:pt x="289433" y="186816"/>
                </a:lnTo>
                <a:close/>
              </a:path>
              <a:path w="492760" h="489585">
                <a:moveTo>
                  <a:pt x="154178" y="0"/>
                </a:moveTo>
                <a:lnTo>
                  <a:pt x="86233" y="0"/>
                </a:lnTo>
                <a:lnTo>
                  <a:pt x="70062" y="29473"/>
                </a:lnTo>
                <a:lnTo>
                  <a:pt x="50307" y="57483"/>
                </a:lnTo>
                <a:lnTo>
                  <a:pt x="26957" y="83992"/>
                </a:lnTo>
                <a:lnTo>
                  <a:pt x="0" y="108965"/>
                </a:lnTo>
                <a:lnTo>
                  <a:pt x="10263" y="120036"/>
                </a:lnTo>
                <a:lnTo>
                  <a:pt x="20288" y="131333"/>
                </a:lnTo>
                <a:lnTo>
                  <a:pt x="30075" y="142845"/>
                </a:lnTo>
                <a:lnTo>
                  <a:pt x="39623" y="154559"/>
                </a:lnTo>
                <a:lnTo>
                  <a:pt x="47624" y="147827"/>
                </a:lnTo>
                <a:lnTo>
                  <a:pt x="51561" y="144272"/>
                </a:lnTo>
                <a:lnTo>
                  <a:pt x="461898" y="144272"/>
                </a:lnTo>
                <a:lnTo>
                  <a:pt x="461898" y="133858"/>
                </a:lnTo>
                <a:lnTo>
                  <a:pt x="62229" y="133858"/>
                </a:lnTo>
                <a:lnTo>
                  <a:pt x="74315" y="121427"/>
                </a:lnTo>
                <a:lnTo>
                  <a:pt x="85809" y="108521"/>
                </a:lnTo>
                <a:lnTo>
                  <a:pt x="96838" y="94980"/>
                </a:lnTo>
                <a:lnTo>
                  <a:pt x="107060" y="81279"/>
                </a:lnTo>
                <a:lnTo>
                  <a:pt x="492633" y="81279"/>
                </a:lnTo>
                <a:lnTo>
                  <a:pt x="492633" y="79248"/>
                </a:lnTo>
                <a:lnTo>
                  <a:pt x="260222" y="79248"/>
                </a:lnTo>
                <a:lnTo>
                  <a:pt x="260222" y="34162"/>
                </a:lnTo>
                <a:lnTo>
                  <a:pt x="137033" y="34162"/>
                </a:lnTo>
                <a:lnTo>
                  <a:pt x="141462" y="25806"/>
                </a:lnTo>
                <a:lnTo>
                  <a:pt x="145795" y="17319"/>
                </a:lnTo>
                <a:lnTo>
                  <a:pt x="150034" y="8713"/>
                </a:lnTo>
                <a:lnTo>
                  <a:pt x="154178" y="0"/>
                </a:lnTo>
                <a:close/>
              </a:path>
              <a:path w="492760" h="489585">
                <a:moveTo>
                  <a:pt x="184149" y="81279"/>
                </a:moveTo>
                <a:lnTo>
                  <a:pt x="148462" y="81279"/>
                </a:lnTo>
                <a:lnTo>
                  <a:pt x="127889" y="97154"/>
                </a:lnTo>
                <a:lnTo>
                  <a:pt x="137892" y="106872"/>
                </a:lnTo>
                <a:lnTo>
                  <a:pt x="147335" y="116220"/>
                </a:lnTo>
                <a:lnTo>
                  <a:pt x="156231" y="125212"/>
                </a:lnTo>
                <a:lnTo>
                  <a:pt x="164591" y="133858"/>
                </a:lnTo>
                <a:lnTo>
                  <a:pt x="192278" y="133858"/>
                </a:lnTo>
                <a:lnTo>
                  <a:pt x="218566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49" y="81279"/>
                </a:lnTo>
                <a:close/>
              </a:path>
              <a:path w="492760" h="489585">
                <a:moveTo>
                  <a:pt x="336549" y="81279"/>
                </a:moveTo>
                <a:lnTo>
                  <a:pt x="259206" y="81279"/>
                </a:lnTo>
                <a:lnTo>
                  <a:pt x="254380" y="87375"/>
                </a:lnTo>
                <a:lnTo>
                  <a:pt x="249428" y="93345"/>
                </a:lnTo>
                <a:lnTo>
                  <a:pt x="244347" y="99060"/>
                </a:lnTo>
                <a:lnTo>
                  <a:pt x="258014" y="108015"/>
                </a:lnTo>
                <a:lnTo>
                  <a:pt x="271002" y="116792"/>
                </a:lnTo>
                <a:lnTo>
                  <a:pt x="283299" y="125402"/>
                </a:lnTo>
                <a:lnTo>
                  <a:pt x="294893" y="133858"/>
                </a:lnTo>
                <a:lnTo>
                  <a:pt x="298068" y="133858"/>
                </a:lnTo>
                <a:lnTo>
                  <a:pt x="308403" y="121427"/>
                </a:lnTo>
                <a:lnTo>
                  <a:pt x="318261" y="108521"/>
                </a:lnTo>
                <a:lnTo>
                  <a:pt x="327746" y="94980"/>
                </a:lnTo>
                <a:lnTo>
                  <a:pt x="336549" y="81279"/>
                </a:lnTo>
                <a:close/>
              </a:path>
              <a:path w="492760" h="489585">
                <a:moveTo>
                  <a:pt x="408559" y="81279"/>
                </a:moveTo>
                <a:lnTo>
                  <a:pt x="368427" y="81279"/>
                </a:lnTo>
                <a:lnTo>
                  <a:pt x="350900" y="96138"/>
                </a:lnTo>
                <a:lnTo>
                  <a:pt x="361616" y="105925"/>
                </a:lnTo>
                <a:lnTo>
                  <a:pt x="371665" y="115474"/>
                </a:lnTo>
                <a:lnTo>
                  <a:pt x="381047" y="124785"/>
                </a:lnTo>
                <a:lnTo>
                  <a:pt x="389762" y="133858"/>
                </a:lnTo>
                <a:lnTo>
                  <a:pt x="408559" y="133858"/>
                </a:lnTo>
                <a:lnTo>
                  <a:pt x="438658" y="108965"/>
                </a:lnTo>
                <a:lnTo>
                  <a:pt x="431436" y="101943"/>
                </a:lnTo>
                <a:lnTo>
                  <a:pt x="424037" y="94980"/>
                </a:lnTo>
                <a:lnTo>
                  <a:pt x="416423" y="88088"/>
                </a:lnTo>
                <a:lnTo>
                  <a:pt x="408559" y="81279"/>
                </a:lnTo>
                <a:close/>
              </a:path>
              <a:path w="492760" h="489585">
                <a:moveTo>
                  <a:pt x="375666" y="0"/>
                </a:moveTo>
                <a:lnTo>
                  <a:pt x="307212" y="0"/>
                </a:lnTo>
                <a:lnTo>
                  <a:pt x="297709" y="21026"/>
                </a:lnTo>
                <a:lnTo>
                  <a:pt x="286718" y="41243"/>
                </a:lnTo>
                <a:lnTo>
                  <a:pt x="274226" y="60650"/>
                </a:lnTo>
                <a:lnTo>
                  <a:pt x="260222" y="79248"/>
                </a:lnTo>
                <a:lnTo>
                  <a:pt x="492633" y="79248"/>
                </a:lnTo>
                <a:lnTo>
                  <a:pt x="492633" y="34162"/>
                </a:lnTo>
                <a:lnTo>
                  <a:pt x="361568" y="34162"/>
                </a:lnTo>
                <a:lnTo>
                  <a:pt x="365236" y="25806"/>
                </a:lnTo>
                <a:lnTo>
                  <a:pt x="368808" y="17319"/>
                </a:lnTo>
                <a:lnTo>
                  <a:pt x="372284" y="8713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8026" y="2041144"/>
            <a:ext cx="241300" cy="371475"/>
          </a:xfrm>
          <a:custGeom>
            <a:avLst/>
            <a:gdLst/>
            <a:ahLst/>
            <a:cxnLst/>
            <a:rect l="l" t="t" r="r" b="b"/>
            <a:pathLst>
              <a:path w="241300" h="371475">
                <a:moveTo>
                  <a:pt x="67310" y="260222"/>
                </a:moveTo>
                <a:lnTo>
                  <a:pt x="0" y="268350"/>
                </a:lnTo>
                <a:lnTo>
                  <a:pt x="4284" y="290210"/>
                </a:lnTo>
                <a:lnTo>
                  <a:pt x="11985" y="309879"/>
                </a:lnTo>
                <a:lnTo>
                  <a:pt x="37592" y="342645"/>
                </a:lnTo>
                <a:lnTo>
                  <a:pt x="74294" y="363902"/>
                </a:lnTo>
                <a:lnTo>
                  <a:pt x="119380" y="370966"/>
                </a:lnTo>
                <a:lnTo>
                  <a:pt x="144331" y="368869"/>
                </a:lnTo>
                <a:lnTo>
                  <a:pt x="187852" y="352053"/>
                </a:lnTo>
                <a:lnTo>
                  <a:pt x="221636" y="319571"/>
                </a:lnTo>
                <a:lnTo>
                  <a:pt x="225142" y="313308"/>
                </a:lnTo>
                <a:lnTo>
                  <a:pt x="118872" y="313308"/>
                </a:lnTo>
                <a:lnTo>
                  <a:pt x="109229" y="312451"/>
                </a:lnTo>
                <a:lnTo>
                  <a:pt x="73294" y="282955"/>
                </a:lnTo>
                <a:lnTo>
                  <a:pt x="69617" y="272339"/>
                </a:lnTo>
                <a:lnTo>
                  <a:pt x="67310" y="260222"/>
                </a:lnTo>
                <a:close/>
              </a:path>
              <a:path w="241300" h="371475">
                <a:moveTo>
                  <a:pt x="219112" y="195833"/>
                </a:moveTo>
                <a:lnTo>
                  <a:pt x="121412" y="195833"/>
                </a:lnTo>
                <a:lnTo>
                  <a:pt x="131147" y="196788"/>
                </a:lnTo>
                <a:lnTo>
                  <a:pt x="140144" y="199659"/>
                </a:lnTo>
                <a:lnTo>
                  <a:pt x="166401" y="229250"/>
                </a:lnTo>
                <a:lnTo>
                  <a:pt x="169925" y="252729"/>
                </a:lnTo>
                <a:lnTo>
                  <a:pt x="168999" y="265922"/>
                </a:lnTo>
                <a:lnTo>
                  <a:pt x="147411" y="304093"/>
                </a:lnTo>
                <a:lnTo>
                  <a:pt x="118872" y="313308"/>
                </a:lnTo>
                <a:lnTo>
                  <a:pt x="225142" y="313308"/>
                </a:lnTo>
                <a:lnTo>
                  <a:pt x="232552" y="300069"/>
                </a:lnTo>
                <a:lnTo>
                  <a:pt x="239111" y="278804"/>
                </a:lnTo>
                <a:lnTo>
                  <a:pt x="241300" y="255777"/>
                </a:lnTo>
                <a:lnTo>
                  <a:pt x="240133" y="239897"/>
                </a:lnTo>
                <a:lnTo>
                  <a:pt x="236632" y="225218"/>
                </a:lnTo>
                <a:lnTo>
                  <a:pt x="230798" y="211754"/>
                </a:lnTo>
                <a:lnTo>
                  <a:pt x="222631" y="199516"/>
                </a:lnTo>
                <a:lnTo>
                  <a:pt x="219112" y="195833"/>
                </a:lnTo>
                <a:close/>
              </a:path>
              <a:path w="241300" h="371475">
                <a:moveTo>
                  <a:pt x="216387" y="57276"/>
                </a:moveTo>
                <a:lnTo>
                  <a:pt x="115189" y="57276"/>
                </a:lnTo>
                <a:lnTo>
                  <a:pt x="123785" y="57965"/>
                </a:lnTo>
                <a:lnTo>
                  <a:pt x="131476" y="60023"/>
                </a:lnTo>
                <a:lnTo>
                  <a:pt x="155067" y="97408"/>
                </a:lnTo>
                <a:lnTo>
                  <a:pt x="154138" y="107646"/>
                </a:lnTo>
                <a:lnTo>
                  <a:pt x="122015" y="141589"/>
                </a:lnTo>
                <a:lnTo>
                  <a:pt x="97155" y="144271"/>
                </a:lnTo>
                <a:lnTo>
                  <a:pt x="89408" y="201040"/>
                </a:lnTo>
                <a:lnTo>
                  <a:pt x="98391" y="198727"/>
                </a:lnTo>
                <a:lnTo>
                  <a:pt x="106695" y="197103"/>
                </a:lnTo>
                <a:lnTo>
                  <a:pt x="114357" y="196147"/>
                </a:lnTo>
                <a:lnTo>
                  <a:pt x="121412" y="195833"/>
                </a:lnTo>
                <a:lnTo>
                  <a:pt x="219112" y="195833"/>
                </a:lnTo>
                <a:lnTo>
                  <a:pt x="212510" y="188922"/>
                </a:lnTo>
                <a:lnTo>
                  <a:pt x="200818" y="180387"/>
                </a:lnTo>
                <a:lnTo>
                  <a:pt x="187555" y="173924"/>
                </a:lnTo>
                <a:lnTo>
                  <a:pt x="172720" y="169544"/>
                </a:lnTo>
                <a:lnTo>
                  <a:pt x="195556" y="154064"/>
                </a:lnTo>
                <a:lnTo>
                  <a:pt x="211867" y="136191"/>
                </a:lnTo>
                <a:lnTo>
                  <a:pt x="221654" y="115913"/>
                </a:lnTo>
                <a:lnTo>
                  <a:pt x="224917" y="93217"/>
                </a:lnTo>
                <a:lnTo>
                  <a:pt x="223321" y="76789"/>
                </a:lnTo>
                <a:lnTo>
                  <a:pt x="218535" y="61229"/>
                </a:lnTo>
                <a:lnTo>
                  <a:pt x="216387" y="57276"/>
                </a:lnTo>
                <a:close/>
              </a:path>
              <a:path w="241300" h="371475">
                <a:moveTo>
                  <a:pt x="117221" y="0"/>
                </a:moveTo>
                <a:lnTo>
                  <a:pt x="75447" y="6375"/>
                </a:lnTo>
                <a:lnTo>
                  <a:pt x="41529" y="24701"/>
                </a:lnTo>
                <a:lnTo>
                  <a:pt x="13589" y="65309"/>
                </a:lnTo>
                <a:lnTo>
                  <a:pt x="5206" y="94995"/>
                </a:lnTo>
                <a:lnTo>
                  <a:pt x="69342" y="105790"/>
                </a:lnTo>
                <a:lnTo>
                  <a:pt x="71314" y="94672"/>
                </a:lnTo>
                <a:lnTo>
                  <a:pt x="74549" y="84947"/>
                </a:lnTo>
                <a:lnTo>
                  <a:pt x="106568" y="58060"/>
                </a:lnTo>
                <a:lnTo>
                  <a:pt x="115189" y="57276"/>
                </a:lnTo>
                <a:lnTo>
                  <a:pt x="216387" y="57276"/>
                </a:lnTo>
                <a:lnTo>
                  <a:pt x="210558" y="46551"/>
                </a:lnTo>
                <a:lnTo>
                  <a:pt x="199390" y="32765"/>
                </a:lnTo>
                <a:lnTo>
                  <a:pt x="182675" y="18430"/>
                </a:lnTo>
                <a:lnTo>
                  <a:pt x="163401" y="8191"/>
                </a:lnTo>
                <a:lnTo>
                  <a:pt x="141579" y="2047"/>
                </a:lnTo>
                <a:lnTo>
                  <a:pt x="117221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2935" y="1978532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083"/>
                </a:moveTo>
                <a:lnTo>
                  <a:pt x="27305" y="37083"/>
                </a:lnTo>
                <a:lnTo>
                  <a:pt x="27305" y="85725"/>
                </a:lnTo>
                <a:lnTo>
                  <a:pt x="461390" y="85725"/>
                </a:lnTo>
                <a:lnTo>
                  <a:pt x="461390" y="37083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302"/>
                </a:lnTo>
                <a:lnTo>
                  <a:pt x="200106" y="17688"/>
                </a:lnTo>
                <a:lnTo>
                  <a:pt x="203787" y="24098"/>
                </a:lnTo>
                <a:lnTo>
                  <a:pt x="207396" y="30555"/>
                </a:lnTo>
                <a:lnTo>
                  <a:pt x="210946" y="37083"/>
                </a:lnTo>
                <a:lnTo>
                  <a:pt x="283463" y="37083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347"/>
                </a:moveTo>
                <a:lnTo>
                  <a:pt x="0" y="117347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347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757" y="94614"/>
                </a:lnTo>
                <a:lnTo>
                  <a:pt x="115824" y="117347"/>
                </a:lnTo>
                <a:lnTo>
                  <a:pt x="193294" y="117347"/>
                </a:lnTo>
                <a:lnTo>
                  <a:pt x="184403" y="105886"/>
                </a:lnTo>
                <a:lnTo>
                  <a:pt x="179885" y="100131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106"/>
                </a:moveTo>
                <a:lnTo>
                  <a:pt x="311784" y="94106"/>
                </a:lnTo>
                <a:lnTo>
                  <a:pt x="291719" y="117347"/>
                </a:lnTo>
                <a:lnTo>
                  <a:pt x="369315" y="117347"/>
                </a:lnTo>
                <a:lnTo>
                  <a:pt x="380920" y="105886"/>
                </a:lnTo>
                <a:lnTo>
                  <a:pt x="386657" y="100131"/>
                </a:lnTo>
                <a:lnTo>
                  <a:pt x="392556" y="94106"/>
                </a:lnTo>
                <a:close/>
              </a:path>
              <a:path w="487680" h="496569">
                <a:moveTo>
                  <a:pt x="278130" y="441070"/>
                </a:moveTo>
                <a:lnTo>
                  <a:pt x="208661" y="441070"/>
                </a:lnTo>
                <a:lnTo>
                  <a:pt x="208661" y="496062"/>
                </a:lnTo>
                <a:lnTo>
                  <a:pt x="278130" y="496062"/>
                </a:lnTo>
                <a:lnTo>
                  <a:pt x="278130" y="441070"/>
                </a:lnTo>
                <a:close/>
              </a:path>
              <a:path w="487680" h="496569">
                <a:moveTo>
                  <a:pt x="485266" y="389508"/>
                </a:moveTo>
                <a:lnTo>
                  <a:pt x="3556" y="389508"/>
                </a:lnTo>
                <a:lnTo>
                  <a:pt x="3556" y="441070"/>
                </a:lnTo>
                <a:lnTo>
                  <a:pt x="485266" y="441070"/>
                </a:lnTo>
                <a:lnTo>
                  <a:pt x="485266" y="389508"/>
                </a:lnTo>
                <a:close/>
              </a:path>
              <a:path w="487680" h="496569">
                <a:moveTo>
                  <a:pt x="278130" y="364743"/>
                </a:moveTo>
                <a:lnTo>
                  <a:pt x="208661" y="364743"/>
                </a:lnTo>
                <a:lnTo>
                  <a:pt x="208661" y="389508"/>
                </a:lnTo>
                <a:lnTo>
                  <a:pt x="278130" y="389508"/>
                </a:lnTo>
                <a:lnTo>
                  <a:pt x="278130" y="364743"/>
                </a:lnTo>
                <a:close/>
              </a:path>
              <a:path w="487680" h="496569">
                <a:moveTo>
                  <a:pt x="426212" y="190753"/>
                </a:moveTo>
                <a:lnTo>
                  <a:pt x="60451" y="190753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782"/>
                </a:lnTo>
                <a:lnTo>
                  <a:pt x="426212" y="295782"/>
                </a:lnTo>
                <a:lnTo>
                  <a:pt x="426212" y="259587"/>
                </a:lnTo>
                <a:lnTo>
                  <a:pt x="126364" y="259587"/>
                </a:lnTo>
                <a:lnTo>
                  <a:pt x="126364" y="232409"/>
                </a:lnTo>
                <a:lnTo>
                  <a:pt x="426212" y="232409"/>
                </a:lnTo>
                <a:lnTo>
                  <a:pt x="426212" y="190753"/>
                </a:lnTo>
                <a:close/>
              </a:path>
              <a:path w="487680" h="496569">
                <a:moveTo>
                  <a:pt x="426212" y="295782"/>
                </a:moveTo>
                <a:lnTo>
                  <a:pt x="360299" y="295782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782"/>
                </a:lnTo>
                <a:close/>
              </a:path>
              <a:path w="487680" h="496569">
                <a:moveTo>
                  <a:pt x="426212" y="232409"/>
                </a:moveTo>
                <a:lnTo>
                  <a:pt x="360299" y="232409"/>
                </a:lnTo>
                <a:lnTo>
                  <a:pt x="360299" y="259587"/>
                </a:lnTo>
                <a:lnTo>
                  <a:pt x="426212" y="259587"/>
                </a:lnTo>
                <a:lnTo>
                  <a:pt x="426212" y="23240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8394" y="268452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30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49016" y="317881"/>
            <a:ext cx="4104004" cy="445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8069" y="360806"/>
            <a:ext cx="1518920" cy="409575"/>
          </a:xfrm>
          <a:custGeom>
            <a:avLst/>
            <a:gdLst/>
            <a:ahLst/>
            <a:cxnLst/>
            <a:rect l="l" t="t" r="r" b="b"/>
            <a:pathLst>
              <a:path w="1518920" h="409575">
                <a:moveTo>
                  <a:pt x="125856" y="32765"/>
                </a:moveTo>
                <a:lnTo>
                  <a:pt x="72898" y="32765"/>
                </a:lnTo>
                <a:lnTo>
                  <a:pt x="41040" y="73654"/>
                </a:lnTo>
                <a:lnTo>
                  <a:pt x="18256" y="118602"/>
                </a:lnTo>
                <a:lnTo>
                  <a:pt x="4568" y="167622"/>
                </a:lnTo>
                <a:lnTo>
                  <a:pt x="0" y="220725"/>
                </a:lnTo>
                <a:lnTo>
                  <a:pt x="4544" y="273022"/>
                </a:lnTo>
                <a:lnTo>
                  <a:pt x="18160" y="321913"/>
                </a:lnTo>
                <a:lnTo>
                  <a:pt x="40826" y="367422"/>
                </a:lnTo>
                <a:lnTo>
                  <a:pt x="72516" y="409575"/>
                </a:lnTo>
                <a:lnTo>
                  <a:pt x="125349" y="409575"/>
                </a:lnTo>
                <a:lnTo>
                  <a:pt x="94605" y="365452"/>
                </a:lnTo>
                <a:lnTo>
                  <a:pt x="72659" y="319198"/>
                </a:lnTo>
                <a:lnTo>
                  <a:pt x="59501" y="270825"/>
                </a:lnTo>
                <a:lnTo>
                  <a:pt x="55118" y="220344"/>
                </a:lnTo>
                <a:lnTo>
                  <a:pt x="59527" y="170122"/>
                </a:lnTo>
                <a:lnTo>
                  <a:pt x="72771" y="122126"/>
                </a:lnTo>
                <a:lnTo>
                  <a:pt x="94872" y="76344"/>
                </a:lnTo>
                <a:lnTo>
                  <a:pt x="125856" y="32765"/>
                </a:lnTo>
                <a:close/>
              </a:path>
              <a:path w="1518920" h="409575">
                <a:moveTo>
                  <a:pt x="245618" y="218439"/>
                </a:moveTo>
                <a:lnTo>
                  <a:pt x="195199" y="218439"/>
                </a:lnTo>
                <a:lnTo>
                  <a:pt x="195199" y="393826"/>
                </a:lnTo>
                <a:lnTo>
                  <a:pt x="245618" y="393826"/>
                </a:lnTo>
                <a:lnTo>
                  <a:pt x="245618" y="218439"/>
                </a:lnTo>
                <a:close/>
              </a:path>
              <a:path w="1518920" h="409575">
                <a:moveTo>
                  <a:pt x="525779" y="241172"/>
                </a:moveTo>
                <a:lnTo>
                  <a:pt x="286511" y="241172"/>
                </a:lnTo>
                <a:lnTo>
                  <a:pt x="286511" y="393826"/>
                </a:lnTo>
                <a:lnTo>
                  <a:pt x="340995" y="393826"/>
                </a:lnTo>
                <a:lnTo>
                  <a:pt x="340995" y="373125"/>
                </a:lnTo>
                <a:lnTo>
                  <a:pt x="525779" y="373125"/>
                </a:lnTo>
                <a:lnTo>
                  <a:pt x="525779" y="326263"/>
                </a:lnTo>
                <a:lnTo>
                  <a:pt x="340995" y="326263"/>
                </a:lnTo>
                <a:lnTo>
                  <a:pt x="340995" y="288163"/>
                </a:lnTo>
                <a:lnTo>
                  <a:pt x="525779" y="288163"/>
                </a:lnTo>
                <a:lnTo>
                  <a:pt x="525779" y="241172"/>
                </a:lnTo>
                <a:close/>
              </a:path>
              <a:path w="1518920" h="409575">
                <a:moveTo>
                  <a:pt x="525779" y="373125"/>
                </a:moveTo>
                <a:lnTo>
                  <a:pt x="471297" y="373125"/>
                </a:lnTo>
                <a:lnTo>
                  <a:pt x="471297" y="393826"/>
                </a:lnTo>
                <a:lnTo>
                  <a:pt x="525779" y="393826"/>
                </a:lnTo>
                <a:lnTo>
                  <a:pt x="525779" y="373125"/>
                </a:lnTo>
                <a:close/>
              </a:path>
              <a:path w="1518920" h="409575">
                <a:moveTo>
                  <a:pt x="525779" y="288163"/>
                </a:moveTo>
                <a:lnTo>
                  <a:pt x="471297" y="288163"/>
                </a:lnTo>
                <a:lnTo>
                  <a:pt x="471297" y="326263"/>
                </a:lnTo>
                <a:lnTo>
                  <a:pt x="525779" y="326263"/>
                </a:lnTo>
                <a:lnTo>
                  <a:pt x="525779" y="288163"/>
                </a:lnTo>
                <a:close/>
              </a:path>
              <a:path w="1518920" h="409575">
                <a:moveTo>
                  <a:pt x="223774" y="3175"/>
                </a:moveTo>
                <a:lnTo>
                  <a:pt x="206892" y="59779"/>
                </a:lnTo>
                <a:lnTo>
                  <a:pt x="189595" y="109966"/>
                </a:lnTo>
                <a:lnTo>
                  <a:pt x="171892" y="153747"/>
                </a:lnTo>
                <a:lnTo>
                  <a:pt x="153797" y="191134"/>
                </a:lnTo>
                <a:lnTo>
                  <a:pt x="157728" y="211893"/>
                </a:lnTo>
                <a:lnTo>
                  <a:pt x="161147" y="231282"/>
                </a:lnTo>
                <a:lnTo>
                  <a:pt x="164066" y="249267"/>
                </a:lnTo>
                <a:lnTo>
                  <a:pt x="166497" y="265810"/>
                </a:lnTo>
                <a:lnTo>
                  <a:pt x="173714" y="254765"/>
                </a:lnTo>
                <a:lnTo>
                  <a:pt x="180895" y="243173"/>
                </a:lnTo>
                <a:lnTo>
                  <a:pt x="188053" y="231056"/>
                </a:lnTo>
                <a:lnTo>
                  <a:pt x="195199" y="218439"/>
                </a:lnTo>
                <a:lnTo>
                  <a:pt x="245618" y="218439"/>
                </a:lnTo>
                <a:lnTo>
                  <a:pt x="245618" y="106298"/>
                </a:lnTo>
                <a:lnTo>
                  <a:pt x="253400" y="85153"/>
                </a:lnTo>
                <a:lnTo>
                  <a:pt x="261112" y="63246"/>
                </a:lnTo>
                <a:lnTo>
                  <a:pt x="268728" y="40576"/>
                </a:lnTo>
                <a:lnTo>
                  <a:pt x="276225" y="17144"/>
                </a:lnTo>
                <a:lnTo>
                  <a:pt x="223774" y="3175"/>
                </a:lnTo>
                <a:close/>
              </a:path>
              <a:path w="1518920" h="409575">
                <a:moveTo>
                  <a:pt x="525779" y="177672"/>
                </a:moveTo>
                <a:lnTo>
                  <a:pt x="287274" y="177672"/>
                </a:lnTo>
                <a:lnTo>
                  <a:pt x="287274" y="220217"/>
                </a:lnTo>
                <a:lnTo>
                  <a:pt x="525779" y="220217"/>
                </a:lnTo>
                <a:lnTo>
                  <a:pt x="525779" y="177672"/>
                </a:lnTo>
                <a:close/>
              </a:path>
              <a:path w="1518920" h="409575">
                <a:moveTo>
                  <a:pt x="525779" y="114807"/>
                </a:moveTo>
                <a:lnTo>
                  <a:pt x="287274" y="114807"/>
                </a:lnTo>
                <a:lnTo>
                  <a:pt x="287274" y="157352"/>
                </a:lnTo>
                <a:lnTo>
                  <a:pt x="525779" y="157352"/>
                </a:lnTo>
                <a:lnTo>
                  <a:pt x="525779" y="114807"/>
                </a:lnTo>
                <a:close/>
              </a:path>
              <a:path w="1518920" h="409575">
                <a:moveTo>
                  <a:pt x="548766" y="47751"/>
                </a:moveTo>
                <a:lnTo>
                  <a:pt x="271018" y="47751"/>
                </a:lnTo>
                <a:lnTo>
                  <a:pt x="271018" y="92963"/>
                </a:lnTo>
                <a:lnTo>
                  <a:pt x="548766" y="92963"/>
                </a:lnTo>
                <a:lnTo>
                  <a:pt x="548766" y="47751"/>
                </a:lnTo>
                <a:close/>
              </a:path>
              <a:path w="1518920" h="409575">
                <a:moveTo>
                  <a:pt x="420497" y="380"/>
                </a:moveTo>
                <a:lnTo>
                  <a:pt x="361187" y="11175"/>
                </a:lnTo>
                <a:lnTo>
                  <a:pt x="365640" y="20677"/>
                </a:lnTo>
                <a:lnTo>
                  <a:pt x="369855" y="29940"/>
                </a:lnTo>
                <a:lnTo>
                  <a:pt x="373832" y="38965"/>
                </a:lnTo>
                <a:lnTo>
                  <a:pt x="377571" y="47751"/>
                </a:lnTo>
                <a:lnTo>
                  <a:pt x="442340" y="47751"/>
                </a:lnTo>
                <a:lnTo>
                  <a:pt x="436409" y="33867"/>
                </a:lnTo>
                <a:lnTo>
                  <a:pt x="430799" y="21351"/>
                </a:lnTo>
                <a:lnTo>
                  <a:pt x="425499" y="10193"/>
                </a:lnTo>
                <a:lnTo>
                  <a:pt x="420497" y="380"/>
                </a:lnTo>
                <a:close/>
              </a:path>
              <a:path w="1518920" h="409575">
                <a:moveTo>
                  <a:pt x="712088" y="268985"/>
                </a:moveTo>
                <a:lnTo>
                  <a:pt x="657225" y="268985"/>
                </a:lnTo>
                <a:lnTo>
                  <a:pt x="657225" y="335406"/>
                </a:lnTo>
                <a:lnTo>
                  <a:pt x="660961" y="358003"/>
                </a:lnTo>
                <a:lnTo>
                  <a:pt x="672163" y="374157"/>
                </a:lnTo>
                <a:lnTo>
                  <a:pt x="690818" y="383859"/>
                </a:lnTo>
                <a:lnTo>
                  <a:pt x="716914" y="387095"/>
                </a:lnTo>
                <a:lnTo>
                  <a:pt x="806323" y="387095"/>
                </a:lnTo>
                <a:lnTo>
                  <a:pt x="848995" y="375919"/>
                </a:lnTo>
                <a:lnTo>
                  <a:pt x="871845" y="342138"/>
                </a:lnTo>
                <a:lnTo>
                  <a:pt x="737997" y="342138"/>
                </a:lnTo>
                <a:lnTo>
                  <a:pt x="726662" y="340899"/>
                </a:lnTo>
                <a:lnTo>
                  <a:pt x="718566" y="337185"/>
                </a:lnTo>
                <a:lnTo>
                  <a:pt x="713708" y="330993"/>
                </a:lnTo>
                <a:lnTo>
                  <a:pt x="712088" y="322325"/>
                </a:lnTo>
                <a:lnTo>
                  <a:pt x="712088" y="268985"/>
                </a:lnTo>
                <a:close/>
              </a:path>
              <a:path w="1518920" h="409575">
                <a:moveTo>
                  <a:pt x="596900" y="264287"/>
                </a:moveTo>
                <a:lnTo>
                  <a:pt x="589613" y="286817"/>
                </a:lnTo>
                <a:lnTo>
                  <a:pt x="581278" y="309086"/>
                </a:lnTo>
                <a:lnTo>
                  <a:pt x="571896" y="331116"/>
                </a:lnTo>
                <a:lnTo>
                  <a:pt x="561466" y="352932"/>
                </a:lnTo>
                <a:lnTo>
                  <a:pt x="607949" y="374395"/>
                </a:lnTo>
                <a:lnTo>
                  <a:pt x="615217" y="358003"/>
                </a:lnTo>
                <a:lnTo>
                  <a:pt x="624032" y="337185"/>
                </a:lnTo>
                <a:lnTo>
                  <a:pt x="634434" y="311888"/>
                </a:lnTo>
                <a:lnTo>
                  <a:pt x="646556" y="281813"/>
                </a:lnTo>
                <a:lnTo>
                  <a:pt x="596900" y="264287"/>
                </a:lnTo>
                <a:close/>
              </a:path>
              <a:path w="1518920" h="409575">
                <a:moveTo>
                  <a:pt x="909954" y="255904"/>
                </a:moveTo>
                <a:lnTo>
                  <a:pt x="865124" y="277367"/>
                </a:lnTo>
                <a:lnTo>
                  <a:pt x="877839" y="299188"/>
                </a:lnTo>
                <a:lnTo>
                  <a:pt x="889444" y="320722"/>
                </a:lnTo>
                <a:lnTo>
                  <a:pt x="900164" y="342358"/>
                </a:lnTo>
                <a:lnTo>
                  <a:pt x="909954" y="363981"/>
                </a:lnTo>
                <a:lnTo>
                  <a:pt x="957326" y="338963"/>
                </a:lnTo>
                <a:lnTo>
                  <a:pt x="948852" y="323199"/>
                </a:lnTo>
                <a:lnTo>
                  <a:pt x="938117" y="304101"/>
                </a:lnTo>
                <a:lnTo>
                  <a:pt x="925143" y="281670"/>
                </a:lnTo>
                <a:lnTo>
                  <a:pt x="909954" y="255904"/>
                </a:lnTo>
                <a:close/>
              </a:path>
              <a:path w="1518920" h="409575">
                <a:moveTo>
                  <a:pt x="828548" y="290067"/>
                </a:moveTo>
                <a:lnTo>
                  <a:pt x="819189" y="327822"/>
                </a:lnTo>
                <a:lnTo>
                  <a:pt x="785240" y="342138"/>
                </a:lnTo>
                <a:lnTo>
                  <a:pt x="871845" y="342138"/>
                </a:lnTo>
                <a:lnTo>
                  <a:pt x="873140" y="339361"/>
                </a:lnTo>
                <a:lnTo>
                  <a:pt x="880618" y="318262"/>
                </a:lnTo>
                <a:lnTo>
                  <a:pt x="870213" y="313285"/>
                </a:lnTo>
                <a:lnTo>
                  <a:pt x="858059" y="306927"/>
                </a:lnTo>
                <a:lnTo>
                  <a:pt x="844167" y="299188"/>
                </a:lnTo>
                <a:lnTo>
                  <a:pt x="828548" y="290067"/>
                </a:lnTo>
                <a:close/>
              </a:path>
              <a:path w="1518920" h="409575">
                <a:moveTo>
                  <a:pt x="781684" y="252348"/>
                </a:moveTo>
                <a:lnTo>
                  <a:pt x="754379" y="252348"/>
                </a:lnTo>
                <a:lnTo>
                  <a:pt x="729996" y="268223"/>
                </a:lnTo>
                <a:lnTo>
                  <a:pt x="743067" y="285109"/>
                </a:lnTo>
                <a:lnTo>
                  <a:pt x="754459" y="300339"/>
                </a:lnTo>
                <a:lnTo>
                  <a:pt x="764160" y="313926"/>
                </a:lnTo>
                <a:lnTo>
                  <a:pt x="772159" y="325881"/>
                </a:lnTo>
                <a:lnTo>
                  <a:pt x="816228" y="294893"/>
                </a:lnTo>
                <a:lnTo>
                  <a:pt x="781684" y="252348"/>
                </a:lnTo>
                <a:close/>
              </a:path>
              <a:path w="1518920" h="409575">
                <a:moveTo>
                  <a:pt x="919099" y="33400"/>
                </a:moveTo>
                <a:lnTo>
                  <a:pt x="600836" y="33400"/>
                </a:lnTo>
                <a:lnTo>
                  <a:pt x="600836" y="252348"/>
                </a:lnTo>
                <a:lnTo>
                  <a:pt x="919099" y="252348"/>
                </a:lnTo>
                <a:lnTo>
                  <a:pt x="919099" y="211454"/>
                </a:lnTo>
                <a:lnTo>
                  <a:pt x="652906" y="211454"/>
                </a:lnTo>
                <a:lnTo>
                  <a:pt x="652906" y="188721"/>
                </a:lnTo>
                <a:lnTo>
                  <a:pt x="919099" y="188721"/>
                </a:lnTo>
                <a:lnTo>
                  <a:pt x="919099" y="153796"/>
                </a:lnTo>
                <a:lnTo>
                  <a:pt x="652906" y="153796"/>
                </a:lnTo>
                <a:lnTo>
                  <a:pt x="652906" y="131571"/>
                </a:lnTo>
                <a:lnTo>
                  <a:pt x="919099" y="131571"/>
                </a:lnTo>
                <a:lnTo>
                  <a:pt x="919099" y="96646"/>
                </a:lnTo>
                <a:lnTo>
                  <a:pt x="652906" y="96646"/>
                </a:lnTo>
                <a:lnTo>
                  <a:pt x="652906" y="74294"/>
                </a:lnTo>
                <a:lnTo>
                  <a:pt x="919099" y="74294"/>
                </a:lnTo>
                <a:lnTo>
                  <a:pt x="919099" y="33400"/>
                </a:lnTo>
                <a:close/>
              </a:path>
              <a:path w="1518920" h="409575">
                <a:moveTo>
                  <a:pt x="919099" y="188721"/>
                </a:moveTo>
                <a:lnTo>
                  <a:pt x="867155" y="188721"/>
                </a:lnTo>
                <a:lnTo>
                  <a:pt x="867155" y="211454"/>
                </a:lnTo>
                <a:lnTo>
                  <a:pt x="919099" y="211454"/>
                </a:lnTo>
                <a:lnTo>
                  <a:pt x="919099" y="188721"/>
                </a:lnTo>
                <a:close/>
              </a:path>
              <a:path w="1518920" h="409575">
                <a:moveTo>
                  <a:pt x="919099" y="131571"/>
                </a:moveTo>
                <a:lnTo>
                  <a:pt x="867155" y="131571"/>
                </a:lnTo>
                <a:lnTo>
                  <a:pt x="867155" y="153796"/>
                </a:lnTo>
                <a:lnTo>
                  <a:pt x="919099" y="153796"/>
                </a:lnTo>
                <a:lnTo>
                  <a:pt x="919099" y="131571"/>
                </a:lnTo>
                <a:close/>
              </a:path>
              <a:path w="1518920" h="409575">
                <a:moveTo>
                  <a:pt x="919099" y="74294"/>
                </a:moveTo>
                <a:lnTo>
                  <a:pt x="867155" y="74294"/>
                </a:lnTo>
                <a:lnTo>
                  <a:pt x="867155" y="96646"/>
                </a:lnTo>
                <a:lnTo>
                  <a:pt x="919099" y="96646"/>
                </a:lnTo>
                <a:lnTo>
                  <a:pt x="919099" y="74294"/>
                </a:lnTo>
                <a:close/>
              </a:path>
              <a:path w="1518920" h="409575">
                <a:moveTo>
                  <a:pt x="725677" y="0"/>
                </a:moveTo>
                <a:lnTo>
                  <a:pt x="723630" y="8737"/>
                </a:lnTo>
                <a:lnTo>
                  <a:pt x="721486" y="17224"/>
                </a:lnTo>
                <a:lnTo>
                  <a:pt x="719248" y="25449"/>
                </a:lnTo>
                <a:lnTo>
                  <a:pt x="716914" y="33400"/>
                </a:lnTo>
                <a:lnTo>
                  <a:pt x="781430" y="33400"/>
                </a:lnTo>
                <a:lnTo>
                  <a:pt x="793623" y="7238"/>
                </a:lnTo>
                <a:lnTo>
                  <a:pt x="725677" y="0"/>
                </a:lnTo>
                <a:close/>
              </a:path>
              <a:path w="1518920" h="409575">
                <a:moveTo>
                  <a:pt x="1226220" y="293623"/>
                </a:moveTo>
                <a:lnTo>
                  <a:pt x="1167891" y="293623"/>
                </a:lnTo>
                <a:lnTo>
                  <a:pt x="1196300" y="330225"/>
                </a:lnTo>
                <a:lnTo>
                  <a:pt x="1231804" y="359648"/>
                </a:lnTo>
                <a:lnTo>
                  <a:pt x="1274405" y="381902"/>
                </a:lnTo>
                <a:lnTo>
                  <a:pt x="1324102" y="397001"/>
                </a:lnTo>
                <a:lnTo>
                  <a:pt x="1330600" y="386972"/>
                </a:lnTo>
                <a:lnTo>
                  <a:pt x="1338659" y="375157"/>
                </a:lnTo>
                <a:lnTo>
                  <a:pt x="1348265" y="361533"/>
                </a:lnTo>
                <a:lnTo>
                  <a:pt x="1359407" y="346075"/>
                </a:lnTo>
                <a:lnTo>
                  <a:pt x="1315995" y="338667"/>
                </a:lnTo>
                <a:lnTo>
                  <a:pt x="1277953" y="326342"/>
                </a:lnTo>
                <a:lnTo>
                  <a:pt x="1245268" y="309088"/>
                </a:lnTo>
                <a:lnTo>
                  <a:pt x="1226220" y="293623"/>
                </a:lnTo>
                <a:close/>
              </a:path>
              <a:path w="1518920" h="409575">
                <a:moveTo>
                  <a:pt x="1217929" y="286892"/>
                </a:moveTo>
                <a:lnTo>
                  <a:pt x="1116583" y="286892"/>
                </a:lnTo>
                <a:lnTo>
                  <a:pt x="1093989" y="307536"/>
                </a:lnTo>
                <a:lnTo>
                  <a:pt x="1062609" y="324500"/>
                </a:lnTo>
                <a:lnTo>
                  <a:pt x="1022465" y="337774"/>
                </a:lnTo>
                <a:lnTo>
                  <a:pt x="973581" y="347344"/>
                </a:lnTo>
                <a:lnTo>
                  <a:pt x="980890" y="357086"/>
                </a:lnTo>
                <a:lnTo>
                  <a:pt x="988901" y="368411"/>
                </a:lnTo>
                <a:lnTo>
                  <a:pt x="997602" y="381331"/>
                </a:lnTo>
                <a:lnTo>
                  <a:pt x="1006982" y="395858"/>
                </a:lnTo>
                <a:lnTo>
                  <a:pt x="1068468" y="377241"/>
                </a:lnTo>
                <a:lnTo>
                  <a:pt x="1115774" y="353980"/>
                </a:lnTo>
                <a:lnTo>
                  <a:pt x="1148911" y="326100"/>
                </a:lnTo>
                <a:lnTo>
                  <a:pt x="1167891" y="293623"/>
                </a:lnTo>
                <a:lnTo>
                  <a:pt x="1226220" y="293623"/>
                </a:lnTo>
                <a:lnTo>
                  <a:pt x="1217929" y="286892"/>
                </a:lnTo>
                <a:close/>
              </a:path>
              <a:path w="1518920" h="409575">
                <a:moveTo>
                  <a:pt x="1355852" y="238505"/>
                </a:moveTo>
                <a:lnTo>
                  <a:pt x="977137" y="238505"/>
                </a:lnTo>
                <a:lnTo>
                  <a:pt x="977137" y="286892"/>
                </a:lnTo>
                <a:lnTo>
                  <a:pt x="1355852" y="286892"/>
                </a:lnTo>
                <a:lnTo>
                  <a:pt x="1355852" y="238505"/>
                </a:lnTo>
                <a:close/>
              </a:path>
              <a:path w="1518920" h="409575">
                <a:moveTo>
                  <a:pt x="1192149" y="215391"/>
                </a:moveTo>
                <a:lnTo>
                  <a:pt x="1137665" y="215391"/>
                </a:lnTo>
                <a:lnTo>
                  <a:pt x="1137411" y="223646"/>
                </a:lnTo>
                <a:lnTo>
                  <a:pt x="1136777" y="231266"/>
                </a:lnTo>
                <a:lnTo>
                  <a:pt x="1135760" y="238505"/>
                </a:lnTo>
                <a:lnTo>
                  <a:pt x="1189354" y="238505"/>
                </a:lnTo>
                <a:lnTo>
                  <a:pt x="1190625" y="229362"/>
                </a:lnTo>
                <a:lnTo>
                  <a:pt x="1191386" y="223646"/>
                </a:lnTo>
                <a:lnTo>
                  <a:pt x="1192149" y="215391"/>
                </a:lnTo>
                <a:close/>
              </a:path>
              <a:path w="1518920" h="409575">
                <a:moveTo>
                  <a:pt x="1310503" y="171703"/>
                </a:moveTo>
                <a:lnTo>
                  <a:pt x="1192529" y="171703"/>
                </a:lnTo>
                <a:lnTo>
                  <a:pt x="1264459" y="203200"/>
                </a:lnTo>
                <a:lnTo>
                  <a:pt x="1323721" y="230123"/>
                </a:lnTo>
                <a:lnTo>
                  <a:pt x="1345946" y="185165"/>
                </a:lnTo>
                <a:lnTo>
                  <a:pt x="1310503" y="171703"/>
                </a:lnTo>
                <a:close/>
              </a:path>
              <a:path w="1518920" h="409575">
                <a:moveTo>
                  <a:pt x="1212469" y="135889"/>
                </a:moveTo>
                <a:lnTo>
                  <a:pt x="1106297" y="135889"/>
                </a:lnTo>
                <a:lnTo>
                  <a:pt x="1082986" y="149915"/>
                </a:lnTo>
                <a:lnTo>
                  <a:pt x="1055544" y="162083"/>
                </a:lnTo>
                <a:lnTo>
                  <a:pt x="1023983" y="172394"/>
                </a:lnTo>
                <a:lnTo>
                  <a:pt x="988313" y="180847"/>
                </a:lnTo>
                <a:lnTo>
                  <a:pt x="995741" y="193089"/>
                </a:lnTo>
                <a:lnTo>
                  <a:pt x="1002585" y="205247"/>
                </a:lnTo>
                <a:lnTo>
                  <a:pt x="1008834" y="217334"/>
                </a:lnTo>
                <a:lnTo>
                  <a:pt x="1014476" y="229362"/>
                </a:lnTo>
                <a:lnTo>
                  <a:pt x="1051454" y="216693"/>
                </a:lnTo>
                <a:lnTo>
                  <a:pt x="1084468" y="202120"/>
                </a:lnTo>
                <a:lnTo>
                  <a:pt x="1113506" y="185642"/>
                </a:lnTo>
                <a:lnTo>
                  <a:pt x="1138554" y="167258"/>
                </a:lnTo>
                <a:lnTo>
                  <a:pt x="1298569" y="167258"/>
                </a:lnTo>
                <a:lnTo>
                  <a:pt x="1212469" y="135889"/>
                </a:lnTo>
                <a:close/>
              </a:path>
              <a:path w="1518920" h="409575">
                <a:moveTo>
                  <a:pt x="1298569" y="167258"/>
                </a:moveTo>
                <a:lnTo>
                  <a:pt x="1138554" y="167258"/>
                </a:lnTo>
                <a:lnTo>
                  <a:pt x="1138554" y="204215"/>
                </a:lnTo>
                <a:lnTo>
                  <a:pt x="1192529" y="204215"/>
                </a:lnTo>
                <a:lnTo>
                  <a:pt x="1192529" y="171703"/>
                </a:lnTo>
                <a:lnTo>
                  <a:pt x="1310503" y="171703"/>
                </a:lnTo>
                <a:lnTo>
                  <a:pt x="1298569" y="167258"/>
                </a:lnTo>
                <a:close/>
              </a:path>
              <a:path w="1518920" h="409575">
                <a:moveTo>
                  <a:pt x="1348739" y="89026"/>
                </a:moveTo>
                <a:lnTo>
                  <a:pt x="983869" y="89026"/>
                </a:lnTo>
                <a:lnTo>
                  <a:pt x="983869" y="135889"/>
                </a:lnTo>
                <a:lnTo>
                  <a:pt x="1348739" y="135889"/>
                </a:lnTo>
                <a:lnTo>
                  <a:pt x="1348739" y="89026"/>
                </a:lnTo>
                <a:close/>
              </a:path>
              <a:path w="1518920" h="409575">
                <a:moveTo>
                  <a:pt x="1045972" y="6730"/>
                </a:moveTo>
                <a:lnTo>
                  <a:pt x="1016126" y="39750"/>
                </a:lnTo>
                <a:lnTo>
                  <a:pt x="1031315" y="51915"/>
                </a:lnTo>
                <a:lnTo>
                  <a:pt x="1046384" y="64198"/>
                </a:lnTo>
                <a:lnTo>
                  <a:pt x="1061311" y="76577"/>
                </a:lnTo>
                <a:lnTo>
                  <a:pt x="1076071" y="89026"/>
                </a:lnTo>
                <a:lnTo>
                  <a:pt x="1088389" y="89026"/>
                </a:lnTo>
                <a:lnTo>
                  <a:pt x="1109979" y="67103"/>
                </a:lnTo>
                <a:lnTo>
                  <a:pt x="1115500" y="61398"/>
                </a:lnTo>
                <a:lnTo>
                  <a:pt x="1117473" y="59181"/>
                </a:lnTo>
                <a:lnTo>
                  <a:pt x="1099425" y="45342"/>
                </a:lnTo>
                <a:lnTo>
                  <a:pt x="1081484" y="32003"/>
                </a:lnTo>
                <a:lnTo>
                  <a:pt x="1063662" y="19141"/>
                </a:lnTo>
                <a:lnTo>
                  <a:pt x="1045972" y="6730"/>
                </a:lnTo>
                <a:close/>
              </a:path>
              <a:path w="1518920" h="409575">
                <a:moveTo>
                  <a:pt x="1192529" y="3175"/>
                </a:moveTo>
                <a:lnTo>
                  <a:pt x="1138554" y="3175"/>
                </a:lnTo>
                <a:lnTo>
                  <a:pt x="1138554" y="89026"/>
                </a:lnTo>
                <a:lnTo>
                  <a:pt x="1192529" y="89026"/>
                </a:lnTo>
                <a:lnTo>
                  <a:pt x="1192529" y="3175"/>
                </a:lnTo>
                <a:close/>
              </a:path>
              <a:path w="1518920" h="409575">
                <a:moveTo>
                  <a:pt x="1287526" y="5968"/>
                </a:moveTo>
                <a:lnTo>
                  <a:pt x="1269122" y="21566"/>
                </a:lnTo>
                <a:lnTo>
                  <a:pt x="1251648" y="36163"/>
                </a:lnTo>
                <a:lnTo>
                  <a:pt x="1235126" y="49760"/>
                </a:lnTo>
                <a:lnTo>
                  <a:pt x="1219580" y="62356"/>
                </a:lnTo>
                <a:lnTo>
                  <a:pt x="1246124" y="89026"/>
                </a:lnTo>
                <a:lnTo>
                  <a:pt x="1260855" y="89026"/>
                </a:lnTo>
                <a:lnTo>
                  <a:pt x="1275451" y="77737"/>
                </a:lnTo>
                <a:lnTo>
                  <a:pt x="1290653" y="65770"/>
                </a:lnTo>
                <a:lnTo>
                  <a:pt x="1306450" y="53111"/>
                </a:lnTo>
                <a:lnTo>
                  <a:pt x="1322831" y="39750"/>
                </a:lnTo>
                <a:lnTo>
                  <a:pt x="1287526" y="5968"/>
                </a:lnTo>
                <a:close/>
              </a:path>
              <a:path w="1518920" h="409575">
                <a:moveTo>
                  <a:pt x="1445895" y="32765"/>
                </a:moveTo>
                <a:lnTo>
                  <a:pt x="1393062" y="32765"/>
                </a:lnTo>
                <a:lnTo>
                  <a:pt x="1423806" y="77013"/>
                </a:lnTo>
                <a:lnTo>
                  <a:pt x="1445752" y="123285"/>
                </a:lnTo>
                <a:lnTo>
                  <a:pt x="1458910" y="171604"/>
                </a:lnTo>
                <a:lnTo>
                  <a:pt x="1463294" y="221995"/>
                </a:lnTo>
                <a:lnTo>
                  <a:pt x="1458884" y="272432"/>
                </a:lnTo>
                <a:lnTo>
                  <a:pt x="1445641" y="320500"/>
                </a:lnTo>
                <a:lnTo>
                  <a:pt x="1423539" y="366210"/>
                </a:lnTo>
                <a:lnTo>
                  <a:pt x="1392554" y="409575"/>
                </a:lnTo>
                <a:lnTo>
                  <a:pt x="1445513" y="409575"/>
                </a:lnTo>
                <a:lnTo>
                  <a:pt x="1477371" y="368925"/>
                </a:lnTo>
                <a:lnTo>
                  <a:pt x="1500155" y="324119"/>
                </a:lnTo>
                <a:lnTo>
                  <a:pt x="1513843" y="275147"/>
                </a:lnTo>
                <a:lnTo>
                  <a:pt x="1518411" y="221995"/>
                </a:lnTo>
                <a:lnTo>
                  <a:pt x="1513867" y="169390"/>
                </a:lnTo>
                <a:lnTo>
                  <a:pt x="1500251" y="120332"/>
                </a:lnTo>
                <a:lnTo>
                  <a:pt x="1477585" y="74799"/>
                </a:lnTo>
                <a:lnTo>
                  <a:pt x="1445895" y="327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25367" y="915035"/>
            <a:ext cx="5543677" cy="333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19596" y="1510283"/>
            <a:ext cx="525780" cy="298450"/>
          </a:xfrm>
          <a:custGeom>
            <a:avLst/>
            <a:gdLst/>
            <a:ahLst/>
            <a:cxnLst/>
            <a:rect l="l" t="t" r="r" b="b"/>
            <a:pathLst>
              <a:path w="525779" h="298450">
                <a:moveTo>
                  <a:pt x="54610" y="210438"/>
                </a:moveTo>
                <a:lnTo>
                  <a:pt x="0" y="217042"/>
                </a:lnTo>
                <a:lnTo>
                  <a:pt x="3740" y="235283"/>
                </a:lnTo>
                <a:lnTo>
                  <a:pt x="9826" y="251333"/>
                </a:lnTo>
                <a:lnTo>
                  <a:pt x="41820" y="286174"/>
                </a:lnTo>
                <a:lnTo>
                  <a:pt x="89915" y="298068"/>
                </a:lnTo>
                <a:lnTo>
                  <a:pt x="113444" y="295759"/>
                </a:lnTo>
                <a:lnTo>
                  <a:pt x="134699" y="288829"/>
                </a:lnTo>
                <a:lnTo>
                  <a:pt x="153691" y="277280"/>
                </a:lnTo>
                <a:lnTo>
                  <a:pt x="170433" y="261112"/>
                </a:lnTo>
                <a:lnTo>
                  <a:pt x="177318" y="251587"/>
                </a:lnTo>
                <a:lnTo>
                  <a:pt x="80517" y="251587"/>
                </a:lnTo>
                <a:lnTo>
                  <a:pt x="72643" y="248665"/>
                </a:lnTo>
                <a:lnTo>
                  <a:pt x="66801" y="242696"/>
                </a:lnTo>
                <a:lnTo>
                  <a:pt x="62753" y="237317"/>
                </a:lnTo>
                <a:lnTo>
                  <a:pt x="59372" y="230139"/>
                </a:lnTo>
                <a:lnTo>
                  <a:pt x="56657" y="221176"/>
                </a:lnTo>
                <a:lnTo>
                  <a:pt x="54610" y="210438"/>
                </a:lnTo>
                <a:close/>
              </a:path>
              <a:path w="525779" h="298450">
                <a:moveTo>
                  <a:pt x="182217" y="166115"/>
                </a:moveTo>
                <a:lnTo>
                  <a:pt x="97281" y="166115"/>
                </a:lnTo>
                <a:lnTo>
                  <a:pt x="105592" y="166778"/>
                </a:lnTo>
                <a:lnTo>
                  <a:pt x="112998" y="168751"/>
                </a:lnTo>
                <a:lnTo>
                  <a:pt x="135508" y="204850"/>
                </a:lnTo>
                <a:lnTo>
                  <a:pt x="134701" y="214663"/>
                </a:lnTo>
                <a:lnTo>
                  <a:pt x="108156" y="248332"/>
                </a:lnTo>
                <a:lnTo>
                  <a:pt x="90297" y="251587"/>
                </a:lnTo>
                <a:lnTo>
                  <a:pt x="177318" y="251587"/>
                </a:lnTo>
                <a:lnTo>
                  <a:pt x="180435" y="247274"/>
                </a:lnTo>
                <a:lnTo>
                  <a:pt x="187578" y="232806"/>
                </a:lnTo>
                <a:lnTo>
                  <a:pt x="191865" y="217695"/>
                </a:lnTo>
                <a:lnTo>
                  <a:pt x="193293" y="201929"/>
                </a:lnTo>
                <a:lnTo>
                  <a:pt x="192746" y="193547"/>
                </a:lnTo>
                <a:lnTo>
                  <a:pt x="191103" y="185356"/>
                </a:lnTo>
                <a:lnTo>
                  <a:pt x="188364" y="177355"/>
                </a:lnTo>
                <a:lnTo>
                  <a:pt x="184530" y="169544"/>
                </a:lnTo>
                <a:lnTo>
                  <a:pt x="182217" y="166115"/>
                </a:lnTo>
                <a:close/>
              </a:path>
              <a:path w="525779" h="298450">
                <a:moveTo>
                  <a:pt x="98043" y="119506"/>
                </a:moveTo>
                <a:lnTo>
                  <a:pt x="88137" y="167004"/>
                </a:lnTo>
                <a:lnTo>
                  <a:pt x="91312" y="166369"/>
                </a:lnTo>
                <a:lnTo>
                  <a:pt x="94361" y="166115"/>
                </a:lnTo>
                <a:lnTo>
                  <a:pt x="182217" y="166115"/>
                </a:lnTo>
                <a:lnTo>
                  <a:pt x="179552" y="162167"/>
                </a:lnTo>
                <a:lnTo>
                  <a:pt x="173370" y="155479"/>
                </a:lnTo>
                <a:lnTo>
                  <a:pt x="165975" y="149506"/>
                </a:lnTo>
                <a:lnTo>
                  <a:pt x="157352" y="144271"/>
                </a:lnTo>
                <a:lnTo>
                  <a:pt x="168352" y="139388"/>
                </a:lnTo>
                <a:lnTo>
                  <a:pt x="178101" y="133302"/>
                </a:lnTo>
                <a:lnTo>
                  <a:pt x="186588" y="126001"/>
                </a:lnTo>
                <a:lnTo>
                  <a:pt x="191760" y="119887"/>
                </a:lnTo>
                <a:lnTo>
                  <a:pt x="101980" y="119887"/>
                </a:lnTo>
                <a:lnTo>
                  <a:pt x="100075" y="119761"/>
                </a:lnTo>
                <a:lnTo>
                  <a:pt x="98043" y="119506"/>
                </a:lnTo>
                <a:close/>
              </a:path>
              <a:path w="525779" h="298450">
                <a:moveTo>
                  <a:pt x="201358" y="46354"/>
                </a:moveTo>
                <a:lnTo>
                  <a:pt x="130048" y="46354"/>
                </a:lnTo>
                <a:lnTo>
                  <a:pt x="137160" y="49021"/>
                </a:lnTo>
                <a:lnTo>
                  <a:pt x="147827" y="59943"/>
                </a:lnTo>
                <a:lnTo>
                  <a:pt x="150494" y="67310"/>
                </a:lnTo>
                <a:lnTo>
                  <a:pt x="150494" y="76707"/>
                </a:lnTo>
                <a:lnTo>
                  <a:pt x="132014" y="113297"/>
                </a:lnTo>
                <a:lnTo>
                  <a:pt x="103886" y="119887"/>
                </a:lnTo>
                <a:lnTo>
                  <a:pt x="191760" y="119887"/>
                </a:lnTo>
                <a:lnTo>
                  <a:pt x="207127" y="76707"/>
                </a:lnTo>
                <a:lnTo>
                  <a:pt x="207082" y="75945"/>
                </a:lnTo>
                <a:lnTo>
                  <a:pt x="205847" y="61509"/>
                </a:lnTo>
                <a:lnTo>
                  <a:pt x="201961" y="47545"/>
                </a:lnTo>
                <a:lnTo>
                  <a:pt x="201358" y="46354"/>
                </a:lnTo>
                <a:close/>
              </a:path>
              <a:path w="525779" h="298450">
                <a:moveTo>
                  <a:pt x="125349" y="635"/>
                </a:moveTo>
                <a:lnTo>
                  <a:pt x="73503" y="15154"/>
                </a:lnTo>
                <a:lnTo>
                  <a:pt x="43586" y="47545"/>
                </a:lnTo>
                <a:lnTo>
                  <a:pt x="31750" y="75945"/>
                </a:lnTo>
                <a:lnTo>
                  <a:pt x="83819" y="86232"/>
                </a:lnTo>
                <a:lnTo>
                  <a:pt x="86937" y="76160"/>
                </a:lnTo>
                <a:lnTo>
                  <a:pt x="90566" y="67659"/>
                </a:lnTo>
                <a:lnTo>
                  <a:pt x="94696" y="60729"/>
                </a:lnTo>
                <a:lnTo>
                  <a:pt x="99313" y="55371"/>
                </a:lnTo>
                <a:lnTo>
                  <a:pt x="105790" y="49402"/>
                </a:lnTo>
                <a:lnTo>
                  <a:pt x="113156" y="46354"/>
                </a:lnTo>
                <a:lnTo>
                  <a:pt x="201358" y="46354"/>
                </a:lnTo>
                <a:lnTo>
                  <a:pt x="195456" y="34700"/>
                </a:lnTo>
                <a:lnTo>
                  <a:pt x="186308" y="22987"/>
                </a:lnTo>
                <a:lnTo>
                  <a:pt x="174694" y="13225"/>
                </a:lnTo>
                <a:lnTo>
                  <a:pt x="160639" y="6238"/>
                </a:lnTo>
                <a:lnTo>
                  <a:pt x="144178" y="2037"/>
                </a:lnTo>
                <a:lnTo>
                  <a:pt x="125349" y="635"/>
                </a:lnTo>
                <a:close/>
              </a:path>
              <a:path w="525779" h="298450">
                <a:moveTo>
                  <a:pt x="290702" y="238125"/>
                </a:moveTo>
                <a:lnTo>
                  <a:pt x="234187" y="238125"/>
                </a:lnTo>
                <a:lnTo>
                  <a:pt x="222757" y="293115"/>
                </a:lnTo>
                <a:lnTo>
                  <a:pt x="279145" y="293115"/>
                </a:lnTo>
                <a:lnTo>
                  <a:pt x="290702" y="238125"/>
                </a:lnTo>
                <a:close/>
              </a:path>
              <a:path w="525779" h="298450">
                <a:moveTo>
                  <a:pt x="506316" y="91186"/>
                </a:moveTo>
                <a:lnTo>
                  <a:pt x="448944" y="91186"/>
                </a:lnTo>
                <a:lnTo>
                  <a:pt x="406653" y="293115"/>
                </a:lnTo>
                <a:lnTo>
                  <a:pt x="464057" y="293115"/>
                </a:lnTo>
                <a:lnTo>
                  <a:pt x="506316" y="91186"/>
                </a:lnTo>
                <a:close/>
              </a:path>
              <a:path w="525779" h="298450">
                <a:moveTo>
                  <a:pt x="525399" y="0"/>
                </a:moveTo>
                <a:lnTo>
                  <a:pt x="490600" y="0"/>
                </a:lnTo>
                <a:lnTo>
                  <a:pt x="468387" y="20744"/>
                </a:lnTo>
                <a:lnTo>
                  <a:pt x="441959" y="40131"/>
                </a:lnTo>
                <a:lnTo>
                  <a:pt x="411341" y="58185"/>
                </a:lnTo>
                <a:lnTo>
                  <a:pt x="376554" y="74929"/>
                </a:lnTo>
                <a:lnTo>
                  <a:pt x="365887" y="125856"/>
                </a:lnTo>
                <a:lnTo>
                  <a:pt x="407669" y="112267"/>
                </a:lnTo>
                <a:lnTo>
                  <a:pt x="448944" y="91186"/>
                </a:lnTo>
                <a:lnTo>
                  <a:pt x="506316" y="91186"/>
                </a:lnTo>
                <a:lnTo>
                  <a:pt x="5253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63741" y="1507108"/>
            <a:ext cx="2122551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9596" y="2289048"/>
            <a:ext cx="549910" cy="297815"/>
          </a:xfrm>
          <a:custGeom>
            <a:avLst/>
            <a:gdLst/>
            <a:ahLst/>
            <a:cxnLst/>
            <a:rect l="l" t="t" r="r" b="b"/>
            <a:pathLst>
              <a:path w="549910" h="297814">
                <a:moveTo>
                  <a:pt x="54610" y="209803"/>
                </a:moveTo>
                <a:lnTo>
                  <a:pt x="0" y="216407"/>
                </a:lnTo>
                <a:lnTo>
                  <a:pt x="3740" y="234648"/>
                </a:lnTo>
                <a:lnTo>
                  <a:pt x="9826" y="250698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18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9910" h="297814">
                <a:moveTo>
                  <a:pt x="182233" y="165480"/>
                </a:moveTo>
                <a:lnTo>
                  <a:pt x="97281" y="165480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4028"/>
                </a:lnTo>
                <a:lnTo>
                  <a:pt x="108156" y="247650"/>
                </a:lnTo>
                <a:lnTo>
                  <a:pt x="90297" y="250951"/>
                </a:lnTo>
                <a:lnTo>
                  <a:pt x="177318" y="250951"/>
                </a:lnTo>
                <a:lnTo>
                  <a:pt x="180435" y="246639"/>
                </a:lnTo>
                <a:lnTo>
                  <a:pt x="187578" y="232171"/>
                </a:lnTo>
                <a:lnTo>
                  <a:pt x="191865" y="217060"/>
                </a:lnTo>
                <a:lnTo>
                  <a:pt x="193293" y="201294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0"/>
                </a:lnTo>
                <a:close/>
              </a:path>
              <a:path w="549910" h="297814">
                <a:moveTo>
                  <a:pt x="98043" y="118744"/>
                </a:moveTo>
                <a:lnTo>
                  <a:pt x="88137" y="166242"/>
                </a:lnTo>
                <a:lnTo>
                  <a:pt x="91312" y="165735"/>
                </a:lnTo>
                <a:lnTo>
                  <a:pt x="94361" y="165480"/>
                </a:lnTo>
                <a:lnTo>
                  <a:pt x="182233" y="165480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2"/>
                </a:lnTo>
                <a:lnTo>
                  <a:pt x="101980" y="119252"/>
                </a:lnTo>
                <a:lnTo>
                  <a:pt x="100075" y="119125"/>
                </a:lnTo>
                <a:lnTo>
                  <a:pt x="98043" y="118744"/>
                </a:lnTo>
                <a:close/>
              </a:path>
              <a:path w="549910" h="297814">
                <a:moveTo>
                  <a:pt x="201358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62"/>
                </a:lnTo>
                <a:lnTo>
                  <a:pt x="103886" y="119252"/>
                </a:lnTo>
                <a:lnTo>
                  <a:pt x="191760" y="119252"/>
                </a:lnTo>
                <a:lnTo>
                  <a:pt x="207127" y="76073"/>
                </a:lnTo>
                <a:lnTo>
                  <a:pt x="207082" y="75311"/>
                </a:lnTo>
                <a:lnTo>
                  <a:pt x="205847" y="60874"/>
                </a:lnTo>
                <a:lnTo>
                  <a:pt x="201961" y="46910"/>
                </a:lnTo>
                <a:lnTo>
                  <a:pt x="201358" y="45719"/>
                </a:lnTo>
                <a:close/>
              </a:path>
              <a:path w="549910" h="297814">
                <a:moveTo>
                  <a:pt x="125349" y="0"/>
                </a:moveTo>
                <a:lnTo>
                  <a:pt x="73503" y="14519"/>
                </a:lnTo>
                <a:lnTo>
                  <a:pt x="43586" y="46910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19"/>
                </a:lnTo>
                <a:lnTo>
                  <a:pt x="201358" y="45719"/>
                </a:lnTo>
                <a:lnTo>
                  <a:pt x="195456" y="34065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49910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0"/>
                </a:lnTo>
                <a:lnTo>
                  <a:pt x="279145" y="292480"/>
                </a:lnTo>
                <a:lnTo>
                  <a:pt x="290702" y="237362"/>
                </a:lnTo>
                <a:close/>
              </a:path>
              <a:path w="549910" h="297814">
                <a:moveTo>
                  <a:pt x="542810" y="44703"/>
                </a:moveTo>
                <a:lnTo>
                  <a:pt x="472948" y="44703"/>
                </a:lnTo>
                <a:lnTo>
                  <a:pt x="480187" y="47751"/>
                </a:lnTo>
                <a:lnTo>
                  <a:pt x="486028" y="53848"/>
                </a:lnTo>
                <a:lnTo>
                  <a:pt x="491743" y="59943"/>
                </a:lnTo>
                <a:lnTo>
                  <a:pt x="494664" y="67817"/>
                </a:lnTo>
                <a:lnTo>
                  <a:pt x="494664" y="83819"/>
                </a:lnTo>
                <a:lnTo>
                  <a:pt x="476813" y="117494"/>
                </a:lnTo>
                <a:lnTo>
                  <a:pt x="446583" y="148810"/>
                </a:lnTo>
                <a:lnTo>
                  <a:pt x="415192" y="178978"/>
                </a:lnTo>
                <a:lnTo>
                  <a:pt x="400224" y="193738"/>
                </a:lnTo>
                <a:lnTo>
                  <a:pt x="372322" y="224065"/>
                </a:lnTo>
                <a:lnTo>
                  <a:pt x="350391" y="261423"/>
                </a:lnTo>
                <a:lnTo>
                  <a:pt x="342264" y="292480"/>
                </a:lnTo>
                <a:lnTo>
                  <a:pt x="519302" y="292480"/>
                </a:lnTo>
                <a:lnTo>
                  <a:pt x="529970" y="240411"/>
                </a:lnTo>
                <a:lnTo>
                  <a:pt x="429132" y="240411"/>
                </a:lnTo>
                <a:lnTo>
                  <a:pt x="434339" y="233679"/>
                </a:lnTo>
                <a:lnTo>
                  <a:pt x="468753" y="198838"/>
                </a:lnTo>
                <a:lnTo>
                  <a:pt x="493335" y="175781"/>
                </a:lnTo>
                <a:lnTo>
                  <a:pt x="503840" y="165528"/>
                </a:lnTo>
                <a:lnTo>
                  <a:pt x="533332" y="130470"/>
                </a:lnTo>
                <a:lnTo>
                  <a:pt x="548100" y="95345"/>
                </a:lnTo>
                <a:lnTo>
                  <a:pt x="549910" y="78104"/>
                </a:lnTo>
                <a:lnTo>
                  <a:pt x="548457" y="61817"/>
                </a:lnTo>
                <a:lnTo>
                  <a:pt x="544099" y="47053"/>
                </a:lnTo>
                <a:lnTo>
                  <a:pt x="542810" y="44703"/>
                </a:lnTo>
                <a:close/>
              </a:path>
              <a:path w="549910" h="297814">
                <a:moveTo>
                  <a:pt x="462661" y="0"/>
                </a:moveTo>
                <a:lnTo>
                  <a:pt x="413904" y="12108"/>
                </a:lnTo>
                <a:lnTo>
                  <a:pt x="380539" y="47878"/>
                </a:lnTo>
                <a:lnTo>
                  <a:pt x="369315" y="83692"/>
                </a:lnTo>
                <a:lnTo>
                  <a:pt x="425068" y="91948"/>
                </a:lnTo>
                <a:lnTo>
                  <a:pt x="427952" y="79563"/>
                </a:lnTo>
                <a:lnTo>
                  <a:pt x="431466" y="69262"/>
                </a:lnTo>
                <a:lnTo>
                  <a:pt x="464057" y="44703"/>
                </a:lnTo>
                <a:lnTo>
                  <a:pt x="542810" y="44703"/>
                </a:lnTo>
                <a:lnTo>
                  <a:pt x="536836" y="33813"/>
                </a:lnTo>
                <a:lnTo>
                  <a:pt x="526668" y="22098"/>
                </a:lnTo>
                <a:lnTo>
                  <a:pt x="513953" y="12430"/>
                </a:lnTo>
                <a:lnTo>
                  <a:pt x="499046" y="5524"/>
                </a:lnTo>
                <a:lnTo>
                  <a:pt x="481949" y="1381"/>
                </a:lnTo>
                <a:lnTo>
                  <a:pt x="46266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3741" y="2282444"/>
            <a:ext cx="3896613" cy="349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9596" y="3067176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3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6"/>
                </a:lnTo>
                <a:lnTo>
                  <a:pt x="177309" y="250951"/>
                </a:lnTo>
                <a:lnTo>
                  <a:pt x="80517" y="250951"/>
                </a:lnTo>
                <a:lnTo>
                  <a:pt x="72643" y="247903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3"/>
                </a:lnTo>
                <a:close/>
              </a:path>
              <a:path w="545464" h="297814">
                <a:moveTo>
                  <a:pt x="182233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5"/>
                </a:lnTo>
                <a:lnTo>
                  <a:pt x="134701" y="213973"/>
                </a:lnTo>
                <a:lnTo>
                  <a:pt x="108156" y="247634"/>
                </a:lnTo>
                <a:lnTo>
                  <a:pt x="90297" y="250951"/>
                </a:lnTo>
                <a:lnTo>
                  <a:pt x="177309" y="250951"/>
                </a:lnTo>
                <a:lnTo>
                  <a:pt x="180435" y="246622"/>
                </a:lnTo>
                <a:lnTo>
                  <a:pt x="187578" y="232124"/>
                </a:lnTo>
                <a:lnTo>
                  <a:pt x="191865" y="217007"/>
                </a:lnTo>
                <a:lnTo>
                  <a:pt x="193293" y="201295"/>
                </a:lnTo>
                <a:lnTo>
                  <a:pt x="192746" y="192912"/>
                </a:lnTo>
                <a:lnTo>
                  <a:pt x="191103" y="184721"/>
                </a:lnTo>
                <a:lnTo>
                  <a:pt x="188364" y="176720"/>
                </a:lnTo>
                <a:lnTo>
                  <a:pt x="184530" y="168910"/>
                </a:lnTo>
                <a:lnTo>
                  <a:pt x="182233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33" y="165481"/>
                </a:lnTo>
                <a:lnTo>
                  <a:pt x="179552" y="161478"/>
                </a:lnTo>
                <a:lnTo>
                  <a:pt x="173370" y="154797"/>
                </a:lnTo>
                <a:lnTo>
                  <a:pt x="165975" y="148853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868" y="119125"/>
                </a:lnTo>
                <a:lnTo>
                  <a:pt x="101980" y="119125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66" y="45720"/>
                </a:moveTo>
                <a:lnTo>
                  <a:pt x="130048" y="45720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5"/>
                </a:lnTo>
                <a:lnTo>
                  <a:pt x="191868" y="119125"/>
                </a:lnTo>
                <a:lnTo>
                  <a:pt x="207117" y="76073"/>
                </a:lnTo>
                <a:lnTo>
                  <a:pt x="207093" y="75311"/>
                </a:lnTo>
                <a:lnTo>
                  <a:pt x="205847" y="60821"/>
                </a:lnTo>
                <a:lnTo>
                  <a:pt x="201961" y="46894"/>
                </a:lnTo>
                <a:lnTo>
                  <a:pt x="201366" y="45720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519"/>
                </a:lnTo>
                <a:lnTo>
                  <a:pt x="43593" y="46894"/>
                </a:lnTo>
                <a:lnTo>
                  <a:pt x="31750" y="75311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8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0"/>
                </a:lnTo>
                <a:lnTo>
                  <a:pt x="113156" y="45720"/>
                </a:lnTo>
                <a:lnTo>
                  <a:pt x="201366" y="45720"/>
                </a:lnTo>
                <a:lnTo>
                  <a:pt x="195456" y="34063"/>
                </a:lnTo>
                <a:lnTo>
                  <a:pt x="186308" y="22351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2"/>
                </a:moveTo>
                <a:lnTo>
                  <a:pt x="234187" y="237362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362"/>
                </a:lnTo>
                <a:close/>
              </a:path>
              <a:path w="545464" h="297814">
                <a:moveTo>
                  <a:pt x="392938" y="209803"/>
                </a:moveTo>
                <a:lnTo>
                  <a:pt x="338327" y="216281"/>
                </a:lnTo>
                <a:lnTo>
                  <a:pt x="342068" y="234594"/>
                </a:lnTo>
                <a:lnTo>
                  <a:pt x="348154" y="250682"/>
                </a:lnTo>
                <a:lnTo>
                  <a:pt x="380148" y="285486"/>
                </a:lnTo>
                <a:lnTo>
                  <a:pt x="428243" y="297434"/>
                </a:lnTo>
                <a:lnTo>
                  <a:pt x="451772" y="295124"/>
                </a:lnTo>
                <a:lnTo>
                  <a:pt x="473027" y="288194"/>
                </a:lnTo>
                <a:lnTo>
                  <a:pt x="492019" y="276645"/>
                </a:lnTo>
                <a:lnTo>
                  <a:pt x="508762" y="260476"/>
                </a:lnTo>
                <a:lnTo>
                  <a:pt x="515637" y="250951"/>
                </a:lnTo>
                <a:lnTo>
                  <a:pt x="418845" y="250951"/>
                </a:lnTo>
                <a:lnTo>
                  <a:pt x="410972" y="247903"/>
                </a:lnTo>
                <a:lnTo>
                  <a:pt x="405129" y="241935"/>
                </a:lnTo>
                <a:lnTo>
                  <a:pt x="401081" y="236575"/>
                </a:lnTo>
                <a:lnTo>
                  <a:pt x="397700" y="229441"/>
                </a:lnTo>
                <a:lnTo>
                  <a:pt x="394985" y="220521"/>
                </a:lnTo>
                <a:lnTo>
                  <a:pt x="392938" y="209803"/>
                </a:lnTo>
                <a:close/>
              </a:path>
              <a:path w="545464" h="297814">
                <a:moveTo>
                  <a:pt x="520561" y="165481"/>
                </a:moveTo>
                <a:lnTo>
                  <a:pt x="435610" y="165481"/>
                </a:lnTo>
                <a:lnTo>
                  <a:pt x="443920" y="166125"/>
                </a:lnTo>
                <a:lnTo>
                  <a:pt x="451326" y="168068"/>
                </a:lnTo>
                <a:lnTo>
                  <a:pt x="473837" y="204215"/>
                </a:lnTo>
                <a:lnTo>
                  <a:pt x="473029" y="213973"/>
                </a:lnTo>
                <a:lnTo>
                  <a:pt x="446484" y="247634"/>
                </a:lnTo>
                <a:lnTo>
                  <a:pt x="428625" y="250951"/>
                </a:lnTo>
                <a:lnTo>
                  <a:pt x="515637" y="250951"/>
                </a:lnTo>
                <a:lnTo>
                  <a:pt x="518763" y="246622"/>
                </a:lnTo>
                <a:lnTo>
                  <a:pt x="525906" y="232124"/>
                </a:lnTo>
                <a:lnTo>
                  <a:pt x="530193" y="217007"/>
                </a:lnTo>
                <a:lnTo>
                  <a:pt x="531622" y="201295"/>
                </a:lnTo>
                <a:lnTo>
                  <a:pt x="531074" y="192912"/>
                </a:lnTo>
                <a:lnTo>
                  <a:pt x="529431" y="184721"/>
                </a:lnTo>
                <a:lnTo>
                  <a:pt x="526692" y="176720"/>
                </a:lnTo>
                <a:lnTo>
                  <a:pt x="522858" y="168910"/>
                </a:lnTo>
                <a:lnTo>
                  <a:pt x="520561" y="165481"/>
                </a:lnTo>
                <a:close/>
              </a:path>
              <a:path w="545464" h="297814">
                <a:moveTo>
                  <a:pt x="436372" y="118745"/>
                </a:moveTo>
                <a:lnTo>
                  <a:pt x="426465" y="166243"/>
                </a:lnTo>
                <a:lnTo>
                  <a:pt x="429640" y="165735"/>
                </a:lnTo>
                <a:lnTo>
                  <a:pt x="432688" y="165481"/>
                </a:lnTo>
                <a:lnTo>
                  <a:pt x="520561" y="165481"/>
                </a:lnTo>
                <a:lnTo>
                  <a:pt x="517880" y="161478"/>
                </a:lnTo>
                <a:lnTo>
                  <a:pt x="511698" y="154797"/>
                </a:lnTo>
                <a:lnTo>
                  <a:pt x="504303" y="148853"/>
                </a:lnTo>
                <a:lnTo>
                  <a:pt x="495680" y="143637"/>
                </a:lnTo>
                <a:lnTo>
                  <a:pt x="506680" y="138753"/>
                </a:lnTo>
                <a:lnTo>
                  <a:pt x="516429" y="132667"/>
                </a:lnTo>
                <a:lnTo>
                  <a:pt x="524916" y="125366"/>
                </a:lnTo>
                <a:lnTo>
                  <a:pt x="530196" y="119125"/>
                </a:lnTo>
                <a:lnTo>
                  <a:pt x="440308" y="119125"/>
                </a:lnTo>
                <a:lnTo>
                  <a:pt x="438403" y="118999"/>
                </a:lnTo>
                <a:lnTo>
                  <a:pt x="436372" y="118745"/>
                </a:lnTo>
                <a:close/>
              </a:path>
              <a:path w="545464" h="297814">
                <a:moveTo>
                  <a:pt x="539694" y="45720"/>
                </a:moveTo>
                <a:lnTo>
                  <a:pt x="468375" y="45720"/>
                </a:lnTo>
                <a:lnTo>
                  <a:pt x="475488" y="48387"/>
                </a:lnTo>
                <a:lnTo>
                  <a:pt x="480822" y="53848"/>
                </a:lnTo>
                <a:lnTo>
                  <a:pt x="486155" y="59182"/>
                </a:lnTo>
                <a:lnTo>
                  <a:pt x="488823" y="66675"/>
                </a:lnTo>
                <a:lnTo>
                  <a:pt x="488823" y="76073"/>
                </a:lnTo>
                <a:lnTo>
                  <a:pt x="470342" y="112643"/>
                </a:lnTo>
                <a:lnTo>
                  <a:pt x="442213" y="119125"/>
                </a:lnTo>
                <a:lnTo>
                  <a:pt x="530196" y="119125"/>
                </a:lnTo>
                <a:lnTo>
                  <a:pt x="545445" y="76073"/>
                </a:lnTo>
                <a:lnTo>
                  <a:pt x="545421" y="75311"/>
                </a:lnTo>
                <a:lnTo>
                  <a:pt x="544175" y="60821"/>
                </a:lnTo>
                <a:lnTo>
                  <a:pt x="540289" y="46894"/>
                </a:lnTo>
                <a:lnTo>
                  <a:pt x="539694" y="45720"/>
                </a:lnTo>
                <a:close/>
              </a:path>
              <a:path w="545464" h="297814">
                <a:moveTo>
                  <a:pt x="463676" y="0"/>
                </a:moveTo>
                <a:lnTo>
                  <a:pt x="411831" y="14519"/>
                </a:lnTo>
                <a:lnTo>
                  <a:pt x="381921" y="46894"/>
                </a:lnTo>
                <a:lnTo>
                  <a:pt x="370077" y="75311"/>
                </a:lnTo>
                <a:lnTo>
                  <a:pt x="422148" y="85598"/>
                </a:lnTo>
                <a:lnTo>
                  <a:pt x="425265" y="75453"/>
                </a:lnTo>
                <a:lnTo>
                  <a:pt x="428894" y="66928"/>
                </a:lnTo>
                <a:lnTo>
                  <a:pt x="433024" y="60023"/>
                </a:lnTo>
                <a:lnTo>
                  <a:pt x="437641" y="54737"/>
                </a:lnTo>
                <a:lnTo>
                  <a:pt x="444118" y="48640"/>
                </a:lnTo>
                <a:lnTo>
                  <a:pt x="451485" y="45720"/>
                </a:lnTo>
                <a:lnTo>
                  <a:pt x="539694" y="45720"/>
                </a:lnTo>
                <a:lnTo>
                  <a:pt x="533784" y="34063"/>
                </a:lnTo>
                <a:lnTo>
                  <a:pt x="524637" y="22351"/>
                </a:lnTo>
                <a:lnTo>
                  <a:pt x="513022" y="12537"/>
                </a:lnTo>
                <a:lnTo>
                  <a:pt x="498967" y="5556"/>
                </a:lnTo>
                <a:lnTo>
                  <a:pt x="482506" y="1385"/>
                </a:lnTo>
                <a:lnTo>
                  <a:pt x="46367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78981" y="3061207"/>
            <a:ext cx="1390650" cy="348615"/>
          </a:xfrm>
          <a:custGeom>
            <a:avLst/>
            <a:gdLst/>
            <a:ahLst/>
            <a:cxnLst/>
            <a:rect l="l" t="t" r="r" b="b"/>
            <a:pathLst>
              <a:path w="1390650" h="348614">
                <a:moveTo>
                  <a:pt x="81152" y="160274"/>
                </a:moveTo>
                <a:lnTo>
                  <a:pt x="55879" y="160274"/>
                </a:lnTo>
                <a:lnTo>
                  <a:pt x="55879" y="343280"/>
                </a:lnTo>
                <a:lnTo>
                  <a:pt x="81152" y="343280"/>
                </a:lnTo>
                <a:lnTo>
                  <a:pt x="81152" y="160274"/>
                </a:lnTo>
                <a:close/>
              </a:path>
              <a:path w="1390650" h="348614">
                <a:moveTo>
                  <a:pt x="260585" y="283971"/>
                </a:moveTo>
                <a:lnTo>
                  <a:pt x="226822" y="283971"/>
                </a:lnTo>
                <a:lnTo>
                  <a:pt x="234654" y="296094"/>
                </a:lnTo>
                <a:lnTo>
                  <a:pt x="262890" y="326008"/>
                </a:lnTo>
                <a:lnTo>
                  <a:pt x="302387" y="341249"/>
                </a:lnTo>
                <a:lnTo>
                  <a:pt x="311602" y="339389"/>
                </a:lnTo>
                <a:lnTo>
                  <a:pt x="319817" y="333803"/>
                </a:lnTo>
                <a:lnTo>
                  <a:pt x="327032" y="324479"/>
                </a:lnTo>
                <a:lnTo>
                  <a:pt x="333248" y="311403"/>
                </a:lnTo>
                <a:lnTo>
                  <a:pt x="333485" y="310651"/>
                </a:lnTo>
                <a:lnTo>
                  <a:pt x="292784" y="310651"/>
                </a:lnTo>
                <a:lnTo>
                  <a:pt x="284311" y="306546"/>
                </a:lnTo>
                <a:lnTo>
                  <a:pt x="274992" y="299454"/>
                </a:lnTo>
                <a:lnTo>
                  <a:pt x="266334" y="291020"/>
                </a:lnTo>
                <a:lnTo>
                  <a:pt x="260585" y="283971"/>
                </a:lnTo>
                <a:close/>
              </a:path>
              <a:path w="1390650" h="348614">
                <a:moveTo>
                  <a:pt x="225484" y="191134"/>
                </a:moveTo>
                <a:lnTo>
                  <a:pt x="197739" y="191134"/>
                </a:lnTo>
                <a:lnTo>
                  <a:pt x="200933" y="210052"/>
                </a:lnTo>
                <a:lnTo>
                  <a:pt x="204898" y="227663"/>
                </a:lnTo>
                <a:lnTo>
                  <a:pt x="209722" y="244266"/>
                </a:lnTo>
                <a:lnTo>
                  <a:pt x="215392" y="259714"/>
                </a:lnTo>
                <a:lnTo>
                  <a:pt x="190819" y="271335"/>
                </a:lnTo>
                <a:lnTo>
                  <a:pt x="164925" y="281622"/>
                </a:lnTo>
                <a:lnTo>
                  <a:pt x="137721" y="290575"/>
                </a:lnTo>
                <a:lnTo>
                  <a:pt x="109220" y="298195"/>
                </a:lnTo>
                <a:lnTo>
                  <a:pt x="113597" y="305129"/>
                </a:lnTo>
                <a:lnTo>
                  <a:pt x="117379" y="311657"/>
                </a:lnTo>
                <a:lnTo>
                  <a:pt x="120542" y="317805"/>
                </a:lnTo>
                <a:lnTo>
                  <a:pt x="123063" y="323595"/>
                </a:lnTo>
                <a:lnTo>
                  <a:pt x="150401" y="315761"/>
                </a:lnTo>
                <a:lnTo>
                  <a:pt x="176799" y="306546"/>
                </a:lnTo>
                <a:lnTo>
                  <a:pt x="202269" y="295949"/>
                </a:lnTo>
                <a:lnTo>
                  <a:pt x="226822" y="283971"/>
                </a:lnTo>
                <a:lnTo>
                  <a:pt x="260585" y="283971"/>
                </a:lnTo>
                <a:lnTo>
                  <a:pt x="258367" y="281253"/>
                </a:lnTo>
                <a:lnTo>
                  <a:pt x="251078" y="270128"/>
                </a:lnTo>
                <a:lnTo>
                  <a:pt x="269863" y="258032"/>
                </a:lnTo>
                <a:lnTo>
                  <a:pt x="286324" y="246252"/>
                </a:lnTo>
                <a:lnTo>
                  <a:pt x="240029" y="246252"/>
                </a:lnTo>
                <a:lnTo>
                  <a:pt x="235291" y="233060"/>
                </a:lnTo>
                <a:lnTo>
                  <a:pt x="231171" y="218820"/>
                </a:lnTo>
                <a:lnTo>
                  <a:pt x="227671" y="203533"/>
                </a:lnTo>
                <a:lnTo>
                  <a:pt x="225484" y="191134"/>
                </a:lnTo>
                <a:close/>
              </a:path>
              <a:path w="1390650" h="348614">
                <a:moveTo>
                  <a:pt x="320040" y="247268"/>
                </a:moveTo>
                <a:lnTo>
                  <a:pt x="310769" y="292988"/>
                </a:lnTo>
                <a:lnTo>
                  <a:pt x="292784" y="310651"/>
                </a:lnTo>
                <a:lnTo>
                  <a:pt x="333485" y="310651"/>
                </a:lnTo>
                <a:lnTo>
                  <a:pt x="336863" y="299950"/>
                </a:lnTo>
                <a:lnTo>
                  <a:pt x="340455" y="287115"/>
                </a:lnTo>
                <a:lnTo>
                  <a:pt x="344043" y="272700"/>
                </a:lnTo>
                <a:lnTo>
                  <a:pt x="347472" y="257301"/>
                </a:lnTo>
                <a:lnTo>
                  <a:pt x="341757" y="255520"/>
                </a:lnTo>
                <a:lnTo>
                  <a:pt x="335280" y="253237"/>
                </a:lnTo>
                <a:lnTo>
                  <a:pt x="328041" y="250479"/>
                </a:lnTo>
                <a:lnTo>
                  <a:pt x="320040" y="247268"/>
                </a:lnTo>
                <a:close/>
              </a:path>
              <a:path w="1390650" h="348614">
                <a:moveTo>
                  <a:pt x="304546" y="196214"/>
                </a:moveTo>
                <a:lnTo>
                  <a:pt x="289571" y="210052"/>
                </a:lnTo>
                <a:lnTo>
                  <a:pt x="273812" y="222996"/>
                </a:lnTo>
                <a:lnTo>
                  <a:pt x="257290" y="235059"/>
                </a:lnTo>
                <a:lnTo>
                  <a:pt x="240029" y="246252"/>
                </a:lnTo>
                <a:lnTo>
                  <a:pt x="286324" y="246252"/>
                </a:lnTo>
                <a:lnTo>
                  <a:pt x="288099" y="244982"/>
                </a:lnTo>
                <a:lnTo>
                  <a:pt x="305764" y="230981"/>
                </a:lnTo>
                <a:lnTo>
                  <a:pt x="322834" y="216026"/>
                </a:lnTo>
                <a:lnTo>
                  <a:pt x="304546" y="196214"/>
                </a:lnTo>
                <a:close/>
              </a:path>
              <a:path w="1390650" h="348614">
                <a:moveTo>
                  <a:pt x="81152" y="98425"/>
                </a:moveTo>
                <a:lnTo>
                  <a:pt x="53721" y="98425"/>
                </a:lnTo>
                <a:lnTo>
                  <a:pt x="43773" y="130810"/>
                </a:lnTo>
                <a:lnTo>
                  <a:pt x="31480" y="160909"/>
                </a:lnTo>
                <a:lnTo>
                  <a:pt x="16877" y="188722"/>
                </a:lnTo>
                <a:lnTo>
                  <a:pt x="0" y="214249"/>
                </a:lnTo>
                <a:lnTo>
                  <a:pt x="3498" y="221918"/>
                </a:lnTo>
                <a:lnTo>
                  <a:pt x="6746" y="229504"/>
                </a:lnTo>
                <a:lnTo>
                  <a:pt x="9733" y="237019"/>
                </a:lnTo>
                <a:lnTo>
                  <a:pt x="12446" y="244475"/>
                </a:lnTo>
                <a:lnTo>
                  <a:pt x="24661" y="226353"/>
                </a:lnTo>
                <a:lnTo>
                  <a:pt x="35972" y="206279"/>
                </a:lnTo>
                <a:lnTo>
                  <a:pt x="46378" y="184253"/>
                </a:lnTo>
                <a:lnTo>
                  <a:pt x="55879" y="160274"/>
                </a:lnTo>
                <a:lnTo>
                  <a:pt x="81152" y="160274"/>
                </a:lnTo>
                <a:lnTo>
                  <a:pt x="81152" y="151256"/>
                </a:lnTo>
                <a:lnTo>
                  <a:pt x="109054" y="151256"/>
                </a:lnTo>
                <a:lnTo>
                  <a:pt x="104604" y="145016"/>
                </a:lnTo>
                <a:lnTo>
                  <a:pt x="100663" y="139700"/>
                </a:lnTo>
                <a:lnTo>
                  <a:pt x="81152" y="139700"/>
                </a:lnTo>
                <a:lnTo>
                  <a:pt x="81152" y="98425"/>
                </a:lnTo>
                <a:close/>
              </a:path>
              <a:path w="1390650" h="348614">
                <a:moveTo>
                  <a:pt x="217248" y="114045"/>
                </a:moveTo>
                <a:lnTo>
                  <a:pt x="190373" y="114045"/>
                </a:lnTo>
                <a:lnTo>
                  <a:pt x="191639" y="130810"/>
                </a:lnTo>
                <a:lnTo>
                  <a:pt x="192468" y="141271"/>
                </a:lnTo>
                <a:lnTo>
                  <a:pt x="193516" y="153711"/>
                </a:lnTo>
                <a:lnTo>
                  <a:pt x="194564" y="165353"/>
                </a:lnTo>
                <a:lnTo>
                  <a:pt x="137668" y="173100"/>
                </a:lnTo>
                <a:lnTo>
                  <a:pt x="141859" y="198374"/>
                </a:lnTo>
                <a:lnTo>
                  <a:pt x="197739" y="191134"/>
                </a:lnTo>
                <a:lnTo>
                  <a:pt x="225484" y="191134"/>
                </a:lnTo>
                <a:lnTo>
                  <a:pt x="224790" y="187197"/>
                </a:lnTo>
                <a:lnTo>
                  <a:pt x="338836" y="171703"/>
                </a:lnTo>
                <a:lnTo>
                  <a:pt x="337595" y="161925"/>
                </a:lnTo>
                <a:lnTo>
                  <a:pt x="221234" y="161925"/>
                </a:lnTo>
                <a:lnTo>
                  <a:pt x="220061" y="150681"/>
                </a:lnTo>
                <a:lnTo>
                  <a:pt x="218995" y="138461"/>
                </a:lnTo>
                <a:lnTo>
                  <a:pt x="218001" y="125241"/>
                </a:lnTo>
                <a:lnTo>
                  <a:pt x="217248" y="114045"/>
                </a:lnTo>
                <a:close/>
              </a:path>
              <a:path w="1390650" h="348614">
                <a:moveTo>
                  <a:pt x="109054" y="151256"/>
                </a:moveTo>
                <a:lnTo>
                  <a:pt x="81152" y="151256"/>
                </a:lnTo>
                <a:lnTo>
                  <a:pt x="90890" y="165758"/>
                </a:lnTo>
                <a:lnTo>
                  <a:pt x="98948" y="178212"/>
                </a:lnTo>
                <a:lnTo>
                  <a:pt x="105374" y="188722"/>
                </a:lnTo>
                <a:lnTo>
                  <a:pt x="109982" y="196976"/>
                </a:lnTo>
                <a:lnTo>
                  <a:pt x="130428" y="182752"/>
                </a:lnTo>
                <a:lnTo>
                  <a:pt x="122805" y="171063"/>
                </a:lnTo>
                <a:lnTo>
                  <a:pt x="114204" y="158480"/>
                </a:lnTo>
                <a:lnTo>
                  <a:pt x="109054" y="151256"/>
                </a:lnTo>
                <a:close/>
              </a:path>
              <a:path w="1390650" h="348614">
                <a:moveTo>
                  <a:pt x="335661" y="146684"/>
                </a:moveTo>
                <a:lnTo>
                  <a:pt x="221234" y="161925"/>
                </a:lnTo>
                <a:lnTo>
                  <a:pt x="337595" y="161925"/>
                </a:lnTo>
                <a:lnTo>
                  <a:pt x="335661" y="146684"/>
                </a:lnTo>
                <a:close/>
              </a:path>
              <a:path w="1390650" h="348614">
                <a:moveTo>
                  <a:pt x="93979" y="130682"/>
                </a:moveTo>
                <a:lnTo>
                  <a:pt x="81152" y="139700"/>
                </a:lnTo>
                <a:lnTo>
                  <a:pt x="100663" y="139700"/>
                </a:lnTo>
                <a:lnTo>
                  <a:pt x="93979" y="130682"/>
                </a:lnTo>
                <a:close/>
              </a:path>
              <a:path w="1390650" h="348614">
                <a:moveTo>
                  <a:pt x="212978" y="5841"/>
                </a:moveTo>
                <a:lnTo>
                  <a:pt x="185166" y="5841"/>
                </a:lnTo>
                <a:lnTo>
                  <a:pt x="186047" y="28205"/>
                </a:lnTo>
                <a:lnTo>
                  <a:pt x="186975" y="49402"/>
                </a:lnTo>
                <a:lnTo>
                  <a:pt x="187952" y="69457"/>
                </a:lnTo>
                <a:lnTo>
                  <a:pt x="188975" y="88391"/>
                </a:lnTo>
                <a:lnTo>
                  <a:pt x="133858" y="94614"/>
                </a:lnTo>
                <a:lnTo>
                  <a:pt x="138049" y="120014"/>
                </a:lnTo>
                <a:lnTo>
                  <a:pt x="190373" y="114045"/>
                </a:lnTo>
                <a:lnTo>
                  <a:pt x="217248" y="114045"/>
                </a:lnTo>
                <a:lnTo>
                  <a:pt x="217043" y="110997"/>
                </a:lnTo>
                <a:lnTo>
                  <a:pt x="332232" y="97408"/>
                </a:lnTo>
                <a:lnTo>
                  <a:pt x="330725" y="85597"/>
                </a:lnTo>
                <a:lnTo>
                  <a:pt x="215392" y="85597"/>
                </a:lnTo>
                <a:lnTo>
                  <a:pt x="214675" y="67385"/>
                </a:lnTo>
                <a:lnTo>
                  <a:pt x="214042" y="48005"/>
                </a:lnTo>
                <a:lnTo>
                  <a:pt x="213397" y="23875"/>
                </a:lnTo>
                <a:lnTo>
                  <a:pt x="212978" y="5841"/>
                </a:lnTo>
                <a:close/>
              </a:path>
              <a:path w="1390650" h="348614">
                <a:moveTo>
                  <a:pt x="124841" y="75311"/>
                </a:moveTo>
                <a:lnTo>
                  <a:pt x="5588" y="75311"/>
                </a:lnTo>
                <a:lnTo>
                  <a:pt x="5588" y="98425"/>
                </a:lnTo>
                <a:lnTo>
                  <a:pt x="124841" y="98425"/>
                </a:lnTo>
                <a:lnTo>
                  <a:pt x="124841" y="75311"/>
                </a:lnTo>
                <a:close/>
              </a:path>
              <a:path w="1390650" h="348614">
                <a:moveTo>
                  <a:pt x="329057" y="72516"/>
                </a:moveTo>
                <a:lnTo>
                  <a:pt x="215392" y="85597"/>
                </a:lnTo>
                <a:lnTo>
                  <a:pt x="330725" y="85597"/>
                </a:lnTo>
                <a:lnTo>
                  <a:pt x="329057" y="72516"/>
                </a:lnTo>
                <a:close/>
              </a:path>
              <a:path w="1390650" h="348614">
                <a:moveTo>
                  <a:pt x="81152" y="6603"/>
                </a:moveTo>
                <a:lnTo>
                  <a:pt x="55879" y="6603"/>
                </a:lnTo>
                <a:lnTo>
                  <a:pt x="55879" y="75311"/>
                </a:lnTo>
                <a:lnTo>
                  <a:pt x="81152" y="75311"/>
                </a:lnTo>
                <a:lnTo>
                  <a:pt x="81152" y="6603"/>
                </a:lnTo>
                <a:close/>
              </a:path>
              <a:path w="1390650" h="348614">
                <a:moveTo>
                  <a:pt x="252095" y="6222"/>
                </a:moveTo>
                <a:lnTo>
                  <a:pt x="236474" y="23875"/>
                </a:lnTo>
                <a:lnTo>
                  <a:pt x="250362" y="33708"/>
                </a:lnTo>
                <a:lnTo>
                  <a:pt x="263477" y="43767"/>
                </a:lnTo>
                <a:lnTo>
                  <a:pt x="275853" y="54040"/>
                </a:lnTo>
                <a:lnTo>
                  <a:pt x="287527" y="64515"/>
                </a:lnTo>
                <a:lnTo>
                  <a:pt x="305562" y="44068"/>
                </a:lnTo>
                <a:lnTo>
                  <a:pt x="294511" y="35565"/>
                </a:lnTo>
                <a:lnTo>
                  <a:pt x="281924" y="26431"/>
                </a:lnTo>
                <a:lnTo>
                  <a:pt x="267789" y="16654"/>
                </a:lnTo>
                <a:lnTo>
                  <a:pt x="252095" y="6222"/>
                </a:lnTo>
                <a:close/>
              </a:path>
              <a:path w="1390650" h="348614">
                <a:moveTo>
                  <a:pt x="504951" y="60705"/>
                </a:moveTo>
                <a:lnTo>
                  <a:pt x="371348" y="60705"/>
                </a:lnTo>
                <a:lnTo>
                  <a:pt x="371348" y="339089"/>
                </a:lnTo>
                <a:lnTo>
                  <a:pt x="399161" y="339089"/>
                </a:lnTo>
                <a:lnTo>
                  <a:pt x="399161" y="309625"/>
                </a:lnTo>
                <a:lnTo>
                  <a:pt x="504951" y="309625"/>
                </a:lnTo>
                <a:lnTo>
                  <a:pt x="504951" y="283717"/>
                </a:lnTo>
                <a:lnTo>
                  <a:pt x="399161" y="283717"/>
                </a:lnTo>
                <a:lnTo>
                  <a:pt x="399161" y="195961"/>
                </a:lnTo>
                <a:lnTo>
                  <a:pt x="504951" y="195961"/>
                </a:lnTo>
                <a:lnTo>
                  <a:pt x="504951" y="170941"/>
                </a:lnTo>
                <a:lnTo>
                  <a:pt x="399161" y="170941"/>
                </a:lnTo>
                <a:lnTo>
                  <a:pt x="399161" y="86740"/>
                </a:lnTo>
                <a:lnTo>
                  <a:pt x="504951" y="86740"/>
                </a:lnTo>
                <a:lnTo>
                  <a:pt x="504951" y="60705"/>
                </a:lnTo>
                <a:close/>
              </a:path>
              <a:path w="1390650" h="348614">
                <a:moveTo>
                  <a:pt x="504951" y="309625"/>
                </a:moveTo>
                <a:lnTo>
                  <a:pt x="477139" y="309625"/>
                </a:lnTo>
                <a:lnTo>
                  <a:pt x="477139" y="336676"/>
                </a:lnTo>
                <a:lnTo>
                  <a:pt x="504951" y="336676"/>
                </a:lnTo>
                <a:lnTo>
                  <a:pt x="504951" y="309625"/>
                </a:lnTo>
                <a:close/>
              </a:path>
              <a:path w="1390650" h="348614">
                <a:moveTo>
                  <a:pt x="504951" y="195961"/>
                </a:moveTo>
                <a:lnTo>
                  <a:pt x="477139" y="195961"/>
                </a:lnTo>
                <a:lnTo>
                  <a:pt x="477139" y="283717"/>
                </a:lnTo>
                <a:lnTo>
                  <a:pt x="504951" y="283717"/>
                </a:lnTo>
                <a:lnTo>
                  <a:pt x="504951" y="195961"/>
                </a:lnTo>
                <a:close/>
              </a:path>
              <a:path w="1390650" h="348614">
                <a:moveTo>
                  <a:pt x="504951" y="86740"/>
                </a:moveTo>
                <a:lnTo>
                  <a:pt x="477139" y="86740"/>
                </a:lnTo>
                <a:lnTo>
                  <a:pt x="477139" y="170941"/>
                </a:lnTo>
                <a:lnTo>
                  <a:pt x="504951" y="170941"/>
                </a:lnTo>
                <a:lnTo>
                  <a:pt x="504951" y="86740"/>
                </a:lnTo>
                <a:close/>
              </a:path>
              <a:path w="1390650" h="348614">
                <a:moveTo>
                  <a:pt x="427609" y="3175"/>
                </a:moveTo>
                <a:lnTo>
                  <a:pt x="423152" y="16486"/>
                </a:lnTo>
                <a:lnTo>
                  <a:pt x="418147" y="30511"/>
                </a:lnTo>
                <a:lnTo>
                  <a:pt x="412571" y="45251"/>
                </a:lnTo>
                <a:lnTo>
                  <a:pt x="406400" y="60705"/>
                </a:lnTo>
                <a:lnTo>
                  <a:pt x="435610" y="60705"/>
                </a:lnTo>
                <a:lnTo>
                  <a:pt x="440725" y="49113"/>
                </a:lnTo>
                <a:lnTo>
                  <a:pt x="445960" y="37020"/>
                </a:lnTo>
                <a:lnTo>
                  <a:pt x="451290" y="24451"/>
                </a:lnTo>
                <a:lnTo>
                  <a:pt x="456692" y="11429"/>
                </a:lnTo>
                <a:lnTo>
                  <a:pt x="427609" y="3175"/>
                </a:lnTo>
                <a:close/>
              </a:path>
              <a:path w="1390650" h="348614">
                <a:moveTo>
                  <a:pt x="555244" y="305562"/>
                </a:moveTo>
                <a:lnTo>
                  <a:pt x="554101" y="305562"/>
                </a:lnTo>
                <a:lnTo>
                  <a:pt x="555795" y="312562"/>
                </a:lnTo>
                <a:lnTo>
                  <a:pt x="557276" y="320039"/>
                </a:lnTo>
                <a:lnTo>
                  <a:pt x="558565" y="327993"/>
                </a:lnTo>
                <a:lnTo>
                  <a:pt x="559689" y="336422"/>
                </a:lnTo>
                <a:lnTo>
                  <a:pt x="575925" y="337329"/>
                </a:lnTo>
                <a:lnTo>
                  <a:pt x="592042" y="337962"/>
                </a:lnTo>
                <a:lnTo>
                  <a:pt x="608016" y="338333"/>
                </a:lnTo>
                <a:lnTo>
                  <a:pt x="623824" y="338454"/>
                </a:lnTo>
                <a:lnTo>
                  <a:pt x="647971" y="335049"/>
                </a:lnTo>
                <a:lnTo>
                  <a:pt x="665559" y="324834"/>
                </a:lnTo>
                <a:lnTo>
                  <a:pt x="674925" y="310388"/>
                </a:lnTo>
                <a:lnTo>
                  <a:pt x="618617" y="310388"/>
                </a:lnTo>
                <a:lnTo>
                  <a:pt x="603875" y="310080"/>
                </a:lnTo>
                <a:lnTo>
                  <a:pt x="588406" y="309165"/>
                </a:lnTo>
                <a:lnTo>
                  <a:pt x="572200" y="307655"/>
                </a:lnTo>
                <a:lnTo>
                  <a:pt x="555244" y="305562"/>
                </a:lnTo>
                <a:close/>
              </a:path>
              <a:path w="1390650" h="348614">
                <a:moveTo>
                  <a:pt x="687334" y="85597"/>
                </a:moveTo>
                <a:lnTo>
                  <a:pt x="658241" y="85597"/>
                </a:lnTo>
                <a:lnTo>
                  <a:pt x="657189" y="149990"/>
                </a:lnTo>
                <a:lnTo>
                  <a:pt x="655978" y="201029"/>
                </a:lnTo>
                <a:lnTo>
                  <a:pt x="654419" y="245725"/>
                </a:lnTo>
                <a:lnTo>
                  <a:pt x="649603" y="291635"/>
                </a:lnTo>
                <a:lnTo>
                  <a:pt x="618617" y="310388"/>
                </a:lnTo>
                <a:lnTo>
                  <a:pt x="674925" y="310388"/>
                </a:lnTo>
                <a:lnTo>
                  <a:pt x="682547" y="252660"/>
                </a:lnTo>
                <a:lnTo>
                  <a:pt x="684196" y="204835"/>
                </a:lnTo>
                <a:lnTo>
                  <a:pt x="686146" y="134919"/>
                </a:lnTo>
                <a:lnTo>
                  <a:pt x="687334" y="85597"/>
                </a:lnTo>
                <a:close/>
              </a:path>
              <a:path w="1390650" h="348614">
                <a:moveTo>
                  <a:pt x="561848" y="139700"/>
                </a:moveTo>
                <a:lnTo>
                  <a:pt x="540639" y="155320"/>
                </a:lnTo>
                <a:lnTo>
                  <a:pt x="556279" y="175752"/>
                </a:lnTo>
                <a:lnTo>
                  <a:pt x="570991" y="196087"/>
                </a:lnTo>
                <a:lnTo>
                  <a:pt x="584751" y="216328"/>
                </a:lnTo>
                <a:lnTo>
                  <a:pt x="597535" y="236474"/>
                </a:lnTo>
                <a:lnTo>
                  <a:pt x="623189" y="218439"/>
                </a:lnTo>
                <a:lnTo>
                  <a:pt x="610782" y="201029"/>
                </a:lnTo>
                <a:lnTo>
                  <a:pt x="596423" y="182117"/>
                </a:lnTo>
                <a:lnTo>
                  <a:pt x="580112" y="161682"/>
                </a:lnTo>
                <a:lnTo>
                  <a:pt x="561848" y="139700"/>
                </a:lnTo>
                <a:close/>
              </a:path>
              <a:path w="1390650" h="348614">
                <a:moveTo>
                  <a:pt x="565276" y="3175"/>
                </a:moveTo>
                <a:lnTo>
                  <a:pt x="553396" y="40064"/>
                </a:lnTo>
                <a:lnTo>
                  <a:pt x="540242" y="73787"/>
                </a:lnTo>
                <a:lnTo>
                  <a:pt x="525825" y="104366"/>
                </a:lnTo>
                <a:lnTo>
                  <a:pt x="510159" y="131825"/>
                </a:lnTo>
                <a:lnTo>
                  <a:pt x="517086" y="134919"/>
                </a:lnTo>
                <a:lnTo>
                  <a:pt x="523382" y="138096"/>
                </a:lnTo>
                <a:lnTo>
                  <a:pt x="529036" y="141345"/>
                </a:lnTo>
                <a:lnTo>
                  <a:pt x="534035" y="144652"/>
                </a:lnTo>
                <a:lnTo>
                  <a:pt x="542059" y="131389"/>
                </a:lnTo>
                <a:lnTo>
                  <a:pt x="549941" y="117125"/>
                </a:lnTo>
                <a:lnTo>
                  <a:pt x="557680" y="101861"/>
                </a:lnTo>
                <a:lnTo>
                  <a:pt x="565276" y="85597"/>
                </a:lnTo>
                <a:lnTo>
                  <a:pt x="687334" y="85597"/>
                </a:lnTo>
                <a:lnTo>
                  <a:pt x="687959" y="59689"/>
                </a:lnTo>
                <a:lnTo>
                  <a:pt x="576326" y="59689"/>
                </a:lnTo>
                <a:lnTo>
                  <a:pt x="580894" y="47954"/>
                </a:lnTo>
                <a:lnTo>
                  <a:pt x="585438" y="35813"/>
                </a:lnTo>
                <a:lnTo>
                  <a:pt x="589934" y="23292"/>
                </a:lnTo>
                <a:lnTo>
                  <a:pt x="594360" y="10413"/>
                </a:lnTo>
                <a:lnTo>
                  <a:pt x="565276" y="3175"/>
                </a:lnTo>
                <a:close/>
              </a:path>
              <a:path w="1390650" h="348614">
                <a:moveTo>
                  <a:pt x="1049020" y="50926"/>
                </a:moveTo>
                <a:lnTo>
                  <a:pt x="749680" y="50926"/>
                </a:lnTo>
                <a:lnTo>
                  <a:pt x="749588" y="164794"/>
                </a:lnTo>
                <a:lnTo>
                  <a:pt x="747085" y="215018"/>
                </a:lnTo>
                <a:lnTo>
                  <a:pt x="739298" y="258857"/>
                </a:lnTo>
                <a:lnTo>
                  <a:pt x="726320" y="294457"/>
                </a:lnTo>
                <a:lnTo>
                  <a:pt x="708151" y="321817"/>
                </a:lnTo>
                <a:lnTo>
                  <a:pt x="713823" y="327959"/>
                </a:lnTo>
                <a:lnTo>
                  <a:pt x="719042" y="333994"/>
                </a:lnTo>
                <a:lnTo>
                  <a:pt x="723832" y="339909"/>
                </a:lnTo>
                <a:lnTo>
                  <a:pt x="728218" y="345693"/>
                </a:lnTo>
                <a:lnTo>
                  <a:pt x="750387" y="311503"/>
                </a:lnTo>
                <a:lnTo>
                  <a:pt x="766222" y="269525"/>
                </a:lnTo>
                <a:lnTo>
                  <a:pt x="775723" y="219785"/>
                </a:lnTo>
                <a:lnTo>
                  <a:pt x="778856" y="162940"/>
                </a:lnTo>
                <a:lnTo>
                  <a:pt x="778891" y="77342"/>
                </a:lnTo>
                <a:lnTo>
                  <a:pt x="1049020" y="77342"/>
                </a:lnTo>
                <a:lnTo>
                  <a:pt x="1049020" y="50926"/>
                </a:lnTo>
                <a:close/>
              </a:path>
              <a:path w="1390650" h="348614">
                <a:moveTo>
                  <a:pt x="1052829" y="298957"/>
                </a:moveTo>
                <a:lnTo>
                  <a:pt x="776732" y="298957"/>
                </a:lnTo>
                <a:lnTo>
                  <a:pt x="776732" y="325246"/>
                </a:lnTo>
                <a:lnTo>
                  <a:pt x="1052829" y="325246"/>
                </a:lnTo>
                <a:lnTo>
                  <a:pt x="1052829" y="298957"/>
                </a:lnTo>
                <a:close/>
              </a:path>
              <a:path w="1390650" h="348614">
                <a:moveTo>
                  <a:pt x="994537" y="109600"/>
                </a:moveTo>
                <a:lnTo>
                  <a:pt x="979584" y="166512"/>
                </a:lnTo>
                <a:lnTo>
                  <a:pt x="965025" y="217042"/>
                </a:lnTo>
                <a:lnTo>
                  <a:pt x="950870" y="261191"/>
                </a:lnTo>
                <a:lnTo>
                  <a:pt x="937133" y="298957"/>
                </a:lnTo>
                <a:lnTo>
                  <a:pt x="967104" y="298957"/>
                </a:lnTo>
                <a:lnTo>
                  <a:pt x="980132" y="262641"/>
                </a:lnTo>
                <a:lnTo>
                  <a:pt x="994076" y="220360"/>
                </a:lnTo>
                <a:lnTo>
                  <a:pt x="1008949" y="172102"/>
                </a:lnTo>
                <a:lnTo>
                  <a:pt x="1024763" y="117855"/>
                </a:lnTo>
                <a:lnTo>
                  <a:pt x="994537" y="109600"/>
                </a:lnTo>
                <a:close/>
              </a:path>
              <a:path w="1390650" h="348614">
                <a:moveTo>
                  <a:pt x="821817" y="119633"/>
                </a:moveTo>
                <a:lnTo>
                  <a:pt x="795527" y="128650"/>
                </a:lnTo>
                <a:lnTo>
                  <a:pt x="806362" y="164794"/>
                </a:lnTo>
                <a:lnTo>
                  <a:pt x="816387" y="200437"/>
                </a:lnTo>
                <a:lnTo>
                  <a:pt x="825603" y="235557"/>
                </a:lnTo>
                <a:lnTo>
                  <a:pt x="834009" y="270128"/>
                </a:lnTo>
                <a:lnTo>
                  <a:pt x="863473" y="261112"/>
                </a:lnTo>
                <a:lnTo>
                  <a:pt x="853303" y="222896"/>
                </a:lnTo>
                <a:lnTo>
                  <a:pt x="842978" y="186562"/>
                </a:lnTo>
                <a:lnTo>
                  <a:pt x="832486" y="152134"/>
                </a:lnTo>
                <a:lnTo>
                  <a:pt x="821817" y="119633"/>
                </a:lnTo>
                <a:close/>
              </a:path>
              <a:path w="1390650" h="348614">
                <a:moveTo>
                  <a:pt x="905764" y="103631"/>
                </a:moveTo>
                <a:lnTo>
                  <a:pt x="879094" y="111378"/>
                </a:lnTo>
                <a:lnTo>
                  <a:pt x="887622" y="146911"/>
                </a:lnTo>
                <a:lnTo>
                  <a:pt x="895127" y="182086"/>
                </a:lnTo>
                <a:lnTo>
                  <a:pt x="901650" y="217042"/>
                </a:lnTo>
                <a:lnTo>
                  <a:pt x="907161" y="251459"/>
                </a:lnTo>
                <a:lnTo>
                  <a:pt x="937641" y="243458"/>
                </a:lnTo>
                <a:lnTo>
                  <a:pt x="930499" y="205716"/>
                </a:lnTo>
                <a:lnTo>
                  <a:pt x="922797" y="169830"/>
                </a:lnTo>
                <a:lnTo>
                  <a:pt x="914548" y="135802"/>
                </a:lnTo>
                <a:lnTo>
                  <a:pt x="905764" y="103631"/>
                </a:lnTo>
                <a:close/>
              </a:path>
              <a:path w="1390650" h="348614">
                <a:moveTo>
                  <a:pt x="896747" y="0"/>
                </a:moveTo>
                <a:lnTo>
                  <a:pt x="871474" y="13588"/>
                </a:lnTo>
                <a:lnTo>
                  <a:pt x="878167" y="22780"/>
                </a:lnTo>
                <a:lnTo>
                  <a:pt x="884539" y="32067"/>
                </a:lnTo>
                <a:lnTo>
                  <a:pt x="890601" y="41449"/>
                </a:lnTo>
                <a:lnTo>
                  <a:pt x="896366" y="50926"/>
                </a:lnTo>
                <a:lnTo>
                  <a:pt x="908430" y="50926"/>
                </a:lnTo>
                <a:lnTo>
                  <a:pt x="925195" y="41275"/>
                </a:lnTo>
                <a:lnTo>
                  <a:pt x="918338" y="30343"/>
                </a:lnTo>
                <a:lnTo>
                  <a:pt x="911304" y="19827"/>
                </a:lnTo>
                <a:lnTo>
                  <a:pt x="904103" y="9717"/>
                </a:lnTo>
                <a:lnTo>
                  <a:pt x="896747" y="0"/>
                </a:lnTo>
                <a:close/>
              </a:path>
              <a:path w="1390650" h="348614">
                <a:moveTo>
                  <a:pt x="1390523" y="23875"/>
                </a:moveTo>
                <a:lnTo>
                  <a:pt x="1107948" y="23875"/>
                </a:lnTo>
                <a:lnTo>
                  <a:pt x="1107829" y="155759"/>
                </a:lnTo>
                <a:lnTo>
                  <a:pt x="1107471" y="180113"/>
                </a:lnTo>
                <a:lnTo>
                  <a:pt x="1103661" y="233175"/>
                </a:lnTo>
                <a:lnTo>
                  <a:pt x="1095422" y="272855"/>
                </a:lnTo>
                <a:lnTo>
                  <a:pt x="1080182" y="308201"/>
                </a:lnTo>
                <a:lnTo>
                  <a:pt x="1069848" y="324612"/>
                </a:lnTo>
                <a:lnTo>
                  <a:pt x="1075400" y="330753"/>
                </a:lnTo>
                <a:lnTo>
                  <a:pt x="1080642" y="336788"/>
                </a:lnTo>
                <a:lnTo>
                  <a:pt x="1085599" y="342703"/>
                </a:lnTo>
                <a:lnTo>
                  <a:pt x="1090295" y="348488"/>
                </a:lnTo>
                <a:lnTo>
                  <a:pt x="1106416" y="323222"/>
                </a:lnTo>
                <a:lnTo>
                  <a:pt x="1118774" y="294862"/>
                </a:lnTo>
                <a:lnTo>
                  <a:pt x="1127371" y="263405"/>
                </a:lnTo>
                <a:lnTo>
                  <a:pt x="1132204" y="228853"/>
                </a:lnTo>
                <a:lnTo>
                  <a:pt x="1390523" y="228853"/>
                </a:lnTo>
                <a:lnTo>
                  <a:pt x="1390523" y="203962"/>
                </a:lnTo>
                <a:lnTo>
                  <a:pt x="1134110" y="203962"/>
                </a:lnTo>
                <a:lnTo>
                  <a:pt x="1135205" y="188196"/>
                </a:lnTo>
                <a:lnTo>
                  <a:pt x="1135824" y="172132"/>
                </a:lnTo>
                <a:lnTo>
                  <a:pt x="1135967" y="155759"/>
                </a:lnTo>
                <a:lnTo>
                  <a:pt x="1135634" y="139064"/>
                </a:lnTo>
                <a:lnTo>
                  <a:pt x="1390523" y="139064"/>
                </a:lnTo>
                <a:lnTo>
                  <a:pt x="1390523" y="114045"/>
                </a:lnTo>
                <a:lnTo>
                  <a:pt x="1135634" y="114045"/>
                </a:lnTo>
                <a:lnTo>
                  <a:pt x="1135634" y="49656"/>
                </a:lnTo>
                <a:lnTo>
                  <a:pt x="1390523" y="49656"/>
                </a:lnTo>
                <a:lnTo>
                  <a:pt x="1390523" y="23875"/>
                </a:lnTo>
                <a:close/>
              </a:path>
              <a:path w="1390650" h="348614">
                <a:moveTo>
                  <a:pt x="1292478" y="311022"/>
                </a:moveTo>
                <a:lnTo>
                  <a:pt x="1294078" y="319331"/>
                </a:lnTo>
                <a:lnTo>
                  <a:pt x="1295463" y="326913"/>
                </a:lnTo>
                <a:lnTo>
                  <a:pt x="1296658" y="333757"/>
                </a:lnTo>
                <a:lnTo>
                  <a:pt x="1297686" y="339851"/>
                </a:lnTo>
                <a:lnTo>
                  <a:pt x="1325975" y="340598"/>
                </a:lnTo>
                <a:lnTo>
                  <a:pt x="1368502" y="338294"/>
                </a:lnTo>
                <a:lnTo>
                  <a:pt x="1388680" y="313181"/>
                </a:lnTo>
                <a:lnTo>
                  <a:pt x="1341374" y="313181"/>
                </a:lnTo>
                <a:lnTo>
                  <a:pt x="1331251" y="313041"/>
                </a:lnTo>
                <a:lnTo>
                  <a:pt x="1319736" y="312626"/>
                </a:lnTo>
                <a:lnTo>
                  <a:pt x="1306816" y="311949"/>
                </a:lnTo>
                <a:lnTo>
                  <a:pt x="1292478" y="311022"/>
                </a:lnTo>
                <a:close/>
              </a:path>
              <a:path w="1390650" h="348614">
                <a:moveTo>
                  <a:pt x="1260855" y="228853"/>
                </a:moveTo>
                <a:lnTo>
                  <a:pt x="1233170" y="228853"/>
                </a:lnTo>
                <a:lnTo>
                  <a:pt x="1233170" y="339089"/>
                </a:lnTo>
                <a:lnTo>
                  <a:pt x="1260855" y="339089"/>
                </a:lnTo>
                <a:lnTo>
                  <a:pt x="1260855" y="228853"/>
                </a:lnTo>
                <a:close/>
              </a:path>
              <a:path w="1390650" h="348614">
                <a:moveTo>
                  <a:pt x="1390523" y="228853"/>
                </a:moveTo>
                <a:lnTo>
                  <a:pt x="1362837" y="228853"/>
                </a:lnTo>
                <a:lnTo>
                  <a:pt x="1362837" y="292734"/>
                </a:lnTo>
                <a:lnTo>
                  <a:pt x="1361483" y="301662"/>
                </a:lnTo>
                <a:lnTo>
                  <a:pt x="1357439" y="308054"/>
                </a:lnTo>
                <a:lnTo>
                  <a:pt x="1350728" y="311898"/>
                </a:lnTo>
                <a:lnTo>
                  <a:pt x="1341374" y="313181"/>
                </a:lnTo>
                <a:lnTo>
                  <a:pt x="1388680" y="313181"/>
                </a:lnTo>
                <a:lnTo>
                  <a:pt x="1390523" y="299592"/>
                </a:lnTo>
                <a:lnTo>
                  <a:pt x="1390523" y="228853"/>
                </a:lnTo>
                <a:close/>
              </a:path>
              <a:path w="1390650" h="348614">
                <a:moveTo>
                  <a:pt x="1260855" y="139064"/>
                </a:moveTo>
                <a:lnTo>
                  <a:pt x="1233170" y="139064"/>
                </a:lnTo>
                <a:lnTo>
                  <a:pt x="1233170" y="203962"/>
                </a:lnTo>
                <a:lnTo>
                  <a:pt x="1260855" y="203962"/>
                </a:lnTo>
                <a:lnTo>
                  <a:pt x="1260855" y="139064"/>
                </a:lnTo>
                <a:close/>
              </a:path>
              <a:path w="1390650" h="348614">
                <a:moveTo>
                  <a:pt x="1390523" y="139064"/>
                </a:moveTo>
                <a:lnTo>
                  <a:pt x="1362837" y="139064"/>
                </a:lnTo>
                <a:lnTo>
                  <a:pt x="1362837" y="203962"/>
                </a:lnTo>
                <a:lnTo>
                  <a:pt x="1390523" y="203962"/>
                </a:lnTo>
                <a:lnTo>
                  <a:pt x="1390523" y="139064"/>
                </a:lnTo>
                <a:close/>
              </a:path>
              <a:path w="1390650" h="348614">
                <a:moveTo>
                  <a:pt x="1260855" y="49656"/>
                </a:moveTo>
                <a:lnTo>
                  <a:pt x="1233170" y="49656"/>
                </a:lnTo>
                <a:lnTo>
                  <a:pt x="1233170" y="114045"/>
                </a:lnTo>
                <a:lnTo>
                  <a:pt x="1260855" y="114045"/>
                </a:lnTo>
                <a:lnTo>
                  <a:pt x="1260855" y="49656"/>
                </a:lnTo>
                <a:close/>
              </a:path>
              <a:path w="1390650" h="348614">
                <a:moveTo>
                  <a:pt x="1390523" y="49656"/>
                </a:moveTo>
                <a:lnTo>
                  <a:pt x="1362837" y="49656"/>
                </a:lnTo>
                <a:lnTo>
                  <a:pt x="1362837" y="114045"/>
                </a:lnTo>
                <a:lnTo>
                  <a:pt x="1390523" y="114045"/>
                </a:lnTo>
                <a:lnTo>
                  <a:pt x="1390523" y="4965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9596" y="3845305"/>
            <a:ext cx="545465" cy="297815"/>
          </a:xfrm>
          <a:custGeom>
            <a:avLst/>
            <a:gdLst/>
            <a:ahLst/>
            <a:cxnLst/>
            <a:rect l="l" t="t" r="r" b="b"/>
            <a:pathLst>
              <a:path w="545464" h="297814">
                <a:moveTo>
                  <a:pt x="54610" y="209804"/>
                </a:moveTo>
                <a:lnTo>
                  <a:pt x="0" y="216281"/>
                </a:lnTo>
                <a:lnTo>
                  <a:pt x="3740" y="234594"/>
                </a:lnTo>
                <a:lnTo>
                  <a:pt x="9826" y="250682"/>
                </a:lnTo>
                <a:lnTo>
                  <a:pt x="41820" y="285486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400" y="250825"/>
                </a:lnTo>
                <a:lnTo>
                  <a:pt x="80517" y="250825"/>
                </a:lnTo>
                <a:lnTo>
                  <a:pt x="72643" y="247904"/>
                </a:lnTo>
                <a:lnTo>
                  <a:pt x="66801" y="241935"/>
                </a:lnTo>
                <a:lnTo>
                  <a:pt x="62753" y="236575"/>
                </a:lnTo>
                <a:lnTo>
                  <a:pt x="59372" y="229441"/>
                </a:lnTo>
                <a:lnTo>
                  <a:pt x="56657" y="220521"/>
                </a:lnTo>
                <a:lnTo>
                  <a:pt x="54610" y="209804"/>
                </a:lnTo>
                <a:close/>
              </a:path>
              <a:path w="545464" h="297814">
                <a:moveTo>
                  <a:pt x="182296" y="165481"/>
                </a:moveTo>
                <a:lnTo>
                  <a:pt x="97281" y="165481"/>
                </a:lnTo>
                <a:lnTo>
                  <a:pt x="105592" y="166125"/>
                </a:lnTo>
                <a:lnTo>
                  <a:pt x="112998" y="168068"/>
                </a:lnTo>
                <a:lnTo>
                  <a:pt x="135508" y="204216"/>
                </a:lnTo>
                <a:lnTo>
                  <a:pt x="134701" y="213955"/>
                </a:lnTo>
                <a:lnTo>
                  <a:pt x="108156" y="247570"/>
                </a:lnTo>
                <a:lnTo>
                  <a:pt x="90297" y="250825"/>
                </a:lnTo>
                <a:lnTo>
                  <a:pt x="177400" y="250825"/>
                </a:lnTo>
                <a:lnTo>
                  <a:pt x="180435" y="246620"/>
                </a:lnTo>
                <a:lnTo>
                  <a:pt x="187578" y="232108"/>
                </a:lnTo>
                <a:lnTo>
                  <a:pt x="191865" y="216953"/>
                </a:lnTo>
                <a:lnTo>
                  <a:pt x="193293" y="201168"/>
                </a:lnTo>
                <a:lnTo>
                  <a:pt x="192746" y="192857"/>
                </a:lnTo>
                <a:lnTo>
                  <a:pt x="191103" y="184689"/>
                </a:lnTo>
                <a:lnTo>
                  <a:pt x="188364" y="176664"/>
                </a:lnTo>
                <a:lnTo>
                  <a:pt x="184530" y="168783"/>
                </a:lnTo>
                <a:lnTo>
                  <a:pt x="182296" y="165481"/>
                </a:lnTo>
                <a:close/>
              </a:path>
              <a:path w="545464" h="297814">
                <a:moveTo>
                  <a:pt x="98043" y="118745"/>
                </a:moveTo>
                <a:lnTo>
                  <a:pt x="88137" y="166243"/>
                </a:lnTo>
                <a:lnTo>
                  <a:pt x="91312" y="165735"/>
                </a:lnTo>
                <a:lnTo>
                  <a:pt x="94361" y="165481"/>
                </a:lnTo>
                <a:lnTo>
                  <a:pt x="182296" y="165481"/>
                </a:lnTo>
                <a:lnTo>
                  <a:pt x="179552" y="161424"/>
                </a:lnTo>
                <a:lnTo>
                  <a:pt x="173370" y="154781"/>
                </a:lnTo>
                <a:lnTo>
                  <a:pt x="165975" y="148851"/>
                </a:lnTo>
                <a:lnTo>
                  <a:pt x="157352" y="143637"/>
                </a:lnTo>
                <a:lnTo>
                  <a:pt x="168352" y="138733"/>
                </a:lnTo>
                <a:lnTo>
                  <a:pt x="178101" y="132603"/>
                </a:lnTo>
                <a:lnTo>
                  <a:pt x="186588" y="125259"/>
                </a:lnTo>
                <a:lnTo>
                  <a:pt x="191765" y="119126"/>
                </a:lnTo>
                <a:lnTo>
                  <a:pt x="101980" y="119126"/>
                </a:lnTo>
                <a:lnTo>
                  <a:pt x="100075" y="118999"/>
                </a:lnTo>
                <a:lnTo>
                  <a:pt x="98043" y="118745"/>
                </a:lnTo>
                <a:close/>
              </a:path>
              <a:path w="545464" h="297814">
                <a:moveTo>
                  <a:pt x="201324" y="45593"/>
                </a:moveTo>
                <a:lnTo>
                  <a:pt x="130048" y="45593"/>
                </a:lnTo>
                <a:lnTo>
                  <a:pt x="137160" y="48387"/>
                </a:lnTo>
                <a:lnTo>
                  <a:pt x="142493" y="53848"/>
                </a:lnTo>
                <a:lnTo>
                  <a:pt x="147827" y="59182"/>
                </a:lnTo>
                <a:lnTo>
                  <a:pt x="150494" y="66675"/>
                </a:lnTo>
                <a:lnTo>
                  <a:pt x="150494" y="76073"/>
                </a:lnTo>
                <a:lnTo>
                  <a:pt x="132014" y="112643"/>
                </a:lnTo>
                <a:lnTo>
                  <a:pt x="103886" y="119126"/>
                </a:lnTo>
                <a:lnTo>
                  <a:pt x="191765" y="119126"/>
                </a:lnTo>
                <a:lnTo>
                  <a:pt x="207117" y="76073"/>
                </a:lnTo>
                <a:lnTo>
                  <a:pt x="207082" y="75184"/>
                </a:lnTo>
                <a:lnTo>
                  <a:pt x="205847" y="60767"/>
                </a:lnTo>
                <a:lnTo>
                  <a:pt x="201945" y="46815"/>
                </a:lnTo>
                <a:lnTo>
                  <a:pt x="201324" y="45593"/>
                </a:lnTo>
                <a:close/>
              </a:path>
              <a:path w="545464" h="297814">
                <a:moveTo>
                  <a:pt x="125349" y="0"/>
                </a:moveTo>
                <a:lnTo>
                  <a:pt x="73503" y="14466"/>
                </a:lnTo>
                <a:lnTo>
                  <a:pt x="43609" y="46847"/>
                </a:lnTo>
                <a:lnTo>
                  <a:pt x="31750" y="75184"/>
                </a:lnTo>
                <a:lnTo>
                  <a:pt x="83819" y="85598"/>
                </a:lnTo>
                <a:lnTo>
                  <a:pt x="86937" y="75453"/>
                </a:lnTo>
                <a:lnTo>
                  <a:pt x="90566" y="66929"/>
                </a:lnTo>
                <a:lnTo>
                  <a:pt x="94696" y="60023"/>
                </a:lnTo>
                <a:lnTo>
                  <a:pt x="99313" y="54737"/>
                </a:lnTo>
                <a:lnTo>
                  <a:pt x="105790" y="48641"/>
                </a:lnTo>
                <a:lnTo>
                  <a:pt x="113156" y="45593"/>
                </a:lnTo>
                <a:lnTo>
                  <a:pt x="201324" y="45593"/>
                </a:lnTo>
                <a:lnTo>
                  <a:pt x="195456" y="34045"/>
                </a:lnTo>
                <a:lnTo>
                  <a:pt x="186308" y="22352"/>
                </a:lnTo>
                <a:lnTo>
                  <a:pt x="174694" y="12537"/>
                </a:lnTo>
                <a:lnTo>
                  <a:pt x="160639" y="5556"/>
                </a:lnTo>
                <a:lnTo>
                  <a:pt x="144178" y="1385"/>
                </a:lnTo>
                <a:lnTo>
                  <a:pt x="125349" y="0"/>
                </a:lnTo>
                <a:close/>
              </a:path>
              <a:path w="545464" h="297814">
                <a:moveTo>
                  <a:pt x="290702" y="237363"/>
                </a:moveTo>
                <a:lnTo>
                  <a:pt x="234187" y="237363"/>
                </a:lnTo>
                <a:lnTo>
                  <a:pt x="222757" y="292354"/>
                </a:lnTo>
                <a:lnTo>
                  <a:pt x="279145" y="292354"/>
                </a:lnTo>
                <a:lnTo>
                  <a:pt x="290702" y="237363"/>
                </a:lnTo>
                <a:close/>
              </a:path>
              <a:path w="545464" h="297814">
                <a:moveTo>
                  <a:pt x="497077" y="233045"/>
                </a:moveTo>
                <a:lnTo>
                  <a:pt x="443356" y="233045"/>
                </a:lnTo>
                <a:lnTo>
                  <a:pt x="430911" y="292354"/>
                </a:lnTo>
                <a:lnTo>
                  <a:pt x="484504" y="292354"/>
                </a:lnTo>
                <a:lnTo>
                  <a:pt x="497077" y="233045"/>
                </a:lnTo>
                <a:close/>
              </a:path>
              <a:path w="545464" h="297814">
                <a:moveTo>
                  <a:pt x="545464" y="1143"/>
                </a:moveTo>
                <a:lnTo>
                  <a:pt x="496188" y="1143"/>
                </a:lnTo>
                <a:lnTo>
                  <a:pt x="338708" y="185293"/>
                </a:lnTo>
                <a:lnTo>
                  <a:pt x="328675" y="233045"/>
                </a:lnTo>
                <a:lnTo>
                  <a:pt x="532383" y="233045"/>
                </a:lnTo>
                <a:lnTo>
                  <a:pt x="542543" y="184531"/>
                </a:lnTo>
                <a:lnTo>
                  <a:pt x="395477" y="184531"/>
                </a:lnTo>
                <a:lnTo>
                  <a:pt x="472439" y="93726"/>
                </a:lnTo>
                <a:lnTo>
                  <a:pt x="526102" y="93726"/>
                </a:lnTo>
                <a:lnTo>
                  <a:pt x="545464" y="1143"/>
                </a:lnTo>
                <a:close/>
              </a:path>
              <a:path w="545464" h="297814">
                <a:moveTo>
                  <a:pt x="526102" y="93726"/>
                </a:moveTo>
                <a:lnTo>
                  <a:pt x="472439" y="93726"/>
                </a:lnTo>
                <a:lnTo>
                  <a:pt x="453516" y="184531"/>
                </a:lnTo>
                <a:lnTo>
                  <a:pt x="507111" y="184531"/>
                </a:lnTo>
                <a:lnTo>
                  <a:pt x="526102" y="93726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98793" y="3841369"/>
            <a:ext cx="2102738" cy="3430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9596" y="4623308"/>
            <a:ext cx="553085" cy="297815"/>
          </a:xfrm>
          <a:custGeom>
            <a:avLst/>
            <a:gdLst/>
            <a:ahLst/>
            <a:cxnLst/>
            <a:rect l="l" t="t" r="r" b="b"/>
            <a:pathLst>
              <a:path w="553085" h="297814">
                <a:moveTo>
                  <a:pt x="54610" y="209804"/>
                </a:moveTo>
                <a:lnTo>
                  <a:pt x="0" y="216408"/>
                </a:lnTo>
                <a:lnTo>
                  <a:pt x="3740" y="234668"/>
                </a:lnTo>
                <a:lnTo>
                  <a:pt x="9826" y="250761"/>
                </a:lnTo>
                <a:lnTo>
                  <a:pt x="41820" y="285593"/>
                </a:lnTo>
                <a:lnTo>
                  <a:pt x="89915" y="297434"/>
                </a:lnTo>
                <a:lnTo>
                  <a:pt x="113444" y="295124"/>
                </a:lnTo>
                <a:lnTo>
                  <a:pt x="134699" y="288194"/>
                </a:lnTo>
                <a:lnTo>
                  <a:pt x="153691" y="276645"/>
                </a:lnTo>
                <a:lnTo>
                  <a:pt x="170433" y="260477"/>
                </a:lnTo>
                <a:lnTo>
                  <a:pt x="177345" y="250952"/>
                </a:lnTo>
                <a:lnTo>
                  <a:pt x="80517" y="250952"/>
                </a:lnTo>
                <a:lnTo>
                  <a:pt x="72643" y="248031"/>
                </a:lnTo>
                <a:lnTo>
                  <a:pt x="66801" y="242062"/>
                </a:lnTo>
                <a:lnTo>
                  <a:pt x="62753" y="236682"/>
                </a:lnTo>
                <a:lnTo>
                  <a:pt x="59372" y="229504"/>
                </a:lnTo>
                <a:lnTo>
                  <a:pt x="56657" y="220541"/>
                </a:lnTo>
                <a:lnTo>
                  <a:pt x="54610" y="209804"/>
                </a:lnTo>
                <a:close/>
              </a:path>
              <a:path w="553085" h="297814">
                <a:moveTo>
                  <a:pt x="182297" y="165608"/>
                </a:moveTo>
                <a:lnTo>
                  <a:pt x="97281" y="165608"/>
                </a:lnTo>
                <a:lnTo>
                  <a:pt x="105592" y="166252"/>
                </a:lnTo>
                <a:lnTo>
                  <a:pt x="112998" y="168195"/>
                </a:lnTo>
                <a:lnTo>
                  <a:pt x="135508" y="204343"/>
                </a:lnTo>
                <a:lnTo>
                  <a:pt x="134701" y="214082"/>
                </a:lnTo>
                <a:lnTo>
                  <a:pt x="108156" y="247697"/>
                </a:lnTo>
                <a:lnTo>
                  <a:pt x="90297" y="250952"/>
                </a:lnTo>
                <a:lnTo>
                  <a:pt x="177345" y="250952"/>
                </a:lnTo>
                <a:lnTo>
                  <a:pt x="180435" y="246693"/>
                </a:lnTo>
                <a:lnTo>
                  <a:pt x="187578" y="232219"/>
                </a:lnTo>
                <a:lnTo>
                  <a:pt x="191865" y="217078"/>
                </a:lnTo>
                <a:lnTo>
                  <a:pt x="193293" y="201295"/>
                </a:lnTo>
                <a:lnTo>
                  <a:pt x="192746" y="192984"/>
                </a:lnTo>
                <a:lnTo>
                  <a:pt x="191103" y="184816"/>
                </a:lnTo>
                <a:lnTo>
                  <a:pt x="188364" y="176791"/>
                </a:lnTo>
                <a:lnTo>
                  <a:pt x="184530" y="168910"/>
                </a:lnTo>
                <a:lnTo>
                  <a:pt x="182297" y="165608"/>
                </a:lnTo>
                <a:close/>
              </a:path>
              <a:path w="553085" h="297814">
                <a:moveTo>
                  <a:pt x="98043" y="118872"/>
                </a:moveTo>
                <a:lnTo>
                  <a:pt x="88137" y="166370"/>
                </a:lnTo>
                <a:lnTo>
                  <a:pt x="91312" y="165862"/>
                </a:lnTo>
                <a:lnTo>
                  <a:pt x="94361" y="165608"/>
                </a:lnTo>
                <a:lnTo>
                  <a:pt x="182297" y="165608"/>
                </a:lnTo>
                <a:lnTo>
                  <a:pt x="179552" y="161549"/>
                </a:lnTo>
                <a:lnTo>
                  <a:pt x="173370" y="154892"/>
                </a:lnTo>
                <a:lnTo>
                  <a:pt x="165975" y="148925"/>
                </a:lnTo>
                <a:lnTo>
                  <a:pt x="157352" y="143637"/>
                </a:lnTo>
                <a:lnTo>
                  <a:pt x="168352" y="138807"/>
                </a:lnTo>
                <a:lnTo>
                  <a:pt x="178101" y="132715"/>
                </a:lnTo>
                <a:lnTo>
                  <a:pt x="186588" y="125384"/>
                </a:lnTo>
                <a:lnTo>
                  <a:pt x="191765" y="119253"/>
                </a:lnTo>
                <a:lnTo>
                  <a:pt x="101980" y="119253"/>
                </a:lnTo>
                <a:lnTo>
                  <a:pt x="100075" y="119126"/>
                </a:lnTo>
                <a:lnTo>
                  <a:pt x="98043" y="118872"/>
                </a:lnTo>
                <a:close/>
              </a:path>
              <a:path w="553085" h="297814">
                <a:moveTo>
                  <a:pt x="201334" y="45720"/>
                </a:moveTo>
                <a:lnTo>
                  <a:pt x="130048" y="45720"/>
                </a:lnTo>
                <a:lnTo>
                  <a:pt x="137160" y="48514"/>
                </a:lnTo>
                <a:lnTo>
                  <a:pt x="142493" y="53848"/>
                </a:lnTo>
                <a:lnTo>
                  <a:pt x="147827" y="59309"/>
                </a:lnTo>
                <a:lnTo>
                  <a:pt x="150494" y="66802"/>
                </a:lnTo>
                <a:lnTo>
                  <a:pt x="150494" y="76200"/>
                </a:lnTo>
                <a:lnTo>
                  <a:pt x="132014" y="112770"/>
                </a:lnTo>
                <a:lnTo>
                  <a:pt x="103886" y="119253"/>
                </a:lnTo>
                <a:lnTo>
                  <a:pt x="191765" y="119253"/>
                </a:lnTo>
                <a:lnTo>
                  <a:pt x="207117" y="76200"/>
                </a:lnTo>
                <a:lnTo>
                  <a:pt x="207082" y="75311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20"/>
                </a:lnTo>
                <a:close/>
              </a:path>
              <a:path w="553085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1"/>
                </a:lnTo>
                <a:lnTo>
                  <a:pt x="83819" y="85725"/>
                </a:lnTo>
                <a:lnTo>
                  <a:pt x="86937" y="75578"/>
                </a:lnTo>
                <a:lnTo>
                  <a:pt x="90566" y="67040"/>
                </a:lnTo>
                <a:lnTo>
                  <a:pt x="94696" y="60096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20"/>
                </a:lnTo>
                <a:lnTo>
                  <a:pt x="201334" y="45720"/>
                </a:lnTo>
                <a:lnTo>
                  <a:pt x="195456" y="34119"/>
                </a:lnTo>
                <a:lnTo>
                  <a:pt x="186308" y="22352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3085" h="297814">
                <a:moveTo>
                  <a:pt x="290702" y="237490"/>
                </a:moveTo>
                <a:lnTo>
                  <a:pt x="234187" y="237490"/>
                </a:lnTo>
                <a:lnTo>
                  <a:pt x="222757" y="292481"/>
                </a:lnTo>
                <a:lnTo>
                  <a:pt x="279145" y="292481"/>
                </a:lnTo>
                <a:lnTo>
                  <a:pt x="290702" y="237490"/>
                </a:lnTo>
                <a:close/>
              </a:path>
              <a:path w="553085" h="297814">
                <a:moveTo>
                  <a:pt x="398906" y="204089"/>
                </a:moveTo>
                <a:lnTo>
                  <a:pt x="343407" y="209042"/>
                </a:lnTo>
                <a:lnTo>
                  <a:pt x="345074" y="228211"/>
                </a:lnTo>
                <a:lnTo>
                  <a:pt x="349694" y="245332"/>
                </a:lnTo>
                <a:lnTo>
                  <a:pt x="380605" y="283932"/>
                </a:lnTo>
                <a:lnTo>
                  <a:pt x="428878" y="297434"/>
                </a:lnTo>
                <a:lnTo>
                  <a:pt x="443307" y="296457"/>
                </a:lnTo>
                <a:lnTo>
                  <a:pt x="484758" y="281813"/>
                </a:lnTo>
                <a:lnTo>
                  <a:pt x="518078" y="250571"/>
                </a:lnTo>
                <a:lnTo>
                  <a:pt x="431291" y="250571"/>
                </a:lnTo>
                <a:lnTo>
                  <a:pt x="424386" y="249947"/>
                </a:lnTo>
                <a:lnTo>
                  <a:pt x="399222" y="219533"/>
                </a:lnTo>
                <a:lnTo>
                  <a:pt x="398652" y="210058"/>
                </a:lnTo>
                <a:lnTo>
                  <a:pt x="398779" y="206756"/>
                </a:lnTo>
                <a:lnTo>
                  <a:pt x="398906" y="204089"/>
                </a:lnTo>
                <a:close/>
              </a:path>
              <a:path w="553085" h="297814">
                <a:moveTo>
                  <a:pt x="532782" y="136779"/>
                </a:moveTo>
                <a:lnTo>
                  <a:pt x="450468" y="136779"/>
                </a:lnTo>
                <a:lnTo>
                  <a:pt x="457876" y="137421"/>
                </a:lnTo>
                <a:lnTo>
                  <a:pt x="464486" y="139350"/>
                </a:lnTo>
                <a:lnTo>
                  <a:pt x="484758" y="177673"/>
                </a:lnTo>
                <a:lnTo>
                  <a:pt x="483713" y="193815"/>
                </a:lnTo>
                <a:lnTo>
                  <a:pt x="468122" y="231267"/>
                </a:lnTo>
                <a:lnTo>
                  <a:pt x="431291" y="250571"/>
                </a:lnTo>
                <a:lnTo>
                  <a:pt x="518078" y="250571"/>
                </a:lnTo>
                <a:lnTo>
                  <a:pt x="537543" y="207248"/>
                </a:lnTo>
                <a:lnTo>
                  <a:pt x="541274" y="177292"/>
                </a:lnTo>
                <a:lnTo>
                  <a:pt x="539938" y="159385"/>
                </a:lnTo>
                <a:lnTo>
                  <a:pt x="535924" y="143383"/>
                </a:lnTo>
                <a:lnTo>
                  <a:pt x="532782" y="136779"/>
                </a:lnTo>
                <a:close/>
              </a:path>
              <a:path w="553085" h="297814">
                <a:moveTo>
                  <a:pt x="552703" y="5207"/>
                </a:moveTo>
                <a:lnTo>
                  <a:pt x="406273" y="5207"/>
                </a:lnTo>
                <a:lnTo>
                  <a:pt x="361950" y="154051"/>
                </a:lnTo>
                <a:lnTo>
                  <a:pt x="408813" y="157607"/>
                </a:lnTo>
                <a:lnTo>
                  <a:pt x="413718" y="152699"/>
                </a:lnTo>
                <a:lnTo>
                  <a:pt x="418718" y="148447"/>
                </a:lnTo>
                <a:lnTo>
                  <a:pt x="423814" y="144837"/>
                </a:lnTo>
                <a:lnTo>
                  <a:pt x="429005" y="141859"/>
                </a:lnTo>
                <a:lnTo>
                  <a:pt x="435863" y="138430"/>
                </a:lnTo>
                <a:lnTo>
                  <a:pt x="443102" y="136779"/>
                </a:lnTo>
                <a:lnTo>
                  <a:pt x="532782" y="136779"/>
                </a:lnTo>
                <a:lnTo>
                  <a:pt x="529218" y="129286"/>
                </a:lnTo>
                <a:lnTo>
                  <a:pt x="519811" y="117094"/>
                </a:lnTo>
                <a:lnTo>
                  <a:pt x="508382" y="107259"/>
                </a:lnTo>
                <a:lnTo>
                  <a:pt x="499127" y="102235"/>
                </a:lnTo>
                <a:lnTo>
                  <a:pt x="431800" y="102235"/>
                </a:lnTo>
                <a:lnTo>
                  <a:pt x="445135" y="57277"/>
                </a:lnTo>
                <a:lnTo>
                  <a:pt x="541908" y="57277"/>
                </a:lnTo>
                <a:lnTo>
                  <a:pt x="552703" y="5207"/>
                </a:lnTo>
                <a:close/>
              </a:path>
              <a:path w="553085" h="297814">
                <a:moveTo>
                  <a:pt x="465074" y="94615"/>
                </a:moveTo>
                <a:lnTo>
                  <a:pt x="459613" y="94615"/>
                </a:lnTo>
                <a:lnTo>
                  <a:pt x="454151" y="95250"/>
                </a:lnTo>
                <a:lnTo>
                  <a:pt x="442975" y="97790"/>
                </a:lnTo>
                <a:lnTo>
                  <a:pt x="437388" y="99695"/>
                </a:lnTo>
                <a:lnTo>
                  <a:pt x="431800" y="102235"/>
                </a:lnTo>
                <a:lnTo>
                  <a:pt x="499127" y="102235"/>
                </a:lnTo>
                <a:lnTo>
                  <a:pt x="495442" y="100234"/>
                </a:lnTo>
                <a:lnTo>
                  <a:pt x="481002" y="96019"/>
                </a:lnTo>
                <a:lnTo>
                  <a:pt x="465074" y="9461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98793" y="4616703"/>
            <a:ext cx="3876802" cy="349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19596" y="5401436"/>
            <a:ext cx="551815" cy="297815"/>
          </a:xfrm>
          <a:custGeom>
            <a:avLst/>
            <a:gdLst/>
            <a:ahLst/>
            <a:cxnLst/>
            <a:rect l="l" t="t" r="r" b="b"/>
            <a:pathLst>
              <a:path w="551814" h="297814">
                <a:moveTo>
                  <a:pt x="54610" y="209842"/>
                </a:moveTo>
                <a:lnTo>
                  <a:pt x="0" y="216395"/>
                </a:lnTo>
                <a:lnTo>
                  <a:pt x="3740" y="234669"/>
                </a:lnTo>
                <a:lnTo>
                  <a:pt x="9826" y="250744"/>
                </a:lnTo>
                <a:lnTo>
                  <a:pt x="41820" y="285559"/>
                </a:lnTo>
                <a:lnTo>
                  <a:pt x="89915" y="297459"/>
                </a:lnTo>
                <a:lnTo>
                  <a:pt x="113444" y="295149"/>
                </a:lnTo>
                <a:lnTo>
                  <a:pt x="134699" y="288220"/>
                </a:lnTo>
                <a:lnTo>
                  <a:pt x="153691" y="276671"/>
                </a:lnTo>
                <a:lnTo>
                  <a:pt x="170433" y="260502"/>
                </a:lnTo>
                <a:lnTo>
                  <a:pt x="177331" y="250964"/>
                </a:lnTo>
                <a:lnTo>
                  <a:pt x="80517" y="250964"/>
                </a:lnTo>
                <a:lnTo>
                  <a:pt x="72643" y="247980"/>
                </a:lnTo>
                <a:lnTo>
                  <a:pt x="66801" y="242023"/>
                </a:lnTo>
                <a:lnTo>
                  <a:pt x="62753" y="236661"/>
                </a:lnTo>
                <a:lnTo>
                  <a:pt x="59372" y="229509"/>
                </a:lnTo>
                <a:lnTo>
                  <a:pt x="56657" y="220569"/>
                </a:lnTo>
                <a:lnTo>
                  <a:pt x="54610" y="209842"/>
                </a:lnTo>
                <a:close/>
              </a:path>
              <a:path w="551814" h="297814">
                <a:moveTo>
                  <a:pt x="182217" y="165481"/>
                </a:moveTo>
                <a:lnTo>
                  <a:pt x="97281" y="165481"/>
                </a:lnTo>
                <a:lnTo>
                  <a:pt x="105592" y="166145"/>
                </a:lnTo>
                <a:lnTo>
                  <a:pt x="112998" y="168132"/>
                </a:lnTo>
                <a:lnTo>
                  <a:pt x="135508" y="204279"/>
                </a:lnTo>
                <a:lnTo>
                  <a:pt x="134701" y="214049"/>
                </a:lnTo>
                <a:lnTo>
                  <a:pt x="108156" y="247688"/>
                </a:lnTo>
                <a:lnTo>
                  <a:pt x="90297" y="250964"/>
                </a:lnTo>
                <a:lnTo>
                  <a:pt x="177331" y="250964"/>
                </a:lnTo>
                <a:lnTo>
                  <a:pt x="180435" y="246672"/>
                </a:lnTo>
                <a:lnTo>
                  <a:pt x="187578" y="232194"/>
                </a:lnTo>
                <a:lnTo>
                  <a:pt x="191865" y="217068"/>
                </a:lnTo>
                <a:lnTo>
                  <a:pt x="193293" y="201294"/>
                </a:lnTo>
                <a:lnTo>
                  <a:pt x="192746" y="192929"/>
                </a:lnTo>
                <a:lnTo>
                  <a:pt x="191103" y="184735"/>
                </a:lnTo>
                <a:lnTo>
                  <a:pt x="188364" y="176725"/>
                </a:lnTo>
                <a:lnTo>
                  <a:pt x="184530" y="168909"/>
                </a:lnTo>
                <a:lnTo>
                  <a:pt x="182217" y="165481"/>
                </a:lnTo>
                <a:close/>
              </a:path>
              <a:path w="551814" h="297814">
                <a:moveTo>
                  <a:pt x="98043" y="118872"/>
                </a:moveTo>
                <a:lnTo>
                  <a:pt x="88137" y="166369"/>
                </a:lnTo>
                <a:lnTo>
                  <a:pt x="91312" y="165734"/>
                </a:lnTo>
                <a:lnTo>
                  <a:pt x="94361" y="165481"/>
                </a:lnTo>
                <a:lnTo>
                  <a:pt x="182217" y="165481"/>
                </a:lnTo>
                <a:lnTo>
                  <a:pt x="179552" y="161532"/>
                </a:lnTo>
                <a:lnTo>
                  <a:pt x="173370" y="154844"/>
                </a:lnTo>
                <a:lnTo>
                  <a:pt x="165975" y="148871"/>
                </a:lnTo>
                <a:lnTo>
                  <a:pt x="157352" y="143637"/>
                </a:lnTo>
                <a:lnTo>
                  <a:pt x="168352" y="138753"/>
                </a:lnTo>
                <a:lnTo>
                  <a:pt x="178101" y="132667"/>
                </a:lnTo>
                <a:lnTo>
                  <a:pt x="186588" y="125366"/>
                </a:lnTo>
                <a:lnTo>
                  <a:pt x="191760" y="119253"/>
                </a:lnTo>
                <a:lnTo>
                  <a:pt x="101980" y="119253"/>
                </a:lnTo>
                <a:lnTo>
                  <a:pt x="100075" y="119125"/>
                </a:lnTo>
                <a:lnTo>
                  <a:pt x="98043" y="118872"/>
                </a:lnTo>
                <a:close/>
              </a:path>
              <a:path w="551814" h="297814">
                <a:moveTo>
                  <a:pt x="201334" y="45719"/>
                </a:moveTo>
                <a:lnTo>
                  <a:pt x="130048" y="45719"/>
                </a:lnTo>
                <a:lnTo>
                  <a:pt x="137160" y="48387"/>
                </a:lnTo>
                <a:lnTo>
                  <a:pt x="147827" y="59309"/>
                </a:lnTo>
                <a:lnTo>
                  <a:pt x="150494" y="66675"/>
                </a:lnTo>
                <a:lnTo>
                  <a:pt x="150494" y="76072"/>
                </a:lnTo>
                <a:lnTo>
                  <a:pt x="132014" y="112662"/>
                </a:lnTo>
                <a:lnTo>
                  <a:pt x="103886" y="119253"/>
                </a:lnTo>
                <a:lnTo>
                  <a:pt x="191760" y="119253"/>
                </a:lnTo>
                <a:lnTo>
                  <a:pt x="207127" y="76072"/>
                </a:lnTo>
                <a:lnTo>
                  <a:pt x="207082" y="75310"/>
                </a:lnTo>
                <a:lnTo>
                  <a:pt x="205847" y="60892"/>
                </a:lnTo>
                <a:lnTo>
                  <a:pt x="201961" y="46958"/>
                </a:lnTo>
                <a:lnTo>
                  <a:pt x="201334" y="45719"/>
                </a:lnTo>
                <a:close/>
              </a:path>
              <a:path w="551814" h="297814">
                <a:moveTo>
                  <a:pt x="125349" y="0"/>
                </a:moveTo>
                <a:lnTo>
                  <a:pt x="73503" y="14573"/>
                </a:lnTo>
                <a:lnTo>
                  <a:pt x="43624" y="46847"/>
                </a:lnTo>
                <a:lnTo>
                  <a:pt x="31750" y="75310"/>
                </a:lnTo>
                <a:lnTo>
                  <a:pt x="83819" y="85597"/>
                </a:lnTo>
                <a:lnTo>
                  <a:pt x="86937" y="75525"/>
                </a:lnTo>
                <a:lnTo>
                  <a:pt x="90566" y="67024"/>
                </a:lnTo>
                <a:lnTo>
                  <a:pt x="94696" y="60094"/>
                </a:lnTo>
                <a:lnTo>
                  <a:pt x="99313" y="54737"/>
                </a:lnTo>
                <a:lnTo>
                  <a:pt x="105790" y="48768"/>
                </a:lnTo>
                <a:lnTo>
                  <a:pt x="113156" y="45719"/>
                </a:lnTo>
                <a:lnTo>
                  <a:pt x="201334" y="45719"/>
                </a:lnTo>
                <a:lnTo>
                  <a:pt x="195456" y="34119"/>
                </a:lnTo>
                <a:lnTo>
                  <a:pt x="186308" y="22351"/>
                </a:lnTo>
                <a:lnTo>
                  <a:pt x="174694" y="12590"/>
                </a:lnTo>
                <a:lnTo>
                  <a:pt x="160639" y="5603"/>
                </a:lnTo>
                <a:lnTo>
                  <a:pt x="144178" y="1402"/>
                </a:lnTo>
                <a:lnTo>
                  <a:pt x="125349" y="0"/>
                </a:lnTo>
                <a:close/>
              </a:path>
              <a:path w="551814" h="297814">
                <a:moveTo>
                  <a:pt x="290702" y="237451"/>
                </a:moveTo>
                <a:lnTo>
                  <a:pt x="234187" y="237451"/>
                </a:lnTo>
                <a:lnTo>
                  <a:pt x="222757" y="292493"/>
                </a:lnTo>
                <a:lnTo>
                  <a:pt x="279145" y="292493"/>
                </a:lnTo>
                <a:lnTo>
                  <a:pt x="290702" y="237451"/>
                </a:lnTo>
                <a:close/>
              </a:path>
              <a:path w="551814" h="297814">
                <a:moveTo>
                  <a:pt x="476376" y="0"/>
                </a:moveTo>
                <a:lnTo>
                  <a:pt x="425259" y="13620"/>
                </a:lnTo>
                <a:lnTo>
                  <a:pt x="385190" y="54482"/>
                </a:lnTo>
                <a:lnTo>
                  <a:pt x="359251" y="114814"/>
                </a:lnTo>
                <a:lnTo>
                  <a:pt x="350816" y="184022"/>
                </a:lnTo>
                <a:lnTo>
                  <a:pt x="350699" y="188502"/>
                </a:lnTo>
                <a:lnTo>
                  <a:pt x="351293" y="205670"/>
                </a:lnTo>
                <a:lnTo>
                  <a:pt x="361188" y="249770"/>
                </a:lnTo>
                <a:lnTo>
                  <a:pt x="391413" y="285432"/>
                </a:lnTo>
                <a:lnTo>
                  <a:pt x="435482" y="297662"/>
                </a:lnTo>
                <a:lnTo>
                  <a:pt x="448006" y="296855"/>
                </a:lnTo>
                <a:lnTo>
                  <a:pt x="494696" y="277338"/>
                </a:lnTo>
                <a:lnTo>
                  <a:pt x="516870" y="251764"/>
                </a:lnTo>
                <a:lnTo>
                  <a:pt x="428243" y="251764"/>
                </a:lnTo>
                <a:lnTo>
                  <a:pt x="420624" y="248119"/>
                </a:lnTo>
                <a:lnTo>
                  <a:pt x="405383" y="206857"/>
                </a:lnTo>
                <a:lnTo>
                  <a:pt x="405786" y="197648"/>
                </a:lnTo>
                <a:lnTo>
                  <a:pt x="419147" y="154812"/>
                </a:lnTo>
                <a:lnTo>
                  <a:pt x="443864" y="135890"/>
                </a:lnTo>
                <a:lnTo>
                  <a:pt x="525797" y="135890"/>
                </a:lnTo>
                <a:lnTo>
                  <a:pt x="524833" y="133838"/>
                </a:lnTo>
                <a:lnTo>
                  <a:pt x="515238" y="121284"/>
                </a:lnTo>
                <a:lnTo>
                  <a:pt x="503618" y="111190"/>
                </a:lnTo>
                <a:lnTo>
                  <a:pt x="501882" y="110235"/>
                </a:lnTo>
                <a:lnTo>
                  <a:pt x="420497" y="110235"/>
                </a:lnTo>
                <a:lnTo>
                  <a:pt x="425759" y="93188"/>
                </a:lnTo>
                <a:lnTo>
                  <a:pt x="446404" y="57022"/>
                </a:lnTo>
                <a:lnTo>
                  <a:pt x="472186" y="45465"/>
                </a:lnTo>
                <a:lnTo>
                  <a:pt x="545396" y="45465"/>
                </a:lnTo>
                <a:lnTo>
                  <a:pt x="543718" y="40481"/>
                </a:lnTo>
                <a:lnTo>
                  <a:pt x="517739" y="10072"/>
                </a:lnTo>
                <a:lnTo>
                  <a:pt x="491831" y="1119"/>
                </a:lnTo>
                <a:lnTo>
                  <a:pt x="476376" y="0"/>
                </a:lnTo>
                <a:close/>
              </a:path>
              <a:path w="551814" h="297814">
                <a:moveTo>
                  <a:pt x="525797" y="135890"/>
                </a:moveTo>
                <a:lnTo>
                  <a:pt x="459739" y="135890"/>
                </a:lnTo>
                <a:lnTo>
                  <a:pt x="466978" y="139572"/>
                </a:lnTo>
                <a:lnTo>
                  <a:pt x="472948" y="146812"/>
                </a:lnTo>
                <a:lnTo>
                  <a:pt x="476875" y="152906"/>
                </a:lnTo>
                <a:lnTo>
                  <a:pt x="479694" y="160512"/>
                </a:lnTo>
                <a:lnTo>
                  <a:pt x="481395" y="169618"/>
                </a:lnTo>
                <a:lnTo>
                  <a:pt x="481964" y="180212"/>
                </a:lnTo>
                <a:lnTo>
                  <a:pt x="480945" y="196915"/>
                </a:lnTo>
                <a:lnTo>
                  <a:pt x="465836" y="236258"/>
                </a:lnTo>
                <a:lnTo>
                  <a:pt x="437261" y="251764"/>
                </a:lnTo>
                <a:lnTo>
                  <a:pt x="516870" y="251764"/>
                </a:lnTo>
                <a:lnTo>
                  <a:pt x="533336" y="214730"/>
                </a:lnTo>
                <a:lnTo>
                  <a:pt x="537210" y="184022"/>
                </a:lnTo>
                <a:lnTo>
                  <a:pt x="535830" y="165183"/>
                </a:lnTo>
                <a:lnTo>
                  <a:pt x="531701" y="148462"/>
                </a:lnTo>
                <a:lnTo>
                  <a:pt x="525797" y="135890"/>
                </a:lnTo>
                <a:close/>
              </a:path>
              <a:path w="551814" h="297814">
                <a:moveTo>
                  <a:pt x="459613" y="98171"/>
                </a:moveTo>
                <a:lnTo>
                  <a:pt x="449447" y="98931"/>
                </a:lnTo>
                <a:lnTo>
                  <a:pt x="439531" y="101203"/>
                </a:lnTo>
                <a:lnTo>
                  <a:pt x="429877" y="104975"/>
                </a:lnTo>
                <a:lnTo>
                  <a:pt x="420497" y="110235"/>
                </a:lnTo>
                <a:lnTo>
                  <a:pt x="501882" y="110235"/>
                </a:lnTo>
                <a:lnTo>
                  <a:pt x="490474" y="103965"/>
                </a:lnTo>
                <a:lnTo>
                  <a:pt x="475805" y="99621"/>
                </a:lnTo>
                <a:lnTo>
                  <a:pt x="459613" y="98171"/>
                </a:lnTo>
                <a:close/>
              </a:path>
              <a:path w="551814" h="297814">
                <a:moveTo>
                  <a:pt x="545396" y="45465"/>
                </a:moveTo>
                <a:lnTo>
                  <a:pt x="479678" y="45465"/>
                </a:lnTo>
                <a:lnTo>
                  <a:pt x="485775" y="47878"/>
                </a:lnTo>
                <a:lnTo>
                  <a:pt x="490219" y="52450"/>
                </a:lnTo>
                <a:lnTo>
                  <a:pt x="493224" y="56598"/>
                </a:lnTo>
                <a:lnTo>
                  <a:pt x="495585" y="62007"/>
                </a:lnTo>
                <a:lnTo>
                  <a:pt x="497328" y="68703"/>
                </a:lnTo>
                <a:lnTo>
                  <a:pt x="498475" y="76707"/>
                </a:lnTo>
                <a:lnTo>
                  <a:pt x="551814" y="72390"/>
                </a:lnTo>
                <a:lnTo>
                  <a:pt x="548695" y="55268"/>
                </a:lnTo>
                <a:lnTo>
                  <a:pt x="545396" y="4546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98793" y="5395595"/>
            <a:ext cx="1370965" cy="348615"/>
          </a:xfrm>
          <a:custGeom>
            <a:avLst/>
            <a:gdLst/>
            <a:ahLst/>
            <a:cxnLst/>
            <a:rect l="l" t="t" r="r" b="b"/>
            <a:pathLst>
              <a:path w="1370965" h="348614">
                <a:moveTo>
                  <a:pt x="113664" y="20700"/>
                </a:moveTo>
                <a:lnTo>
                  <a:pt x="0" y="20700"/>
                </a:lnTo>
                <a:lnTo>
                  <a:pt x="0" y="344970"/>
                </a:lnTo>
                <a:lnTo>
                  <a:pt x="27431" y="344970"/>
                </a:lnTo>
                <a:lnTo>
                  <a:pt x="27431" y="44957"/>
                </a:lnTo>
                <a:lnTo>
                  <a:pt x="113664" y="44957"/>
                </a:lnTo>
                <a:lnTo>
                  <a:pt x="113664" y="20700"/>
                </a:lnTo>
                <a:close/>
              </a:path>
              <a:path w="1370965" h="348614">
                <a:moveTo>
                  <a:pt x="212598" y="6857"/>
                </a:moveTo>
                <a:lnTo>
                  <a:pt x="184150" y="6857"/>
                </a:lnTo>
                <a:lnTo>
                  <a:pt x="184034" y="44957"/>
                </a:lnTo>
                <a:lnTo>
                  <a:pt x="183959" y="57229"/>
                </a:lnTo>
                <a:lnTo>
                  <a:pt x="178281" y="150742"/>
                </a:lnTo>
                <a:lnTo>
                  <a:pt x="164634" y="202357"/>
                </a:lnTo>
                <a:lnTo>
                  <a:pt x="142441" y="248062"/>
                </a:lnTo>
                <a:lnTo>
                  <a:pt x="111694" y="287857"/>
                </a:lnTo>
                <a:lnTo>
                  <a:pt x="72389" y="321741"/>
                </a:lnTo>
                <a:lnTo>
                  <a:pt x="78390" y="327808"/>
                </a:lnTo>
                <a:lnTo>
                  <a:pt x="83820" y="333530"/>
                </a:lnTo>
                <a:lnTo>
                  <a:pt x="88677" y="338904"/>
                </a:lnTo>
                <a:lnTo>
                  <a:pt x="92963" y="343928"/>
                </a:lnTo>
                <a:lnTo>
                  <a:pt x="133205" y="307430"/>
                </a:lnTo>
                <a:lnTo>
                  <a:pt x="164766" y="266245"/>
                </a:lnTo>
                <a:lnTo>
                  <a:pt x="187636" y="220370"/>
                </a:lnTo>
                <a:lnTo>
                  <a:pt x="201802" y="169798"/>
                </a:lnTo>
                <a:lnTo>
                  <a:pt x="227281" y="169798"/>
                </a:lnTo>
                <a:lnTo>
                  <a:pt x="222317" y="154933"/>
                </a:lnTo>
                <a:lnTo>
                  <a:pt x="211327" y="95503"/>
                </a:lnTo>
                <a:lnTo>
                  <a:pt x="211719" y="77027"/>
                </a:lnTo>
                <a:lnTo>
                  <a:pt x="212105" y="53657"/>
                </a:lnTo>
                <a:lnTo>
                  <a:pt x="212381" y="30888"/>
                </a:lnTo>
                <a:lnTo>
                  <a:pt x="212598" y="6857"/>
                </a:lnTo>
                <a:close/>
              </a:path>
              <a:path w="1370965" h="348614">
                <a:moveTo>
                  <a:pt x="227281" y="169798"/>
                </a:moveTo>
                <a:lnTo>
                  <a:pt x="201802" y="169798"/>
                </a:lnTo>
                <a:lnTo>
                  <a:pt x="217949" y="222451"/>
                </a:lnTo>
                <a:lnTo>
                  <a:pt x="240490" y="267981"/>
                </a:lnTo>
                <a:lnTo>
                  <a:pt x="269436" y="306392"/>
                </a:lnTo>
                <a:lnTo>
                  <a:pt x="304800" y="337692"/>
                </a:lnTo>
                <a:lnTo>
                  <a:pt x="310014" y="331210"/>
                </a:lnTo>
                <a:lnTo>
                  <a:pt x="315563" y="324600"/>
                </a:lnTo>
                <a:lnTo>
                  <a:pt x="321444" y="317860"/>
                </a:lnTo>
                <a:lnTo>
                  <a:pt x="327659" y="310984"/>
                </a:lnTo>
                <a:lnTo>
                  <a:pt x="292104" y="284223"/>
                </a:lnTo>
                <a:lnTo>
                  <a:pt x="262698" y="249294"/>
                </a:lnTo>
                <a:lnTo>
                  <a:pt x="239438" y="206197"/>
                </a:lnTo>
                <a:lnTo>
                  <a:pt x="227281" y="169798"/>
                </a:lnTo>
                <a:close/>
              </a:path>
              <a:path w="1370965" h="348614">
                <a:moveTo>
                  <a:pt x="33274" y="243027"/>
                </a:moveTo>
                <a:lnTo>
                  <a:pt x="35825" y="251174"/>
                </a:lnTo>
                <a:lnTo>
                  <a:pt x="37846" y="258284"/>
                </a:lnTo>
                <a:lnTo>
                  <a:pt x="39703" y="265653"/>
                </a:lnTo>
                <a:lnTo>
                  <a:pt x="41275" y="272846"/>
                </a:lnTo>
                <a:lnTo>
                  <a:pt x="52159" y="273604"/>
                </a:lnTo>
                <a:lnTo>
                  <a:pt x="97813" y="265262"/>
                </a:lnTo>
                <a:lnTo>
                  <a:pt x="111264" y="246272"/>
                </a:lnTo>
                <a:lnTo>
                  <a:pt x="59473" y="246272"/>
                </a:lnTo>
                <a:lnTo>
                  <a:pt x="51387" y="245968"/>
                </a:lnTo>
                <a:lnTo>
                  <a:pt x="42658" y="244886"/>
                </a:lnTo>
                <a:lnTo>
                  <a:pt x="33274" y="243027"/>
                </a:lnTo>
                <a:close/>
              </a:path>
              <a:path w="1370965" h="348614">
                <a:moveTo>
                  <a:pt x="113664" y="44957"/>
                </a:moveTo>
                <a:lnTo>
                  <a:pt x="83947" y="44957"/>
                </a:lnTo>
                <a:lnTo>
                  <a:pt x="76805" y="67417"/>
                </a:lnTo>
                <a:lnTo>
                  <a:pt x="68913" y="90614"/>
                </a:lnTo>
                <a:lnTo>
                  <a:pt x="60283" y="114573"/>
                </a:lnTo>
                <a:lnTo>
                  <a:pt x="50926" y="139318"/>
                </a:lnTo>
                <a:lnTo>
                  <a:pt x="62997" y="155701"/>
                </a:lnTo>
                <a:lnTo>
                  <a:pt x="72532" y="171511"/>
                </a:lnTo>
                <a:lnTo>
                  <a:pt x="79519" y="186748"/>
                </a:lnTo>
                <a:lnTo>
                  <a:pt x="83947" y="201409"/>
                </a:lnTo>
                <a:lnTo>
                  <a:pt x="86877" y="219785"/>
                </a:lnTo>
                <a:lnTo>
                  <a:pt x="85010" y="233308"/>
                </a:lnTo>
                <a:lnTo>
                  <a:pt x="78357" y="241978"/>
                </a:lnTo>
                <a:lnTo>
                  <a:pt x="66928" y="245795"/>
                </a:lnTo>
                <a:lnTo>
                  <a:pt x="59473" y="246272"/>
                </a:lnTo>
                <a:lnTo>
                  <a:pt x="111264" y="246272"/>
                </a:lnTo>
                <a:lnTo>
                  <a:pt x="115149" y="230237"/>
                </a:lnTo>
                <a:lnTo>
                  <a:pt x="113029" y="202450"/>
                </a:lnTo>
                <a:lnTo>
                  <a:pt x="109430" y="186921"/>
                </a:lnTo>
                <a:lnTo>
                  <a:pt x="102806" y="170467"/>
                </a:lnTo>
                <a:lnTo>
                  <a:pt x="93134" y="153110"/>
                </a:lnTo>
                <a:lnTo>
                  <a:pt x="80390" y="134873"/>
                </a:lnTo>
                <a:lnTo>
                  <a:pt x="88197" y="115466"/>
                </a:lnTo>
                <a:lnTo>
                  <a:pt x="96361" y="94011"/>
                </a:lnTo>
                <a:lnTo>
                  <a:pt x="104858" y="70508"/>
                </a:lnTo>
                <a:lnTo>
                  <a:pt x="113664" y="44957"/>
                </a:lnTo>
                <a:close/>
              </a:path>
              <a:path w="1370965" h="348614">
                <a:moveTo>
                  <a:pt x="485139" y="60578"/>
                </a:moveTo>
                <a:lnTo>
                  <a:pt x="351535" y="60578"/>
                </a:lnTo>
                <a:lnTo>
                  <a:pt x="351535" y="339077"/>
                </a:lnTo>
                <a:lnTo>
                  <a:pt x="379349" y="339077"/>
                </a:lnTo>
                <a:lnTo>
                  <a:pt x="379349" y="309600"/>
                </a:lnTo>
                <a:lnTo>
                  <a:pt x="485139" y="309600"/>
                </a:lnTo>
                <a:lnTo>
                  <a:pt x="485139" y="283590"/>
                </a:lnTo>
                <a:lnTo>
                  <a:pt x="379349" y="283590"/>
                </a:lnTo>
                <a:lnTo>
                  <a:pt x="379349" y="195859"/>
                </a:lnTo>
                <a:lnTo>
                  <a:pt x="485139" y="195859"/>
                </a:lnTo>
                <a:lnTo>
                  <a:pt x="485139" y="170941"/>
                </a:lnTo>
                <a:lnTo>
                  <a:pt x="379349" y="170941"/>
                </a:lnTo>
                <a:lnTo>
                  <a:pt x="379349" y="86613"/>
                </a:lnTo>
                <a:lnTo>
                  <a:pt x="485139" y="86613"/>
                </a:lnTo>
                <a:lnTo>
                  <a:pt x="485139" y="60578"/>
                </a:lnTo>
                <a:close/>
              </a:path>
              <a:path w="1370965" h="348614">
                <a:moveTo>
                  <a:pt x="485139" y="309600"/>
                </a:moveTo>
                <a:lnTo>
                  <a:pt x="457326" y="309600"/>
                </a:lnTo>
                <a:lnTo>
                  <a:pt x="457326" y="336651"/>
                </a:lnTo>
                <a:lnTo>
                  <a:pt x="485139" y="336651"/>
                </a:lnTo>
                <a:lnTo>
                  <a:pt x="485139" y="309600"/>
                </a:lnTo>
                <a:close/>
              </a:path>
              <a:path w="1370965" h="348614">
                <a:moveTo>
                  <a:pt x="485139" y="195859"/>
                </a:moveTo>
                <a:lnTo>
                  <a:pt x="457326" y="195859"/>
                </a:lnTo>
                <a:lnTo>
                  <a:pt x="457326" y="283590"/>
                </a:lnTo>
                <a:lnTo>
                  <a:pt x="485139" y="283590"/>
                </a:lnTo>
                <a:lnTo>
                  <a:pt x="485139" y="195859"/>
                </a:lnTo>
                <a:close/>
              </a:path>
              <a:path w="1370965" h="348614">
                <a:moveTo>
                  <a:pt x="485139" y="86613"/>
                </a:moveTo>
                <a:lnTo>
                  <a:pt x="457326" y="86613"/>
                </a:lnTo>
                <a:lnTo>
                  <a:pt x="457326" y="170941"/>
                </a:lnTo>
                <a:lnTo>
                  <a:pt x="485139" y="170941"/>
                </a:lnTo>
                <a:lnTo>
                  <a:pt x="485139" y="86613"/>
                </a:lnTo>
                <a:close/>
              </a:path>
              <a:path w="1370965" h="348614">
                <a:moveTo>
                  <a:pt x="407797" y="3047"/>
                </a:moveTo>
                <a:lnTo>
                  <a:pt x="403340" y="16430"/>
                </a:lnTo>
                <a:lnTo>
                  <a:pt x="398335" y="30479"/>
                </a:lnTo>
                <a:lnTo>
                  <a:pt x="392759" y="45196"/>
                </a:lnTo>
                <a:lnTo>
                  <a:pt x="386587" y="60578"/>
                </a:lnTo>
                <a:lnTo>
                  <a:pt x="415798" y="60578"/>
                </a:lnTo>
                <a:lnTo>
                  <a:pt x="420913" y="49006"/>
                </a:lnTo>
                <a:lnTo>
                  <a:pt x="426148" y="36956"/>
                </a:lnTo>
                <a:lnTo>
                  <a:pt x="431478" y="24431"/>
                </a:lnTo>
                <a:lnTo>
                  <a:pt x="436879" y="11429"/>
                </a:lnTo>
                <a:lnTo>
                  <a:pt x="407797" y="3047"/>
                </a:lnTo>
                <a:close/>
              </a:path>
              <a:path w="1370965" h="348614">
                <a:moveTo>
                  <a:pt x="535431" y="305447"/>
                </a:moveTo>
                <a:lnTo>
                  <a:pt x="534288" y="305447"/>
                </a:lnTo>
                <a:lnTo>
                  <a:pt x="535983" y="312441"/>
                </a:lnTo>
                <a:lnTo>
                  <a:pt x="537463" y="319916"/>
                </a:lnTo>
                <a:lnTo>
                  <a:pt x="538753" y="327871"/>
                </a:lnTo>
                <a:lnTo>
                  <a:pt x="539876" y="336308"/>
                </a:lnTo>
                <a:lnTo>
                  <a:pt x="556113" y="337216"/>
                </a:lnTo>
                <a:lnTo>
                  <a:pt x="572230" y="337862"/>
                </a:lnTo>
                <a:lnTo>
                  <a:pt x="588204" y="338250"/>
                </a:lnTo>
                <a:lnTo>
                  <a:pt x="604011" y="338378"/>
                </a:lnTo>
                <a:lnTo>
                  <a:pt x="628159" y="334977"/>
                </a:lnTo>
                <a:lnTo>
                  <a:pt x="645747" y="324773"/>
                </a:lnTo>
                <a:lnTo>
                  <a:pt x="655141" y="310299"/>
                </a:lnTo>
                <a:lnTo>
                  <a:pt x="598804" y="310299"/>
                </a:lnTo>
                <a:lnTo>
                  <a:pt x="584063" y="309994"/>
                </a:lnTo>
                <a:lnTo>
                  <a:pt x="568594" y="309083"/>
                </a:lnTo>
                <a:lnTo>
                  <a:pt x="552388" y="307566"/>
                </a:lnTo>
                <a:lnTo>
                  <a:pt x="535431" y="305447"/>
                </a:lnTo>
                <a:close/>
              </a:path>
              <a:path w="1370965" h="348614">
                <a:moveTo>
                  <a:pt x="667520" y="85597"/>
                </a:moveTo>
                <a:lnTo>
                  <a:pt x="638428" y="85597"/>
                </a:lnTo>
                <a:lnTo>
                  <a:pt x="637377" y="149987"/>
                </a:lnTo>
                <a:lnTo>
                  <a:pt x="636166" y="200995"/>
                </a:lnTo>
                <a:lnTo>
                  <a:pt x="634607" y="245676"/>
                </a:lnTo>
                <a:lnTo>
                  <a:pt x="629791" y="291573"/>
                </a:lnTo>
                <a:lnTo>
                  <a:pt x="598804" y="310299"/>
                </a:lnTo>
                <a:lnTo>
                  <a:pt x="655141" y="310299"/>
                </a:lnTo>
                <a:lnTo>
                  <a:pt x="662735" y="252631"/>
                </a:lnTo>
                <a:lnTo>
                  <a:pt x="664384" y="204801"/>
                </a:lnTo>
                <a:lnTo>
                  <a:pt x="666334" y="134864"/>
                </a:lnTo>
                <a:lnTo>
                  <a:pt x="667520" y="85597"/>
                </a:lnTo>
                <a:close/>
              </a:path>
              <a:path w="1370965" h="348614">
                <a:moveTo>
                  <a:pt x="542035" y="139699"/>
                </a:moveTo>
                <a:lnTo>
                  <a:pt x="520826" y="155320"/>
                </a:lnTo>
                <a:lnTo>
                  <a:pt x="536467" y="175742"/>
                </a:lnTo>
                <a:lnTo>
                  <a:pt x="551179" y="196059"/>
                </a:lnTo>
                <a:lnTo>
                  <a:pt x="564939" y="216285"/>
                </a:lnTo>
                <a:lnTo>
                  <a:pt x="577723" y="236435"/>
                </a:lnTo>
                <a:lnTo>
                  <a:pt x="603376" y="218401"/>
                </a:lnTo>
                <a:lnTo>
                  <a:pt x="590970" y="200995"/>
                </a:lnTo>
                <a:lnTo>
                  <a:pt x="576611" y="182065"/>
                </a:lnTo>
                <a:lnTo>
                  <a:pt x="560300" y="161628"/>
                </a:lnTo>
                <a:lnTo>
                  <a:pt x="542035" y="139699"/>
                </a:lnTo>
                <a:close/>
              </a:path>
              <a:path w="1370965" h="348614">
                <a:moveTo>
                  <a:pt x="545464" y="3047"/>
                </a:moveTo>
                <a:lnTo>
                  <a:pt x="533584" y="39955"/>
                </a:lnTo>
                <a:lnTo>
                  <a:pt x="520430" y="73707"/>
                </a:lnTo>
                <a:lnTo>
                  <a:pt x="506013" y="104292"/>
                </a:lnTo>
                <a:lnTo>
                  <a:pt x="490347" y="131698"/>
                </a:lnTo>
                <a:lnTo>
                  <a:pt x="497274" y="134864"/>
                </a:lnTo>
                <a:lnTo>
                  <a:pt x="503570" y="138064"/>
                </a:lnTo>
                <a:lnTo>
                  <a:pt x="509224" y="141289"/>
                </a:lnTo>
                <a:lnTo>
                  <a:pt x="514223" y="144525"/>
                </a:lnTo>
                <a:lnTo>
                  <a:pt x="522247" y="131282"/>
                </a:lnTo>
                <a:lnTo>
                  <a:pt x="530129" y="117062"/>
                </a:lnTo>
                <a:lnTo>
                  <a:pt x="537868" y="101842"/>
                </a:lnTo>
                <a:lnTo>
                  <a:pt x="545464" y="85597"/>
                </a:lnTo>
                <a:lnTo>
                  <a:pt x="667520" y="85597"/>
                </a:lnTo>
                <a:lnTo>
                  <a:pt x="668147" y="59562"/>
                </a:lnTo>
                <a:lnTo>
                  <a:pt x="556513" y="59562"/>
                </a:lnTo>
                <a:lnTo>
                  <a:pt x="561082" y="47845"/>
                </a:lnTo>
                <a:lnTo>
                  <a:pt x="565626" y="35734"/>
                </a:lnTo>
                <a:lnTo>
                  <a:pt x="570122" y="23219"/>
                </a:lnTo>
                <a:lnTo>
                  <a:pt x="574548" y="10286"/>
                </a:lnTo>
                <a:lnTo>
                  <a:pt x="545464" y="3047"/>
                </a:lnTo>
                <a:close/>
              </a:path>
              <a:path w="1370965" h="348614">
                <a:moveTo>
                  <a:pt x="1029207" y="50926"/>
                </a:moveTo>
                <a:lnTo>
                  <a:pt x="729868" y="50926"/>
                </a:lnTo>
                <a:lnTo>
                  <a:pt x="729777" y="164777"/>
                </a:lnTo>
                <a:lnTo>
                  <a:pt x="727273" y="214987"/>
                </a:lnTo>
                <a:lnTo>
                  <a:pt x="719486" y="258805"/>
                </a:lnTo>
                <a:lnTo>
                  <a:pt x="706508" y="294391"/>
                </a:lnTo>
                <a:lnTo>
                  <a:pt x="688339" y="321741"/>
                </a:lnTo>
                <a:lnTo>
                  <a:pt x="694011" y="327916"/>
                </a:lnTo>
                <a:lnTo>
                  <a:pt x="699230" y="333962"/>
                </a:lnTo>
                <a:lnTo>
                  <a:pt x="704020" y="339879"/>
                </a:lnTo>
                <a:lnTo>
                  <a:pt x="708405" y="345668"/>
                </a:lnTo>
                <a:lnTo>
                  <a:pt x="730575" y="311444"/>
                </a:lnTo>
                <a:lnTo>
                  <a:pt x="746410" y="269459"/>
                </a:lnTo>
                <a:lnTo>
                  <a:pt x="755911" y="219706"/>
                </a:lnTo>
                <a:lnTo>
                  <a:pt x="759037" y="162940"/>
                </a:lnTo>
                <a:lnTo>
                  <a:pt x="759078" y="77215"/>
                </a:lnTo>
                <a:lnTo>
                  <a:pt x="1029207" y="77215"/>
                </a:lnTo>
                <a:lnTo>
                  <a:pt x="1029207" y="50926"/>
                </a:lnTo>
                <a:close/>
              </a:path>
              <a:path w="1370965" h="348614">
                <a:moveTo>
                  <a:pt x="1033017" y="298856"/>
                </a:moveTo>
                <a:lnTo>
                  <a:pt x="756920" y="298856"/>
                </a:lnTo>
                <a:lnTo>
                  <a:pt x="756920" y="325208"/>
                </a:lnTo>
                <a:lnTo>
                  <a:pt x="1033017" y="325208"/>
                </a:lnTo>
                <a:lnTo>
                  <a:pt x="1033017" y="298856"/>
                </a:lnTo>
                <a:close/>
              </a:path>
              <a:path w="1370965" h="348614">
                <a:moveTo>
                  <a:pt x="974725" y="109473"/>
                </a:moveTo>
                <a:lnTo>
                  <a:pt x="959772" y="166386"/>
                </a:lnTo>
                <a:lnTo>
                  <a:pt x="945213" y="216919"/>
                </a:lnTo>
                <a:lnTo>
                  <a:pt x="931058" y="261075"/>
                </a:lnTo>
                <a:lnTo>
                  <a:pt x="917321" y="298856"/>
                </a:lnTo>
                <a:lnTo>
                  <a:pt x="947292" y="298856"/>
                </a:lnTo>
                <a:lnTo>
                  <a:pt x="960320" y="262575"/>
                </a:lnTo>
                <a:lnTo>
                  <a:pt x="974264" y="220314"/>
                </a:lnTo>
                <a:lnTo>
                  <a:pt x="989137" y="172074"/>
                </a:lnTo>
                <a:lnTo>
                  <a:pt x="1004951" y="117855"/>
                </a:lnTo>
                <a:lnTo>
                  <a:pt x="974725" y="109473"/>
                </a:lnTo>
                <a:close/>
              </a:path>
              <a:path w="1370965" h="348614">
                <a:moveTo>
                  <a:pt x="802004" y="119633"/>
                </a:moveTo>
                <a:lnTo>
                  <a:pt x="775715" y="128650"/>
                </a:lnTo>
                <a:lnTo>
                  <a:pt x="786550" y="164777"/>
                </a:lnTo>
                <a:lnTo>
                  <a:pt x="796575" y="200386"/>
                </a:lnTo>
                <a:lnTo>
                  <a:pt x="805791" y="235482"/>
                </a:lnTo>
                <a:lnTo>
                  <a:pt x="814197" y="270065"/>
                </a:lnTo>
                <a:lnTo>
                  <a:pt x="843660" y="261061"/>
                </a:lnTo>
                <a:lnTo>
                  <a:pt x="833491" y="222832"/>
                </a:lnTo>
                <a:lnTo>
                  <a:pt x="823166" y="186518"/>
                </a:lnTo>
                <a:lnTo>
                  <a:pt x="812674" y="152119"/>
                </a:lnTo>
                <a:lnTo>
                  <a:pt x="802004" y="119633"/>
                </a:lnTo>
                <a:close/>
              </a:path>
              <a:path w="1370965" h="348614">
                <a:moveTo>
                  <a:pt x="885951" y="103631"/>
                </a:moveTo>
                <a:lnTo>
                  <a:pt x="859281" y="111251"/>
                </a:lnTo>
                <a:lnTo>
                  <a:pt x="867810" y="146796"/>
                </a:lnTo>
                <a:lnTo>
                  <a:pt x="875315" y="181994"/>
                </a:lnTo>
                <a:lnTo>
                  <a:pt x="881832" y="216919"/>
                </a:lnTo>
                <a:lnTo>
                  <a:pt x="887349" y="251345"/>
                </a:lnTo>
                <a:lnTo>
                  <a:pt x="917828" y="243370"/>
                </a:lnTo>
                <a:lnTo>
                  <a:pt x="910687" y="205625"/>
                </a:lnTo>
                <a:lnTo>
                  <a:pt x="902985" y="169772"/>
                </a:lnTo>
                <a:lnTo>
                  <a:pt x="894736" y="135783"/>
                </a:lnTo>
                <a:lnTo>
                  <a:pt x="885951" y="103631"/>
                </a:lnTo>
                <a:close/>
              </a:path>
              <a:path w="1370965" h="348614">
                <a:moveTo>
                  <a:pt x="876934" y="0"/>
                </a:moveTo>
                <a:lnTo>
                  <a:pt x="851661" y="13461"/>
                </a:lnTo>
                <a:lnTo>
                  <a:pt x="858355" y="22673"/>
                </a:lnTo>
                <a:lnTo>
                  <a:pt x="864727" y="32003"/>
                </a:lnTo>
                <a:lnTo>
                  <a:pt x="870789" y="41429"/>
                </a:lnTo>
                <a:lnTo>
                  <a:pt x="876553" y="50926"/>
                </a:lnTo>
                <a:lnTo>
                  <a:pt x="888618" y="50926"/>
                </a:lnTo>
                <a:lnTo>
                  <a:pt x="905382" y="41147"/>
                </a:lnTo>
                <a:lnTo>
                  <a:pt x="898526" y="30289"/>
                </a:lnTo>
                <a:lnTo>
                  <a:pt x="891492" y="19811"/>
                </a:lnTo>
                <a:lnTo>
                  <a:pt x="884291" y="9715"/>
                </a:lnTo>
                <a:lnTo>
                  <a:pt x="876934" y="0"/>
                </a:lnTo>
                <a:close/>
              </a:path>
              <a:path w="1370965" h="348614">
                <a:moveTo>
                  <a:pt x="1370710" y="23875"/>
                </a:moveTo>
                <a:lnTo>
                  <a:pt x="1088135" y="23875"/>
                </a:lnTo>
                <a:lnTo>
                  <a:pt x="1088019" y="155632"/>
                </a:lnTo>
                <a:lnTo>
                  <a:pt x="1087659" y="180056"/>
                </a:lnTo>
                <a:lnTo>
                  <a:pt x="1083849" y="233095"/>
                </a:lnTo>
                <a:lnTo>
                  <a:pt x="1075610" y="272759"/>
                </a:lnTo>
                <a:lnTo>
                  <a:pt x="1060370" y="308129"/>
                </a:lnTo>
                <a:lnTo>
                  <a:pt x="1050035" y="324510"/>
                </a:lnTo>
                <a:lnTo>
                  <a:pt x="1055588" y="330692"/>
                </a:lnTo>
                <a:lnTo>
                  <a:pt x="1060830" y="336740"/>
                </a:lnTo>
                <a:lnTo>
                  <a:pt x="1065787" y="342655"/>
                </a:lnTo>
                <a:lnTo>
                  <a:pt x="1070482" y="348437"/>
                </a:lnTo>
                <a:lnTo>
                  <a:pt x="1086604" y="323143"/>
                </a:lnTo>
                <a:lnTo>
                  <a:pt x="1098962" y="294773"/>
                </a:lnTo>
                <a:lnTo>
                  <a:pt x="1107559" y="263326"/>
                </a:lnTo>
                <a:lnTo>
                  <a:pt x="1112392" y="228803"/>
                </a:lnTo>
                <a:lnTo>
                  <a:pt x="1370710" y="228803"/>
                </a:lnTo>
                <a:lnTo>
                  <a:pt x="1370710" y="203834"/>
                </a:lnTo>
                <a:lnTo>
                  <a:pt x="1114298" y="203834"/>
                </a:lnTo>
                <a:lnTo>
                  <a:pt x="1115393" y="188069"/>
                </a:lnTo>
                <a:lnTo>
                  <a:pt x="1116012" y="172005"/>
                </a:lnTo>
                <a:lnTo>
                  <a:pt x="1116155" y="155632"/>
                </a:lnTo>
                <a:lnTo>
                  <a:pt x="1115822" y="138937"/>
                </a:lnTo>
                <a:lnTo>
                  <a:pt x="1370710" y="138937"/>
                </a:lnTo>
                <a:lnTo>
                  <a:pt x="1370710" y="114045"/>
                </a:lnTo>
                <a:lnTo>
                  <a:pt x="1115822" y="114045"/>
                </a:lnTo>
                <a:lnTo>
                  <a:pt x="1115822" y="49529"/>
                </a:lnTo>
                <a:lnTo>
                  <a:pt x="1370710" y="49529"/>
                </a:lnTo>
                <a:lnTo>
                  <a:pt x="1370710" y="23875"/>
                </a:lnTo>
                <a:close/>
              </a:path>
              <a:path w="1370965" h="348614">
                <a:moveTo>
                  <a:pt x="1272666" y="310984"/>
                </a:moveTo>
                <a:lnTo>
                  <a:pt x="1274266" y="319291"/>
                </a:lnTo>
                <a:lnTo>
                  <a:pt x="1275651" y="326856"/>
                </a:lnTo>
                <a:lnTo>
                  <a:pt x="1276846" y="333684"/>
                </a:lnTo>
                <a:lnTo>
                  <a:pt x="1277874" y="339775"/>
                </a:lnTo>
                <a:lnTo>
                  <a:pt x="1306163" y="340553"/>
                </a:lnTo>
                <a:lnTo>
                  <a:pt x="1348690" y="338238"/>
                </a:lnTo>
                <a:lnTo>
                  <a:pt x="1368875" y="313067"/>
                </a:lnTo>
                <a:lnTo>
                  <a:pt x="1321561" y="313067"/>
                </a:lnTo>
                <a:lnTo>
                  <a:pt x="1311439" y="312938"/>
                </a:lnTo>
                <a:lnTo>
                  <a:pt x="1299924" y="312550"/>
                </a:lnTo>
                <a:lnTo>
                  <a:pt x="1287004" y="311899"/>
                </a:lnTo>
                <a:lnTo>
                  <a:pt x="1272666" y="310984"/>
                </a:lnTo>
                <a:close/>
              </a:path>
              <a:path w="1370965" h="348614">
                <a:moveTo>
                  <a:pt x="1241043" y="228803"/>
                </a:moveTo>
                <a:lnTo>
                  <a:pt x="1213357" y="228803"/>
                </a:lnTo>
                <a:lnTo>
                  <a:pt x="1213357" y="339077"/>
                </a:lnTo>
                <a:lnTo>
                  <a:pt x="1241043" y="339077"/>
                </a:lnTo>
                <a:lnTo>
                  <a:pt x="1241043" y="228803"/>
                </a:lnTo>
                <a:close/>
              </a:path>
              <a:path w="1370965" h="348614">
                <a:moveTo>
                  <a:pt x="1370710" y="228803"/>
                </a:moveTo>
                <a:lnTo>
                  <a:pt x="1343025" y="228803"/>
                </a:lnTo>
                <a:lnTo>
                  <a:pt x="1343025" y="292607"/>
                </a:lnTo>
                <a:lnTo>
                  <a:pt x="1341671" y="301559"/>
                </a:lnTo>
                <a:lnTo>
                  <a:pt x="1337627" y="307952"/>
                </a:lnTo>
                <a:lnTo>
                  <a:pt x="1330916" y="311788"/>
                </a:lnTo>
                <a:lnTo>
                  <a:pt x="1321561" y="313067"/>
                </a:lnTo>
                <a:lnTo>
                  <a:pt x="1368875" y="313067"/>
                </a:lnTo>
                <a:lnTo>
                  <a:pt x="1370710" y="299542"/>
                </a:lnTo>
                <a:lnTo>
                  <a:pt x="1370710" y="228803"/>
                </a:lnTo>
                <a:close/>
              </a:path>
              <a:path w="1370965" h="348614">
                <a:moveTo>
                  <a:pt x="1241043" y="138937"/>
                </a:moveTo>
                <a:lnTo>
                  <a:pt x="1213357" y="138937"/>
                </a:lnTo>
                <a:lnTo>
                  <a:pt x="1213357" y="203834"/>
                </a:lnTo>
                <a:lnTo>
                  <a:pt x="1241043" y="203834"/>
                </a:lnTo>
                <a:lnTo>
                  <a:pt x="1241043" y="138937"/>
                </a:lnTo>
                <a:close/>
              </a:path>
              <a:path w="1370965" h="348614">
                <a:moveTo>
                  <a:pt x="1370710" y="138937"/>
                </a:moveTo>
                <a:lnTo>
                  <a:pt x="1343025" y="138937"/>
                </a:lnTo>
                <a:lnTo>
                  <a:pt x="1343025" y="203834"/>
                </a:lnTo>
                <a:lnTo>
                  <a:pt x="1370710" y="203834"/>
                </a:lnTo>
                <a:lnTo>
                  <a:pt x="1370710" y="138937"/>
                </a:lnTo>
                <a:close/>
              </a:path>
              <a:path w="1370965" h="348614">
                <a:moveTo>
                  <a:pt x="1241043" y="49529"/>
                </a:moveTo>
                <a:lnTo>
                  <a:pt x="1213357" y="49529"/>
                </a:lnTo>
                <a:lnTo>
                  <a:pt x="1213357" y="114045"/>
                </a:lnTo>
                <a:lnTo>
                  <a:pt x="1241043" y="114045"/>
                </a:lnTo>
                <a:lnTo>
                  <a:pt x="1241043" y="49529"/>
                </a:lnTo>
                <a:close/>
              </a:path>
              <a:path w="1370965" h="348614">
                <a:moveTo>
                  <a:pt x="1370710" y="49529"/>
                </a:moveTo>
                <a:lnTo>
                  <a:pt x="1343025" y="49529"/>
                </a:lnTo>
                <a:lnTo>
                  <a:pt x="1343025" y="114045"/>
                </a:lnTo>
                <a:lnTo>
                  <a:pt x="1370710" y="114045"/>
                </a:lnTo>
                <a:lnTo>
                  <a:pt x="1370710" y="4952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6830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模拟（仿真）问题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40307"/>
            <a:ext cx="11257280" cy="493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spc="-5" b="1">
                <a:latin typeface="宋体"/>
                <a:cs typeface="宋体"/>
              </a:rPr>
              <a:t>一个</a:t>
            </a:r>
            <a:r>
              <a:rPr dirty="0" sz="3200" spc="-10" b="1">
                <a:latin typeface="宋体"/>
                <a:cs typeface="宋体"/>
              </a:rPr>
              <a:t>系</a:t>
            </a:r>
            <a:r>
              <a:rPr dirty="0" sz="3200" spc="-5" b="1">
                <a:latin typeface="宋体"/>
                <a:cs typeface="宋体"/>
              </a:rPr>
              <a:t>统模</a:t>
            </a:r>
            <a:r>
              <a:rPr dirty="0" sz="3200" spc="-10" b="1">
                <a:latin typeface="宋体"/>
                <a:cs typeface="宋体"/>
              </a:rPr>
              <a:t>仿</a:t>
            </a:r>
            <a:r>
              <a:rPr dirty="0" sz="3200" spc="-5" b="1">
                <a:latin typeface="宋体"/>
                <a:cs typeface="宋体"/>
              </a:rPr>
              <a:t>另一</a:t>
            </a:r>
            <a:r>
              <a:rPr dirty="0" sz="3200" spc="-10" b="1">
                <a:latin typeface="宋体"/>
                <a:cs typeface="宋体"/>
              </a:rPr>
              <a:t>个</a:t>
            </a:r>
            <a:r>
              <a:rPr dirty="0" sz="3200" spc="-5" b="1">
                <a:latin typeface="宋体"/>
                <a:cs typeface="宋体"/>
              </a:rPr>
              <a:t>系统</a:t>
            </a:r>
            <a:r>
              <a:rPr dirty="0" sz="3200" spc="-10" b="1">
                <a:latin typeface="宋体"/>
                <a:cs typeface="宋体"/>
              </a:rPr>
              <a:t>行</a:t>
            </a:r>
            <a:r>
              <a:rPr dirty="0" sz="3200" spc="-5" b="1">
                <a:latin typeface="宋体"/>
                <a:cs typeface="宋体"/>
              </a:rPr>
              <a:t>为的</a:t>
            </a:r>
            <a:r>
              <a:rPr dirty="0" sz="3200" spc="-10" b="1">
                <a:latin typeface="宋体"/>
                <a:cs typeface="宋体"/>
              </a:rPr>
              <a:t>技</a:t>
            </a:r>
            <a:r>
              <a:rPr dirty="0" sz="3200" spc="-5" b="1">
                <a:latin typeface="宋体"/>
                <a:cs typeface="宋体"/>
              </a:rPr>
              <a:t>术称</a:t>
            </a:r>
            <a:r>
              <a:rPr dirty="0" sz="3200" spc="-10" b="1">
                <a:latin typeface="宋体"/>
                <a:cs typeface="宋体"/>
              </a:rPr>
              <a:t>为</a:t>
            </a:r>
            <a:r>
              <a:rPr dirty="0" sz="3200" spc="-5" b="1">
                <a:latin typeface="宋体"/>
                <a:cs typeface="宋体"/>
              </a:rPr>
              <a:t>模拟（</a:t>
            </a:r>
            <a:r>
              <a:rPr dirty="0" sz="3200" spc="-5" b="1">
                <a:latin typeface="Times New Roman"/>
                <a:cs typeface="Times New Roman"/>
              </a:rPr>
              <a:t>Simulation</a:t>
            </a:r>
            <a:r>
              <a:rPr dirty="0" sz="3200" spc="-5" b="1">
                <a:latin typeface="宋体"/>
                <a:cs typeface="宋体"/>
              </a:rPr>
              <a:t>，  </a:t>
            </a:r>
            <a:r>
              <a:rPr dirty="0" sz="3200" b="1">
                <a:latin typeface="宋体"/>
                <a:cs typeface="宋体"/>
              </a:rPr>
              <a:t>仿真），如飞行模拟器</a:t>
            </a:r>
            <a:endParaRPr sz="3200">
              <a:latin typeface="宋体"/>
              <a:cs typeface="宋体"/>
            </a:endParaRPr>
          </a:p>
          <a:p>
            <a:pPr marL="241300" marR="260985" indent="-228600">
              <a:lnSpc>
                <a:spcPct val="120000"/>
              </a:lnSpc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模拟可以用来进行方案认证</a:t>
            </a:r>
            <a:r>
              <a:rPr dirty="0" sz="3200" spc="-15" b="1">
                <a:latin typeface="宋体"/>
                <a:cs typeface="宋体"/>
              </a:rPr>
              <a:t>、</a:t>
            </a:r>
            <a:r>
              <a:rPr dirty="0" sz="3200" b="1">
                <a:latin typeface="宋体"/>
                <a:cs typeface="宋体"/>
              </a:rPr>
              <a:t>人员</a:t>
            </a:r>
            <a:r>
              <a:rPr dirty="0" sz="3200" spc="-15" b="1">
                <a:latin typeface="宋体"/>
                <a:cs typeface="宋体"/>
              </a:rPr>
              <a:t>培</a:t>
            </a:r>
            <a:r>
              <a:rPr dirty="0" sz="3200" b="1">
                <a:latin typeface="宋体"/>
                <a:cs typeface="宋体"/>
              </a:rPr>
              <a:t>训和</a:t>
            </a:r>
            <a:r>
              <a:rPr dirty="0" sz="3200" spc="-15" b="1">
                <a:latin typeface="宋体"/>
                <a:cs typeface="宋体"/>
              </a:rPr>
              <a:t>改</a:t>
            </a:r>
            <a:r>
              <a:rPr dirty="0" sz="3200" b="1">
                <a:latin typeface="宋体"/>
                <a:cs typeface="宋体"/>
              </a:rPr>
              <a:t>进服务</a:t>
            </a:r>
            <a:r>
              <a:rPr dirty="0" sz="3200" spc="-15" b="1">
                <a:latin typeface="宋体"/>
                <a:cs typeface="宋体"/>
              </a:rPr>
              <a:t>。</a:t>
            </a:r>
            <a:r>
              <a:rPr dirty="0" sz="3200" b="1">
                <a:latin typeface="宋体"/>
                <a:cs typeface="宋体"/>
              </a:rPr>
              <a:t>计算机 </a:t>
            </a:r>
            <a:r>
              <a:rPr dirty="0" sz="3200" b="1">
                <a:latin typeface="宋体"/>
                <a:cs typeface="宋体"/>
              </a:rPr>
              <a:t>技术常用于模拟系统中</a:t>
            </a:r>
            <a:endParaRPr sz="3200">
              <a:latin typeface="宋体"/>
              <a:cs typeface="宋体"/>
            </a:endParaRPr>
          </a:p>
          <a:p>
            <a:pPr lvl="1" marL="697865" marR="163195" indent="-228600">
              <a:lnSpc>
                <a:spcPct val="120100"/>
              </a:lnSpc>
              <a:spcBef>
                <a:spcPts val="60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生产</a:t>
            </a:r>
            <a:r>
              <a:rPr dirty="0" sz="2800" spc="-5" b="1">
                <a:latin typeface="宋体"/>
                <a:cs typeface="宋体"/>
              </a:rPr>
              <a:t>者</a:t>
            </a:r>
            <a:r>
              <a:rPr dirty="0" sz="2800" spc="-5" b="1">
                <a:latin typeface="Times New Roman"/>
                <a:cs typeface="Times New Roman"/>
              </a:rPr>
              <a:t>-</a:t>
            </a:r>
            <a:r>
              <a:rPr dirty="0" sz="2800" spc="-10" b="1">
                <a:latin typeface="宋体"/>
                <a:cs typeface="宋体"/>
              </a:rPr>
              <a:t>消费者（</a:t>
            </a:r>
            <a:r>
              <a:rPr dirty="0" sz="2800" spc="-10" b="1">
                <a:latin typeface="Times New Roman"/>
                <a:cs typeface="Times New Roman"/>
              </a:rPr>
              <a:t>Server-Custom</a:t>
            </a:r>
            <a:r>
              <a:rPr dirty="0" sz="2800" spc="-10" b="1">
                <a:latin typeface="宋体"/>
                <a:cs typeface="宋体"/>
              </a:rPr>
              <a:t>）是常</a:t>
            </a:r>
            <a:r>
              <a:rPr dirty="0" sz="2800" spc="5" b="1">
                <a:latin typeface="宋体"/>
                <a:cs typeface="宋体"/>
              </a:rPr>
              <a:t>见</a:t>
            </a:r>
            <a:r>
              <a:rPr dirty="0" sz="2800" spc="-10" b="1">
                <a:latin typeface="宋体"/>
                <a:cs typeface="宋体"/>
              </a:rPr>
              <a:t>的应</a:t>
            </a:r>
            <a:r>
              <a:rPr dirty="0" sz="2800" spc="5" b="1">
                <a:latin typeface="宋体"/>
                <a:cs typeface="宋体"/>
              </a:rPr>
              <a:t>用</a:t>
            </a:r>
            <a:r>
              <a:rPr dirty="0" sz="2800" spc="-10" b="1">
                <a:latin typeface="宋体"/>
                <a:cs typeface="宋体"/>
              </a:rPr>
              <a:t>模</a:t>
            </a:r>
            <a:r>
              <a:rPr dirty="0" sz="2800" spc="5" b="1">
                <a:latin typeface="宋体"/>
                <a:cs typeface="宋体"/>
              </a:rPr>
              <a:t>式</a:t>
            </a:r>
            <a:r>
              <a:rPr dirty="0" sz="2800" spc="-10" b="1">
                <a:latin typeface="宋体"/>
                <a:cs typeface="宋体"/>
              </a:rPr>
              <a:t>，见</a:t>
            </a:r>
            <a:r>
              <a:rPr dirty="0" sz="2800" spc="5" b="1">
                <a:latin typeface="宋体"/>
                <a:cs typeface="宋体"/>
              </a:rPr>
              <a:t>于</a:t>
            </a:r>
            <a:r>
              <a:rPr dirty="0" sz="2800" spc="-10" b="1">
                <a:latin typeface="宋体"/>
                <a:cs typeface="宋体"/>
              </a:rPr>
              <a:t>银行</a:t>
            </a:r>
            <a:r>
              <a:rPr dirty="0" sz="2800" spc="-15" b="1">
                <a:latin typeface="宋体"/>
                <a:cs typeface="宋体"/>
              </a:rPr>
              <a:t>、 </a:t>
            </a:r>
            <a:r>
              <a:rPr dirty="0" sz="2800" spc="-5" b="1">
                <a:latin typeface="宋体"/>
                <a:cs typeface="宋体"/>
              </a:rPr>
              <a:t>食堂、打印机、医院、超</a:t>
            </a:r>
            <a:r>
              <a:rPr dirty="0" sz="2800" b="1">
                <a:latin typeface="宋体"/>
                <a:cs typeface="宋体"/>
              </a:rPr>
              <a:t>市</a:t>
            </a:r>
            <a:r>
              <a:rPr dirty="0" sz="2800" spc="-5" b="1">
                <a:latin typeface="Times New Roman"/>
                <a:cs typeface="Times New Roman"/>
              </a:rPr>
              <a:t>…</a:t>
            </a:r>
            <a:r>
              <a:rPr dirty="0" sz="2800" spc="5" b="1">
                <a:latin typeface="宋体"/>
                <a:cs typeface="宋体"/>
              </a:rPr>
              <a:t>提</a:t>
            </a:r>
            <a:r>
              <a:rPr dirty="0" sz="2800" spc="-10" b="1">
                <a:latin typeface="宋体"/>
                <a:cs typeface="宋体"/>
              </a:rPr>
              <a:t>供服</a:t>
            </a:r>
            <a:r>
              <a:rPr dirty="0" sz="2800" spc="5" b="1">
                <a:latin typeface="宋体"/>
                <a:cs typeface="宋体"/>
              </a:rPr>
              <a:t>务</a:t>
            </a:r>
            <a:r>
              <a:rPr dirty="0" sz="2800" spc="-10" b="1">
                <a:latin typeface="宋体"/>
                <a:cs typeface="宋体"/>
              </a:rPr>
              <a:t>和使</a:t>
            </a:r>
            <a:r>
              <a:rPr dirty="0" sz="2800" spc="5" b="1">
                <a:latin typeface="宋体"/>
                <a:cs typeface="宋体"/>
              </a:rPr>
              <a:t>用</a:t>
            </a:r>
            <a:r>
              <a:rPr dirty="0" sz="2800" spc="-10" b="1">
                <a:latin typeface="宋体"/>
                <a:cs typeface="宋体"/>
              </a:rPr>
              <a:t>服</a:t>
            </a:r>
            <a:r>
              <a:rPr dirty="0" sz="2800" spc="5" b="1">
                <a:latin typeface="宋体"/>
                <a:cs typeface="宋体"/>
              </a:rPr>
              <a:t>务</a:t>
            </a:r>
            <a:r>
              <a:rPr dirty="0" sz="2800" spc="-10" b="1">
                <a:latin typeface="宋体"/>
                <a:cs typeface="宋体"/>
              </a:rPr>
              <a:t>的应</a:t>
            </a:r>
            <a:r>
              <a:rPr dirty="0" sz="2800" spc="5" b="1">
                <a:latin typeface="宋体"/>
                <a:cs typeface="宋体"/>
              </a:rPr>
              <a:t>用</a:t>
            </a:r>
            <a:r>
              <a:rPr dirty="0" sz="2800" spc="-15" b="1">
                <a:latin typeface="宋体"/>
                <a:cs typeface="宋体"/>
              </a:rPr>
              <a:t>中</a:t>
            </a:r>
            <a:endParaRPr sz="2800">
              <a:latin typeface="宋体"/>
              <a:cs typeface="宋体"/>
            </a:endParaRPr>
          </a:p>
          <a:p>
            <a:pPr lvl="1" marL="697865" marR="202565" indent="-228600">
              <a:lnSpc>
                <a:spcPct val="120000"/>
              </a:lnSpc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这类应用的主要问题是消费者</a:t>
            </a:r>
            <a:r>
              <a:rPr dirty="0" sz="2800" spc="5" b="1">
                <a:latin typeface="宋体"/>
                <a:cs typeface="宋体"/>
              </a:rPr>
              <a:t>如</a:t>
            </a:r>
            <a:r>
              <a:rPr dirty="0" sz="2800" spc="-5" b="1">
                <a:latin typeface="宋体"/>
                <a:cs typeface="宋体"/>
              </a:rPr>
              <a:t>果等</a:t>
            </a:r>
            <a:r>
              <a:rPr dirty="0" sz="2800" spc="5" b="1">
                <a:latin typeface="宋体"/>
                <a:cs typeface="宋体"/>
              </a:rPr>
              <a:t>待</a:t>
            </a:r>
            <a:r>
              <a:rPr dirty="0" sz="2800" spc="-5" b="1">
                <a:latin typeface="宋体"/>
                <a:cs typeface="宋体"/>
              </a:rPr>
              <a:t>（</a:t>
            </a:r>
            <a:r>
              <a:rPr dirty="0" sz="2800" spc="5" b="1">
                <a:latin typeface="宋体"/>
                <a:cs typeface="宋体"/>
              </a:rPr>
              <a:t>排</a:t>
            </a:r>
            <a:r>
              <a:rPr dirty="0" sz="2800" spc="-5" b="1">
                <a:latin typeface="宋体"/>
                <a:cs typeface="宋体"/>
              </a:rPr>
              <a:t>队）</a:t>
            </a:r>
            <a:r>
              <a:rPr dirty="0" sz="2800" spc="5" b="1">
                <a:latin typeface="宋体"/>
                <a:cs typeface="宋体"/>
              </a:rPr>
              <a:t>时</a:t>
            </a:r>
            <a:r>
              <a:rPr dirty="0" sz="2800" spc="-5" b="1">
                <a:latin typeface="宋体"/>
                <a:cs typeface="宋体"/>
              </a:rPr>
              <a:t>间过</a:t>
            </a:r>
            <a:r>
              <a:rPr dirty="0" sz="2800" spc="5" b="1">
                <a:latin typeface="宋体"/>
                <a:cs typeface="宋体"/>
              </a:rPr>
              <a:t>长</a:t>
            </a:r>
            <a:r>
              <a:rPr dirty="0" sz="2800" spc="-5" b="1">
                <a:latin typeface="宋体"/>
                <a:cs typeface="宋体"/>
              </a:rPr>
              <a:t>，</a:t>
            </a:r>
            <a:r>
              <a:rPr dirty="0" sz="2800" spc="5" b="1">
                <a:latin typeface="宋体"/>
                <a:cs typeface="宋体"/>
              </a:rPr>
              <a:t>会</a:t>
            </a:r>
            <a:r>
              <a:rPr dirty="0" sz="2800" spc="-15" b="1">
                <a:latin typeface="宋体"/>
                <a:cs typeface="宋体"/>
              </a:rPr>
              <a:t>引 </a:t>
            </a:r>
            <a:r>
              <a:rPr dirty="0" sz="2800" spc="-10" b="1">
                <a:latin typeface="宋体"/>
                <a:cs typeface="宋体"/>
              </a:rPr>
              <a:t>发用户抱怨，影响服务质量；</a:t>
            </a:r>
            <a:r>
              <a:rPr dirty="0" sz="2800" b="1">
                <a:latin typeface="宋体"/>
                <a:cs typeface="宋体"/>
              </a:rPr>
              <a:t>如</a:t>
            </a:r>
            <a:r>
              <a:rPr dirty="0" sz="2800" spc="-10" b="1">
                <a:latin typeface="宋体"/>
                <a:cs typeface="宋体"/>
              </a:rPr>
              <a:t>果提</a:t>
            </a:r>
            <a:r>
              <a:rPr dirty="0" sz="2800" b="1">
                <a:latin typeface="宋体"/>
                <a:cs typeface="宋体"/>
              </a:rPr>
              <a:t>供</a:t>
            </a:r>
            <a:r>
              <a:rPr dirty="0" sz="2800" spc="-10" b="1">
                <a:latin typeface="宋体"/>
                <a:cs typeface="宋体"/>
              </a:rPr>
              <a:t>服</a:t>
            </a:r>
            <a:r>
              <a:rPr dirty="0" sz="2800" b="1">
                <a:latin typeface="宋体"/>
                <a:cs typeface="宋体"/>
              </a:rPr>
              <a:t>务</a:t>
            </a:r>
            <a:r>
              <a:rPr dirty="0" sz="2800" spc="-10" b="1">
                <a:latin typeface="宋体"/>
                <a:cs typeface="宋体"/>
              </a:rPr>
              <a:t>者（</a:t>
            </a:r>
            <a:r>
              <a:rPr dirty="0" sz="2800" b="1">
                <a:latin typeface="宋体"/>
                <a:cs typeface="宋体"/>
              </a:rPr>
              <a:t>服</a:t>
            </a:r>
            <a:r>
              <a:rPr dirty="0" sz="2800" spc="-10" b="1">
                <a:latin typeface="宋体"/>
                <a:cs typeface="宋体"/>
              </a:rPr>
              <a:t>务窗</a:t>
            </a:r>
            <a:r>
              <a:rPr dirty="0" sz="2800" b="1">
                <a:latin typeface="宋体"/>
                <a:cs typeface="宋体"/>
              </a:rPr>
              <a:t>口</a:t>
            </a:r>
            <a:r>
              <a:rPr dirty="0" sz="2800" spc="-10" b="1">
                <a:latin typeface="宋体"/>
                <a:cs typeface="宋体"/>
              </a:rPr>
              <a:t>）</a:t>
            </a:r>
            <a:r>
              <a:rPr dirty="0" sz="2800" b="1">
                <a:latin typeface="宋体"/>
                <a:cs typeface="宋体"/>
              </a:rPr>
              <a:t>过</a:t>
            </a:r>
            <a:r>
              <a:rPr dirty="0" sz="2800" spc="-10" b="1">
                <a:latin typeface="宋体"/>
                <a:cs typeface="宋体"/>
              </a:rPr>
              <a:t>多，  </a:t>
            </a:r>
            <a:r>
              <a:rPr dirty="0" sz="2800" spc="-5" b="1">
                <a:latin typeface="宋体"/>
                <a:cs typeface="宋体"/>
              </a:rPr>
              <a:t>将提高运管商成本（排队</a:t>
            </a:r>
            <a:r>
              <a:rPr dirty="0" sz="2800" b="1">
                <a:latin typeface="宋体"/>
                <a:cs typeface="宋体"/>
              </a:rPr>
              <a:t>论</a:t>
            </a:r>
            <a:r>
              <a:rPr dirty="0" sz="2800" spc="-5" b="1">
                <a:latin typeface="Times New Roman"/>
                <a:cs typeface="Times New Roman"/>
              </a:rPr>
              <a:t>-queuing</a:t>
            </a:r>
            <a:r>
              <a:rPr dirty="0" sz="2800" spc="5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theory</a:t>
            </a:r>
            <a:r>
              <a:rPr dirty="0" sz="2800" spc="-5" b="1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61474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 spc="-5">
                <a:latin typeface="Arial"/>
                <a:cs typeface="Arial"/>
              </a:rPr>
              <a:t>3.2</a:t>
            </a:r>
            <a:r>
              <a:rPr dirty="0" spc="-5"/>
              <a:t>：问题分析及算法设计</a:t>
            </a:r>
          </a:p>
        </p:txBody>
      </p:sp>
      <p:sp>
        <p:nvSpPr>
          <p:cNvPr id="3" name="object 3"/>
          <p:cNvSpPr/>
          <p:nvPr/>
        </p:nvSpPr>
        <p:spPr>
          <a:xfrm>
            <a:off x="588263" y="1452372"/>
            <a:ext cx="10874502" cy="47769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6297" y="1559763"/>
            <a:ext cx="1044130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宋体"/>
                <a:cs typeface="宋体"/>
              </a:rPr>
              <a:t>在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生产者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消费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者</a:t>
            </a:r>
            <a:r>
              <a:rPr dirty="0" sz="2400" spc="-5" b="1">
                <a:latin typeface="宋体"/>
                <a:cs typeface="宋体"/>
              </a:rPr>
              <a:t>应用中消费者显然是先来先得到服务。在此，显然可用一个 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队列</a:t>
            </a:r>
            <a:r>
              <a:rPr dirty="0" sz="2400" b="1">
                <a:latin typeface="宋体"/>
                <a:cs typeface="宋体"/>
              </a:rPr>
              <a:t>来存放等待服务的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客户</a:t>
            </a:r>
            <a:r>
              <a:rPr dirty="0" sz="2400" b="1">
                <a:latin typeface="宋体"/>
                <a:cs typeface="宋体"/>
              </a:rPr>
              <a:t>队列。每个客户有二个基本属性：排队序号和等待 </a:t>
            </a:r>
            <a:r>
              <a:rPr dirty="0" sz="2400" b="1">
                <a:latin typeface="宋体"/>
                <a:cs typeface="宋体"/>
              </a:rPr>
              <a:t>时间（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时间周期</a:t>
            </a:r>
            <a:r>
              <a:rPr dirty="0" sz="2400" b="1">
                <a:latin typeface="宋体"/>
                <a:cs typeface="宋体"/>
              </a:rPr>
              <a:t>数）：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45"/>
              </a:lnSpc>
              <a:tabLst>
                <a:tab pos="9264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struct	cust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  <a:tabLst>
                <a:tab pos="1840864" algn="l"/>
              </a:tabLst>
            </a:pPr>
            <a:r>
              <a:rPr dirty="0" sz="2400" b="1">
                <a:latin typeface="Times New Roman"/>
                <a:cs typeface="Times New Roman"/>
              </a:rPr>
              <a:t>int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id;	//</a:t>
            </a:r>
            <a:r>
              <a:rPr dirty="0" sz="2400" b="1">
                <a:latin typeface="宋体"/>
                <a:cs typeface="宋体"/>
              </a:rPr>
              <a:t>客户排队序号</a:t>
            </a:r>
            <a:endParaRPr sz="2400">
              <a:latin typeface="宋体"/>
              <a:cs typeface="宋体"/>
            </a:endParaRPr>
          </a:p>
          <a:p>
            <a:pPr marL="317500">
              <a:lnSpc>
                <a:spcPts val="2860"/>
              </a:lnSpc>
              <a:spcBef>
                <a:spcPts val="5"/>
              </a:spcBef>
              <a:tabLst>
                <a:tab pos="179768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wtime;	</a:t>
            </a:r>
            <a:r>
              <a:rPr dirty="0" sz="2400" spc="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客户等待服务的时间（时间周期数）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60"/>
              </a:lnSpc>
            </a:pPr>
            <a:r>
              <a:rPr dirty="0" sz="2400" spc="-5" b="1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400" spc="-5" b="1">
                <a:latin typeface="Times New Roman"/>
                <a:cs typeface="Times New Roman"/>
              </a:rPr>
              <a:t>struct cust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cqueue[MAXSIZE];</a:t>
            </a:r>
            <a:r>
              <a:rPr dirty="0" sz="2400" spc="35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等待服务的客户队列，一个循环队列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  <a:spcBef>
                <a:spcPts val="5"/>
              </a:spcBef>
            </a:pPr>
            <a:r>
              <a:rPr dirty="0" sz="2400" b="1">
                <a:latin typeface="宋体"/>
                <a:cs typeface="宋体"/>
              </a:rPr>
              <a:t>为了简化问题，可用一个变量来表示银行当前提供服务</a:t>
            </a:r>
            <a:r>
              <a:rPr dirty="0" sz="2400" spc="5" b="1">
                <a:latin typeface="宋体"/>
                <a:cs typeface="宋体"/>
              </a:rPr>
              <a:t>的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窗口数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60"/>
              </a:lnSpc>
              <a:tabLst>
                <a:tab pos="52006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int	snum;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400" b="1">
                <a:latin typeface="宋体"/>
                <a:cs typeface="宋体"/>
              </a:rPr>
              <a:t>在本问题中，该变量的取值范围</a:t>
            </a:r>
            <a:r>
              <a:rPr dirty="0" sz="2400" spc="5" b="1">
                <a:latin typeface="宋体"/>
                <a:cs typeface="宋体"/>
              </a:rPr>
              <a:t>为</a:t>
            </a:r>
            <a:r>
              <a:rPr dirty="0" sz="2400" b="1">
                <a:latin typeface="Times New Roman"/>
                <a:cs typeface="Times New Roman"/>
              </a:rPr>
              <a:t>3&lt;=</a:t>
            </a:r>
            <a:r>
              <a:rPr dirty="0" sz="2400" spc="-5" b="1">
                <a:latin typeface="Times New Roman"/>
                <a:cs typeface="Times New Roman"/>
              </a:rPr>
              <a:t> snum</a:t>
            </a:r>
            <a:r>
              <a:rPr dirty="0" sz="2400" b="1">
                <a:latin typeface="Times New Roman"/>
                <a:cs typeface="Times New Roman"/>
              </a:rPr>
              <a:t> &lt;= 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75190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 spc="-5">
                <a:latin typeface="Arial"/>
                <a:cs typeface="Arial"/>
              </a:rPr>
              <a:t>3.2</a:t>
            </a:r>
            <a:r>
              <a:rPr dirty="0" spc="-5"/>
              <a:t>：问题分析及算法设计（续）</a:t>
            </a:r>
          </a:p>
        </p:txBody>
      </p:sp>
      <p:sp>
        <p:nvSpPr>
          <p:cNvPr id="3" name="object 3"/>
          <p:cNvSpPr/>
          <p:nvPr/>
        </p:nvSpPr>
        <p:spPr>
          <a:xfrm>
            <a:off x="464819" y="1306067"/>
            <a:ext cx="11673078" cy="5503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3463" y="1414398"/>
            <a:ext cx="11239500" cy="5142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主要算法设计：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60"/>
              </a:lnSpc>
            </a:pPr>
            <a:r>
              <a:rPr dirty="0" sz="2400" spc="-5" b="1">
                <a:latin typeface="Times New Roman"/>
                <a:cs typeface="Times New Roman"/>
              </a:rPr>
              <a:t>for(clock=1;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; clock++)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//</a:t>
            </a:r>
            <a:r>
              <a:rPr dirty="0" sz="2400" b="1">
                <a:latin typeface="宋体"/>
                <a:cs typeface="宋体"/>
              </a:rPr>
              <a:t>在每个时间周期内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60"/>
              </a:lnSpc>
            </a:pPr>
            <a:r>
              <a:rPr dirty="0" sz="2400" spc="-5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774700" indent="-30543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775335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If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宋体"/>
                <a:cs typeface="宋体"/>
              </a:rPr>
              <a:t>客户等待队列非空</a:t>
            </a:r>
            <a:endParaRPr sz="2400">
              <a:latin typeface="宋体"/>
              <a:cs typeface="宋体"/>
            </a:endParaRPr>
          </a:p>
          <a:p>
            <a:pPr marL="1273175">
              <a:lnSpc>
                <a:spcPts val="2865"/>
              </a:lnSpc>
            </a:pPr>
            <a:r>
              <a:rPr dirty="0" sz="2400" spc="-5" b="1">
                <a:latin typeface="宋体"/>
                <a:cs typeface="宋体"/>
              </a:rPr>
              <a:t>将每个客户的等待时间增加一个时间单元；</a:t>
            </a:r>
            <a:endParaRPr sz="2400">
              <a:latin typeface="宋体"/>
              <a:cs typeface="宋体"/>
            </a:endParaRPr>
          </a:p>
          <a:p>
            <a:pPr marL="774700" indent="-305435">
              <a:lnSpc>
                <a:spcPts val="2865"/>
              </a:lnSpc>
              <a:buAutoNum type="arabicPeriod" startAt="2"/>
              <a:tabLst>
                <a:tab pos="775335" algn="l"/>
              </a:tabLst>
            </a:pPr>
            <a:r>
              <a:rPr dirty="0" sz="2400" b="1">
                <a:latin typeface="Times New Roman"/>
                <a:cs typeface="Times New Roman"/>
              </a:rPr>
              <a:t>If(clock &lt;=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simulationtime)</a:t>
            </a:r>
            <a:endParaRPr sz="2400">
              <a:latin typeface="Times New Roman"/>
              <a:cs typeface="Times New Roman"/>
            </a:endParaRPr>
          </a:p>
          <a:p>
            <a:pPr lvl="1" marL="1730375" indent="-457834"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  <a:tabLst>
                <a:tab pos="1731010" algn="l"/>
              </a:tabLst>
            </a:pPr>
            <a:r>
              <a:rPr dirty="0" sz="2400" b="1">
                <a:latin typeface="宋体"/>
                <a:cs typeface="宋体"/>
              </a:rPr>
              <a:t>如果有新客户到来（从输入中读入本周期内新来客户数），将其入队；</a:t>
            </a:r>
            <a:endParaRPr sz="2400">
              <a:latin typeface="宋体"/>
              <a:cs typeface="宋体"/>
            </a:endParaRPr>
          </a:p>
          <a:p>
            <a:pPr lvl="1" marL="1730375" indent="-457834">
              <a:lnSpc>
                <a:spcPct val="100000"/>
              </a:lnSpc>
              <a:buFont typeface="Times New Roman"/>
              <a:buAutoNum type="arabicPeriod"/>
              <a:tabLst>
                <a:tab pos="1731010" algn="l"/>
              </a:tabLst>
            </a:pPr>
            <a:r>
              <a:rPr dirty="0" sz="2400" b="1">
                <a:solidFill>
                  <a:srgbClr val="6F2F9F"/>
                </a:solidFill>
                <a:latin typeface="宋体"/>
                <a:cs typeface="宋体"/>
              </a:rPr>
              <a:t>根据等待服务客户数重新计算服务窗口数；</a:t>
            </a:r>
            <a:endParaRPr sz="2400">
              <a:latin typeface="宋体"/>
              <a:cs typeface="宋体"/>
            </a:endParaRPr>
          </a:p>
          <a:p>
            <a:pPr marL="774700" indent="-305435">
              <a:lnSpc>
                <a:spcPct val="100000"/>
              </a:lnSpc>
              <a:buAutoNum type="arabicPeriod" startAt="2"/>
              <a:tabLst>
                <a:tab pos="775335" algn="l"/>
              </a:tabLst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宋体"/>
                <a:cs typeface="宋体"/>
              </a:rPr>
              <a:t>客户等待队列非空</a:t>
            </a:r>
            <a:endParaRPr sz="2400">
              <a:latin typeface="宋体"/>
              <a:cs typeface="宋体"/>
            </a:endParaRPr>
          </a:p>
          <a:p>
            <a:pPr lvl="1" marL="1273175" marR="31115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1731010" algn="l"/>
              </a:tabLst>
            </a:pPr>
            <a:r>
              <a:rPr dirty="0" sz="2400" b="1">
                <a:latin typeface="宋体"/>
                <a:cs typeface="宋体"/>
              </a:rPr>
              <a:t>从客户队列中取（出队）相应数目（按实际服务窗口数）客户获得服 </a:t>
            </a:r>
            <a:r>
              <a:rPr dirty="0" sz="2400" b="1">
                <a:latin typeface="宋体"/>
                <a:cs typeface="宋体"/>
              </a:rPr>
              <a:t>务；</a:t>
            </a:r>
            <a:endParaRPr sz="2400">
              <a:latin typeface="宋体"/>
              <a:cs typeface="宋体"/>
            </a:endParaRPr>
          </a:p>
          <a:p>
            <a:pPr lvl="1" marL="1730375" indent="-457834">
              <a:lnSpc>
                <a:spcPct val="100000"/>
              </a:lnSpc>
              <a:buFont typeface="Times New Roman"/>
              <a:buAutoNum type="arabicPeriod"/>
              <a:tabLst>
                <a:tab pos="1731010" algn="l"/>
              </a:tabLst>
            </a:pPr>
            <a:r>
              <a:rPr dirty="0" sz="2400" b="1">
                <a:solidFill>
                  <a:srgbClr val="6F2F9F"/>
                </a:solidFill>
                <a:latin typeface="宋体"/>
                <a:cs typeface="宋体"/>
              </a:rPr>
              <a:t>然后根据等待服务客户数重新计算服务窗口数；</a:t>
            </a:r>
            <a:endParaRPr sz="2400">
              <a:latin typeface="宋体"/>
              <a:cs typeface="宋体"/>
            </a:endParaRPr>
          </a:p>
          <a:p>
            <a:pPr marL="815975">
              <a:lnSpc>
                <a:spcPts val="2865"/>
              </a:lnSpc>
            </a:pPr>
            <a:r>
              <a:rPr dirty="0" sz="2400" b="1">
                <a:latin typeface="Times New Roman"/>
                <a:cs typeface="Times New Roman"/>
              </a:rPr>
              <a:t>Else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宋体"/>
                <a:cs typeface="宋体"/>
              </a:rPr>
              <a:t>结束模拟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65"/>
              </a:lnSpc>
            </a:pPr>
            <a:r>
              <a:rPr dirty="0" sz="2400" spc="-5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9470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问题</a:t>
            </a:r>
            <a:r>
              <a:rPr dirty="0" spc="-5">
                <a:latin typeface="Arial"/>
                <a:cs typeface="Arial"/>
              </a:rPr>
              <a:t>3.2</a:t>
            </a:r>
            <a:r>
              <a:rPr dirty="0" spc="-5"/>
              <a:t>：思考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40307"/>
            <a:ext cx="11172190" cy="493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75895" indent="-228600">
              <a:lnSpc>
                <a:spcPct val="120000"/>
              </a:lnSpc>
              <a:spcBef>
                <a:spcPts val="10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在本问题中，当前服务窗口</a:t>
            </a:r>
            <a:r>
              <a:rPr dirty="0" sz="3200" spc="-15" b="1">
                <a:latin typeface="宋体"/>
                <a:cs typeface="宋体"/>
              </a:rPr>
              <a:t>平</a:t>
            </a:r>
            <a:r>
              <a:rPr dirty="0" sz="3200" b="1">
                <a:latin typeface="宋体"/>
                <a:cs typeface="宋体"/>
              </a:rPr>
              <a:t>均排</a:t>
            </a:r>
            <a:r>
              <a:rPr dirty="0" sz="3200" spc="-15" b="1">
                <a:latin typeface="宋体"/>
                <a:cs typeface="宋体"/>
              </a:rPr>
              <a:t>队</a:t>
            </a:r>
            <a:r>
              <a:rPr dirty="0" sz="3200" b="1">
                <a:latin typeface="宋体"/>
                <a:cs typeface="宋体"/>
              </a:rPr>
              <a:t>等待</a:t>
            </a:r>
            <a:r>
              <a:rPr dirty="0" sz="3200" spc="-15" b="1">
                <a:latin typeface="宋体"/>
                <a:cs typeface="宋体"/>
              </a:rPr>
              <a:t>服</a:t>
            </a:r>
            <a:r>
              <a:rPr dirty="0" sz="3200" b="1">
                <a:latin typeface="宋体"/>
                <a:cs typeface="宋体"/>
              </a:rPr>
              <a:t>务的客</a:t>
            </a:r>
            <a:r>
              <a:rPr dirty="0" sz="3200" spc="-15" b="1">
                <a:latin typeface="宋体"/>
                <a:cs typeface="宋体"/>
              </a:rPr>
              <a:t>户</a:t>
            </a:r>
            <a:r>
              <a:rPr dirty="0" sz="3200" b="1">
                <a:latin typeface="宋体"/>
                <a:cs typeface="宋体"/>
              </a:rPr>
              <a:t>人员数 </a:t>
            </a:r>
            <a:r>
              <a:rPr dirty="0" sz="3200" b="1">
                <a:latin typeface="宋体"/>
                <a:cs typeface="宋体"/>
              </a:rPr>
              <a:t>小于某个阈值时，临时窗口</a:t>
            </a:r>
            <a:r>
              <a:rPr dirty="0" sz="3200" spc="-15" b="1">
                <a:latin typeface="宋体"/>
                <a:cs typeface="宋体"/>
              </a:rPr>
              <a:t>将</a:t>
            </a:r>
            <a:r>
              <a:rPr dirty="0" sz="3200" b="1">
                <a:latin typeface="宋体"/>
                <a:cs typeface="宋体"/>
              </a:rPr>
              <a:t>不再</a:t>
            </a:r>
            <a:r>
              <a:rPr dirty="0" sz="3200" spc="-15" b="1">
                <a:latin typeface="宋体"/>
                <a:cs typeface="宋体"/>
              </a:rPr>
              <a:t>提</a:t>
            </a:r>
            <a:r>
              <a:rPr dirty="0" sz="3200" b="1">
                <a:latin typeface="宋体"/>
                <a:cs typeface="宋体"/>
              </a:rPr>
              <a:t>供服</a:t>
            </a:r>
            <a:r>
              <a:rPr dirty="0" sz="3200" spc="-15" b="1">
                <a:latin typeface="宋体"/>
                <a:cs typeface="宋体"/>
              </a:rPr>
              <a:t>务</a:t>
            </a:r>
            <a:r>
              <a:rPr dirty="0" sz="3200" b="1">
                <a:latin typeface="宋体"/>
                <a:cs typeface="宋体"/>
              </a:rPr>
              <a:t>，一来</a:t>
            </a:r>
            <a:r>
              <a:rPr dirty="0" sz="3200" spc="-15" b="1">
                <a:latin typeface="宋体"/>
                <a:cs typeface="宋体"/>
              </a:rPr>
              <a:t>该</a:t>
            </a:r>
            <a:r>
              <a:rPr dirty="0" sz="3200" b="1">
                <a:latin typeface="宋体"/>
                <a:cs typeface="宋体"/>
              </a:rPr>
              <a:t>策略不 是最优，二来也不符合实际</a:t>
            </a:r>
            <a:r>
              <a:rPr dirty="0" sz="3200" spc="-15" b="1">
                <a:latin typeface="宋体"/>
                <a:cs typeface="宋体"/>
              </a:rPr>
              <a:t>情</a:t>
            </a:r>
            <a:r>
              <a:rPr dirty="0" sz="3200" spc="-10" b="1">
                <a:latin typeface="宋体"/>
                <a:cs typeface="宋体"/>
              </a:rPr>
              <a:t>况</a:t>
            </a:r>
            <a:endParaRPr sz="32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现增加如下规则：</a:t>
            </a:r>
            <a:endParaRPr sz="3200">
              <a:latin typeface="宋体"/>
              <a:cs typeface="宋体"/>
            </a:endParaRPr>
          </a:p>
          <a:p>
            <a:pPr lvl="1" marL="697865" marR="117475" indent="-228600">
              <a:lnSpc>
                <a:spcPct val="120000"/>
              </a:lnSpc>
              <a:spcBef>
                <a:spcPts val="65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外币和对公窗口应优先处理本</a:t>
            </a:r>
            <a:r>
              <a:rPr dirty="0" sz="2800" b="1">
                <a:latin typeface="宋体"/>
                <a:cs typeface="宋体"/>
              </a:rPr>
              <a:t>业</a:t>
            </a:r>
            <a:r>
              <a:rPr dirty="0" sz="2800" spc="-10" b="1">
                <a:latin typeface="宋体"/>
                <a:cs typeface="宋体"/>
              </a:rPr>
              <a:t>务，</a:t>
            </a:r>
            <a:r>
              <a:rPr dirty="0" sz="2800" b="1">
                <a:latin typeface="宋体"/>
                <a:cs typeface="宋体"/>
              </a:rPr>
              <a:t>即</a:t>
            </a:r>
            <a:r>
              <a:rPr dirty="0" sz="2800" spc="-10" b="1">
                <a:latin typeface="宋体"/>
                <a:cs typeface="宋体"/>
              </a:rPr>
              <a:t>当</a:t>
            </a:r>
            <a:r>
              <a:rPr dirty="0" sz="2800" b="1">
                <a:latin typeface="宋体"/>
                <a:cs typeface="宋体"/>
              </a:rPr>
              <a:t>有</a:t>
            </a:r>
            <a:r>
              <a:rPr dirty="0" sz="2800" spc="-10" b="1">
                <a:latin typeface="宋体"/>
                <a:cs typeface="宋体"/>
              </a:rPr>
              <a:t>对应</a:t>
            </a:r>
            <a:r>
              <a:rPr dirty="0" sz="2800" b="1">
                <a:latin typeface="宋体"/>
                <a:cs typeface="宋体"/>
              </a:rPr>
              <a:t>业</a:t>
            </a:r>
            <a:r>
              <a:rPr dirty="0" sz="2800" spc="-10" b="1">
                <a:latin typeface="宋体"/>
                <a:cs typeface="宋体"/>
              </a:rPr>
              <a:t>务（</a:t>
            </a:r>
            <a:r>
              <a:rPr dirty="0" sz="2800" b="1">
                <a:latin typeface="宋体"/>
                <a:cs typeface="宋体"/>
              </a:rPr>
              <a:t>有</a:t>
            </a:r>
            <a:r>
              <a:rPr dirty="0" sz="2800" spc="-10" b="1">
                <a:latin typeface="宋体"/>
                <a:cs typeface="宋体"/>
              </a:rPr>
              <a:t>客</a:t>
            </a:r>
            <a:r>
              <a:rPr dirty="0" sz="2800" b="1">
                <a:latin typeface="宋体"/>
                <a:cs typeface="宋体"/>
              </a:rPr>
              <a:t>户</a:t>
            </a:r>
            <a:r>
              <a:rPr dirty="0" sz="2800" spc="-15" b="1">
                <a:latin typeface="宋体"/>
                <a:cs typeface="宋体"/>
              </a:rPr>
              <a:t>等 </a:t>
            </a:r>
            <a:r>
              <a:rPr dirty="0" sz="2800" spc="-5" b="1">
                <a:latin typeface="宋体"/>
                <a:cs typeface="宋体"/>
              </a:rPr>
              <a:t>待时）时应优先处理，只有当</a:t>
            </a:r>
            <a:r>
              <a:rPr dirty="0" sz="2800" spc="5" b="1">
                <a:latin typeface="宋体"/>
                <a:cs typeface="宋体"/>
              </a:rPr>
              <a:t>本</a:t>
            </a:r>
            <a:r>
              <a:rPr dirty="0" sz="2800" spc="-5" b="1">
                <a:latin typeface="宋体"/>
                <a:cs typeface="宋体"/>
              </a:rPr>
              <a:t>业务</a:t>
            </a:r>
            <a:r>
              <a:rPr dirty="0" sz="2800" spc="5" b="1">
                <a:latin typeface="宋体"/>
                <a:cs typeface="宋体"/>
              </a:rPr>
              <a:t>没</a:t>
            </a:r>
            <a:r>
              <a:rPr dirty="0" sz="2800" spc="-5" b="1">
                <a:latin typeface="宋体"/>
                <a:cs typeface="宋体"/>
              </a:rPr>
              <a:t>有</a:t>
            </a:r>
            <a:r>
              <a:rPr dirty="0" sz="2800" spc="5" b="1">
                <a:latin typeface="宋体"/>
                <a:cs typeface="宋体"/>
              </a:rPr>
              <a:t>排</a:t>
            </a:r>
            <a:r>
              <a:rPr dirty="0" sz="2800" spc="-5" b="1">
                <a:latin typeface="宋体"/>
                <a:cs typeface="宋体"/>
              </a:rPr>
              <a:t>队客</a:t>
            </a:r>
            <a:r>
              <a:rPr dirty="0" sz="2800" spc="5" b="1">
                <a:latin typeface="宋体"/>
                <a:cs typeface="宋体"/>
              </a:rPr>
              <a:t>户</a:t>
            </a:r>
            <a:r>
              <a:rPr dirty="0" sz="2800" spc="-5" b="1">
                <a:latin typeface="宋体"/>
                <a:cs typeface="宋体"/>
              </a:rPr>
              <a:t>时，</a:t>
            </a:r>
            <a:r>
              <a:rPr dirty="0" sz="2800" spc="5" b="1">
                <a:latin typeface="宋体"/>
                <a:cs typeface="宋体"/>
              </a:rPr>
              <a:t>才</a:t>
            </a:r>
            <a:r>
              <a:rPr dirty="0" sz="2800" spc="-5" b="1">
                <a:latin typeface="宋体"/>
                <a:cs typeface="宋体"/>
              </a:rPr>
              <a:t>能</a:t>
            </a:r>
            <a:r>
              <a:rPr dirty="0" sz="2800" spc="5" b="1">
                <a:latin typeface="宋体"/>
                <a:cs typeface="宋体"/>
              </a:rPr>
              <a:t>处</a:t>
            </a:r>
            <a:r>
              <a:rPr dirty="0" sz="2800" spc="-5" b="1">
                <a:latin typeface="宋体"/>
                <a:cs typeface="宋体"/>
              </a:rPr>
              <a:t>理对 </a:t>
            </a:r>
            <a:r>
              <a:rPr dirty="0" sz="2800" spc="-5" b="1">
                <a:latin typeface="宋体"/>
                <a:cs typeface="宋体"/>
              </a:rPr>
              <a:t>私业务</a:t>
            </a:r>
            <a:endParaRPr sz="2800">
              <a:latin typeface="宋体"/>
              <a:cs typeface="宋体"/>
            </a:endParaRPr>
          </a:p>
          <a:p>
            <a:pPr lvl="1" marL="697865" marR="5080" indent="-228600">
              <a:lnSpc>
                <a:spcPts val="4029"/>
              </a:lnSpc>
              <a:spcBef>
                <a:spcPts val="250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当外币</a:t>
            </a:r>
            <a:r>
              <a:rPr dirty="0" sz="2800" b="1">
                <a:latin typeface="宋体"/>
                <a:cs typeface="宋体"/>
              </a:rPr>
              <a:t>和</a:t>
            </a:r>
            <a:r>
              <a:rPr dirty="0" sz="2800" spc="-10" b="1">
                <a:latin typeface="宋体"/>
                <a:cs typeface="宋体"/>
              </a:rPr>
              <a:t>对公窗</a:t>
            </a:r>
            <a:r>
              <a:rPr dirty="0" sz="2800" b="1">
                <a:latin typeface="宋体"/>
                <a:cs typeface="宋体"/>
              </a:rPr>
              <a:t>口</a:t>
            </a:r>
            <a:r>
              <a:rPr dirty="0" sz="2800" spc="-10" b="1">
                <a:latin typeface="宋体"/>
                <a:cs typeface="宋体"/>
              </a:rPr>
              <a:t>没有等</a:t>
            </a:r>
            <a:r>
              <a:rPr dirty="0" sz="2800" b="1">
                <a:latin typeface="宋体"/>
                <a:cs typeface="宋体"/>
              </a:rPr>
              <a:t>待</a:t>
            </a:r>
            <a:r>
              <a:rPr dirty="0" sz="2800" spc="-10" b="1">
                <a:latin typeface="宋体"/>
                <a:cs typeface="宋体"/>
              </a:rPr>
              <a:t>客户同</a:t>
            </a:r>
            <a:r>
              <a:rPr dirty="0" sz="2800" b="1">
                <a:latin typeface="宋体"/>
                <a:cs typeface="宋体"/>
              </a:rPr>
              <a:t>时</a:t>
            </a:r>
            <a:r>
              <a:rPr dirty="0" sz="2800" spc="-10" b="1">
                <a:latin typeface="宋体"/>
                <a:cs typeface="宋体"/>
              </a:rPr>
              <a:t>对私窗</a:t>
            </a:r>
            <a:r>
              <a:rPr dirty="0" sz="2800" b="1">
                <a:latin typeface="宋体"/>
                <a:cs typeface="宋体"/>
              </a:rPr>
              <a:t>口</a:t>
            </a:r>
            <a:r>
              <a:rPr dirty="0" sz="2800" spc="-10" b="1">
                <a:latin typeface="宋体"/>
                <a:cs typeface="宋体"/>
              </a:rPr>
              <a:t>有等待</a:t>
            </a:r>
            <a:r>
              <a:rPr dirty="0" sz="2800" b="1">
                <a:latin typeface="宋体"/>
                <a:cs typeface="宋体"/>
              </a:rPr>
              <a:t>客</a:t>
            </a:r>
            <a:r>
              <a:rPr dirty="0" sz="2800" spc="-10" b="1">
                <a:latin typeface="宋体"/>
                <a:cs typeface="宋体"/>
              </a:rPr>
              <a:t>户排队</a:t>
            </a:r>
            <a:r>
              <a:rPr dirty="0" sz="2800" b="1">
                <a:latin typeface="宋体"/>
                <a:cs typeface="宋体"/>
              </a:rPr>
              <a:t>时</a:t>
            </a:r>
            <a:r>
              <a:rPr dirty="0" sz="2800" spc="-15" b="1">
                <a:latin typeface="宋体"/>
                <a:cs typeface="宋体"/>
              </a:rPr>
              <a:t>，  </a:t>
            </a:r>
            <a:r>
              <a:rPr dirty="0" sz="2800" spc="-5" b="1">
                <a:latin typeface="宋体"/>
                <a:cs typeface="宋体"/>
              </a:rPr>
              <a:t>将处理对私业务（资源利用最</a:t>
            </a:r>
            <a:r>
              <a:rPr dirty="0" sz="2800" spc="5" b="1">
                <a:latin typeface="宋体"/>
                <a:cs typeface="宋体"/>
              </a:rPr>
              <a:t>大</a:t>
            </a:r>
            <a:r>
              <a:rPr dirty="0" sz="2800" spc="-5" b="1">
                <a:latin typeface="宋体"/>
                <a:cs typeface="宋体"/>
              </a:rPr>
              <a:t>化）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59182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优先队列（</a:t>
            </a:r>
            <a:r>
              <a:rPr dirty="0" spc="-5">
                <a:latin typeface="Arial"/>
                <a:cs typeface="Arial"/>
              </a:rPr>
              <a:t>Priority</a:t>
            </a:r>
            <a:r>
              <a:rPr dirty="0" spc="-35">
                <a:latin typeface="Arial"/>
                <a:cs typeface="Arial"/>
              </a:rPr>
              <a:t> </a:t>
            </a:r>
            <a:r>
              <a:rPr dirty="0" spc="-5">
                <a:latin typeface="Arial"/>
                <a:cs typeface="Arial"/>
              </a:rPr>
              <a:t>Queue</a:t>
            </a:r>
            <a:r>
              <a:rPr dirty="0" spc="-5"/>
              <a:t>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3242" y="1140307"/>
            <a:ext cx="11001375" cy="3837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在实际应用时，前述简单队</a:t>
            </a:r>
            <a:r>
              <a:rPr dirty="0" sz="3200" spc="-15" b="1">
                <a:latin typeface="宋体"/>
                <a:cs typeface="宋体"/>
              </a:rPr>
              <a:t>列</a:t>
            </a:r>
            <a:r>
              <a:rPr dirty="0" sz="3200" b="1">
                <a:latin typeface="宋体"/>
                <a:cs typeface="宋体"/>
              </a:rPr>
              <a:t>结构</a:t>
            </a:r>
            <a:r>
              <a:rPr dirty="0" sz="3200" spc="-15" b="1">
                <a:latin typeface="宋体"/>
                <a:cs typeface="宋体"/>
              </a:rPr>
              <a:t>是</a:t>
            </a:r>
            <a:r>
              <a:rPr dirty="0" sz="3200" b="1">
                <a:latin typeface="宋体"/>
                <a:cs typeface="宋体"/>
              </a:rPr>
              <a:t>不够</a:t>
            </a:r>
            <a:r>
              <a:rPr dirty="0" sz="3200" spc="-15" b="1">
                <a:latin typeface="宋体"/>
                <a:cs typeface="宋体"/>
              </a:rPr>
              <a:t>的</a:t>
            </a:r>
            <a:r>
              <a:rPr dirty="0" sz="3200" b="1">
                <a:latin typeface="宋体"/>
                <a:cs typeface="宋体"/>
              </a:rPr>
              <a:t>，先入</a:t>
            </a:r>
            <a:r>
              <a:rPr dirty="0" sz="3200" spc="-15" b="1">
                <a:latin typeface="宋体"/>
                <a:cs typeface="宋体"/>
              </a:rPr>
              <a:t>先</a:t>
            </a:r>
            <a:r>
              <a:rPr dirty="0" sz="3200" b="1">
                <a:latin typeface="宋体"/>
                <a:cs typeface="宋体"/>
              </a:rPr>
              <a:t>出机制 </a:t>
            </a:r>
            <a:r>
              <a:rPr dirty="0" sz="3200" b="1">
                <a:latin typeface="宋体"/>
                <a:cs typeface="宋体"/>
              </a:rPr>
              <a:t>需要使用某些优先规则来完</a:t>
            </a:r>
            <a:r>
              <a:rPr dirty="0" sz="3200" spc="-15" b="1">
                <a:latin typeface="宋体"/>
                <a:cs typeface="宋体"/>
              </a:rPr>
              <a:t>善</a:t>
            </a:r>
            <a:r>
              <a:rPr dirty="0" sz="3200" b="1">
                <a:latin typeface="宋体"/>
                <a:cs typeface="宋体"/>
              </a:rPr>
              <a:t>。如：</a:t>
            </a:r>
            <a:endParaRPr sz="32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73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在服务行业，通常有残疾人、</a:t>
            </a:r>
            <a:r>
              <a:rPr dirty="0" sz="2800" spc="5" b="1">
                <a:latin typeface="宋体"/>
                <a:cs typeface="宋体"/>
              </a:rPr>
              <a:t>老</a:t>
            </a:r>
            <a:r>
              <a:rPr dirty="0" sz="2800" spc="-5" b="1">
                <a:latin typeface="宋体"/>
                <a:cs typeface="宋体"/>
              </a:rPr>
              <a:t>人优先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在公路上某些特殊车辆（如救</a:t>
            </a:r>
            <a:r>
              <a:rPr dirty="0" sz="2800" spc="5" b="1">
                <a:latin typeface="宋体"/>
                <a:cs typeface="宋体"/>
              </a:rPr>
              <a:t>护</a:t>
            </a:r>
            <a:r>
              <a:rPr dirty="0" sz="2800" spc="-5" b="1">
                <a:latin typeface="宋体"/>
                <a:cs typeface="宋体"/>
              </a:rPr>
              <a:t>车、</a:t>
            </a:r>
            <a:r>
              <a:rPr dirty="0" sz="2800" spc="5" b="1">
                <a:latin typeface="宋体"/>
                <a:cs typeface="宋体"/>
              </a:rPr>
              <a:t>消</a:t>
            </a:r>
            <a:r>
              <a:rPr dirty="0" sz="2800" spc="-5" b="1">
                <a:latin typeface="宋体"/>
                <a:cs typeface="宋体"/>
              </a:rPr>
              <a:t>防</a:t>
            </a:r>
            <a:r>
              <a:rPr dirty="0" sz="2800" spc="5" b="1">
                <a:latin typeface="宋体"/>
                <a:cs typeface="宋体"/>
              </a:rPr>
              <a:t>车</a:t>
            </a:r>
            <a:r>
              <a:rPr dirty="0" sz="2800" spc="-5" b="1">
                <a:latin typeface="宋体"/>
                <a:cs typeface="宋体"/>
              </a:rPr>
              <a:t>）优先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在操作系统进程调度中，具有</a:t>
            </a:r>
            <a:r>
              <a:rPr dirty="0" sz="2800" spc="5" b="1">
                <a:latin typeface="宋体"/>
                <a:cs typeface="宋体"/>
              </a:rPr>
              <a:t>高</a:t>
            </a:r>
            <a:r>
              <a:rPr dirty="0" sz="2800" spc="-5" b="1">
                <a:latin typeface="宋体"/>
                <a:cs typeface="宋体"/>
              </a:rPr>
              <a:t>优先</a:t>
            </a:r>
            <a:r>
              <a:rPr dirty="0" sz="2800" spc="5" b="1">
                <a:latin typeface="宋体"/>
                <a:cs typeface="宋体"/>
              </a:rPr>
              <a:t>级</a:t>
            </a:r>
            <a:r>
              <a:rPr dirty="0" sz="2800" spc="-5" b="1">
                <a:latin typeface="宋体"/>
                <a:cs typeface="宋体"/>
              </a:rPr>
              <a:t>的</a:t>
            </a:r>
            <a:r>
              <a:rPr dirty="0" sz="2800" spc="5" b="1">
                <a:latin typeface="宋体"/>
                <a:cs typeface="宋体"/>
              </a:rPr>
              <a:t>进</a:t>
            </a:r>
            <a:r>
              <a:rPr dirty="0" sz="2800" spc="-5" b="1">
                <a:latin typeface="宋体"/>
                <a:cs typeface="宋体"/>
              </a:rPr>
              <a:t>程优</a:t>
            </a:r>
            <a:r>
              <a:rPr dirty="0" sz="2800" spc="5" b="1">
                <a:latin typeface="宋体"/>
                <a:cs typeface="宋体"/>
              </a:rPr>
              <a:t>先</a:t>
            </a:r>
            <a:r>
              <a:rPr dirty="0" sz="2800" spc="-5" b="1">
                <a:latin typeface="宋体"/>
                <a:cs typeface="宋体"/>
              </a:rPr>
              <a:t>执行</a:t>
            </a:r>
            <a:endParaRPr sz="28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705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优先队列（</a:t>
            </a:r>
            <a:r>
              <a:rPr dirty="0" sz="3200" b="1">
                <a:latin typeface="Times New Roman"/>
                <a:cs typeface="Times New Roman"/>
              </a:rPr>
              <a:t>Priority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Queue</a:t>
            </a:r>
            <a:r>
              <a:rPr dirty="0" sz="3200" b="1"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740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根据元素的优先级及在队列中</a:t>
            </a:r>
            <a:r>
              <a:rPr dirty="0" sz="2800" spc="5" b="1">
                <a:latin typeface="宋体"/>
                <a:cs typeface="宋体"/>
              </a:rPr>
              <a:t>的</a:t>
            </a:r>
            <a:r>
              <a:rPr dirty="0" sz="2800" spc="-5" b="1">
                <a:latin typeface="宋体"/>
                <a:cs typeface="宋体"/>
              </a:rPr>
              <a:t>当前</a:t>
            </a:r>
            <a:r>
              <a:rPr dirty="0" sz="2800" spc="5" b="1">
                <a:latin typeface="宋体"/>
                <a:cs typeface="宋体"/>
              </a:rPr>
              <a:t>位</a:t>
            </a:r>
            <a:r>
              <a:rPr dirty="0" sz="2800" spc="-5" b="1">
                <a:latin typeface="宋体"/>
                <a:cs typeface="宋体"/>
              </a:rPr>
              <a:t>置</a:t>
            </a:r>
            <a:r>
              <a:rPr dirty="0" sz="2800" spc="5" b="1">
                <a:latin typeface="宋体"/>
                <a:cs typeface="宋体"/>
              </a:rPr>
              <a:t>决</a:t>
            </a:r>
            <a:r>
              <a:rPr dirty="0" sz="2800" spc="-5" b="1">
                <a:latin typeface="宋体"/>
                <a:cs typeface="宋体"/>
              </a:rPr>
              <a:t>定出</a:t>
            </a:r>
            <a:r>
              <a:rPr dirty="0" sz="2800" spc="5" b="1">
                <a:latin typeface="宋体"/>
                <a:cs typeface="宋体"/>
              </a:rPr>
              <a:t>队</a:t>
            </a:r>
            <a:r>
              <a:rPr dirty="0" sz="2800" spc="-5" b="1">
                <a:latin typeface="宋体"/>
                <a:cs typeface="宋体"/>
              </a:rPr>
              <a:t>的顺序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2258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优先队列的实现</a:t>
            </a:r>
          </a:p>
        </p:txBody>
      </p:sp>
      <p:sp>
        <p:nvSpPr>
          <p:cNvPr id="3" name="object 3"/>
          <p:cNvSpPr/>
          <p:nvPr/>
        </p:nvSpPr>
        <p:spPr>
          <a:xfrm>
            <a:off x="9299829" y="4039996"/>
            <a:ext cx="396875" cy="318770"/>
          </a:xfrm>
          <a:custGeom>
            <a:avLst/>
            <a:gdLst/>
            <a:ahLst/>
            <a:cxnLst/>
            <a:rect l="l" t="t" r="r" b="b"/>
            <a:pathLst>
              <a:path w="396875" h="318770">
                <a:moveTo>
                  <a:pt x="63969" y="174878"/>
                </a:moveTo>
                <a:lnTo>
                  <a:pt x="32257" y="174878"/>
                </a:lnTo>
                <a:lnTo>
                  <a:pt x="99060" y="318515"/>
                </a:lnTo>
                <a:lnTo>
                  <a:pt x="114807" y="318515"/>
                </a:lnTo>
                <a:lnTo>
                  <a:pt x="127260" y="275970"/>
                </a:lnTo>
                <a:lnTo>
                  <a:pt x="109854" y="275970"/>
                </a:lnTo>
                <a:lnTo>
                  <a:pt x="63969" y="174878"/>
                </a:lnTo>
                <a:close/>
              </a:path>
              <a:path w="396875" h="318770">
                <a:moveTo>
                  <a:pt x="396621" y="0"/>
                </a:moveTo>
                <a:lnTo>
                  <a:pt x="212217" y="0"/>
                </a:lnTo>
                <a:lnTo>
                  <a:pt x="212217" y="253"/>
                </a:lnTo>
                <a:lnTo>
                  <a:pt x="189611" y="253"/>
                </a:lnTo>
                <a:lnTo>
                  <a:pt x="109854" y="275970"/>
                </a:lnTo>
                <a:lnTo>
                  <a:pt x="127260" y="275970"/>
                </a:lnTo>
                <a:lnTo>
                  <a:pt x="201675" y="21716"/>
                </a:lnTo>
                <a:lnTo>
                  <a:pt x="230886" y="21716"/>
                </a:lnTo>
                <a:lnTo>
                  <a:pt x="230886" y="21335"/>
                </a:lnTo>
                <a:lnTo>
                  <a:pt x="396621" y="21335"/>
                </a:lnTo>
                <a:lnTo>
                  <a:pt x="396621" y="0"/>
                </a:lnTo>
                <a:close/>
              </a:path>
              <a:path w="396875" h="318770">
                <a:moveTo>
                  <a:pt x="52959" y="150621"/>
                </a:moveTo>
                <a:lnTo>
                  <a:pt x="0" y="174878"/>
                </a:lnTo>
                <a:lnTo>
                  <a:pt x="4952" y="186944"/>
                </a:lnTo>
                <a:lnTo>
                  <a:pt x="32257" y="174878"/>
                </a:lnTo>
                <a:lnTo>
                  <a:pt x="63969" y="174878"/>
                </a:lnTo>
                <a:lnTo>
                  <a:pt x="52959" y="150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0542" y="1149509"/>
            <a:ext cx="11147425" cy="504190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365125" indent="-340360">
              <a:lnSpc>
                <a:spcPct val="100000"/>
              </a:lnSpc>
              <a:spcBef>
                <a:spcPts val="515"/>
              </a:spcBef>
              <a:buSzPct val="96666"/>
              <a:buFont typeface="Wingdings"/>
              <a:buChar char=""/>
              <a:tabLst>
                <a:tab pos="365760" algn="l"/>
              </a:tabLst>
            </a:pPr>
            <a:r>
              <a:rPr dirty="0" sz="3000" spc="-5" b="1">
                <a:latin typeface="宋体"/>
                <a:cs typeface="宋体"/>
              </a:rPr>
              <a:t>方法一：使用两种变种链表实现</a:t>
            </a:r>
            <a:endParaRPr sz="3000">
              <a:latin typeface="宋体"/>
              <a:cs typeface="宋体"/>
            </a:endParaRPr>
          </a:p>
          <a:p>
            <a:pPr lvl="1" marL="808990" indent="-327025">
              <a:lnSpc>
                <a:spcPct val="100000"/>
              </a:lnSpc>
              <a:spcBef>
                <a:spcPts val="360"/>
              </a:spcBef>
              <a:buSzPct val="96153"/>
              <a:buFont typeface="Wingdings"/>
              <a:buChar char=""/>
              <a:tabLst>
                <a:tab pos="809625" algn="l"/>
              </a:tabLst>
            </a:pPr>
            <a:r>
              <a:rPr dirty="0" sz="2600" b="1">
                <a:latin typeface="宋体"/>
                <a:cs typeface="宋体"/>
              </a:rPr>
              <a:t>一种链表是所有元素都按进</a:t>
            </a:r>
            <a:r>
              <a:rPr dirty="0" sz="2600" spc="-15" b="1">
                <a:latin typeface="宋体"/>
                <a:cs typeface="宋体"/>
              </a:rPr>
              <a:t>入</a:t>
            </a:r>
            <a:r>
              <a:rPr dirty="0" sz="2600" b="1">
                <a:latin typeface="宋体"/>
                <a:cs typeface="宋体"/>
              </a:rPr>
              <a:t>顺序</a:t>
            </a:r>
            <a:r>
              <a:rPr dirty="0" sz="2600" spc="-15" b="1">
                <a:latin typeface="宋体"/>
                <a:cs typeface="宋体"/>
              </a:rPr>
              <a:t>排</a:t>
            </a:r>
            <a:r>
              <a:rPr dirty="0" sz="2600" b="1">
                <a:latin typeface="宋体"/>
                <a:cs typeface="宋体"/>
              </a:rPr>
              <a:t>列（</a:t>
            </a:r>
            <a:r>
              <a:rPr dirty="0" sz="2600" spc="-15" b="1">
                <a:latin typeface="宋体"/>
                <a:cs typeface="宋体"/>
              </a:rPr>
              <a:t>队</a:t>
            </a:r>
            <a:r>
              <a:rPr dirty="0" sz="2600" b="1">
                <a:latin typeface="宋体"/>
                <a:cs typeface="宋体"/>
              </a:rPr>
              <a:t>），取</a:t>
            </a:r>
            <a:r>
              <a:rPr dirty="0" sz="2600" spc="-15" b="1">
                <a:latin typeface="宋体"/>
                <a:cs typeface="宋体"/>
              </a:rPr>
              <a:t>元</a:t>
            </a:r>
            <a:r>
              <a:rPr dirty="0" sz="2600" b="1">
                <a:latin typeface="宋体"/>
                <a:cs typeface="宋体"/>
              </a:rPr>
              <a:t>素效</a:t>
            </a:r>
            <a:r>
              <a:rPr dirty="0" sz="2600" spc="-15" b="1">
                <a:latin typeface="宋体"/>
                <a:cs typeface="宋体"/>
              </a:rPr>
              <a:t>率</a:t>
            </a:r>
            <a:r>
              <a:rPr dirty="0" sz="2600" spc="15" b="1">
                <a:latin typeface="宋体"/>
                <a:cs typeface="宋体"/>
              </a:rPr>
              <a:t>为</a:t>
            </a:r>
            <a:r>
              <a:rPr dirty="0" sz="2600" b="1">
                <a:latin typeface="Times New Roman"/>
                <a:cs typeface="Times New Roman"/>
              </a:rPr>
              <a:t>O(n)</a:t>
            </a:r>
            <a:endParaRPr sz="2600">
              <a:latin typeface="Times New Roman"/>
              <a:cs typeface="Times New Roman"/>
            </a:endParaRPr>
          </a:p>
          <a:p>
            <a:pPr lvl="1" marL="710565" marR="42545" indent="-228600">
              <a:lnSpc>
                <a:spcPts val="3440"/>
              </a:lnSpc>
              <a:spcBef>
                <a:spcPts val="160"/>
              </a:spcBef>
              <a:buSzPct val="96153"/>
              <a:buFont typeface="Wingdings"/>
              <a:buChar char=""/>
              <a:tabLst>
                <a:tab pos="810260" algn="l"/>
              </a:tabLst>
            </a:pPr>
            <a:r>
              <a:rPr dirty="0" sz="2600" b="1">
                <a:latin typeface="宋体"/>
                <a:cs typeface="宋体"/>
              </a:rPr>
              <a:t>另一种链表是根据元素的优</a:t>
            </a:r>
            <a:r>
              <a:rPr dirty="0" sz="2600" spc="-10" b="1">
                <a:latin typeface="宋体"/>
                <a:cs typeface="宋体"/>
              </a:rPr>
              <a:t>先</a:t>
            </a:r>
            <a:r>
              <a:rPr dirty="0" sz="2600" b="1">
                <a:latin typeface="宋体"/>
                <a:cs typeface="宋体"/>
              </a:rPr>
              <a:t>级决</a:t>
            </a:r>
            <a:r>
              <a:rPr dirty="0" sz="2600" spc="-10" b="1">
                <a:latin typeface="宋体"/>
                <a:cs typeface="宋体"/>
              </a:rPr>
              <a:t>定</a:t>
            </a:r>
            <a:r>
              <a:rPr dirty="0" sz="2600" b="1">
                <a:latin typeface="宋体"/>
                <a:cs typeface="宋体"/>
              </a:rPr>
              <a:t>新增</a:t>
            </a:r>
            <a:r>
              <a:rPr dirty="0" sz="2600" spc="-10" b="1">
                <a:latin typeface="宋体"/>
                <a:cs typeface="宋体"/>
              </a:rPr>
              <a:t>位</a:t>
            </a:r>
            <a:r>
              <a:rPr dirty="0" sz="2600" b="1">
                <a:latin typeface="宋体"/>
                <a:cs typeface="宋体"/>
              </a:rPr>
              <a:t>置（按</a:t>
            </a:r>
            <a:r>
              <a:rPr dirty="0" sz="2600" spc="-10" b="1">
                <a:latin typeface="宋体"/>
                <a:cs typeface="宋体"/>
              </a:rPr>
              <a:t>优</a:t>
            </a:r>
            <a:r>
              <a:rPr dirty="0" sz="2600" b="1">
                <a:latin typeface="宋体"/>
                <a:cs typeface="宋体"/>
              </a:rPr>
              <a:t>先级</a:t>
            </a:r>
            <a:r>
              <a:rPr dirty="0" sz="2600" spc="-10" b="1">
                <a:latin typeface="宋体"/>
                <a:cs typeface="宋体"/>
              </a:rPr>
              <a:t>排</a:t>
            </a:r>
            <a:r>
              <a:rPr dirty="0" sz="2600" b="1">
                <a:latin typeface="宋体"/>
                <a:cs typeface="宋体"/>
              </a:rPr>
              <a:t>序），</a:t>
            </a:r>
            <a:r>
              <a:rPr dirty="0" sz="2600" spc="-10" b="1">
                <a:latin typeface="宋体"/>
                <a:cs typeface="宋体"/>
              </a:rPr>
              <a:t>新</a:t>
            </a:r>
            <a:r>
              <a:rPr dirty="0" sz="2600" spc="-5" b="1">
                <a:latin typeface="宋体"/>
                <a:cs typeface="宋体"/>
              </a:rPr>
              <a:t>增 </a:t>
            </a:r>
            <a:r>
              <a:rPr dirty="0" sz="2600" b="1">
                <a:latin typeface="宋体"/>
                <a:cs typeface="宋体"/>
              </a:rPr>
              <a:t>元素效率</a:t>
            </a:r>
            <a:r>
              <a:rPr dirty="0" sz="2600" spc="5" b="1">
                <a:latin typeface="宋体"/>
                <a:cs typeface="宋体"/>
              </a:rPr>
              <a:t>为</a:t>
            </a:r>
            <a:r>
              <a:rPr dirty="0" sz="2600" b="1">
                <a:latin typeface="Times New Roman"/>
                <a:cs typeface="Times New Roman"/>
              </a:rPr>
              <a:t>O(n)</a:t>
            </a:r>
            <a:endParaRPr sz="2600">
              <a:latin typeface="Times New Roman"/>
              <a:cs typeface="Times New Roman"/>
            </a:endParaRPr>
          </a:p>
          <a:p>
            <a:pPr marL="365125" indent="-340360">
              <a:lnSpc>
                <a:spcPct val="100000"/>
              </a:lnSpc>
              <a:spcBef>
                <a:spcPts val="135"/>
              </a:spcBef>
              <a:buSzPct val="96666"/>
              <a:buFont typeface="Wingdings"/>
              <a:buChar char=""/>
              <a:tabLst>
                <a:tab pos="365760" algn="l"/>
              </a:tabLst>
            </a:pPr>
            <a:r>
              <a:rPr dirty="0" sz="3000" spc="-5" b="1">
                <a:latin typeface="宋体"/>
                <a:cs typeface="宋体"/>
              </a:rPr>
              <a:t>方法二：使用一个链表和一个指针数组</a:t>
            </a:r>
            <a:endParaRPr sz="3000">
              <a:latin typeface="宋体"/>
              <a:cs typeface="宋体"/>
            </a:endParaRPr>
          </a:p>
          <a:p>
            <a:pPr lvl="1" marL="710565" marR="42545" indent="-228600">
              <a:lnSpc>
                <a:spcPct val="111200"/>
              </a:lnSpc>
              <a:spcBef>
                <a:spcPts val="15"/>
              </a:spcBef>
              <a:buSzPct val="96153"/>
              <a:buFont typeface="Wingdings"/>
              <a:buChar char=""/>
              <a:tabLst>
                <a:tab pos="810260" algn="l"/>
                <a:tab pos="8932545" algn="l"/>
              </a:tabLst>
            </a:pPr>
            <a:r>
              <a:rPr dirty="0" sz="2600" b="1">
                <a:latin typeface="宋体"/>
                <a:cs typeface="宋体"/>
              </a:rPr>
              <a:t>链表用于存放元素，一个指</a:t>
            </a:r>
            <a:r>
              <a:rPr dirty="0" sz="2600" spc="-10" b="1">
                <a:latin typeface="宋体"/>
                <a:cs typeface="宋体"/>
              </a:rPr>
              <a:t>向</a:t>
            </a:r>
            <a:r>
              <a:rPr dirty="0" sz="2600" b="1">
                <a:latin typeface="宋体"/>
                <a:cs typeface="宋体"/>
              </a:rPr>
              <a:t>链表</a:t>
            </a:r>
            <a:r>
              <a:rPr dirty="0" sz="2600" spc="-10" b="1">
                <a:latin typeface="宋体"/>
                <a:cs typeface="宋体"/>
              </a:rPr>
              <a:t>的</a:t>
            </a:r>
            <a:r>
              <a:rPr dirty="0" sz="2600" b="1">
                <a:latin typeface="宋体"/>
                <a:cs typeface="宋体"/>
              </a:rPr>
              <a:t>指针</a:t>
            </a:r>
            <a:r>
              <a:rPr dirty="0" sz="2600" spc="-10" b="1">
                <a:latin typeface="宋体"/>
                <a:cs typeface="宋体"/>
              </a:rPr>
              <a:t>数</a:t>
            </a:r>
            <a:r>
              <a:rPr dirty="0" sz="2600" b="1">
                <a:latin typeface="宋体"/>
                <a:cs typeface="宋体"/>
              </a:rPr>
              <a:t>组用于</a:t>
            </a:r>
            <a:r>
              <a:rPr dirty="0" sz="2600" spc="-10" b="1">
                <a:latin typeface="宋体"/>
                <a:cs typeface="宋体"/>
              </a:rPr>
              <a:t>确</a:t>
            </a:r>
            <a:r>
              <a:rPr dirty="0" sz="2600" b="1">
                <a:latin typeface="宋体"/>
                <a:cs typeface="宋体"/>
              </a:rPr>
              <a:t>定新</a:t>
            </a:r>
            <a:r>
              <a:rPr dirty="0" sz="2600" spc="-10" b="1">
                <a:latin typeface="宋体"/>
                <a:cs typeface="宋体"/>
              </a:rPr>
              <a:t>加</a:t>
            </a:r>
            <a:r>
              <a:rPr dirty="0" sz="2600" b="1">
                <a:latin typeface="宋体"/>
                <a:cs typeface="宋体"/>
              </a:rPr>
              <a:t>入的元</a:t>
            </a:r>
            <a:r>
              <a:rPr dirty="0" sz="2600" spc="-10" b="1">
                <a:latin typeface="宋体"/>
                <a:cs typeface="宋体"/>
              </a:rPr>
              <a:t>素</a:t>
            </a:r>
            <a:r>
              <a:rPr dirty="0" sz="2600" spc="-5" b="1">
                <a:latin typeface="宋体"/>
                <a:cs typeface="宋体"/>
              </a:rPr>
              <a:t>应 </a:t>
            </a:r>
            <a:r>
              <a:rPr dirty="0" sz="2600" b="1">
                <a:latin typeface="宋体"/>
                <a:cs typeface="宋体"/>
              </a:rPr>
              <a:t>该在哪个范围中（按优先级</a:t>
            </a:r>
            <a:r>
              <a:rPr dirty="0" sz="2600" spc="-5" b="1">
                <a:latin typeface="宋体"/>
                <a:cs typeface="宋体"/>
              </a:rPr>
              <a:t>），</a:t>
            </a:r>
            <a:r>
              <a:rPr dirty="0" sz="2600" b="1">
                <a:latin typeface="宋体"/>
                <a:cs typeface="宋体"/>
              </a:rPr>
              <a:t>算</a:t>
            </a:r>
            <a:r>
              <a:rPr dirty="0" sz="2600" spc="-15" b="1">
                <a:latin typeface="宋体"/>
                <a:cs typeface="宋体"/>
              </a:rPr>
              <a:t>法</a:t>
            </a:r>
            <a:r>
              <a:rPr dirty="0" sz="2600" b="1">
                <a:latin typeface="宋体"/>
                <a:cs typeface="宋体"/>
              </a:rPr>
              <a:t>的时</a:t>
            </a:r>
            <a:r>
              <a:rPr dirty="0" sz="2600" spc="-15" b="1">
                <a:latin typeface="宋体"/>
                <a:cs typeface="宋体"/>
              </a:rPr>
              <a:t>间</a:t>
            </a:r>
            <a:r>
              <a:rPr dirty="0" sz="2600" b="1">
                <a:latin typeface="宋体"/>
                <a:cs typeface="宋体"/>
              </a:rPr>
              <a:t>复杂度为</a:t>
            </a:r>
            <a:r>
              <a:rPr dirty="0" sz="2600" b="1">
                <a:latin typeface="Times New Roman"/>
                <a:cs typeface="Times New Roman"/>
              </a:rPr>
              <a:t>O(	</a:t>
            </a:r>
            <a:r>
              <a:rPr dirty="0" sz="2600" spc="-10">
                <a:latin typeface="Cambria Math"/>
                <a:cs typeface="Cambria Math"/>
              </a:rPr>
              <a:t>n</a:t>
            </a:r>
            <a:r>
              <a:rPr dirty="0" sz="2600" spc="-10" b="1">
                <a:latin typeface="Times New Roman"/>
                <a:cs typeface="Times New Roman"/>
              </a:rPr>
              <a:t>)</a:t>
            </a:r>
            <a:r>
              <a:rPr dirty="0" sz="2600" spc="-10" b="1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710565">
              <a:lnSpc>
                <a:spcPct val="100000"/>
              </a:lnSpc>
              <a:spcBef>
                <a:spcPts val="325"/>
              </a:spcBef>
            </a:pPr>
            <a:r>
              <a:rPr dirty="0" sz="2600" b="1">
                <a:latin typeface="宋体"/>
                <a:cs typeface="宋体"/>
              </a:rPr>
              <a:t>（</a:t>
            </a:r>
            <a:r>
              <a:rPr dirty="0" sz="2600" b="1">
                <a:latin typeface="Times New Roman"/>
                <a:cs typeface="Times New Roman"/>
              </a:rPr>
              <a:t>J.O.Hendriksen</a:t>
            </a:r>
            <a:r>
              <a:rPr dirty="0" sz="2600" b="1">
                <a:latin typeface="宋体"/>
                <a:cs typeface="宋体"/>
              </a:rPr>
              <a:t>提出）</a:t>
            </a:r>
            <a:endParaRPr sz="2600">
              <a:latin typeface="宋体"/>
              <a:cs typeface="宋体"/>
            </a:endParaRPr>
          </a:p>
          <a:p>
            <a:pPr marL="365125" indent="-340360">
              <a:lnSpc>
                <a:spcPct val="100000"/>
              </a:lnSpc>
              <a:spcBef>
                <a:spcPts val="310"/>
              </a:spcBef>
              <a:buSzPct val="96666"/>
              <a:buFont typeface="Wingdings"/>
              <a:buChar char=""/>
              <a:tabLst>
                <a:tab pos="365760" algn="l"/>
              </a:tabLst>
            </a:pPr>
            <a:r>
              <a:rPr dirty="0" sz="3000" spc="-5" b="1">
                <a:latin typeface="宋体"/>
                <a:cs typeface="宋体"/>
              </a:rPr>
              <a:t>方法三：用一个堆（</a:t>
            </a:r>
            <a:r>
              <a:rPr dirty="0" sz="3000" spc="-5" b="1">
                <a:latin typeface="Times New Roman"/>
                <a:cs typeface="Times New Roman"/>
              </a:rPr>
              <a:t>Heap</a:t>
            </a:r>
            <a:r>
              <a:rPr dirty="0" sz="3000" spc="-5" b="1">
                <a:latin typeface="宋体"/>
                <a:cs typeface="宋体"/>
              </a:rPr>
              <a:t>）结构实现</a:t>
            </a:r>
            <a:endParaRPr sz="3000">
              <a:latin typeface="宋体"/>
              <a:cs typeface="宋体"/>
            </a:endParaRPr>
          </a:p>
          <a:p>
            <a:pPr lvl="1" marL="710565" marR="43180" indent="-228600">
              <a:lnSpc>
                <a:spcPct val="110000"/>
              </a:lnSpc>
              <a:spcBef>
                <a:spcPts val="55"/>
              </a:spcBef>
              <a:buSzPct val="96153"/>
              <a:buFont typeface="Wingdings"/>
              <a:buChar char=""/>
              <a:tabLst>
                <a:tab pos="809625" algn="l"/>
              </a:tabLst>
            </a:pPr>
            <a:r>
              <a:rPr dirty="0" sz="2600" b="1">
                <a:latin typeface="宋体"/>
                <a:cs typeface="宋体"/>
              </a:rPr>
              <a:t>这是常用的一种高效实现优</a:t>
            </a:r>
            <a:r>
              <a:rPr dirty="0" sz="2600" spc="-15" b="1">
                <a:latin typeface="宋体"/>
                <a:cs typeface="宋体"/>
              </a:rPr>
              <a:t>先</a:t>
            </a:r>
            <a:r>
              <a:rPr dirty="0" sz="2600" b="1">
                <a:latin typeface="宋体"/>
                <a:cs typeface="宋体"/>
              </a:rPr>
              <a:t>队列</a:t>
            </a:r>
            <a:r>
              <a:rPr dirty="0" sz="2600" spc="-15" b="1">
                <a:latin typeface="宋体"/>
                <a:cs typeface="宋体"/>
              </a:rPr>
              <a:t>的</a:t>
            </a:r>
            <a:r>
              <a:rPr dirty="0" sz="2600" b="1">
                <a:latin typeface="宋体"/>
                <a:cs typeface="宋体"/>
              </a:rPr>
              <a:t>方法</a:t>
            </a:r>
            <a:r>
              <a:rPr dirty="0" sz="2600" spc="-15" b="1">
                <a:latin typeface="宋体"/>
                <a:cs typeface="宋体"/>
              </a:rPr>
              <a:t>（</a:t>
            </a:r>
            <a:r>
              <a:rPr dirty="0" sz="2600" b="1">
                <a:latin typeface="宋体"/>
                <a:cs typeface="宋体"/>
              </a:rPr>
              <a:t>原理将</a:t>
            </a:r>
            <a:r>
              <a:rPr dirty="0" sz="2600" spc="-15" b="1">
                <a:latin typeface="宋体"/>
                <a:cs typeface="宋体"/>
              </a:rPr>
              <a:t>在</a:t>
            </a:r>
            <a:r>
              <a:rPr dirty="0" sz="2600" b="1">
                <a:latin typeface="宋体"/>
                <a:cs typeface="宋体"/>
              </a:rPr>
              <a:t>树中</a:t>
            </a:r>
            <a:r>
              <a:rPr dirty="0" sz="2600" spc="-15" b="1">
                <a:latin typeface="宋体"/>
                <a:cs typeface="宋体"/>
              </a:rPr>
              <a:t>讲</a:t>
            </a:r>
            <a:r>
              <a:rPr dirty="0" sz="2600" b="1">
                <a:latin typeface="宋体"/>
                <a:cs typeface="宋体"/>
              </a:rPr>
              <a:t>解），</a:t>
            </a:r>
            <a:r>
              <a:rPr dirty="0" sz="2600" spc="-15" b="1">
                <a:latin typeface="宋体"/>
                <a:cs typeface="宋体"/>
              </a:rPr>
              <a:t>算</a:t>
            </a:r>
            <a:r>
              <a:rPr dirty="0" sz="2600" spc="-10" b="1">
                <a:latin typeface="宋体"/>
                <a:cs typeface="宋体"/>
              </a:rPr>
              <a:t>法 </a:t>
            </a:r>
            <a:r>
              <a:rPr dirty="0" sz="2600" b="1">
                <a:latin typeface="宋体"/>
                <a:cs typeface="宋体"/>
              </a:rPr>
              <a:t>的时间复杂度</a:t>
            </a:r>
            <a:r>
              <a:rPr dirty="0" sz="2600" spc="5" b="1">
                <a:latin typeface="宋体"/>
                <a:cs typeface="宋体"/>
              </a:rPr>
              <a:t>为</a:t>
            </a:r>
            <a:r>
              <a:rPr dirty="0" sz="2600" b="1">
                <a:latin typeface="Times New Roman"/>
                <a:cs typeface="Times New Roman"/>
              </a:rPr>
              <a:t>O(log</a:t>
            </a:r>
            <a:r>
              <a:rPr dirty="0" baseline="-21241" sz="2550" b="1">
                <a:latin typeface="Times New Roman"/>
                <a:cs typeface="Times New Roman"/>
              </a:rPr>
              <a:t>2</a:t>
            </a:r>
            <a:r>
              <a:rPr dirty="0" baseline="-21241" sz="2550" spc="27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N)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62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5057" y="2757423"/>
            <a:ext cx="2420620" cy="596265"/>
          </a:xfrm>
          <a:custGeom>
            <a:avLst/>
            <a:gdLst/>
            <a:ahLst/>
            <a:cxnLst/>
            <a:rect l="l" t="t" r="r" b="b"/>
            <a:pathLst>
              <a:path w="2420620" h="596264">
                <a:moveTo>
                  <a:pt x="337438" y="488823"/>
                </a:moveTo>
                <a:lnTo>
                  <a:pt x="254127" y="488823"/>
                </a:lnTo>
                <a:lnTo>
                  <a:pt x="254127" y="592454"/>
                </a:lnTo>
                <a:lnTo>
                  <a:pt x="337438" y="592454"/>
                </a:lnTo>
                <a:lnTo>
                  <a:pt x="337438" y="488823"/>
                </a:lnTo>
                <a:close/>
              </a:path>
              <a:path w="2420620" h="596264">
                <a:moveTo>
                  <a:pt x="457200" y="416813"/>
                </a:moveTo>
                <a:lnTo>
                  <a:pt x="133858" y="416813"/>
                </a:lnTo>
                <a:lnTo>
                  <a:pt x="133858" y="488823"/>
                </a:lnTo>
                <a:lnTo>
                  <a:pt x="457200" y="488823"/>
                </a:lnTo>
                <a:lnTo>
                  <a:pt x="457200" y="416813"/>
                </a:lnTo>
                <a:close/>
              </a:path>
              <a:path w="2420620" h="596264">
                <a:moveTo>
                  <a:pt x="362204" y="171450"/>
                </a:moveTo>
                <a:lnTo>
                  <a:pt x="231521" y="171450"/>
                </a:lnTo>
                <a:lnTo>
                  <a:pt x="204547" y="211866"/>
                </a:lnTo>
                <a:lnTo>
                  <a:pt x="175546" y="250272"/>
                </a:lnTo>
                <a:lnTo>
                  <a:pt x="144516" y="286663"/>
                </a:lnTo>
                <a:lnTo>
                  <a:pt x="111450" y="321034"/>
                </a:lnTo>
                <a:lnTo>
                  <a:pt x="76345" y="353382"/>
                </a:lnTo>
                <a:lnTo>
                  <a:pt x="39197" y="383701"/>
                </a:lnTo>
                <a:lnTo>
                  <a:pt x="0" y="411988"/>
                </a:lnTo>
                <a:lnTo>
                  <a:pt x="14235" y="428232"/>
                </a:lnTo>
                <a:lnTo>
                  <a:pt x="29114" y="445928"/>
                </a:lnTo>
                <a:lnTo>
                  <a:pt x="44612" y="465101"/>
                </a:lnTo>
                <a:lnTo>
                  <a:pt x="60706" y="485775"/>
                </a:lnTo>
                <a:lnTo>
                  <a:pt x="79779" y="469231"/>
                </a:lnTo>
                <a:lnTo>
                  <a:pt x="98329" y="452199"/>
                </a:lnTo>
                <a:lnTo>
                  <a:pt x="116355" y="434715"/>
                </a:lnTo>
                <a:lnTo>
                  <a:pt x="133858" y="416813"/>
                </a:lnTo>
                <a:lnTo>
                  <a:pt x="457200" y="416813"/>
                </a:lnTo>
                <a:lnTo>
                  <a:pt x="457200" y="413765"/>
                </a:lnTo>
                <a:lnTo>
                  <a:pt x="136525" y="413765"/>
                </a:lnTo>
                <a:lnTo>
                  <a:pt x="168884" y="377382"/>
                </a:lnTo>
                <a:lnTo>
                  <a:pt x="199278" y="339296"/>
                </a:lnTo>
                <a:lnTo>
                  <a:pt x="227697" y="299519"/>
                </a:lnTo>
                <a:lnTo>
                  <a:pt x="254127" y="258063"/>
                </a:lnTo>
                <a:lnTo>
                  <a:pt x="337438" y="258063"/>
                </a:lnTo>
                <a:lnTo>
                  <a:pt x="337438" y="252475"/>
                </a:lnTo>
                <a:lnTo>
                  <a:pt x="421167" y="252475"/>
                </a:lnTo>
                <a:lnTo>
                  <a:pt x="420712" y="251960"/>
                </a:lnTo>
                <a:lnTo>
                  <a:pt x="390655" y="213158"/>
                </a:lnTo>
                <a:lnTo>
                  <a:pt x="362204" y="171450"/>
                </a:lnTo>
                <a:close/>
              </a:path>
              <a:path w="2420620" h="596264">
                <a:moveTo>
                  <a:pt x="421167" y="252475"/>
                </a:moveTo>
                <a:lnTo>
                  <a:pt x="337438" y="252475"/>
                </a:lnTo>
                <a:lnTo>
                  <a:pt x="363781" y="293995"/>
                </a:lnTo>
                <a:lnTo>
                  <a:pt x="392519" y="333977"/>
                </a:lnTo>
                <a:lnTo>
                  <a:pt x="423656" y="372427"/>
                </a:lnTo>
                <a:lnTo>
                  <a:pt x="457195" y="409353"/>
                </a:lnTo>
                <a:lnTo>
                  <a:pt x="493140" y="444763"/>
                </a:lnTo>
                <a:lnTo>
                  <a:pt x="531494" y="478663"/>
                </a:lnTo>
                <a:lnTo>
                  <a:pt x="549779" y="455398"/>
                </a:lnTo>
                <a:lnTo>
                  <a:pt x="566515" y="434943"/>
                </a:lnTo>
                <a:lnTo>
                  <a:pt x="581679" y="417298"/>
                </a:lnTo>
                <a:lnTo>
                  <a:pt x="595249" y="402463"/>
                </a:lnTo>
                <a:lnTo>
                  <a:pt x="557093" y="378156"/>
                </a:lnTo>
                <a:lnTo>
                  <a:pt x="520567" y="350955"/>
                </a:lnTo>
                <a:lnTo>
                  <a:pt x="485664" y="320856"/>
                </a:lnTo>
                <a:lnTo>
                  <a:pt x="452381" y="287859"/>
                </a:lnTo>
                <a:lnTo>
                  <a:pt x="421167" y="252475"/>
                </a:lnTo>
                <a:close/>
              </a:path>
              <a:path w="2420620" h="596264">
                <a:moveTo>
                  <a:pt x="337438" y="258063"/>
                </a:moveTo>
                <a:lnTo>
                  <a:pt x="254127" y="258063"/>
                </a:lnTo>
                <a:lnTo>
                  <a:pt x="254127" y="413765"/>
                </a:lnTo>
                <a:lnTo>
                  <a:pt x="337438" y="413765"/>
                </a:lnTo>
                <a:lnTo>
                  <a:pt x="337438" y="258063"/>
                </a:lnTo>
                <a:close/>
              </a:path>
              <a:path w="2420620" h="596264">
                <a:moveTo>
                  <a:pt x="568451" y="94106"/>
                </a:moveTo>
                <a:lnTo>
                  <a:pt x="26670" y="94106"/>
                </a:lnTo>
                <a:lnTo>
                  <a:pt x="26670" y="171450"/>
                </a:lnTo>
                <a:lnTo>
                  <a:pt x="568451" y="171450"/>
                </a:lnTo>
                <a:lnTo>
                  <a:pt x="568451" y="94106"/>
                </a:lnTo>
                <a:close/>
              </a:path>
              <a:path w="2420620" h="596264">
                <a:moveTo>
                  <a:pt x="337438" y="5968"/>
                </a:moveTo>
                <a:lnTo>
                  <a:pt x="254127" y="5968"/>
                </a:lnTo>
                <a:lnTo>
                  <a:pt x="254127" y="94106"/>
                </a:lnTo>
                <a:lnTo>
                  <a:pt x="337438" y="94106"/>
                </a:lnTo>
                <a:lnTo>
                  <a:pt x="337438" y="5968"/>
                </a:lnTo>
                <a:close/>
              </a:path>
              <a:path w="2420620" h="596264">
                <a:moveTo>
                  <a:pt x="1169162" y="44703"/>
                </a:moveTo>
                <a:lnTo>
                  <a:pt x="647700" y="44703"/>
                </a:lnTo>
                <a:lnTo>
                  <a:pt x="647700" y="102997"/>
                </a:lnTo>
                <a:lnTo>
                  <a:pt x="1169162" y="102997"/>
                </a:lnTo>
                <a:lnTo>
                  <a:pt x="1169162" y="44703"/>
                </a:lnTo>
                <a:close/>
              </a:path>
              <a:path w="2420620" h="596264">
                <a:moveTo>
                  <a:pt x="937006" y="0"/>
                </a:moveTo>
                <a:lnTo>
                  <a:pt x="850645" y="13715"/>
                </a:lnTo>
                <a:lnTo>
                  <a:pt x="855170" y="21361"/>
                </a:lnTo>
                <a:lnTo>
                  <a:pt x="859599" y="29067"/>
                </a:lnTo>
                <a:lnTo>
                  <a:pt x="863933" y="36843"/>
                </a:lnTo>
                <a:lnTo>
                  <a:pt x="868172" y="44703"/>
                </a:lnTo>
                <a:lnTo>
                  <a:pt x="955420" y="44703"/>
                </a:lnTo>
                <a:lnTo>
                  <a:pt x="937006" y="0"/>
                </a:lnTo>
                <a:close/>
              </a:path>
              <a:path w="2420620" h="596264">
                <a:moveTo>
                  <a:pt x="1200150" y="141097"/>
                </a:moveTo>
                <a:lnTo>
                  <a:pt x="614934" y="141097"/>
                </a:lnTo>
                <a:lnTo>
                  <a:pt x="614934" y="200660"/>
                </a:lnTo>
                <a:lnTo>
                  <a:pt x="1200150" y="200660"/>
                </a:lnTo>
                <a:lnTo>
                  <a:pt x="1200150" y="141097"/>
                </a:lnTo>
                <a:close/>
              </a:path>
              <a:path w="2420620" h="596264">
                <a:moveTo>
                  <a:pt x="825626" y="113791"/>
                </a:moveTo>
                <a:lnTo>
                  <a:pt x="729742" y="113791"/>
                </a:lnTo>
                <a:lnTo>
                  <a:pt x="753872" y="141097"/>
                </a:lnTo>
                <a:lnTo>
                  <a:pt x="847090" y="141097"/>
                </a:lnTo>
                <a:lnTo>
                  <a:pt x="841736" y="134169"/>
                </a:lnTo>
                <a:lnTo>
                  <a:pt x="836358" y="127301"/>
                </a:lnTo>
                <a:lnTo>
                  <a:pt x="830895" y="120397"/>
                </a:lnTo>
                <a:lnTo>
                  <a:pt x="825626" y="113791"/>
                </a:lnTo>
                <a:close/>
              </a:path>
              <a:path w="2420620" h="596264">
                <a:moveTo>
                  <a:pt x="1086358" y="113156"/>
                </a:moveTo>
                <a:lnTo>
                  <a:pt x="989330" y="113156"/>
                </a:lnTo>
                <a:lnTo>
                  <a:pt x="965200" y="141097"/>
                </a:lnTo>
                <a:lnTo>
                  <a:pt x="1058418" y="141097"/>
                </a:lnTo>
                <a:lnTo>
                  <a:pt x="1065301" y="134356"/>
                </a:lnTo>
                <a:lnTo>
                  <a:pt x="1072245" y="127460"/>
                </a:lnTo>
                <a:lnTo>
                  <a:pt x="1079259" y="120397"/>
                </a:lnTo>
                <a:lnTo>
                  <a:pt x="1086358" y="113156"/>
                </a:lnTo>
                <a:close/>
              </a:path>
              <a:path w="2420620" h="596264">
                <a:moveTo>
                  <a:pt x="948817" y="529843"/>
                </a:moveTo>
                <a:lnTo>
                  <a:pt x="865505" y="529843"/>
                </a:lnTo>
                <a:lnTo>
                  <a:pt x="865505" y="596011"/>
                </a:lnTo>
                <a:lnTo>
                  <a:pt x="948817" y="596011"/>
                </a:lnTo>
                <a:lnTo>
                  <a:pt x="948817" y="529843"/>
                </a:lnTo>
                <a:close/>
              </a:path>
              <a:path w="2420620" h="596264">
                <a:moveTo>
                  <a:pt x="1197737" y="467995"/>
                </a:moveTo>
                <a:lnTo>
                  <a:pt x="619125" y="467995"/>
                </a:lnTo>
                <a:lnTo>
                  <a:pt x="619125" y="529843"/>
                </a:lnTo>
                <a:lnTo>
                  <a:pt x="1197737" y="529843"/>
                </a:lnTo>
                <a:lnTo>
                  <a:pt x="1197737" y="467995"/>
                </a:lnTo>
                <a:close/>
              </a:path>
              <a:path w="2420620" h="596264">
                <a:moveTo>
                  <a:pt x="948817" y="438150"/>
                </a:moveTo>
                <a:lnTo>
                  <a:pt x="865505" y="438150"/>
                </a:lnTo>
                <a:lnTo>
                  <a:pt x="865505" y="467995"/>
                </a:lnTo>
                <a:lnTo>
                  <a:pt x="948817" y="467995"/>
                </a:lnTo>
                <a:lnTo>
                  <a:pt x="948817" y="438150"/>
                </a:lnTo>
                <a:close/>
              </a:path>
              <a:path w="2420620" h="596264">
                <a:moveTo>
                  <a:pt x="1126870" y="229235"/>
                </a:moveTo>
                <a:lnTo>
                  <a:pt x="687578" y="229235"/>
                </a:lnTo>
                <a:lnTo>
                  <a:pt x="687578" y="438150"/>
                </a:lnTo>
                <a:lnTo>
                  <a:pt x="1126870" y="438150"/>
                </a:lnTo>
                <a:lnTo>
                  <a:pt x="1126870" y="388238"/>
                </a:lnTo>
                <a:lnTo>
                  <a:pt x="766699" y="388238"/>
                </a:lnTo>
                <a:lnTo>
                  <a:pt x="766699" y="355473"/>
                </a:lnTo>
                <a:lnTo>
                  <a:pt x="1126870" y="355473"/>
                </a:lnTo>
                <a:lnTo>
                  <a:pt x="1126870" y="312038"/>
                </a:lnTo>
                <a:lnTo>
                  <a:pt x="766699" y="312038"/>
                </a:lnTo>
                <a:lnTo>
                  <a:pt x="766699" y="279273"/>
                </a:lnTo>
                <a:lnTo>
                  <a:pt x="1126870" y="279273"/>
                </a:lnTo>
                <a:lnTo>
                  <a:pt x="1126870" y="229235"/>
                </a:lnTo>
                <a:close/>
              </a:path>
              <a:path w="2420620" h="596264">
                <a:moveTo>
                  <a:pt x="1126870" y="355473"/>
                </a:moveTo>
                <a:lnTo>
                  <a:pt x="1047750" y="355473"/>
                </a:lnTo>
                <a:lnTo>
                  <a:pt x="1047750" y="388238"/>
                </a:lnTo>
                <a:lnTo>
                  <a:pt x="1126870" y="388238"/>
                </a:lnTo>
                <a:lnTo>
                  <a:pt x="1126870" y="355473"/>
                </a:lnTo>
                <a:close/>
              </a:path>
              <a:path w="2420620" h="596264">
                <a:moveTo>
                  <a:pt x="1126870" y="279273"/>
                </a:moveTo>
                <a:lnTo>
                  <a:pt x="1047750" y="279273"/>
                </a:lnTo>
                <a:lnTo>
                  <a:pt x="1047750" y="312038"/>
                </a:lnTo>
                <a:lnTo>
                  <a:pt x="1126870" y="312038"/>
                </a:lnTo>
                <a:lnTo>
                  <a:pt x="1126870" y="279273"/>
                </a:lnTo>
                <a:close/>
              </a:path>
              <a:path w="2420620" h="596264">
                <a:moveTo>
                  <a:pt x="1351915" y="492378"/>
                </a:moveTo>
                <a:lnTo>
                  <a:pt x="1358205" y="514548"/>
                </a:lnTo>
                <a:lnTo>
                  <a:pt x="1363948" y="537622"/>
                </a:lnTo>
                <a:lnTo>
                  <a:pt x="1369167" y="561601"/>
                </a:lnTo>
                <a:lnTo>
                  <a:pt x="1373886" y="586486"/>
                </a:lnTo>
                <a:lnTo>
                  <a:pt x="1420512" y="586156"/>
                </a:lnTo>
                <a:lnTo>
                  <a:pt x="1486096" y="583592"/>
                </a:lnTo>
                <a:lnTo>
                  <a:pt x="1531143" y="570626"/>
                </a:lnTo>
                <a:lnTo>
                  <a:pt x="1560068" y="532677"/>
                </a:lnTo>
                <a:lnTo>
                  <a:pt x="1568006" y="497713"/>
                </a:lnTo>
                <a:lnTo>
                  <a:pt x="1435227" y="497713"/>
                </a:lnTo>
                <a:lnTo>
                  <a:pt x="1416655" y="497379"/>
                </a:lnTo>
                <a:lnTo>
                  <a:pt x="1396571" y="496379"/>
                </a:lnTo>
                <a:lnTo>
                  <a:pt x="1374987" y="494712"/>
                </a:lnTo>
                <a:lnTo>
                  <a:pt x="1351915" y="492378"/>
                </a:lnTo>
                <a:close/>
              </a:path>
              <a:path w="2420620" h="596264">
                <a:moveTo>
                  <a:pt x="1570355" y="11429"/>
                </a:moveTo>
                <a:lnTo>
                  <a:pt x="1477518" y="11429"/>
                </a:lnTo>
                <a:lnTo>
                  <a:pt x="1477518" y="448310"/>
                </a:lnTo>
                <a:lnTo>
                  <a:pt x="1474874" y="469959"/>
                </a:lnTo>
                <a:lnTo>
                  <a:pt x="1466945" y="485393"/>
                </a:lnTo>
                <a:lnTo>
                  <a:pt x="1453729" y="494637"/>
                </a:lnTo>
                <a:lnTo>
                  <a:pt x="1435227" y="497713"/>
                </a:lnTo>
                <a:lnTo>
                  <a:pt x="1568006" y="497713"/>
                </a:lnTo>
                <a:lnTo>
                  <a:pt x="1569212" y="489434"/>
                </a:lnTo>
                <a:lnTo>
                  <a:pt x="1570355" y="462025"/>
                </a:lnTo>
                <a:lnTo>
                  <a:pt x="1570355" y="11429"/>
                </a:lnTo>
                <a:close/>
              </a:path>
              <a:path w="2420620" h="596264">
                <a:moveTo>
                  <a:pt x="1313815" y="140588"/>
                </a:moveTo>
                <a:lnTo>
                  <a:pt x="1300543" y="188542"/>
                </a:lnTo>
                <a:lnTo>
                  <a:pt x="1286509" y="236008"/>
                </a:lnTo>
                <a:lnTo>
                  <a:pt x="1271714" y="282987"/>
                </a:lnTo>
                <a:lnTo>
                  <a:pt x="1256157" y="329480"/>
                </a:lnTo>
                <a:lnTo>
                  <a:pt x="1239837" y="375486"/>
                </a:lnTo>
                <a:lnTo>
                  <a:pt x="1222756" y="421004"/>
                </a:lnTo>
                <a:lnTo>
                  <a:pt x="1310767" y="454278"/>
                </a:lnTo>
                <a:lnTo>
                  <a:pt x="1326928" y="409278"/>
                </a:lnTo>
                <a:lnTo>
                  <a:pt x="1342775" y="362791"/>
                </a:lnTo>
                <a:lnTo>
                  <a:pt x="1358312" y="314817"/>
                </a:lnTo>
                <a:lnTo>
                  <a:pt x="1373542" y="265350"/>
                </a:lnTo>
                <a:lnTo>
                  <a:pt x="1388469" y="214387"/>
                </a:lnTo>
                <a:lnTo>
                  <a:pt x="1403095" y="161925"/>
                </a:lnTo>
                <a:lnTo>
                  <a:pt x="1313815" y="140588"/>
                </a:lnTo>
                <a:close/>
              </a:path>
              <a:path w="2420620" h="596264">
                <a:moveTo>
                  <a:pt x="1707895" y="139953"/>
                </a:moveTo>
                <a:lnTo>
                  <a:pt x="1623949" y="167893"/>
                </a:lnTo>
                <a:lnTo>
                  <a:pt x="1640787" y="211474"/>
                </a:lnTo>
                <a:lnTo>
                  <a:pt x="1657519" y="256488"/>
                </a:lnTo>
                <a:lnTo>
                  <a:pt x="1674145" y="302926"/>
                </a:lnTo>
                <a:lnTo>
                  <a:pt x="1690666" y="350783"/>
                </a:lnTo>
                <a:lnTo>
                  <a:pt x="1707081" y="400051"/>
                </a:lnTo>
                <a:lnTo>
                  <a:pt x="1723390" y="450723"/>
                </a:lnTo>
                <a:lnTo>
                  <a:pt x="1817370" y="414400"/>
                </a:lnTo>
                <a:lnTo>
                  <a:pt x="1799621" y="366766"/>
                </a:lnTo>
                <a:lnTo>
                  <a:pt x="1781678" y="319880"/>
                </a:lnTo>
                <a:lnTo>
                  <a:pt x="1763537" y="273748"/>
                </a:lnTo>
                <a:lnTo>
                  <a:pt x="1745196" y="228378"/>
                </a:lnTo>
                <a:lnTo>
                  <a:pt x="1726650" y="183778"/>
                </a:lnTo>
                <a:lnTo>
                  <a:pt x="1707895" y="139953"/>
                </a:lnTo>
                <a:close/>
              </a:path>
              <a:path w="2420620" h="596264">
                <a:moveTo>
                  <a:pt x="2395473" y="337565"/>
                </a:moveTo>
                <a:lnTo>
                  <a:pt x="2068703" y="337565"/>
                </a:lnTo>
                <a:lnTo>
                  <a:pt x="2068703" y="593598"/>
                </a:lnTo>
                <a:lnTo>
                  <a:pt x="2148459" y="593598"/>
                </a:lnTo>
                <a:lnTo>
                  <a:pt x="2148459" y="558418"/>
                </a:lnTo>
                <a:lnTo>
                  <a:pt x="2395473" y="558418"/>
                </a:lnTo>
                <a:lnTo>
                  <a:pt x="2395473" y="485775"/>
                </a:lnTo>
                <a:lnTo>
                  <a:pt x="2148459" y="485775"/>
                </a:lnTo>
                <a:lnTo>
                  <a:pt x="2148459" y="410210"/>
                </a:lnTo>
                <a:lnTo>
                  <a:pt x="2395473" y="410210"/>
                </a:lnTo>
                <a:lnTo>
                  <a:pt x="2395473" y="337565"/>
                </a:lnTo>
                <a:close/>
              </a:path>
              <a:path w="2420620" h="596264">
                <a:moveTo>
                  <a:pt x="2395473" y="558418"/>
                </a:moveTo>
                <a:lnTo>
                  <a:pt x="2315718" y="558418"/>
                </a:lnTo>
                <a:lnTo>
                  <a:pt x="2315718" y="593598"/>
                </a:lnTo>
                <a:lnTo>
                  <a:pt x="2395473" y="593598"/>
                </a:lnTo>
                <a:lnTo>
                  <a:pt x="2395473" y="558418"/>
                </a:lnTo>
                <a:close/>
              </a:path>
              <a:path w="2420620" h="596264">
                <a:moveTo>
                  <a:pt x="2050795" y="448310"/>
                </a:moveTo>
                <a:lnTo>
                  <a:pt x="1993026" y="456955"/>
                </a:lnTo>
                <a:lnTo>
                  <a:pt x="1830578" y="479298"/>
                </a:lnTo>
                <a:lnTo>
                  <a:pt x="1843659" y="562610"/>
                </a:lnTo>
                <a:lnTo>
                  <a:pt x="1943766" y="546433"/>
                </a:lnTo>
                <a:lnTo>
                  <a:pt x="2047875" y="531113"/>
                </a:lnTo>
                <a:lnTo>
                  <a:pt x="2047777" y="513657"/>
                </a:lnTo>
                <a:lnTo>
                  <a:pt x="2048240" y="494045"/>
                </a:lnTo>
                <a:lnTo>
                  <a:pt x="2049250" y="472267"/>
                </a:lnTo>
                <a:lnTo>
                  <a:pt x="2050795" y="448310"/>
                </a:lnTo>
                <a:close/>
              </a:path>
              <a:path w="2420620" h="596264">
                <a:moveTo>
                  <a:pt x="2395473" y="410210"/>
                </a:moveTo>
                <a:lnTo>
                  <a:pt x="2315718" y="410210"/>
                </a:lnTo>
                <a:lnTo>
                  <a:pt x="2315718" y="485775"/>
                </a:lnTo>
                <a:lnTo>
                  <a:pt x="2395473" y="485775"/>
                </a:lnTo>
                <a:lnTo>
                  <a:pt x="2395473" y="410210"/>
                </a:lnTo>
                <a:close/>
              </a:path>
              <a:path w="2420620" h="596264">
                <a:moveTo>
                  <a:pt x="2012209" y="256666"/>
                </a:moveTo>
                <a:lnTo>
                  <a:pt x="1926335" y="256666"/>
                </a:lnTo>
                <a:lnTo>
                  <a:pt x="1901213" y="292598"/>
                </a:lnTo>
                <a:lnTo>
                  <a:pt x="1877853" y="323040"/>
                </a:lnTo>
                <a:lnTo>
                  <a:pt x="1856255" y="347981"/>
                </a:lnTo>
                <a:lnTo>
                  <a:pt x="1836420" y="367411"/>
                </a:lnTo>
                <a:lnTo>
                  <a:pt x="1859661" y="434086"/>
                </a:lnTo>
                <a:lnTo>
                  <a:pt x="1888400" y="427702"/>
                </a:lnTo>
                <a:lnTo>
                  <a:pt x="1927558" y="421116"/>
                </a:lnTo>
                <a:lnTo>
                  <a:pt x="1977122" y="414315"/>
                </a:lnTo>
                <a:lnTo>
                  <a:pt x="2037080" y="407288"/>
                </a:lnTo>
                <a:lnTo>
                  <a:pt x="2037816" y="390167"/>
                </a:lnTo>
                <a:lnTo>
                  <a:pt x="2038873" y="372141"/>
                </a:lnTo>
                <a:lnTo>
                  <a:pt x="2040241" y="353210"/>
                </a:lnTo>
                <a:lnTo>
                  <a:pt x="2041053" y="343535"/>
                </a:lnTo>
                <a:lnTo>
                  <a:pt x="1950212" y="343535"/>
                </a:lnTo>
                <a:lnTo>
                  <a:pt x="1977999" y="305504"/>
                </a:lnTo>
                <a:lnTo>
                  <a:pt x="2008427" y="262221"/>
                </a:lnTo>
                <a:lnTo>
                  <a:pt x="2012209" y="256666"/>
                </a:lnTo>
                <a:close/>
              </a:path>
              <a:path w="2420620" h="596264">
                <a:moveTo>
                  <a:pt x="2041906" y="333375"/>
                </a:moveTo>
                <a:lnTo>
                  <a:pt x="1994535" y="338312"/>
                </a:lnTo>
                <a:lnTo>
                  <a:pt x="1950212" y="343535"/>
                </a:lnTo>
                <a:lnTo>
                  <a:pt x="2041053" y="343535"/>
                </a:lnTo>
                <a:lnTo>
                  <a:pt x="2041906" y="333375"/>
                </a:lnTo>
                <a:close/>
              </a:path>
              <a:path w="2420620" h="596264">
                <a:moveTo>
                  <a:pt x="2402585" y="215518"/>
                </a:moveTo>
                <a:lnTo>
                  <a:pt x="2063242" y="215518"/>
                </a:lnTo>
                <a:lnTo>
                  <a:pt x="2063242" y="286385"/>
                </a:lnTo>
                <a:lnTo>
                  <a:pt x="2402585" y="286385"/>
                </a:lnTo>
                <a:lnTo>
                  <a:pt x="2402585" y="215518"/>
                </a:lnTo>
                <a:close/>
              </a:path>
              <a:path w="2420620" h="596264">
                <a:moveTo>
                  <a:pt x="1929892" y="2412"/>
                </a:moveTo>
                <a:lnTo>
                  <a:pt x="1902511" y="65684"/>
                </a:lnTo>
                <a:lnTo>
                  <a:pt x="1876202" y="119110"/>
                </a:lnTo>
                <a:lnTo>
                  <a:pt x="1850989" y="162700"/>
                </a:lnTo>
                <a:lnTo>
                  <a:pt x="1826895" y="196468"/>
                </a:lnTo>
                <a:lnTo>
                  <a:pt x="1848993" y="264413"/>
                </a:lnTo>
                <a:lnTo>
                  <a:pt x="1866114" y="262221"/>
                </a:lnTo>
                <a:lnTo>
                  <a:pt x="1884711" y="260207"/>
                </a:lnTo>
                <a:lnTo>
                  <a:pt x="1904785" y="258359"/>
                </a:lnTo>
                <a:lnTo>
                  <a:pt x="1926335" y="256666"/>
                </a:lnTo>
                <a:lnTo>
                  <a:pt x="2012209" y="256666"/>
                </a:lnTo>
                <a:lnTo>
                  <a:pt x="2041384" y="213822"/>
                </a:lnTo>
                <a:lnTo>
                  <a:pt x="2057177" y="189991"/>
                </a:lnTo>
                <a:lnTo>
                  <a:pt x="1915668" y="189991"/>
                </a:lnTo>
                <a:lnTo>
                  <a:pt x="1938674" y="153727"/>
                </a:lnTo>
                <a:lnTo>
                  <a:pt x="1961800" y="115236"/>
                </a:lnTo>
                <a:lnTo>
                  <a:pt x="1985069" y="74531"/>
                </a:lnTo>
                <a:lnTo>
                  <a:pt x="2008505" y="31623"/>
                </a:lnTo>
                <a:lnTo>
                  <a:pt x="1929892" y="2412"/>
                </a:lnTo>
                <a:close/>
              </a:path>
              <a:path w="2420620" h="596264">
                <a:moveTo>
                  <a:pt x="2271648" y="150622"/>
                </a:moveTo>
                <a:lnTo>
                  <a:pt x="2188337" y="150622"/>
                </a:lnTo>
                <a:lnTo>
                  <a:pt x="2188337" y="215518"/>
                </a:lnTo>
                <a:lnTo>
                  <a:pt x="2271648" y="215518"/>
                </a:lnTo>
                <a:lnTo>
                  <a:pt x="2271648" y="150622"/>
                </a:lnTo>
                <a:close/>
              </a:path>
              <a:path w="2420620" h="596264">
                <a:moveTo>
                  <a:pt x="2006092" y="126237"/>
                </a:moveTo>
                <a:lnTo>
                  <a:pt x="1970405" y="187325"/>
                </a:lnTo>
                <a:lnTo>
                  <a:pt x="1915668" y="189991"/>
                </a:lnTo>
                <a:lnTo>
                  <a:pt x="2057177" y="189991"/>
                </a:lnTo>
                <a:lnTo>
                  <a:pt x="2076958" y="160147"/>
                </a:lnTo>
                <a:lnTo>
                  <a:pt x="2057019" y="150622"/>
                </a:lnTo>
                <a:lnTo>
                  <a:pt x="2420493" y="150622"/>
                </a:lnTo>
                <a:lnTo>
                  <a:pt x="2420493" y="145034"/>
                </a:lnTo>
                <a:lnTo>
                  <a:pt x="2045462" y="145034"/>
                </a:lnTo>
                <a:lnTo>
                  <a:pt x="2006092" y="126237"/>
                </a:lnTo>
                <a:close/>
              </a:path>
              <a:path w="2420620" h="596264">
                <a:moveTo>
                  <a:pt x="2420493" y="79883"/>
                </a:moveTo>
                <a:lnTo>
                  <a:pt x="2045462" y="79883"/>
                </a:lnTo>
                <a:lnTo>
                  <a:pt x="2045462" y="145034"/>
                </a:lnTo>
                <a:lnTo>
                  <a:pt x="2420493" y="145034"/>
                </a:lnTo>
                <a:lnTo>
                  <a:pt x="2420493" y="79883"/>
                </a:lnTo>
                <a:close/>
              </a:path>
              <a:path w="2420620" h="596264">
                <a:moveTo>
                  <a:pt x="2271648" y="4825"/>
                </a:moveTo>
                <a:lnTo>
                  <a:pt x="2188337" y="4825"/>
                </a:lnTo>
                <a:lnTo>
                  <a:pt x="2188337" y="79883"/>
                </a:lnTo>
                <a:lnTo>
                  <a:pt x="2271648" y="79883"/>
                </a:lnTo>
                <a:lnTo>
                  <a:pt x="2271648" y="4825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25142" y="3578605"/>
            <a:ext cx="1075690" cy="238760"/>
          </a:xfrm>
          <a:custGeom>
            <a:avLst/>
            <a:gdLst/>
            <a:ahLst/>
            <a:cxnLst/>
            <a:rect l="l" t="t" r="r" b="b"/>
            <a:pathLst>
              <a:path w="1075689" h="238760">
                <a:moveTo>
                  <a:pt x="22732" y="124714"/>
                </a:moveTo>
                <a:lnTo>
                  <a:pt x="0" y="126746"/>
                </a:lnTo>
                <a:lnTo>
                  <a:pt x="781" y="135651"/>
                </a:lnTo>
                <a:lnTo>
                  <a:pt x="2730" y="144081"/>
                </a:lnTo>
                <a:lnTo>
                  <a:pt x="28267" y="177103"/>
                </a:lnTo>
                <a:lnTo>
                  <a:pt x="65839" y="187890"/>
                </a:lnTo>
                <a:lnTo>
                  <a:pt x="77596" y="188341"/>
                </a:lnTo>
                <a:lnTo>
                  <a:pt x="87161" y="187888"/>
                </a:lnTo>
                <a:lnTo>
                  <a:pt x="126523" y="172624"/>
                </a:lnTo>
                <a:lnTo>
                  <a:pt x="132416" y="166751"/>
                </a:lnTo>
                <a:lnTo>
                  <a:pt x="76581" y="166751"/>
                </a:lnTo>
                <a:lnTo>
                  <a:pt x="68980" y="166415"/>
                </a:lnTo>
                <a:lnTo>
                  <a:pt x="26288" y="141351"/>
                </a:lnTo>
                <a:lnTo>
                  <a:pt x="23749" y="133858"/>
                </a:lnTo>
                <a:lnTo>
                  <a:pt x="22732" y="124714"/>
                </a:lnTo>
                <a:close/>
              </a:path>
              <a:path w="1075689" h="238760">
                <a:moveTo>
                  <a:pt x="70993" y="0"/>
                </a:moveTo>
                <a:lnTo>
                  <a:pt x="30519" y="9650"/>
                </a:lnTo>
                <a:lnTo>
                  <a:pt x="7463" y="43404"/>
                </a:lnTo>
                <a:lnTo>
                  <a:pt x="6984" y="50165"/>
                </a:lnTo>
                <a:lnTo>
                  <a:pt x="6984" y="58547"/>
                </a:lnTo>
                <a:lnTo>
                  <a:pt x="32765" y="89789"/>
                </a:lnTo>
                <a:lnTo>
                  <a:pt x="79398" y="104001"/>
                </a:lnTo>
                <a:lnTo>
                  <a:pt x="88614" y="106426"/>
                </a:lnTo>
                <a:lnTo>
                  <a:pt x="121793" y="130048"/>
                </a:lnTo>
                <a:lnTo>
                  <a:pt x="121793" y="141478"/>
                </a:lnTo>
                <a:lnTo>
                  <a:pt x="120014" y="146685"/>
                </a:lnTo>
                <a:lnTo>
                  <a:pt x="116585" y="151384"/>
                </a:lnTo>
                <a:lnTo>
                  <a:pt x="113156" y="156210"/>
                </a:lnTo>
                <a:lnTo>
                  <a:pt x="107950" y="159893"/>
                </a:lnTo>
                <a:lnTo>
                  <a:pt x="100837" y="162687"/>
                </a:lnTo>
                <a:lnTo>
                  <a:pt x="93852" y="165354"/>
                </a:lnTo>
                <a:lnTo>
                  <a:pt x="85725" y="166751"/>
                </a:lnTo>
                <a:lnTo>
                  <a:pt x="132416" y="166751"/>
                </a:lnTo>
                <a:lnTo>
                  <a:pt x="145033" y="133858"/>
                </a:lnTo>
                <a:lnTo>
                  <a:pt x="144557" y="126738"/>
                </a:lnTo>
                <a:lnTo>
                  <a:pt x="121376" y="93233"/>
                </a:lnTo>
                <a:lnTo>
                  <a:pt x="73659" y="77724"/>
                </a:lnTo>
                <a:lnTo>
                  <a:pt x="60321" y="74414"/>
                </a:lnTo>
                <a:lnTo>
                  <a:pt x="30225" y="55118"/>
                </a:lnTo>
                <a:lnTo>
                  <a:pt x="30250" y="40973"/>
                </a:lnTo>
                <a:lnTo>
                  <a:pt x="72008" y="21209"/>
                </a:lnTo>
                <a:lnTo>
                  <a:pt x="127089" y="21209"/>
                </a:lnTo>
                <a:lnTo>
                  <a:pt x="125934" y="19728"/>
                </a:lnTo>
                <a:lnTo>
                  <a:pt x="90138" y="1619"/>
                </a:lnTo>
                <a:lnTo>
                  <a:pt x="80875" y="404"/>
                </a:lnTo>
                <a:lnTo>
                  <a:pt x="70993" y="0"/>
                </a:lnTo>
                <a:close/>
              </a:path>
              <a:path w="1075689" h="238760">
                <a:moveTo>
                  <a:pt x="127089" y="21209"/>
                </a:moveTo>
                <a:lnTo>
                  <a:pt x="72008" y="21209"/>
                </a:lnTo>
                <a:lnTo>
                  <a:pt x="81916" y="21758"/>
                </a:lnTo>
                <a:lnTo>
                  <a:pt x="90503" y="23415"/>
                </a:lnTo>
                <a:lnTo>
                  <a:pt x="116458" y="56134"/>
                </a:lnTo>
                <a:lnTo>
                  <a:pt x="139572" y="54356"/>
                </a:lnTo>
                <a:lnTo>
                  <a:pt x="138735" y="46567"/>
                </a:lnTo>
                <a:lnTo>
                  <a:pt x="136969" y="39195"/>
                </a:lnTo>
                <a:lnTo>
                  <a:pt x="134250" y="32228"/>
                </a:lnTo>
                <a:lnTo>
                  <a:pt x="130556" y="25654"/>
                </a:lnTo>
                <a:lnTo>
                  <a:pt x="127089" y="21209"/>
                </a:lnTo>
                <a:close/>
              </a:path>
              <a:path w="1075689" h="238760">
                <a:moveTo>
                  <a:pt x="196341" y="53340"/>
                </a:moveTo>
                <a:lnTo>
                  <a:pt x="173989" y="53340"/>
                </a:lnTo>
                <a:lnTo>
                  <a:pt x="174100" y="146050"/>
                </a:lnTo>
                <a:lnTo>
                  <a:pt x="174497" y="151511"/>
                </a:lnTo>
                <a:lnTo>
                  <a:pt x="176656" y="162433"/>
                </a:lnTo>
                <a:lnTo>
                  <a:pt x="178943" y="168021"/>
                </a:lnTo>
                <a:lnTo>
                  <a:pt x="182244" y="172466"/>
                </a:lnTo>
                <a:lnTo>
                  <a:pt x="185546" y="177038"/>
                </a:lnTo>
                <a:lnTo>
                  <a:pt x="190500" y="180721"/>
                </a:lnTo>
                <a:lnTo>
                  <a:pt x="197231" y="183769"/>
                </a:lnTo>
                <a:lnTo>
                  <a:pt x="204088" y="186690"/>
                </a:lnTo>
                <a:lnTo>
                  <a:pt x="211327" y="188214"/>
                </a:lnTo>
                <a:lnTo>
                  <a:pt x="219075" y="188214"/>
                </a:lnTo>
                <a:lnTo>
                  <a:pt x="231624" y="186811"/>
                </a:lnTo>
                <a:lnTo>
                  <a:pt x="242792" y="182610"/>
                </a:lnTo>
                <a:lnTo>
                  <a:pt x="252579" y="175623"/>
                </a:lnTo>
                <a:lnTo>
                  <a:pt x="258250" y="169037"/>
                </a:lnTo>
                <a:lnTo>
                  <a:pt x="216915" y="169037"/>
                </a:lnTo>
                <a:lnTo>
                  <a:pt x="211200" y="167259"/>
                </a:lnTo>
                <a:lnTo>
                  <a:pt x="196388" y="138890"/>
                </a:lnTo>
                <a:lnTo>
                  <a:pt x="196341" y="53340"/>
                </a:lnTo>
                <a:close/>
              </a:path>
              <a:path w="1075689" h="238760">
                <a:moveTo>
                  <a:pt x="280924" y="165862"/>
                </a:moveTo>
                <a:lnTo>
                  <a:pt x="260984" y="165862"/>
                </a:lnTo>
                <a:lnTo>
                  <a:pt x="260984" y="185293"/>
                </a:lnTo>
                <a:lnTo>
                  <a:pt x="280924" y="185293"/>
                </a:lnTo>
                <a:lnTo>
                  <a:pt x="280924" y="165862"/>
                </a:lnTo>
                <a:close/>
              </a:path>
              <a:path w="1075689" h="238760">
                <a:moveTo>
                  <a:pt x="280924" y="53340"/>
                </a:moveTo>
                <a:lnTo>
                  <a:pt x="258571" y="53340"/>
                </a:lnTo>
                <a:lnTo>
                  <a:pt x="258571" y="123952"/>
                </a:lnTo>
                <a:lnTo>
                  <a:pt x="258353" y="131927"/>
                </a:lnTo>
                <a:lnTo>
                  <a:pt x="236600" y="167259"/>
                </a:lnTo>
                <a:lnTo>
                  <a:pt x="230250" y="169037"/>
                </a:lnTo>
                <a:lnTo>
                  <a:pt x="258250" y="169037"/>
                </a:lnTo>
                <a:lnTo>
                  <a:pt x="260984" y="165862"/>
                </a:lnTo>
                <a:lnTo>
                  <a:pt x="280924" y="165862"/>
                </a:lnTo>
                <a:lnTo>
                  <a:pt x="280924" y="53340"/>
                </a:lnTo>
                <a:close/>
              </a:path>
              <a:path w="1075689" h="238760">
                <a:moveTo>
                  <a:pt x="336169" y="53340"/>
                </a:moveTo>
                <a:lnTo>
                  <a:pt x="316230" y="53340"/>
                </a:lnTo>
                <a:lnTo>
                  <a:pt x="316230" y="185293"/>
                </a:lnTo>
                <a:lnTo>
                  <a:pt x="338581" y="185293"/>
                </a:lnTo>
                <a:lnTo>
                  <a:pt x="338581" y="116840"/>
                </a:lnTo>
                <a:lnTo>
                  <a:pt x="338798" y="108334"/>
                </a:lnTo>
                <a:lnTo>
                  <a:pt x="358540" y="71755"/>
                </a:lnTo>
                <a:lnTo>
                  <a:pt x="336169" y="71755"/>
                </a:lnTo>
                <a:lnTo>
                  <a:pt x="336169" y="53340"/>
                </a:lnTo>
                <a:close/>
              </a:path>
              <a:path w="1075689" h="238760">
                <a:moveTo>
                  <a:pt x="412219" y="69723"/>
                </a:moveTo>
                <a:lnTo>
                  <a:pt x="379602" y="69723"/>
                </a:lnTo>
                <a:lnTo>
                  <a:pt x="385571" y="72136"/>
                </a:lnTo>
                <a:lnTo>
                  <a:pt x="392810" y="82169"/>
                </a:lnTo>
                <a:lnTo>
                  <a:pt x="394497" y="89154"/>
                </a:lnTo>
                <a:lnTo>
                  <a:pt x="394588" y="185293"/>
                </a:lnTo>
                <a:lnTo>
                  <a:pt x="416940" y="185293"/>
                </a:lnTo>
                <a:lnTo>
                  <a:pt x="416956" y="108334"/>
                </a:lnTo>
                <a:lnTo>
                  <a:pt x="431685" y="73406"/>
                </a:lnTo>
                <a:lnTo>
                  <a:pt x="413512" y="73406"/>
                </a:lnTo>
                <a:lnTo>
                  <a:pt x="412219" y="69723"/>
                </a:lnTo>
                <a:close/>
              </a:path>
              <a:path w="1075689" h="238760">
                <a:moveTo>
                  <a:pt x="490111" y="69723"/>
                </a:moveTo>
                <a:lnTo>
                  <a:pt x="454406" y="69723"/>
                </a:lnTo>
                <a:lnTo>
                  <a:pt x="458850" y="70866"/>
                </a:lnTo>
                <a:lnTo>
                  <a:pt x="462788" y="73279"/>
                </a:lnTo>
                <a:lnTo>
                  <a:pt x="472820" y="93218"/>
                </a:lnTo>
                <a:lnTo>
                  <a:pt x="472820" y="185293"/>
                </a:lnTo>
                <a:lnTo>
                  <a:pt x="495045" y="185293"/>
                </a:lnTo>
                <a:lnTo>
                  <a:pt x="494957" y="93218"/>
                </a:lnTo>
                <a:lnTo>
                  <a:pt x="494381" y="84091"/>
                </a:lnTo>
                <a:lnTo>
                  <a:pt x="492394" y="75009"/>
                </a:lnTo>
                <a:lnTo>
                  <a:pt x="490111" y="69723"/>
                </a:lnTo>
                <a:close/>
              </a:path>
              <a:path w="1075689" h="238760">
                <a:moveTo>
                  <a:pt x="454278" y="50292"/>
                </a:moveTo>
                <a:lnTo>
                  <a:pt x="442301" y="51742"/>
                </a:lnTo>
                <a:lnTo>
                  <a:pt x="431514" y="56086"/>
                </a:lnTo>
                <a:lnTo>
                  <a:pt x="421917" y="63311"/>
                </a:lnTo>
                <a:lnTo>
                  <a:pt x="413512" y="73406"/>
                </a:lnTo>
                <a:lnTo>
                  <a:pt x="431685" y="73406"/>
                </a:lnTo>
                <a:lnTo>
                  <a:pt x="432307" y="72771"/>
                </a:lnTo>
                <a:lnTo>
                  <a:pt x="440055" y="69723"/>
                </a:lnTo>
                <a:lnTo>
                  <a:pt x="490111" y="69723"/>
                </a:lnTo>
                <a:lnTo>
                  <a:pt x="489098" y="67379"/>
                </a:lnTo>
                <a:lnTo>
                  <a:pt x="484505" y="61214"/>
                </a:lnTo>
                <a:lnTo>
                  <a:pt x="478621" y="56453"/>
                </a:lnTo>
                <a:lnTo>
                  <a:pt x="471630" y="53038"/>
                </a:lnTo>
                <a:lnTo>
                  <a:pt x="463520" y="50980"/>
                </a:lnTo>
                <a:lnTo>
                  <a:pt x="454278" y="50292"/>
                </a:lnTo>
                <a:close/>
              </a:path>
              <a:path w="1075689" h="238760">
                <a:moveTo>
                  <a:pt x="385952" y="50292"/>
                </a:moveTo>
                <a:lnTo>
                  <a:pt x="367410" y="50292"/>
                </a:lnTo>
                <a:lnTo>
                  <a:pt x="359663" y="52324"/>
                </a:lnTo>
                <a:lnTo>
                  <a:pt x="352806" y="56261"/>
                </a:lnTo>
                <a:lnTo>
                  <a:pt x="345820" y="60071"/>
                </a:lnTo>
                <a:lnTo>
                  <a:pt x="340359" y="65278"/>
                </a:lnTo>
                <a:lnTo>
                  <a:pt x="336169" y="71755"/>
                </a:lnTo>
                <a:lnTo>
                  <a:pt x="358540" y="71755"/>
                </a:lnTo>
                <a:lnTo>
                  <a:pt x="359156" y="71374"/>
                </a:lnTo>
                <a:lnTo>
                  <a:pt x="364997" y="69723"/>
                </a:lnTo>
                <a:lnTo>
                  <a:pt x="412219" y="69723"/>
                </a:lnTo>
                <a:lnTo>
                  <a:pt x="410971" y="66167"/>
                </a:lnTo>
                <a:lnTo>
                  <a:pt x="406526" y="60452"/>
                </a:lnTo>
                <a:lnTo>
                  <a:pt x="394081" y="52324"/>
                </a:lnTo>
                <a:lnTo>
                  <a:pt x="385952" y="50292"/>
                </a:lnTo>
                <a:close/>
              </a:path>
              <a:path w="1075689" h="238760">
                <a:moveTo>
                  <a:pt x="548005" y="53340"/>
                </a:moveTo>
                <a:lnTo>
                  <a:pt x="528065" y="53340"/>
                </a:lnTo>
                <a:lnTo>
                  <a:pt x="528065" y="185293"/>
                </a:lnTo>
                <a:lnTo>
                  <a:pt x="550418" y="185293"/>
                </a:lnTo>
                <a:lnTo>
                  <a:pt x="550418" y="116840"/>
                </a:lnTo>
                <a:lnTo>
                  <a:pt x="550634" y="108334"/>
                </a:lnTo>
                <a:lnTo>
                  <a:pt x="570376" y="71755"/>
                </a:lnTo>
                <a:lnTo>
                  <a:pt x="548005" y="71755"/>
                </a:lnTo>
                <a:lnTo>
                  <a:pt x="548005" y="53340"/>
                </a:lnTo>
                <a:close/>
              </a:path>
              <a:path w="1075689" h="238760">
                <a:moveTo>
                  <a:pt x="624055" y="69723"/>
                </a:moveTo>
                <a:lnTo>
                  <a:pt x="591438" y="69723"/>
                </a:lnTo>
                <a:lnTo>
                  <a:pt x="597407" y="72136"/>
                </a:lnTo>
                <a:lnTo>
                  <a:pt x="604646" y="82169"/>
                </a:lnTo>
                <a:lnTo>
                  <a:pt x="606333" y="89154"/>
                </a:lnTo>
                <a:lnTo>
                  <a:pt x="606425" y="185293"/>
                </a:lnTo>
                <a:lnTo>
                  <a:pt x="628776" y="185293"/>
                </a:lnTo>
                <a:lnTo>
                  <a:pt x="628792" y="108334"/>
                </a:lnTo>
                <a:lnTo>
                  <a:pt x="643521" y="73406"/>
                </a:lnTo>
                <a:lnTo>
                  <a:pt x="625347" y="73406"/>
                </a:lnTo>
                <a:lnTo>
                  <a:pt x="624055" y="69723"/>
                </a:lnTo>
                <a:close/>
              </a:path>
              <a:path w="1075689" h="238760">
                <a:moveTo>
                  <a:pt x="701947" y="69723"/>
                </a:moveTo>
                <a:lnTo>
                  <a:pt x="666241" y="69723"/>
                </a:lnTo>
                <a:lnTo>
                  <a:pt x="670687" y="70866"/>
                </a:lnTo>
                <a:lnTo>
                  <a:pt x="674624" y="73279"/>
                </a:lnTo>
                <a:lnTo>
                  <a:pt x="684657" y="93218"/>
                </a:lnTo>
                <a:lnTo>
                  <a:pt x="684657" y="185293"/>
                </a:lnTo>
                <a:lnTo>
                  <a:pt x="706882" y="185293"/>
                </a:lnTo>
                <a:lnTo>
                  <a:pt x="706793" y="93218"/>
                </a:lnTo>
                <a:lnTo>
                  <a:pt x="706217" y="84091"/>
                </a:lnTo>
                <a:lnTo>
                  <a:pt x="704230" y="75009"/>
                </a:lnTo>
                <a:lnTo>
                  <a:pt x="701947" y="69723"/>
                </a:lnTo>
                <a:close/>
              </a:path>
              <a:path w="1075689" h="238760">
                <a:moveTo>
                  <a:pt x="666114" y="50292"/>
                </a:moveTo>
                <a:lnTo>
                  <a:pt x="654137" y="51742"/>
                </a:lnTo>
                <a:lnTo>
                  <a:pt x="643350" y="56086"/>
                </a:lnTo>
                <a:lnTo>
                  <a:pt x="633753" y="63311"/>
                </a:lnTo>
                <a:lnTo>
                  <a:pt x="625347" y="73406"/>
                </a:lnTo>
                <a:lnTo>
                  <a:pt x="643521" y="73406"/>
                </a:lnTo>
                <a:lnTo>
                  <a:pt x="644144" y="72771"/>
                </a:lnTo>
                <a:lnTo>
                  <a:pt x="651890" y="69723"/>
                </a:lnTo>
                <a:lnTo>
                  <a:pt x="701947" y="69723"/>
                </a:lnTo>
                <a:lnTo>
                  <a:pt x="700934" y="67379"/>
                </a:lnTo>
                <a:lnTo>
                  <a:pt x="696340" y="61214"/>
                </a:lnTo>
                <a:lnTo>
                  <a:pt x="690457" y="56453"/>
                </a:lnTo>
                <a:lnTo>
                  <a:pt x="683466" y="53038"/>
                </a:lnTo>
                <a:lnTo>
                  <a:pt x="675356" y="50980"/>
                </a:lnTo>
                <a:lnTo>
                  <a:pt x="666114" y="50292"/>
                </a:lnTo>
                <a:close/>
              </a:path>
              <a:path w="1075689" h="238760">
                <a:moveTo>
                  <a:pt x="597788" y="50292"/>
                </a:moveTo>
                <a:lnTo>
                  <a:pt x="579246" y="50292"/>
                </a:lnTo>
                <a:lnTo>
                  <a:pt x="571500" y="52324"/>
                </a:lnTo>
                <a:lnTo>
                  <a:pt x="564641" y="56261"/>
                </a:lnTo>
                <a:lnTo>
                  <a:pt x="557657" y="60071"/>
                </a:lnTo>
                <a:lnTo>
                  <a:pt x="552195" y="65278"/>
                </a:lnTo>
                <a:lnTo>
                  <a:pt x="548005" y="71755"/>
                </a:lnTo>
                <a:lnTo>
                  <a:pt x="570376" y="71755"/>
                </a:lnTo>
                <a:lnTo>
                  <a:pt x="570991" y="71374"/>
                </a:lnTo>
                <a:lnTo>
                  <a:pt x="576833" y="69723"/>
                </a:lnTo>
                <a:lnTo>
                  <a:pt x="624055" y="69723"/>
                </a:lnTo>
                <a:lnTo>
                  <a:pt x="622807" y="66167"/>
                </a:lnTo>
                <a:lnTo>
                  <a:pt x="618363" y="60452"/>
                </a:lnTo>
                <a:lnTo>
                  <a:pt x="605916" y="52324"/>
                </a:lnTo>
                <a:lnTo>
                  <a:pt x="597788" y="50292"/>
                </a:lnTo>
                <a:close/>
              </a:path>
              <a:path w="1075689" h="238760">
                <a:moveTo>
                  <a:pt x="842238" y="68834"/>
                </a:moveTo>
                <a:lnTo>
                  <a:pt x="792480" y="68834"/>
                </a:lnTo>
                <a:lnTo>
                  <a:pt x="800359" y="69310"/>
                </a:lnTo>
                <a:lnTo>
                  <a:pt x="807227" y="70739"/>
                </a:lnTo>
                <a:lnTo>
                  <a:pt x="813071" y="73120"/>
                </a:lnTo>
                <a:lnTo>
                  <a:pt x="817880" y="76454"/>
                </a:lnTo>
                <a:lnTo>
                  <a:pt x="822197" y="80137"/>
                </a:lnTo>
                <a:lnTo>
                  <a:pt x="824230" y="86487"/>
                </a:lnTo>
                <a:lnTo>
                  <a:pt x="824230" y="98425"/>
                </a:lnTo>
                <a:lnTo>
                  <a:pt x="784225" y="109220"/>
                </a:lnTo>
                <a:lnTo>
                  <a:pt x="775334" y="110236"/>
                </a:lnTo>
                <a:lnTo>
                  <a:pt x="768731" y="111379"/>
                </a:lnTo>
                <a:lnTo>
                  <a:pt x="764413" y="112522"/>
                </a:lnTo>
                <a:lnTo>
                  <a:pt x="758444" y="114173"/>
                </a:lnTo>
                <a:lnTo>
                  <a:pt x="752982" y="116713"/>
                </a:lnTo>
                <a:lnTo>
                  <a:pt x="748283" y="119888"/>
                </a:lnTo>
                <a:lnTo>
                  <a:pt x="743457" y="123063"/>
                </a:lnTo>
                <a:lnTo>
                  <a:pt x="739647" y="127381"/>
                </a:lnTo>
                <a:lnTo>
                  <a:pt x="733806" y="138049"/>
                </a:lnTo>
                <a:lnTo>
                  <a:pt x="732282" y="144018"/>
                </a:lnTo>
                <a:lnTo>
                  <a:pt x="732282" y="150495"/>
                </a:lnTo>
                <a:lnTo>
                  <a:pt x="758142" y="185562"/>
                </a:lnTo>
                <a:lnTo>
                  <a:pt x="777366" y="188214"/>
                </a:lnTo>
                <a:lnTo>
                  <a:pt x="786130" y="188214"/>
                </a:lnTo>
                <a:lnTo>
                  <a:pt x="823920" y="170688"/>
                </a:lnTo>
                <a:lnTo>
                  <a:pt x="774064" y="170688"/>
                </a:lnTo>
                <a:lnTo>
                  <a:pt x="767460" y="168783"/>
                </a:lnTo>
                <a:lnTo>
                  <a:pt x="758444" y="160782"/>
                </a:lnTo>
                <a:lnTo>
                  <a:pt x="756275" y="156083"/>
                </a:lnTo>
                <a:lnTo>
                  <a:pt x="756157" y="145923"/>
                </a:lnTo>
                <a:lnTo>
                  <a:pt x="757174" y="142367"/>
                </a:lnTo>
                <a:lnTo>
                  <a:pt x="787653" y="127508"/>
                </a:lnTo>
                <a:lnTo>
                  <a:pt x="799010" y="125624"/>
                </a:lnTo>
                <a:lnTo>
                  <a:pt x="808878" y="123586"/>
                </a:lnTo>
                <a:lnTo>
                  <a:pt x="817246" y="121382"/>
                </a:lnTo>
                <a:lnTo>
                  <a:pt x="824102" y="118999"/>
                </a:lnTo>
                <a:lnTo>
                  <a:pt x="846708" y="118999"/>
                </a:lnTo>
                <a:lnTo>
                  <a:pt x="846708" y="90170"/>
                </a:lnTo>
                <a:lnTo>
                  <a:pt x="846327" y="83312"/>
                </a:lnTo>
                <a:lnTo>
                  <a:pt x="845693" y="79502"/>
                </a:lnTo>
                <a:lnTo>
                  <a:pt x="844295" y="73406"/>
                </a:lnTo>
                <a:lnTo>
                  <a:pt x="842238" y="68834"/>
                </a:lnTo>
                <a:close/>
              </a:path>
              <a:path w="1075689" h="238760">
                <a:moveTo>
                  <a:pt x="848187" y="169037"/>
                </a:moveTo>
                <a:lnTo>
                  <a:pt x="826007" y="169037"/>
                </a:lnTo>
                <a:lnTo>
                  <a:pt x="826643" y="175133"/>
                </a:lnTo>
                <a:lnTo>
                  <a:pt x="828166" y="180594"/>
                </a:lnTo>
                <a:lnTo>
                  <a:pt x="830452" y="185293"/>
                </a:lnTo>
                <a:lnTo>
                  <a:pt x="853820" y="185293"/>
                </a:lnTo>
                <a:lnTo>
                  <a:pt x="851026" y="180213"/>
                </a:lnTo>
                <a:lnTo>
                  <a:pt x="849121" y="174879"/>
                </a:lnTo>
                <a:lnTo>
                  <a:pt x="848232" y="169418"/>
                </a:lnTo>
                <a:lnTo>
                  <a:pt x="848187" y="169037"/>
                </a:lnTo>
                <a:close/>
              </a:path>
              <a:path w="1075689" h="238760">
                <a:moveTo>
                  <a:pt x="846708" y="118999"/>
                </a:moveTo>
                <a:lnTo>
                  <a:pt x="824102" y="118999"/>
                </a:lnTo>
                <a:lnTo>
                  <a:pt x="824102" y="137033"/>
                </a:lnTo>
                <a:lnTo>
                  <a:pt x="822959" y="144526"/>
                </a:lnTo>
                <a:lnTo>
                  <a:pt x="791337" y="170688"/>
                </a:lnTo>
                <a:lnTo>
                  <a:pt x="823920" y="170688"/>
                </a:lnTo>
                <a:lnTo>
                  <a:pt x="826007" y="169037"/>
                </a:lnTo>
                <a:lnTo>
                  <a:pt x="848187" y="169037"/>
                </a:lnTo>
                <a:lnTo>
                  <a:pt x="847566" y="163871"/>
                </a:lnTo>
                <a:lnTo>
                  <a:pt x="847089" y="155432"/>
                </a:lnTo>
                <a:lnTo>
                  <a:pt x="846849" y="145923"/>
                </a:lnTo>
                <a:lnTo>
                  <a:pt x="846733" y="133604"/>
                </a:lnTo>
                <a:lnTo>
                  <a:pt x="846708" y="118999"/>
                </a:lnTo>
                <a:close/>
              </a:path>
              <a:path w="1075689" h="238760">
                <a:moveTo>
                  <a:pt x="795655" y="50292"/>
                </a:moveTo>
                <a:lnTo>
                  <a:pt x="757174" y="58039"/>
                </a:lnTo>
                <a:lnTo>
                  <a:pt x="736091" y="90932"/>
                </a:lnTo>
                <a:lnTo>
                  <a:pt x="758063" y="93853"/>
                </a:lnTo>
                <a:lnTo>
                  <a:pt x="760476" y="84582"/>
                </a:lnTo>
                <a:lnTo>
                  <a:pt x="764158" y="77978"/>
                </a:lnTo>
                <a:lnTo>
                  <a:pt x="769112" y="74295"/>
                </a:lnTo>
                <a:lnTo>
                  <a:pt x="774191" y="70612"/>
                </a:lnTo>
                <a:lnTo>
                  <a:pt x="781938" y="68834"/>
                </a:lnTo>
                <a:lnTo>
                  <a:pt x="842238" y="68834"/>
                </a:lnTo>
                <a:lnTo>
                  <a:pt x="842009" y="68326"/>
                </a:lnTo>
                <a:lnTo>
                  <a:pt x="803727" y="50532"/>
                </a:lnTo>
                <a:lnTo>
                  <a:pt x="795655" y="50292"/>
                </a:lnTo>
                <a:close/>
              </a:path>
              <a:path w="1075689" h="238760">
                <a:moveTo>
                  <a:pt x="901445" y="53340"/>
                </a:moveTo>
                <a:lnTo>
                  <a:pt x="881380" y="53340"/>
                </a:lnTo>
                <a:lnTo>
                  <a:pt x="881380" y="185293"/>
                </a:lnTo>
                <a:lnTo>
                  <a:pt x="903732" y="185293"/>
                </a:lnTo>
                <a:lnTo>
                  <a:pt x="903732" y="116205"/>
                </a:lnTo>
                <a:lnTo>
                  <a:pt x="903968" y="109223"/>
                </a:lnTo>
                <a:lnTo>
                  <a:pt x="924051" y="73406"/>
                </a:lnTo>
                <a:lnTo>
                  <a:pt x="947164" y="73406"/>
                </a:lnTo>
                <a:lnTo>
                  <a:pt x="901445" y="73279"/>
                </a:lnTo>
                <a:lnTo>
                  <a:pt x="901445" y="53340"/>
                </a:lnTo>
                <a:close/>
              </a:path>
              <a:path w="1075689" h="238760">
                <a:moveTo>
                  <a:pt x="947164" y="73406"/>
                </a:moveTo>
                <a:lnTo>
                  <a:pt x="934465" y="73406"/>
                </a:lnTo>
                <a:lnTo>
                  <a:pt x="939926" y="75057"/>
                </a:lnTo>
                <a:lnTo>
                  <a:pt x="945388" y="78232"/>
                </a:lnTo>
                <a:lnTo>
                  <a:pt x="947164" y="73406"/>
                </a:lnTo>
                <a:close/>
              </a:path>
              <a:path w="1075689" h="238760">
                <a:moveTo>
                  <a:pt x="937640" y="50292"/>
                </a:moveTo>
                <a:lnTo>
                  <a:pt x="924813" y="50292"/>
                </a:lnTo>
                <a:lnTo>
                  <a:pt x="920114" y="51816"/>
                </a:lnTo>
                <a:lnTo>
                  <a:pt x="915669" y="54737"/>
                </a:lnTo>
                <a:lnTo>
                  <a:pt x="911351" y="57785"/>
                </a:lnTo>
                <a:lnTo>
                  <a:pt x="906652" y="63881"/>
                </a:lnTo>
                <a:lnTo>
                  <a:pt x="901445" y="73279"/>
                </a:lnTo>
                <a:lnTo>
                  <a:pt x="947211" y="73279"/>
                </a:lnTo>
                <a:lnTo>
                  <a:pt x="953007" y="57531"/>
                </a:lnTo>
                <a:lnTo>
                  <a:pt x="945260" y="52705"/>
                </a:lnTo>
                <a:lnTo>
                  <a:pt x="937640" y="50292"/>
                </a:lnTo>
                <a:close/>
              </a:path>
              <a:path w="1075689" h="238760">
                <a:moveTo>
                  <a:pt x="963421" y="215138"/>
                </a:moveTo>
                <a:lnTo>
                  <a:pt x="965962" y="236093"/>
                </a:lnTo>
                <a:lnTo>
                  <a:pt x="971295" y="237871"/>
                </a:lnTo>
                <a:lnTo>
                  <a:pt x="976121" y="238760"/>
                </a:lnTo>
                <a:lnTo>
                  <a:pt x="987551" y="238760"/>
                </a:lnTo>
                <a:lnTo>
                  <a:pt x="993647" y="237109"/>
                </a:lnTo>
                <a:lnTo>
                  <a:pt x="998727" y="233680"/>
                </a:lnTo>
                <a:lnTo>
                  <a:pt x="1003934" y="230251"/>
                </a:lnTo>
                <a:lnTo>
                  <a:pt x="1008507" y="224790"/>
                </a:lnTo>
                <a:lnTo>
                  <a:pt x="1012444" y="217424"/>
                </a:lnTo>
                <a:lnTo>
                  <a:pt x="1012630" y="217043"/>
                </a:lnTo>
                <a:lnTo>
                  <a:pt x="972693" y="217043"/>
                </a:lnTo>
                <a:lnTo>
                  <a:pt x="968375" y="216408"/>
                </a:lnTo>
                <a:lnTo>
                  <a:pt x="963421" y="215138"/>
                </a:lnTo>
                <a:close/>
              </a:path>
              <a:path w="1075689" h="238760">
                <a:moveTo>
                  <a:pt x="978407" y="53340"/>
                </a:moveTo>
                <a:lnTo>
                  <a:pt x="954277" y="53340"/>
                </a:lnTo>
                <a:lnTo>
                  <a:pt x="1004315" y="185547"/>
                </a:lnTo>
                <a:lnTo>
                  <a:pt x="1002791" y="189738"/>
                </a:lnTo>
                <a:lnTo>
                  <a:pt x="988187" y="214630"/>
                </a:lnTo>
                <a:lnTo>
                  <a:pt x="985265" y="216281"/>
                </a:lnTo>
                <a:lnTo>
                  <a:pt x="981201" y="217043"/>
                </a:lnTo>
                <a:lnTo>
                  <a:pt x="1012630" y="217043"/>
                </a:lnTo>
                <a:lnTo>
                  <a:pt x="1035183" y="160274"/>
                </a:lnTo>
                <a:lnTo>
                  <a:pt x="1015364" y="160274"/>
                </a:lnTo>
                <a:lnTo>
                  <a:pt x="1013198" y="152366"/>
                </a:lnTo>
                <a:lnTo>
                  <a:pt x="1010888" y="144637"/>
                </a:lnTo>
                <a:lnTo>
                  <a:pt x="1008435" y="137074"/>
                </a:lnTo>
                <a:lnTo>
                  <a:pt x="1005839" y="129667"/>
                </a:lnTo>
                <a:lnTo>
                  <a:pt x="978407" y="53340"/>
                </a:lnTo>
                <a:close/>
              </a:path>
              <a:path w="1075689" h="238760">
                <a:moveTo>
                  <a:pt x="1075182" y="53340"/>
                </a:moveTo>
                <a:lnTo>
                  <a:pt x="1052830" y="53340"/>
                </a:lnTo>
                <a:lnTo>
                  <a:pt x="1024635" y="130175"/>
                </a:lnTo>
                <a:lnTo>
                  <a:pt x="1022062" y="137556"/>
                </a:lnTo>
                <a:lnTo>
                  <a:pt x="1019667" y="145034"/>
                </a:lnTo>
                <a:lnTo>
                  <a:pt x="1017438" y="152606"/>
                </a:lnTo>
                <a:lnTo>
                  <a:pt x="1015364" y="160274"/>
                </a:lnTo>
                <a:lnTo>
                  <a:pt x="1035183" y="160274"/>
                </a:lnTo>
                <a:lnTo>
                  <a:pt x="1075182" y="5334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2894" y="2019935"/>
            <a:ext cx="1212850" cy="393700"/>
          </a:xfrm>
          <a:custGeom>
            <a:avLst/>
            <a:gdLst/>
            <a:ahLst/>
            <a:cxnLst/>
            <a:rect l="l" t="t" r="r" b="b"/>
            <a:pathLst>
              <a:path w="1212850" h="393700">
                <a:moveTo>
                  <a:pt x="102107" y="224662"/>
                </a:moveTo>
                <a:lnTo>
                  <a:pt x="51689" y="224662"/>
                </a:lnTo>
                <a:lnTo>
                  <a:pt x="51689" y="391413"/>
                </a:lnTo>
                <a:lnTo>
                  <a:pt x="102107" y="391413"/>
                </a:lnTo>
                <a:lnTo>
                  <a:pt x="102107" y="224662"/>
                </a:lnTo>
                <a:close/>
              </a:path>
              <a:path w="1212850" h="393700">
                <a:moveTo>
                  <a:pt x="350012" y="271399"/>
                </a:moveTo>
                <a:lnTo>
                  <a:pt x="339599" y="316779"/>
                </a:lnTo>
                <a:lnTo>
                  <a:pt x="331088" y="331342"/>
                </a:lnTo>
                <a:lnTo>
                  <a:pt x="247904" y="331342"/>
                </a:lnTo>
                <a:lnTo>
                  <a:pt x="265191" y="357606"/>
                </a:lnTo>
                <a:lnTo>
                  <a:pt x="284670" y="376380"/>
                </a:lnTo>
                <a:lnTo>
                  <a:pt x="306339" y="387653"/>
                </a:lnTo>
                <a:lnTo>
                  <a:pt x="330200" y="391413"/>
                </a:lnTo>
                <a:lnTo>
                  <a:pt x="341675" y="390197"/>
                </a:lnTo>
                <a:lnTo>
                  <a:pt x="375580" y="359733"/>
                </a:lnTo>
                <a:lnTo>
                  <a:pt x="389538" y="321010"/>
                </a:lnTo>
                <a:lnTo>
                  <a:pt x="396494" y="294386"/>
                </a:lnTo>
                <a:lnTo>
                  <a:pt x="384516" y="288794"/>
                </a:lnTo>
                <a:lnTo>
                  <a:pt x="372776" y="283082"/>
                </a:lnTo>
                <a:lnTo>
                  <a:pt x="361275" y="277276"/>
                </a:lnTo>
                <a:lnTo>
                  <a:pt x="350012" y="271399"/>
                </a:lnTo>
                <a:close/>
              </a:path>
              <a:path w="1212850" h="393700">
                <a:moveTo>
                  <a:pt x="270294" y="221106"/>
                </a:moveTo>
                <a:lnTo>
                  <a:pt x="215519" y="221106"/>
                </a:lnTo>
                <a:lnTo>
                  <a:pt x="218324" y="239158"/>
                </a:lnTo>
                <a:lnTo>
                  <a:pt x="221392" y="255603"/>
                </a:lnTo>
                <a:lnTo>
                  <a:pt x="224705" y="270478"/>
                </a:lnTo>
                <a:lnTo>
                  <a:pt x="228219" y="283717"/>
                </a:lnTo>
                <a:lnTo>
                  <a:pt x="204618" y="294624"/>
                </a:lnTo>
                <a:lnTo>
                  <a:pt x="179720" y="304482"/>
                </a:lnTo>
                <a:lnTo>
                  <a:pt x="153513" y="313293"/>
                </a:lnTo>
                <a:lnTo>
                  <a:pt x="125984" y="321055"/>
                </a:lnTo>
                <a:lnTo>
                  <a:pt x="132982" y="331765"/>
                </a:lnTo>
                <a:lnTo>
                  <a:pt x="139684" y="343296"/>
                </a:lnTo>
                <a:lnTo>
                  <a:pt x="146075" y="355613"/>
                </a:lnTo>
                <a:lnTo>
                  <a:pt x="152146" y="368680"/>
                </a:lnTo>
                <a:lnTo>
                  <a:pt x="177502" y="360846"/>
                </a:lnTo>
                <a:lnTo>
                  <a:pt x="201930" y="352012"/>
                </a:lnTo>
                <a:lnTo>
                  <a:pt x="225405" y="342177"/>
                </a:lnTo>
                <a:lnTo>
                  <a:pt x="247904" y="331342"/>
                </a:lnTo>
                <a:lnTo>
                  <a:pt x="326390" y="331342"/>
                </a:lnTo>
                <a:lnTo>
                  <a:pt x="318841" y="329602"/>
                </a:lnTo>
                <a:lnTo>
                  <a:pt x="311054" y="324373"/>
                </a:lnTo>
                <a:lnTo>
                  <a:pt x="303029" y="315644"/>
                </a:lnTo>
                <a:lnTo>
                  <a:pt x="294767" y="303402"/>
                </a:lnTo>
                <a:lnTo>
                  <a:pt x="316674" y="287518"/>
                </a:lnTo>
                <a:lnTo>
                  <a:pt x="337439" y="270335"/>
                </a:lnTo>
                <a:lnTo>
                  <a:pt x="353828" y="254888"/>
                </a:lnTo>
                <a:lnTo>
                  <a:pt x="277113" y="254888"/>
                </a:lnTo>
                <a:lnTo>
                  <a:pt x="274972" y="245864"/>
                </a:lnTo>
                <a:lnTo>
                  <a:pt x="272938" y="236124"/>
                </a:lnTo>
                <a:lnTo>
                  <a:pt x="271023" y="225671"/>
                </a:lnTo>
                <a:lnTo>
                  <a:pt x="270294" y="221106"/>
                </a:lnTo>
                <a:close/>
              </a:path>
              <a:path w="1212850" h="393700">
                <a:moveTo>
                  <a:pt x="102107" y="122300"/>
                </a:moveTo>
                <a:lnTo>
                  <a:pt x="47243" y="122300"/>
                </a:lnTo>
                <a:lnTo>
                  <a:pt x="38433" y="149445"/>
                </a:lnTo>
                <a:lnTo>
                  <a:pt x="27622" y="176387"/>
                </a:lnTo>
                <a:lnTo>
                  <a:pt x="14811" y="203114"/>
                </a:lnTo>
                <a:lnTo>
                  <a:pt x="0" y="229615"/>
                </a:lnTo>
                <a:lnTo>
                  <a:pt x="4195" y="251842"/>
                </a:lnTo>
                <a:lnTo>
                  <a:pt x="7540" y="270478"/>
                </a:lnTo>
                <a:lnTo>
                  <a:pt x="10412" y="287551"/>
                </a:lnTo>
                <a:lnTo>
                  <a:pt x="12700" y="302387"/>
                </a:lnTo>
                <a:lnTo>
                  <a:pt x="23846" y="282902"/>
                </a:lnTo>
                <a:lnTo>
                  <a:pt x="34051" y="263477"/>
                </a:lnTo>
                <a:lnTo>
                  <a:pt x="43441" y="243814"/>
                </a:lnTo>
                <a:lnTo>
                  <a:pt x="51689" y="224662"/>
                </a:lnTo>
                <a:lnTo>
                  <a:pt x="102107" y="224662"/>
                </a:lnTo>
                <a:lnTo>
                  <a:pt x="102107" y="221868"/>
                </a:lnTo>
                <a:lnTo>
                  <a:pt x="138161" y="221868"/>
                </a:lnTo>
                <a:lnTo>
                  <a:pt x="154559" y="197865"/>
                </a:lnTo>
                <a:lnTo>
                  <a:pt x="142773" y="189458"/>
                </a:lnTo>
                <a:lnTo>
                  <a:pt x="130095" y="180800"/>
                </a:lnTo>
                <a:lnTo>
                  <a:pt x="116536" y="171880"/>
                </a:lnTo>
                <a:lnTo>
                  <a:pt x="102107" y="162687"/>
                </a:lnTo>
                <a:lnTo>
                  <a:pt x="102107" y="122300"/>
                </a:lnTo>
                <a:close/>
              </a:path>
              <a:path w="1212850" h="393700">
                <a:moveTo>
                  <a:pt x="342904" y="206755"/>
                </a:moveTo>
                <a:lnTo>
                  <a:pt x="333121" y="206755"/>
                </a:lnTo>
                <a:lnTo>
                  <a:pt x="320333" y="219759"/>
                </a:lnTo>
                <a:lnTo>
                  <a:pt x="306736" y="232108"/>
                </a:lnTo>
                <a:lnTo>
                  <a:pt x="292330" y="243814"/>
                </a:lnTo>
                <a:lnTo>
                  <a:pt x="277113" y="254888"/>
                </a:lnTo>
                <a:lnTo>
                  <a:pt x="353828" y="254888"/>
                </a:lnTo>
                <a:lnTo>
                  <a:pt x="357060" y="251842"/>
                </a:lnTo>
                <a:lnTo>
                  <a:pt x="375538" y="232028"/>
                </a:lnTo>
                <a:lnTo>
                  <a:pt x="342904" y="206755"/>
                </a:lnTo>
                <a:close/>
              </a:path>
              <a:path w="1212850" h="393700">
                <a:moveTo>
                  <a:pt x="138161" y="221868"/>
                </a:moveTo>
                <a:lnTo>
                  <a:pt x="102107" y="221868"/>
                </a:lnTo>
                <a:lnTo>
                  <a:pt x="108586" y="227373"/>
                </a:lnTo>
                <a:lnTo>
                  <a:pt x="114506" y="232473"/>
                </a:lnTo>
                <a:lnTo>
                  <a:pt x="119878" y="237192"/>
                </a:lnTo>
                <a:lnTo>
                  <a:pt x="124713" y="241553"/>
                </a:lnTo>
                <a:lnTo>
                  <a:pt x="138161" y="221868"/>
                </a:lnTo>
                <a:close/>
              </a:path>
              <a:path w="1212850" h="393700">
                <a:moveTo>
                  <a:pt x="260563" y="132714"/>
                </a:moveTo>
                <a:lnTo>
                  <a:pt x="207010" y="132714"/>
                </a:lnTo>
                <a:lnTo>
                  <a:pt x="209931" y="172974"/>
                </a:lnTo>
                <a:lnTo>
                  <a:pt x="154178" y="179577"/>
                </a:lnTo>
                <a:lnTo>
                  <a:pt x="160909" y="227711"/>
                </a:lnTo>
                <a:lnTo>
                  <a:pt x="215519" y="221106"/>
                </a:lnTo>
                <a:lnTo>
                  <a:pt x="270294" y="221106"/>
                </a:lnTo>
                <a:lnTo>
                  <a:pt x="269240" y="214502"/>
                </a:lnTo>
                <a:lnTo>
                  <a:pt x="333121" y="206755"/>
                </a:lnTo>
                <a:lnTo>
                  <a:pt x="342904" y="206755"/>
                </a:lnTo>
                <a:lnTo>
                  <a:pt x="341756" y="205866"/>
                </a:lnTo>
                <a:lnTo>
                  <a:pt x="391032" y="199898"/>
                </a:lnTo>
                <a:lnTo>
                  <a:pt x="387404" y="166624"/>
                </a:lnTo>
                <a:lnTo>
                  <a:pt x="263398" y="166624"/>
                </a:lnTo>
                <a:lnTo>
                  <a:pt x="260563" y="132714"/>
                </a:lnTo>
                <a:close/>
              </a:path>
              <a:path w="1212850" h="393700">
                <a:moveTo>
                  <a:pt x="385825" y="152145"/>
                </a:moveTo>
                <a:lnTo>
                  <a:pt x="263398" y="166624"/>
                </a:lnTo>
                <a:lnTo>
                  <a:pt x="387404" y="166624"/>
                </a:lnTo>
                <a:lnTo>
                  <a:pt x="385825" y="152145"/>
                </a:lnTo>
                <a:close/>
              </a:path>
              <a:path w="1212850" h="393700">
                <a:moveTo>
                  <a:pt x="255524" y="380"/>
                </a:moveTo>
                <a:lnTo>
                  <a:pt x="202184" y="380"/>
                </a:lnTo>
                <a:lnTo>
                  <a:pt x="202594" y="22459"/>
                </a:lnTo>
                <a:lnTo>
                  <a:pt x="203088" y="43751"/>
                </a:lnTo>
                <a:lnTo>
                  <a:pt x="203702" y="64281"/>
                </a:lnTo>
                <a:lnTo>
                  <a:pt x="204469" y="84074"/>
                </a:lnTo>
                <a:lnTo>
                  <a:pt x="151384" y="89407"/>
                </a:lnTo>
                <a:lnTo>
                  <a:pt x="156591" y="137922"/>
                </a:lnTo>
                <a:lnTo>
                  <a:pt x="207010" y="132714"/>
                </a:lnTo>
                <a:lnTo>
                  <a:pt x="260563" y="132714"/>
                </a:lnTo>
                <a:lnTo>
                  <a:pt x="260096" y="127126"/>
                </a:lnTo>
                <a:lnTo>
                  <a:pt x="381000" y="114426"/>
                </a:lnTo>
                <a:lnTo>
                  <a:pt x="377475" y="78612"/>
                </a:lnTo>
                <a:lnTo>
                  <a:pt x="257429" y="78612"/>
                </a:lnTo>
                <a:lnTo>
                  <a:pt x="256809" y="60084"/>
                </a:lnTo>
                <a:lnTo>
                  <a:pt x="256286" y="40878"/>
                </a:lnTo>
                <a:lnTo>
                  <a:pt x="255813" y="18287"/>
                </a:lnTo>
                <a:lnTo>
                  <a:pt x="255524" y="380"/>
                </a:lnTo>
                <a:close/>
              </a:path>
              <a:path w="1212850" h="393700">
                <a:moveTo>
                  <a:pt x="142621" y="70738"/>
                </a:moveTo>
                <a:lnTo>
                  <a:pt x="2793" y="70738"/>
                </a:lnTo>
                <a:lnTo>
                  <a:pt x="2793" y="122300"/>
                </a:lnTo>
                <a:lnTo>
                  <a:pt x="142621" y="122300"/>
                </a:lnTo>
                <a:lnTo>
                  <a:pt x="142621" y="70738"/>
                </a:lnTo>
                <a:close/>
              </a:path>
              <a:path w="1212850" h="393700">
                <a:moveTo>
                  <a:pt x="297561" y="0"/>
                </a:moveTo>
                <a:lnTo>
                  <a:pt x="272542" y="34162"/>
                </a:lnTo>
                <a:lnTo>
                  <a:pt x="286279" y="42858"/>
                </a:lnTo>
                <a:lnTo>
                  <a:pt x="300053" y="52006"/>
                </a:lnTo>
                <a:lnTo>
                  <a:pt x="313850" y="61630"/>
                </a:lnTo>
                <a:lnTo>
                  <a:pt x="327660" y="71754"/>
                </a:lnTo>
                <a:lnTo>
                  <a:pt x="257429" y="78612"/>
                </a:lnTo>
                <a:lnTo>
                  <a:pt x="377475" y="78612"/>
                </a:lnTo>
                <a:lnTo>
                  <a:pt x="376700" y="70738"/>
                </a:lnTo>
                <a:lnTo>
                  <a:pt x="337312" y="70738"/>
                </a:lnTo>
                <a:lnTo>
                  <a:pt x="361950" y="38100"/>
                </a:lnTo>
                <a:lnTo>
                  <a:pt x="347067" y="28003"/>
                </a:lnTo>
                <a:lnTo>
                  <a:pt x="331374" y="18287"/>
                </a:lnTo>
                <a:lnTo>
                  <a:pt x="314872" y="8953"/>
                </a:lnTo>
                <a:lnTo>
                  <a:pt x="297561" y="0"/>
                </a:lnTo>
                <a:close/>
              </a:path>
              <a:path w="1212850" h="393700">
                <a:moveTo>
                  <a:pt x="102107" y="762"/>
                </a:moveTo>
                <a:lnTo>
                  <a:pt x="51689" y="762"/>
                </a:lnTo>
                <a:lnTo>
                  <a:pt x="51689" y="70738"/>
                </a:lnTo>
                <a:lnTo>
                  <a:pt x="102107" y="70738"/>
                </a:lnTo>
                <a:lnTo>
                  <a:pt x="102107" y="762"/>
                </a:lnTo>
                <a:close/>
              </a:path>
              <a:path w="1212850" h="393700">
                <a:moveTo>
                  <a:pt x="376300" y="66675"/>
                </a:moveTo>
                <a:lnTo>
                  <a:pt x="337312" y="70738"/>
                </a:lnTo>
                <a:lnTo>
                  <a:pt x="376700" y="70738"/>
                </a:lnTo>
                <a:lnTo>
                  <a:pt x="376300" y="66675"/>
                </a:lnTo>
                <a:close/>
              </a:path>
              <a:path w="1212850" h="393700">
                <a:moveTo>
                  <a:pt x="532892" y="246379"/>
                </a:moveTo>
                <a:lnTo>
                  <a:pt x="479932" y="246379"/>
                </a:lnTo>
                <a:lnTo>
                  <a:pt x="479932" y="389000"/>
                </a:lnTo>
                <a:lnTo>
                  <a:pt x="532892" y="389000"/>
                </a:lnTo>
                <a:lnTo>
                  <a:pt x="532892" y="246379"/>
                </a:lnTo>
                <a:close/>
              </a:path>
              <a:path w="1212850" h="393700">
                <a:moveTo>
                  <a:pt x="532892" y="165226"/>
                </a:moveTo>
                <a:lnTo>
                  <a:pt x="472440" y="165226"/>
                </a:lnTo>
                <a:lnTo>
                  <a:pt x="459343" y="192968"/>
                </a:lnTo>
                <a:lnTo>
                  <a:pt x="444212" y="218900"/>
                </a:lnTo>
                <a:lnTo>
                  <a:pt x="427148" y="242879"/>
                </a:lnTo>
                <a:lnTo>
                  <a:pt x="408050" y="265049"/>
                </a:lnTo>
                <a:lnTo>
                  <a:pt x="414410" y="282977"/>
                </a:lnTo>
                <a:lnTo>
                  <a:pt x="419973" y="299418"/>
                </a:lnTo>
                <a:lnTo>
                  <a:pt x="424749" y="314358"/>
                </a:lnTo>
                <a:lnTo>
                  <a:pt x="428752" y="327787"/>
                </a:lnTo>
                <a:lnTo>
                  <a:pt x="442821" y="308977"/>
                </a:lnTo>
                <a:lnTo>
                  <a:pt x="456056" y="289131"/>
                </a:lnTo>
                <a:lnTo>
                  <a:pt x="468435" y="268261"/>
                </a:lnTo>
                <a:lnTo>
                  <a:pt x="479932" y="246379"/>
                </a:lnTo>
                <a:lnTo>
                  <a:pt x="532892" y="246379"/>
                </a:lnTo>
                <a:lnTo>
                  <a:pt x="532892" y="245490"/>
                </a:lnTo>
                <a:lnTo>
                  <a:pt x="602846" y="245490"/>
                </a:lnTo>
                <a:lnTo>
                  <a:pt x="604774" y="243204"/>
                </a:lnTo>
                <a:lnTo>
                  <a:pt x="590913" y="230939"/>
                </a:lnTo>
                <a:lnTo>
                  <a:pt x="576696" y="218852"/>
                </a:lnTo>
                <a:lnTo>
                  <a:pt x="567023" y="210947"/>
                </a:lnTo>
                <a:lnTo>
                  <a:pt x="532892" y="210947"/>
                </a:lnTo>
                <a:lnTo>
                  <a:pt x="532892" y="165226"/>
                </a:lnTo>
                <a:close/>
              </a:path>
              <a:path w="1212850" h="393700">
                <a:moveTo>
                  <a:pt x="602846" y="245490"/>
                </a:moveTo>
                <a:lnTo>
                  <a:pt x="532892" y="245490"/>
                </a:lnTo>
                <a:lnTo>
                  <a:pt x="542107" y="254375"/>
                </a:lnTo>
                <a:lnTo>
                  <a:pt x="551465" y="263699"/>
                </a:lnTo>
                <a:lnTo>
                  <a:pt x="560966" y="273476"/>
                </a:lnTo>
                <a:lnTo>
                  <a:pt x="570611" y="283717"/>
                </a:lnTo>
                <a:lnTo>
                  <a:pt x="602846" y="245490"/>
                </a:lnTo>
                <a:close/>
              </a:path>
              <a:path w="1212850" h="393700">
                <a:moveTo>
                  <a:pt x="547497" y="195452"/>
                </a:moveTo>
                <a:lnTo>
                  <a:pt x="532892" y="210947"/>
                </a:lnTo>
                <a:lnTo>
                  <a:pt x="567023" y="210947"/>
                </a:lnTo>
                <a:lnTo>
                  <a:pt x="562286" y="207075"/>
                </a:lnTo>
                <a:lnTo>
                  <a:pt x="547497" y="195452"/>
                </a:lnTo>
                <a:close/>
              </a:path>
              <a:path w="1212850" h="393700">
                <a:moveTo>
                  <a:pt x="595630" y="114045"/>
                </a:moveTo>
                <a:lnTo>
                  <a:pt x="411606" y="114045"/>
                </a:lnTo>
                <a:lnTo>
                  <a:pt x="411606" y="165226"/>
                </a:lnTo>
                <a:lnTo>
                  <a:pt x="595630" y="165226"/>
                </a:lnTo>
                <a:lnTo>
                  <a:pt x="595630" y="114045"/>
                </a:lnTo>
                <a:close/>
              </a:path>
              <a:path w="1212850" h="393700">
                <a:moveTo>
                  <a:pt x="532892" y="70357"/>
                </a:moveTo>
                <a:lnTo>
                  <a:pt x="479932" y="70357"/>
                </a:lnTo>
                <a:lnTo>
                  <a:pt x="479932" y="114045"/>
                </a:lnTo>
                <a:lnTo>
                  <a:pt x="532892" y="114045"/>
                </a:lnTo>
                <a:lnTo>
                  <a:pt x="532892" y="70357"/>
                </a:lnTo>
                <a:close/>
              </a:path>
              <a:path w="1212850" h="393700">
                <a:moveTo>
                  <a:pt x="584962" y="9525"/>
                </a:moveTo>
                <a:lnTo>
                  <a:pt x="545978" y="14142"/>
                </a:lnTo>
                <a:lnTo>
                  <a:pt x="505031" y="18462"/>
                </a:lnTo>
                <a:lnTo>
                  <a:pt x="462107" y="22473"/>
                </a:lnTo>
                <a:lnTo>
                  <a:pt x="417194" y="26162"/>
                </a:lnTo>
                <a:lnTo>
                  <a:pt x="419098" y="39475"/>
                </a:lnTo>
                <a:lnTo>
                  <a:pt x="420798" y="51990"/>
                </a:lnTo>
                <a:lnTo>
                  <a:pt x="422284" y="63720"/>
                </a:lnTo>
                <a:lnTo>
                  <a:pt x="423544" y="74675"/>
                </a:lnTo>
                <a:lnTo>
                  <a:pt x="451834" y="72707"/>
                </a:lnTo>
                <a:lnTo>
                  <a:pt x="479932" y="70357"/>
                </a:lnTo>
                <a:lnTo>
                  <a:pt x="532892" y="70357"/>
                </a:lnTo>
                <a:lnTo>
                  <a:pt x="532892" y="65404"/>
                </a:lnTo>
                <a:lnTo>
                  <a:pt x="594487" y="58038"/>
                </a:lnTo>
                <a:lnTo>
                  <a:pt x="584962" y="9525"/>
                </a:lnTo>
                <a:close/>
              </a:path>
              <a:path w="1212850" h="393700">
                <a:moveTo>
                  <a:pt x="783209" y="32892"/>
                </a:moveTo>
                <a:lnTo>
                  <a:pt x="608330" y="32892"/>
                </a:lnTo>
                <a:lnTo>
                  <a:pt x="608330" y="373125"/>
                </a:lnTo>
                <a:lnTo>
                  <a:pt x="661543" y="373125"/>
                </a:lnTo>
                <a:lnTo>
                  <a:pt x="661543" y="336168"/>
                </a:lnTo>
                <a:lnTo>
                  <a:pt x="783209" y="336168"/>
                </a:lnTo>
                <a:lnTo>
                  <a:pt x="783209" y="283337"/>
                </a:lnTo>
                <a:lnTo>
                  <a:pt x="661543" y="283337"/>
                </a:lnTo>
                <a:lnTo>
                  <a:pt x="661543" y="85851"/>
                </a:lnTo>
                <a:lnTo>
                  <a:pt x="783209" y="85851"/>
                </a:lnTo>
                <a:lnTo>
                  <a:pt x="783209" y="32892"/>
                </a:lnTo>
                <a:close/>
              </a:path>
              <a:path w="1212850" h="393700">
                <a:moveTo>
                  <a:pt x="783209" y="336168"/>
                </a:moveTo>
                <a:lnTo>
                  <a:pt x="729996" y="336168"/>
                </a:lnTo>
                <a:lnTo>
                  <a:pt x="729996" y="370713"/>
                </a:lnTo>
                <a:lnTo>
                  <a:pt x="783209" y="370713"/>
                </a:lnTo>
                <a:lnTo>
                  <a:pt x="783209" y="336168"/>
                </a:lnTo>
                <a:close/>
              </a:path>
              <a:path w="1212850" h="393700">
                <a:moveTo>
                  <a:pt x="783209" y="85851"/>
                </a:moveTo>
                <a:lnTo>
                  <a:pt x="729996" y="85851"/>
                </a:lnTo>
                <a:lnTo>
                  <a:pt x="729996" y="283337"/>
                </a:lnTo>
                <a:lnTo>
                  <a:pt x="783209" y="283337"/>
                </a:lnTo>
                <a:lnTo>
                  <a:pt x="783209" y="85851"/>
                </a:lnTo>
                <a:close/>
              </a:path>
              <a:path w="1212850" h="393700">
                <a:moveTo>
                  <a:pt x="982726" y="15875"/>
                </a:moveTo>
                <a:lnTo>
                  <a:pt x="831215" y="15875"/>
                </a:lnTo>
                <a:lnTo>
                  <a:pt x="831215" y="393318"/>
                </a:lnTo>
                <a:lnTo>
                  <a:pt x="883285" y="393318"/>
                </a:lnTo>
                <a:lnTo>
                  <a:pt x="883285" y="248157"/>
                </a:lnTo>
                <a:lnTo>
                  <a:pt x="982488" y="248157"/>
                </a:lnTo>
                <a:lnTo>
                  <a:pt x="983045" y="242315"/>
                </a:lnTo>
                <a:lnTo>
                  <a:pt x="911479" y="242315"/>
                </a:lnTo>
                <a:lnTo>
                  <a:pt x="905073" y="242244"/>
                </a:lnTo>
                <a:lnTo>
                  <a:pt x="898239" y="242030"/>
                </a:lnTo>
                <a:lnTo>
                  <a:pt x="890976" y="241673"/>
                </a:lnTo>
                <a:lnTo>
                  <a:pt x="883285" y="241173"/>
                </a:lnTo>
                <a:lnTo>
                  <a:pt x="883285" y="61975"/>
                </a:lnTo>
                <a:lnTo>
                  <a:pt x="979900" y="61975"/>
                </a:lnTo>
                <a:lnTo>
                  <a:pt x="982726" y="53975"/>
                </a:lnTo>
                <a:lnTo>
                  <a:pt x="982726" y="15875"/>
                </a:lnTo>
                <a:close/>
              </a:path>
              <a:path w="1212850" h="393700">
                <a:moveTo>
                  <a:pt x="1105408" y="2412"/>
                </a:moveTo>
                <a:lnTo>
                  <a:pt x="1046988" y="2412"/>
                </a:lnTo>
                <a:lnTo>
                  <a:pt x="1046913" y="31750"/>
                </a:lnTo>
                <a:lnTo>
                  <a:pt x="1045725" y="88487"/>
                </a:lnTo>
                <a:lnTo>
                  <a:pt x="1041939" y="140398"/>
                </a:lnTo>
                <a:lnTo>
                  <a:pt x="1035629" y="183927"/>
                </a:lnTo>
                <a:lnTo>
                  <a:pt x="1013219" y="249527"/>
                </a:lnTo>
                <a:lnTo>
                  <a:pt x="965733" y="307907"/>
                </a:lnTo>
                <a:lnTo>
                  <a:pt x="931799" y="335788"/>
                </a:lnTo>
                <a:lnTo>
                  <a:pt x="942324" y="349246"/>
                </a:lnTo>
                <a:lnTo>
                  <a:pt x="951992" y="362585"/>
                </a:lnTo>
                <a:lnTo>
                  <a:pt x="960802" y="375828"/>
                </a:lnTo>
                <a:lnTo>
                  <a:pt x="968756" y="389000"/>
                </a:lnTo>
                <a:lnTo>
                  <a:pt x="1010519" y="346019"/>
                </a:lnTo>
                <a:lnTo>
                  <a:pt x="1042828" y="302418"/>
                </a:lnTo>
                <a:lnTo>
                  <a:pt x="1065660" y="258198"/>
                </a:lnTo>
                <a:lnTo>
                  <a:pt x="1078992" y="213360"/>
                </a:lnTo>
                <a:lnTo>
                  <a:pt x="1127344" y="213360"/>
                </a:lnTo>
                <a:lnTo>
                  <a:pt x="1119711" y="189388"/>
                </a:lnTo>
                <a:lnTo>
                  <a:pt x="1110406" y="150645"/>
                </a:lnTo>
                <a:lnTo>
                  <a:pt x="1102233" y="106044"/>
                </a:lnTo>
                <a:lnTo>
                  <a:pt x="1103354" y="83565"/>
                </a:lnTo>
                <a:lnTo>
                  <a:pt x="1104249" y="58800"/>
                </a:lnTo>
                <a:lnTo>
                  <a:pt x="1104929" y="31750"/>
                </a:lnTo>
                <a:lnTo>
                  <a:pt x="1105408" y="2412"/>
                </a:lnTo>
                <a:close/>
              </a:path>
              <a:path w="1212850" h="393700">
                <a:moveTo>
                  <a:pt x="1127344" y="213360"/>
                </a:moveTo>
                <a:lnTo>
                  <a:pt x="1078992" y="213360"/>
                </a:lnTo>
                <a:lnTo>
                  <a:pt x="1091777" y="258887"/>
                </a:lnTo>
                <a:lnTo>
                  <a:pt x="1111646" y="302879"/>
                </a:lnTo>
                <a:lnTo>
                  <a:pt x="1138588" y="345322"/>
                </a:lnTo>
                <a:lnTo>
                  <a:pt x="1172591" y="386206"/>
                </a:lnTo>
                <a:lnTo>
                  <a:pt x="1184017" y="368559"/>
                </a:lnTo>
                <a:lnTo>
                  <a:pt x="1194466" y="352948"/>
                </a:lnTo>
                <a:lnTo>
                  <a:pt x="1203916" y="339361"/>
                </a:lnTo>
                <a:lnTo>
                  <a:pt x="1212342" y="327787"/>
                </a:lnTo>
                <a:lnTo>
                  <a:pt x="1190648" y="311594"/>
                </a:lnTo>
                <a:lnTo>
                  <a:pt x="1171670" y="293115"/>
                </a:lnTo>
                <a:lnTo>
                  <a:pt x="1155406" y="272351"/>
                </a:lnTo>
                <a:lnTo>
                  <a:pt x="1141857" y="249300"/>
                </a:lnTo>
                <a:lnTo>
                  <a:pt x="1130182" y="222273"/>
                </a:lnTo>
                <a:lnTo>
                  <a:pt x="1127344" y="213360"/>
                </a:lnTo>
                <a:close/>
              </a:path>
              <a:path w="1212850" h="393700">
                <a:moveTo>
                  <a:pt x="982488" y="248157"/>
                </a:moveTo>
                <a:lnTo>
                  <a:pt x="883285" y="248157"/>
                </a:lnTo>
                <a:lnTo>
                  <a:pt x="888265" y="261776"/>
                </a:lnTo>
                <a:lnTo>
                  <a:pt x="892556" y="274240"/>
                </a:lnTo>
                <a:lnTo>
                  <a:pt x="896179" y="285537"/>
                </a:lnTo>
                <a:lnTo>
                  <a:pt x="899160" y="295655"/>
                </a:lnTo>
                <a:lnTo>
                  <a:pt x="916953" y="294153"/>
                </a:lnTo>
                <a:lnTo>
                  <a:pt x="960119" y="280669"/>
                </a:lnTo>
                <a:lnTo>
                  <a:pt x="982390" y="249183"/>
                </a:lnTo>
                <a:lnTo>
                  <a:pt x="982488" y="248157"/>
                </a:lnTo>
                <a:close/>
              </a:path>
              <a:path w="1212850" h="393700">
                <a:moveTo>
                  <a:pt x="979900" y="61975"/>
                </a:moveTo>
                <a:lnTo>
                  <a:pt x="926592" y="61975"/>
                </a:lnTo>
                <a:lnTo>
                  <a:pt x="918731" y="87314"/>
                </a:lnTo>
                <a:lnTo>
                  <a:pt x="910955" y="111712"/>
                </a:lnTo>
                <a:lnTo>
                  <a:pt x="903249" y="135181"/>
                </a:lnTo>
                <a:lnTo>
                  <a:pt x="895604" y="157734"/>
                </a:lnTo>
                <a:lnTo>
                  <a:pt x="911439" y="176327"/>
                </a:lnTo>
                <a:lnTo>
                  <a:pt x="922750" y="193992"/>
                </a:lnTo>
                <a:lnTo>
                  <a:pt x="929536" y="210704"/>
                </a:lnTo>
                <a:lnTo>
                  <a:pt x="931799" y="226440"/>
                </a:lnTo>
                <a:lnTo>
                  <a:pt x="930534" y="233422"/>
                </a:lnTo>
                <a:lnTo>
                  <a:pt x="926734" y="238379"/>
                </a:lnTo>
                <a:lnTo>
                  <a:pt x="920386" y="241335"/>
                </a:lnTo>
                <a:lnTo>
                  <a:pt x="911479" y="242315"/>
                </a:lnTo>
                <a:lnTo>
                  <a:pt x="983045" y="242315"/>
                </a:lnTo>
                <a:lnTo>
                  <a:pt x="974915" y="192198"/>
                </a:lnTo>
                <a:lnTo>
                  <a:pt x="948055" y="152145"/>
                </a:lnTo>
                <a:lnTo>
                  <a:pt x="979900" y="6197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04594" y="1085977"/>
            <a:ext cx="492759" cy="490220"/>
          </a:xfrm>
          <a:custGeom>
            <a:avLst/>
            <a:gdLst/>
            <a:ahLst/>
            <a:cxnLst/>
            <a:rect l="l" t="t" r="r" b="b"/>
            <a:pathLst>
              <a:path w="492760" h="490219">
                <a:moveTo>
                  <a:pt x="289433" y="367538"/>
                </a:moveTo>
                <a:lnTo>
                  <a:pt x="221488" y="367538"/>
                </a:lnTo>
                <a:lnTo>
                  <a:pt x="221488" y="489712"/>
                </a:lnTo>
                <a:lnTo>
                  <a:pt x="289433" y="489712"/>
                </a:lnTo>
                <a:lnTo>
                  <a:pt x="289433" y="367538"/>
                </a:lnTo>
                <a:close/>
              </a:path>
              <a:path w="492760" h="490219">
                <a:moveTo>
                  <a:pt x="289433" y="353440"/>
                </a:moveTo>
                <a:lnTo>
                  <a:pt x="150622" y="353440"/>
                </a:lnTo>
                <a:lnTo>
                  <a:pt x="121003" y="374463"/>
                </a:lnTo>
                <a:lnTo>
                  <a:pt x="86836" y="393700"/>
                </a:lnTo>
                <a:lnTo>
                  <a:pt x="48144" y="411126"/>
                </a:lnTo>
                <a:lnTo>
                  <a:pt x="4953" y="426720"/>
                </a:lnTo>
                <a:lnTo>
                  <a:pt x="15827" y="443892"/>
                </a:lnTo>
                <a:lnTo>
                  <a:pt x="25649" y="459613"/>
                </a:lnTo>
                <a:lnTo>
                  <a:pt x="34415" y="473904"/>
                </a:lnTo>
                <a:lnTo>
                  <a:pt x="42125" y="486790"/>
                </a:lnTo>
                <a:lnTo>
                  <a:pt x="96795" y="461478"/>
                </a:lnTo>
                <a:lnTo>
                  <a:pt x="144918" y="433165"/>
                </a:lnTo>
                <a:lnTo>
                  <a:pt x="186485" y="401851"/>
                </a:lnTo>
                <a:lnTo>
                  <a:pt x="221488" y="367538"/>
                </a:lnTo>
                <a:lnTo>
                  <a:pt x="289433" y="367538"/>
                </a:lnTo>
                <a:lnTo>
                  <a:pt x="289433" y="353440"/>
                </a:lnTo>
                <a:close/>
              </a:path>
              <a:path w="492760" h="490219">
                <a:moveTo>
                  <a:pt x="308737" y="406400"/>
                </a:moveTo>
                <a:lnTo>
                  <a:pt x="313715" y="422140"/>
                </a:lnTo>
                <a:lnTo>
                  <a:pt x="318182" y="437546"/>
                </a:lnTo>
                <a:lnTo>
                  <a:pt x="322149" y="452620"/>
                </a:lnTo>
                <a:lnTo>
                  <a:pt x="325628" y="467360"/>
                </a:lnTo>
                <a:lnTo>
                  <a:pt x="371852" y="467223"/>
                </a:lnTo>
                <a:lnTo>
                  <a:pt x="430819" y="462805"/>
                </a:lnTo>
                <a:lnTo>
                  <a:pt x="463917" y="441237"/>
                </a:lnTo>
                <a:lnTo>
                  <a:pt x="477479" y="409448"/>
                </a:lnTo>
                <a:lnTo>
                  <a:pt x="376428" y="409448"/>
                </a:lnTo>
                <a:lnTo>
                  <a:pt x="308737" y="406400"/>
                </a:lnTo>
                <a:close/>
              </a:path>
              <a:path w="492760" h="490219">
                <a:moveTo>
                  <a:pt x="461899" y="144272"/>
                </a:moveTo>
                <a:lnTo>
                  <a:pt x="51536" y="144272"/>
                </a:lnTo>
                <a:lnTo>
                  <a:pt x="51536" y="186944"/>
                </a:lnTo>
                <a:lnTo>
                  <a:pt x="394970" y="186944"/>
                </a:lnTo>
                <a:lnTo>
                  <a:pt x="394970" y="216662"/>
                </a:lnTo>
                <a:lnTo>
                  <a:pt x="57492" y="216662"/>
                </a:lnTo>
                <a:lnTo>
                  <a:pt x="33705" y="353440"/>
                </a:lnTo>
                <a:lnTo>
                  <a:pt x="417830" y="353440"/>
                </a:lnTo>
                <a:lnTo>
                  <a:pt x="416802" y="365587"/>
                </a:lnTo>
                <a:lnTo>
                  <a:pt x="402590" y="403733"/>
                </a:lnTo>
                <a:lnTo>
                  <a:pt x="376428" y="409448"/>
                </a:lnTo>
                <a:lnTo>
                  <a:pt x="477479" y="409448"/>
                </a:lnTo>
                <a:lnTo>
                  <a:pt x="480075" y="393319"/>
                </a:lnTo>
                <a:lnTo>
                  <a:pt x="483209" y="353167"/>
                </a:lnTo>
                <a:lnTo>
                  <a:pt x="485140" y="299847"/>
                </a:lnTo>
                <a:lnTo>
                  <a:pt x="108585" y="299847"/>
                </a:lnTo>
                <a:lnTo>
                  <a:pt x="114046" y="270128"/>
                </a:lnTo>
                <a:lnTo>
                  <a:pt x="461899" y="270128"/>
                </a:lnTo>
                <a:lnTo>
                  <a:pt x="461899" y="144272"/>
                </a:lnTo>
                <a:close/>
              </a:path>
              <a:path w="492760" h="490219">
                <a:moveTo>
                  <a:pt x="289433" y="270128"/>
                </a:moveTo>
                <a:lnTo>
                  <a:pt x="221488" y="270128"/>
                </a:lnTo>
                <a:lnTo>
                  <a:pt x="221488" y="299847"/>
                </a:lnTo>
                <a:lnTo>
                  <a:pt x="289433" y="299847"/>
                </a:lnTo>
                <a:lnTo>
                  <a:pt x="289433" y="270128"/>
                </a:lnTo>
                <a:close/>
              </a:path>
              <a:path w="492760" h="490219">
                <a:moveTo>
                  <a:pt x="289433" y="186944"/>
                </a:moveTo>
                <a:lnTo>
                  <a:pt x="221488" y="186944"/>
                </a:lnTo>
                <a:lnTo>
                  <a:pt x="221488" y="216662"/>
                </a:lnTo>
                <a:lnTo>
                  <a:pt x="289433" y="216662"/>
                </a:lnTo>
                <a:lnTo>
                  <a:pt x="289433" y="186944"/>
                </a:lnTo>
                <a:close/>
              </a:path>
              <a:path w="492760" h="490219">
                <a:moveTo>
                  <a:pt x="154178" y="0"/>
                </a:moveTo>
                <a:lnTo>
                  <a:pt x="86233" y="0"/>
                </a:lnTo>
                <a:lnTo>
                  <a:pt x="70058" y="29529"/>
                </a:lnTo>
                <a:lnTo>
                  <a:pt x="50298" y="57546"/>
                </a:lnTo>
                <a:lnTo>
                  <a:pt x="26947" y="84064"/>
                </a:lnTo>
                <a:lnTo>
                  <a:pt x="0" y="109093"/>
                </a:lnTo>
                <a:lnTo>
                  <a:pt x="10285" y="120092"/>
                </a:lnTo>
                <a:lnTo>
                  <a:pt x="20320" y="131365"/>
                </a:lnTo>
                <a:lnTo>
                  <a:pt x="30107" y="142900"/>
                </a:lnTo>
                <a:lnTo>
                  <a:pt x="39649" y="154686"/>
                </a:lnTo>
                <a:lnTo>
                  <a:pt x="43611" y="151384"/>
                </a:lnTo>
                <a:lnTo>
                  <a:pt x="47574" y="147955"/>
                </a:lnTo>
                <a:lnTo>
                  <a:pt x="51536" y="144272"/>
                </a:lnTo>
                <a:lnTo>
                  <a:pt x="461899" y="144272"/>
                </a:lnTo>
                <a:lnTo>
                  <a:pt x="461899" y="133858"/>
                </a:lnTo>
                <a:lnTo>
                  <a:pt x="62191" y="133858"/>
                </a:lnTo>
                <a:lnTo>
                  <a:pt x="74283" y="121499"/>
                </a:lnTo>
                <a:lnTo>
                  <a:pt x="85766" y="108616"/>
                </a:lnTo>
                <a:lnTo>
                  <a:pt x="96768" y="95091"/>
                </a:lnTo>
                <a:lnTo>
                  <a:pt x="107061" y="81280"/>
                </a:lnTo>
                <a:lnTo>
                  <a:pt x="492632" y="81280"/>
                </a:lnTo>
                <a:lnTo>
                  <a:pt x="492632" y="79375"/>
                </a:lnTo>
                <a:lnTo>
                  <a:pt x="260223" y="79375"/>
                </a:lnTo>
                <a:lnTo>
                  <a:pt x="260223" y="34289"/>
                </a:lnTo>
                <a:lnTo>
                  <a:pt x="137033" y="34289"/>
                </a:lnTo>
                <a:lnTo>
                  <a:pt x="141462" y="25931"/>
                </a:lnTo>
                <a:lnTo>
                  <a:pt x="145796" y="17430"/>
                </a:lnTo>
                <a:lnTo>
                  <a:pt x="150034" y="8786"/>
                </a:lnTo>
                <a:lnTo>
                  <a:pt x="154178" y="0"/>
                </a:lnTo>
                <a:close/>
              </a:path>
              <a:path w="492760" h="490219">
                <a:moveTo>
                  <a:pt x="184150" y="81280"/>
                </a:moveTo>
                <a:lnTo>
                  <a:pt x="148463" y="81280"/>
                </a:lnTo>
                <a:lnTo>
                  <a:pt x="127889" y="97155"/>
                </a:lnTo>
                <a:lnTo>
                  <a:pt x="137892" y="106890"/>
                </a:lnTo>
                <a:lnTo>
                  <a:pt x="147335" y="116268"/>
                </a:lnTo>
                <a:lnTo>
                  <a:pt x="156231" y="125265"/>
                </a:lnTo>
                <a:lnTo>
                  <a:pt x="164592" y="133858"/>
                </a:lnTo>
                <a:lnTo>
                  <a:pt x="192278" y="133858"/>
                </a:lnTo>
                <a:lnTo>
                  <a:pt x="218567" y="112522"/>
                </a:lnTo>
                <a:lnTo>
                  <a:pt x="209992" y="104425"/>
                </a:lnTo>
                <a:lnTo>
                  <a:pt x="201406" y="96520"/>
                </a:lnTo>
                <a:lnTo>
                  <a:pt x="192795" y="88804"/>
                </a:lnTo>
                <a:lnTo>
                  <a:pt x="184150" y="81280"/>
                </a:lnTo>
                <a:close/>
              </a:path>
              <a:path w="492760" h="490219">
                <a:moveTo>
                  <a:pt x="336550" y="81280"/>
                </a:moveTo>
                <a:lnTo>
                  <a:pt x="259207" y="81280"/>
                </a:lnTo>
                <a:lnTo>
                  <a:pt x="254381" y="87502"/>
                </a:lnTo>
                <a:lnTo>
                  <a:pt x="249428" y="93345"/>
                </a:lnTo>
                <a:lnTo>
                  <a:pt x="244348" y="99187"/>
                </a:lnTo>
                <a:lnTo>
                  <a:pt x="258014" y="108140"/>
                </a:lnTo>
                <a:lnTo>
                  <a:pt x="271002" y="116903"/>
                </a:lnTo>
                <a:lnTo>
                  <a:pt x="283299" y="125475"/>
                </a:lnTo>
                <a:lnTo>
                  <a:pt x="294894" y="133858"/>
                </a:lnTo>
                <a:lnTo>
                  <a:pt x="298069" y="133858"/>
                </a:lnTo>
                <a:lnTo>
                  <a:pt x="308403" y="121499"/>
                </a:lnTo>
                <a:lnTo>
                  <a:pt x="318262" y="108616"/>
                </a:lnTo>
                <a:lnTo>
                  <a:pt x="327720" y="95091"/>
                </a:lnTo>
                <a:lnTo>
                  <a:pt x="336550" y="81280"/>
                </a:lnTo>
                <a:close/>
              </a:path>
              <a:path w="492760" h="490219">
                <a:moveTo>
                  <a:pt x="408559" y="81280"/>
                </a:moveTo>
                <a:lnTo>
                  <a:pt x="368427" y="81280"/>
                </a:lnTo>
                <a:lnTo>
                  <a:pt x="350901" y="96265"/>
                </a:lnTo>
                <a:lnTo>
                  <a:pt x="361616" y="106033"/>
                </a:lnTo>
                <a:lnTo>
                  <a:pt x="371665" y="115538"/>
                </a:lnTo>
                <a:lnTo>
                  <a:pt x="381047" y="124805"/>
                </a:lnTo>
                <a:lnTo>
                  <a:pt x="389763" y="133858"/>
                </a:lnTo>
                <a:lnTo>
                  <a:pt x="408559" y="133858"/>
                </a:lnTo>
                <a:lnTo>
                  <a:pt x="438657" y="109093"/>
                </a:lnTo>
                <a:lnTo>
                  <a:pt x="431436" y="102068"/>
                </a:lnTo>
                <a:lnTo>
                  <a:pt x="424037" y="95091"/>
                </a:lnTo>
                <a:lnTo>
                  <a:pt x="416423" y="88161"/>
                </a:lnTo>
                <a:lnTo>
                  <a:pt x="408559" y="81280"/>
                </a:lnTo>
                <a:close/>
              </a:path>
              <a:path w="492760" h="490219">
                <a:moveTo>
                  <a:pt x="375666" y="0"/>
                </a:moveTo>
                <a:lnTo>
                  <a:pt x="307213" y="0"/>
                </a:lnTo>
                <a:lnTo>
                  <a:pt x="297709" y="21099"/>
                </a:lnTo>
                <a:lnTo>
                  <a:pt x="286718" y="41354"/>
                </a:lnTo>
                <a:lnTo>
                  <a:pt x="274226" y="60775"/>
                </a:lnTo>
                <a:lnTo>
                  <a:pt x="260223" y="79375"/>
                </a:lnTo>
                <a:lnTo>
                  <a:pt x="492632" y="79375"/>
                </a:lnTo>
                <a:lnTo>
                  <a:pt x="492632" y="34289"/>
                </a:lnTo>
                <a:lnTo>
                  <a:pt x="361569" y="34289"/>
                </a:lnTo>
                <a:lnTo>
                  <a:pt x="365236" y="25931"/>
                </a:lnTo>
                <a:lnTo>
                  <a:pt x="368808" y="17430"/>
                </a:lnTo>
                <a:lnTo>
                  <a:pt x="372284" y="8786"/>
                </a:lnTo>
                <a:lnTo>
                  <a:pt x="375666" y="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1311" y="1145286"/>
            <a:ext cx="261620" cy="365125"/>
          </a:xfrm>
          <a:custGeom>
            <a:avLst/>
            <a:gdLst/>
            <a:ahLst/>
            <a:cxnLst/>
            <a:rect l="l" t="t" r="r" b="b"/>
            <a:pathLst>
              <a:path w="261619" h="365125">
                <a:moveTo>
                  <a:pt x="216026" y="291591"/>
                </a:moveTo>
                <a:lnTo>
                  <a:pt x="148589" y="291591"/>
                </a:lnTo>
                <a:lnTo>
                  <a:pt x="148589" y="364743"/>
                </a:lnTo>
                <a:lnTo>
                  <a:pt x="216026" y="364743"/>
                </a:lnTo>
                <a:lnTo>
                  <a:pt x="216026" y="291591"/>
                </a:lnTo>
                <a:close/>
              </a:path>
              <a:path w="261619" h="365125">
                <a:moveTo>
                  <a:pt x="216026" y="0"/>
                </a:moveTo>
                <a:lnTo>
                  <a:pt x="157480" y="0"/>
                </a:lnTo>
                <a:lnTo>
                  <a:pt x="0" y="230631"/>
                </a:lnTo>
                <a:lnTo>
                  <a:pt x="0" y="291591"/>
                </a:lnTo>
                <a:lnTo>
                  <a:pt x="261112" y="291591"/>
                </a:lnTo>
                <a:lnTo>
                  <a:pt x="261112" y="230377"/>
                </a:lnTo>
                <a:lnTo>
                  <a:pt x="65150" y="230377"/>
                </a:lnTo>
                <a:lnTo>
                  <a:pt x="148589" y="106299"/>
                </a:lnTo>
                <a:lnTo>
                  <a:pt x="216026" y="106299"/>
                </a:lnTo>
                <a:lnTo>
                  <a:pt x="216026" y="0"/>
                </a:lnTo>
                <a:close/>
              </a:path>
              <a:path w="261619" h="365125">
                <a:moveTo>
                  <a:pt x="216026" y="106299"/>
                </a:moveTo>
                <a:lnTo>
                  <a:pt x="148589" y="106299"/>
                </a:lnTo>
                <a:lnTo>
                  <a:pt x="148589" y="230377"/>
                </a:lnTo>
                <a:lnTo>
                  <a:pt x="216026" y="230377"/>
                </a:lnTo>
                <a:lnTo>
                  <a:pt x="216026" y="106299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5873" y="1082547"/>
            <a:ext cx="487680" cy="496570"/>
          </a:xfrm>
          <a:custGeom>
            <a:avLst/>
            <a:gdLst/>
            <a:ahLst/>
            <a:cxnLst/>
            <a:rect l="l" t="t" r="r" b="b"/>
            <a:pathLst>
              <a:path w="487680" h="496569">
                <a:moveTo>
                  <a:pt x="461390" y="37211"/>
                </a:moveTo>
                <a:lnTo>
                  <a:pt x="27304" y="37211"/>
                </a:lnTo>
                <a:lnTo>
                  <a:pt x="27304" y="85725"/>
                </a:lnTo>
                <a:lnTo>
                  <a:pt x="461390" y="85725"/>
                </a:lnTo>
                <a:lnTo>
                  <a:pt x="461390" y="37211"/>
                </a:lnTo>
                <a:close/>
              </a:path>
              <a:path w="487680" h="496569">
                <a:moveTo>
                  <a:pt x="268224" y="0"/>
                </a:moveTo>
                <a:lnTo>
                  <a:pt x="196341" y="11429"/>
                </a:lnTo>
                <a:lnTo>
                  <a:pt x="200106" y="17762"/>
                </a:lnTo>
                <a:lnTo>
                  <a:pt x="203787" y="24177"/>
                </a:lnTo>
                <a:lnTo>
                  <a:pt x="207396" y="30664"/>
                </a:lnTo>
                <a:lnTo>
                  <a:pt x="210946" y="37211"/>
                </a:lnTo>
                <a:lnTo>
                  <a:pt x="283463" y="37211"/>
                </a:lnTo>
                <a:lnTo>
                  <a:pt x="268224" y="0"/>
                </a:lnTo>
                <a:close/>
              </a:path>
              <a:path w="487680" h="496569">
                <a:moveTo>
                  <a:pt x="487171" y="117475"/>
                </a:moveTo>
                <a:lnTo>
                  <a:pt x="0" y="117475"/>
                </a:lnTo>
                <a:lnTo>
                  <a:pt x="0" y="167004"/>
                </a:lnTo>
                <a:lnTo>
                  <a:pt x="487171" y="167004"/>
                </a:lnTo>
                <a:lnTo>
                  <a:pt x="487171" y="117475"/>
                </a:lnTo>
                <a:close/>
              </a:path>
              <a:path w="487680" h="496569">
                <a:moveTo>
                  <a:pt x="175513" y="94614"/>
                </a:moveTo>
                <a:lnTo>
                  <a:pt x="95631" y="94614"/>
                </a:lnTo>
                <a:lnTo>
                  <a:pt x="115824" y="117475"/>
                </a:lnTo>
                <a:lnTo>
                  <a:pt x="193294" y="117475"/>
                </a:lnTo>
                <a:lnTo>
                  <a:pt x="184403" y="105949"/>
                </a:lnTo>
                <a:lnTo>
                  <a:pt x="179914" y="100187"/>
                </a:lnTo>
                <a:lnTo>
                  <a:pt x="175513" y="94614"/>
                </a:lnTo>
                <a:close/>
              </a:path>
              <a:path w="487680" h="496569">
                <a:moveTo>
                  <a:pt x="392556" y="94234"/>
                </a:moveTo>
                <a:lnTo>
                  <a:pt x="311784" y="94234"/>
                </a:lnTo>
                <a:lnTo>
                  <a:pt x="291719" y="117475"/>
                </a:lnTo>
                <a:lnTo>
                  <a:pt x="369315" y="117475"/>
                </a:lnTo>
                <a:lnTo>
                  <a:pt x="386657" y="100187"/>
                </a:lnTo>
                <a:lnTo>
                  <a:pt x="392556" y="94234"/>
                </a:lnTo>
                <a:close/>
              </a:path>
              <a:path w="487680" h="496569">
                <a:moveTo>
                  <a:pt x="278129" y="441071"/>
                </a:moveTo>
                <a:lnTo>
                  <a:pt x="208660" y="441071"/>
                </a:lnTo>
                <a:lnTo>
                  <a:pt x="208660" y="496062"/>
                </a:lnTo>
                <a:lnTo>
                  <a:pt x="278129" y="496062"/>
                </a:lnTo>
                <a:lnTo>
                  <a:pt x="278129" y="441071"/>
                </a:lnTo>
                <a:close/>
              </a:path>
              <a:path w="487680" h="496569">
                <a:moveTo>
                  <a:pt x="485266" y="389509"/>
                </a:moveTo>
                <a:lnTo>
                  <a:pt x="3556" y="389509"/>
                </a:lnTo>
                <a:lnTo>
                  <a:pt x="3556" y="441071"/>
                </a:lnTo>
                <a:lnTo>
                  <a:pt x="485266" y="441071"/>
                </a:lnTo>
                <a:lnTo>
                  <a:pt x="485266" y="389509"/>
                </a:lnTo>
                <a:close/>
              </a:path>
              <a:path w="487680" h="496569">
                <a:moveTo>
                  <a:pt x="278129" y="364743"/>
                </a:moveTo>
                <a:lnTo>
                  <a:pt x="208660" y="364743"/>
                </a:lnTo>
                <a:lnTo>
                  <a:pt x="208660" y="389509"/>
                </a:lnTo>
                <a:lnTo>
                  <a:pt x="278129" y="389509"/>
                </a:lnTo>
                <a:lnTo>
                  <a:pt x="278129" y="364743"/>
                </a:lnTo>
                <a:close/>
              </a:path>
              <a:path w="487680" h="496569">
                <a:moveTo>
                  <a:pt x="426212" y="190880"/>
                </a:moveTo>
                <a:lnTo>
                  <a:pt x="60451" y="190880"/>
                </a:lnTo>
                <a:lnTo>
                  <a:pt x="60451" y="364743"/>
                </a:lnTo>
                <a:lnTo>
                  <a:pt x="426212" y="364743"/>
                </a:lnTo>
                <a:lnTo>
                  <a:pt x="426212" y="323088"/>
                </a:lnTo>
                <a:lnTo>
                  <a:pt x="126364" y="323088"/>
                </a:lnTo>
                <a:lnTo>
                  <a:pt x="126364" y="295910"/>
                </a:lnTo>
                <a:lnTo>
                  <a:pt x="426212" y="295910"/>
                </a:lnTo>
                <a:lnTo>
                  <a:pt x="426212" y="259714"/>
                </a:lnTo>
                <a:lnTo>
                  <a:pt x="126364" y="259714"/>
                </a:lnTo>
                <a:lnTo>
                  <a:pt x="126364" y="232410"/>
                </a:lnTo>
                <a:lnTo>
                  <a:pt x="426212" y="232410"/>
                </a:lnTo>
                <a:lnTo>
                  <a:pt x="426212" y="190880"/>
                </a:lnTo>
                <a:close/>
              </a:path>
              <a:path w="487680" h="496569">
                <a:moveTo>
                  <a:pt x="426212" y="295910"/>
                </a:moveTo>
                <a:lnTo>
                  <a:pt x="360299" y="295910"/>
                </a:lnTo>
                <a:lnTo>
                  <a:pt x="360299" y="323088"/>
                </a:lnTo>
                <a:lnTo>
                  <a:pt x="426212" y="323088"/>
                </a:lnTo>
                <a:lnTo>
                  <a:pt x="426212" y="295910"/>
                </a:lnTo>
                <a:close/>
              </a:path>
              <a:path w="487680" h="496569">
                <a:moveTo>
                  <a:pt x="426212" y="232410"/>
                </a:moveTo>
                <a:lnTo>
                  <a:pt x="360299" y="232410"/>
                </a:lnTo>
                <a:lnTo>
                  <a:pt x="360299" y="259714"/>
                </a:lnTo>
                <a:lnTo>
                  <a:pt x="426212" y="259714"/>
                </a:lnTo>
                <a:lnTo>
                  <a:pt x="426212" y="232410"/>
                </a:lnTo>
                <a:close/>
              </a:path>
            </a:pathLst>
          </a:custGeom>
          <a:solidFill>
            <a:srgbClr val="DF20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1966" y="1788414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 h="0">
                <a:moveTo>
                  <a:pt x="0" y="0"/>
                </a:moveTo>
                <a:lnTo>
                  <a:pt x="709929" y="0"/>
                </a:lnTo>
              </a:path>
            </a:pathLst>
          </a:custGeom>
          <a:ln w="28956">
            <a:solidFill>
              <a:srgbClr val="DF20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40200" y="735762"/>
            <a:ext cx="4399280" cy="545020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75920" indent="-363855">
              <a:lnSpc>
                <a:spcPct val="100000"/>
              </a:lnSpc>
              <a:spcBef>
                <a:spcPts val="944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栈和队的基本概念</a:t>
            </a:r>
            <a:endParaRPr sz="3200">
              <a:latin typeface="宋体"/>
              <a:cs typeface="宋体"/>
            </a:endParaRPr>
          </a:p>
          <a:p>
            <a:pPr lvl="1" marL="821055" indent="-351790">
              <a:lnSpc>
                <a:spcPct val="100000"/>
              </a:lnSpc>
              <a:spcBef>
                <a:spcPts val="735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定义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基本操作</a:t>
            </a:r>
            <a:endParaRPr sz="28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705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栈和队的顺序存储</a:t>
            </a:r>
            <a:endParaRPr sz="3200">
              <a:latin typeface="宋体"/>
              <a:cs typeface="宋体"/>
            </a:endParaRPr>
          </a:p>
          <a:p>
            <a:pPr lvl="1" marL="821055" indent="-351790">
              <a:lnSpc>
                <a:spcPct val="100000"/>
              </a:lnSpc>
              <a:spcBef>
                <a:spcPts val="735"/>
              </a:spcBef>
              <a:buSzPct val="96428"/>
              <a:buFont typeface="Wingdings"/>
              <a:buChar char=""/>
              <a:tabLst>
                <a:tab pos="821690" algn="l"/>
              </a:tabLst>
            </a:pPr>
            <a:r>
              <a:rPr dirty="0" sz="2800" spc="-10" b="1">
                <a:latin typeface="宋体"/>
                <a:cs typeface="宋体"/>
              </a:rPr>
              <a:t>构造原理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插入、删除等算法设计</a:t>
            </a:r>
            <a:endParaRPr sz="28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705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b="1">
                <a:latin typeface="宋体"/>
                <a:cs typeface="宋体"/>
              </a:rPr>
              <a:t>栈和队的链式存储</a:t>
            </a:r>
            <a:endParaRPr sz="32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740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构造原理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插入、删除等算法设计</a:t>
            </a:r>
            <a:endParaRPr sz="2800">
              <a:latin typeface="宋体"/>
              <a:cs typeface="宋体"/>
            </a:endParaRPr>
          </a:p>
          <a:p>
            <a:pPr marL="375920" indent="-363855">
              <a:lnSpc>
                <a:spcPct val="100000"/>
              </a:lnSpc>
              <a:spcBef>
                <a:spcPts val="705"/>
              </a:spcBef>
              <a:buSzPct val="96875"/>
              <a:buFont typeface="Wingdings"/>
              <a:buChar char=""/>
              <a:tabLst>
                <a:tab pos="376555" algn="l"/>
              </a:tabLst>
            </a:pPr>
            <a:r>
              <a:rPr dirty="0" sz="3200" spc="-5" b="1">
                <a:latin typeface="宋体"/>
                <a:cs typeface="宋体"/>
              </a:rPr>
              <a:t>栈和队的应用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3530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3.1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5"/>
              <a:t>栈的基本概念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36035" y="4267200"/>
          <a:ext cx="3844290" cy="40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marL="10985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DC0081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60"/>
                        </a:lnSpc>
                      </a:pPr>
                      <a:r>
                        <a:rPr dirty="0" sz="2400" b="1">
                          <a:solidFill>
                            <a:srgbClr val="DC008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985765" y="4680965"/>
            <a:ext cx="76200" cy="24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81371" y="4680203"/>
            <a:ext cx="332740" cy="266700"/>
          </a:xfrm>
          <a:custGeom>
            <a:avLst/>
            <a:gdLst/>
            <a:ahLst/>
            <a:cxnLst/>
            <a:rect l="l" t="t" r="r" b="b"/>
            <a:pathLst>
              <a:path w="332739" h="266700">
                <a:moveTo>
                  <a:pt x="0" y="266700"/>
                </a:moveTo>
                <a:lnTo>
                  <a:pt x="332232" y="266700"/>
                </a:lnTo>
                <a:lnTo>
                  <a:pt x="332232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4040" y="4693158"/>
            <a:ext cx="244729" cy="234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67067" y="4453183"/>
            <a:ext cx="1541780" cy="328930"/>
          </a:xfrm>
          <a:custGeom>
            <a:avLst/>
            <a:gdLst/>
            <a:ahLst/>
            <a:cxnLst/>
            <a:rect l="l" t="t" r="r" b="b"/>
            <a:pathLst>
              <a:path w="1541779" h="328929">
                <a:moveTo>
                  <a:pt x="129771" y="96676"/>
                </a:moveTo>
                <a:lnTo>
                  <a:pt x="0" y="122499"/>
                </a:lnTo>
                <a:lnTo>
                  <a:pt x="268097" y="159583"/>
                </a:lnTo>
                <a:lnTo>
                  <a:pt x="288262" y="181554"/>
                </a:lnTo>
                <a:lnTo>
                  <a:pt x="345652" y="222121"/>
                </a:lnTo>
                <a:lnTo>
                  <a:pt x="382166" y="240496"/>
                </a:lnTo>
                <a:lnTo>
                  <a:pt x="423420" y="257454"/>
                </a:lnTo>
                <a:lnTo>
                  <a:pt x="469058" y="272883"/>
                </a:lnTo>
                <a:lnTo>
                  <a:pt x="518726" y="286675"/>
                </a:lnTo>
                <a:lnTo>
                  <a:pt x="572069" y="298719"/>
                </a:lnTo>
                <a:lnTo>
                  <a:pt x="628731" y="308905"/>
                </a:lnTo>
                <a:lnTo>
                  <a:pt x="688358" y="317125"/>
                </a:lnTo>
                <a:lnTo>
                  <a:pt x="750594" y="323267"/>
                </a:lnTo>
                <a:lnTo>
                  <a:pt x="815085" y="327223"/>
                </a:lnTo>
                <a:lnTo>
                  <a:pt x="881230" y="328874"/>
                </a:lnTo>
                <a:lnTo>
                  <a:pt x="946261" y="328178"/>
                </a:lnTo>
                <a:lnTo>
                  <a:pt x="1009816" y="325235"/>
                </a:lnTo>
                <a:lnTo>
                  <a:pt x="1071532" y="320145"/>
                </a:lnTo>
                <a:lnTo>
                  <a:pt x="1131047" y="313008"/>
                </a:lnTo>
                <a:lnTo>
                  <a:pt x="1187996" y="303923"/>
                </a:lnTo>
                <a:lnTo>
                  <a:pt x="1242018" y="292992"/>
                </a:lnTo>
                <a:lnTo>
                  <a:pt x="1292748" y="280312"/>
                </a:lnTo>
                <a:lnTo>
                  <a:pt x="1300104" y="278074"/>
                </a:lnTo>
                <a:lnTo>
                  <a:pt x="830430" y="278074"/>
                </a:lnTo>
                <a:lnTo>
                  <a:pt x="764285" y="276423"/>
                </a:lnTo>
                <a:lnTo>
                  <a:pt x="699794" y="272467"/>
                </a:lnTo>
                <a:lnTo>
                  <a:pt x="637558" y="266325"/>
                </a:lnTo>
                <a:lnTo>
                  <a:pt x="577931" y="258105"/>
                </a:lnTo>
                <a:lnTo>
                  <a:pt x="521269" y="247919"/>
                </a:lnTo>
                <a:lnTo>
                  <a:pt x="467926" y="235875"/>
                </a:lnTo>
                <a:lnTo>
                  <a:pt x="418258" y="222083"/>
                </a:lnTo>
                <a:lnTo>
                  <a:pt x="372620" y="206654"/>
                </a:lnTo>
                <a:lnTo>
                  <a:pt x="331366" y="189696"/>
                </a:lnTo>
                <a:lnTo>
                  <a:pt x="294852" y="171321"/>
                </a:lnTo>
                <a:lnTo>
                  <a:pt x="237462" y="130754"/>
                </a:lnTo>
                <a:lnTo>
                  <a:pt x="217297" y="108783"/>
                </a:lnTo>
                <a:lnTo>
                  <a:pt x="129771" y="96676"/>
                </a:lnTo>
                <a:close/>
              </a:path>
              <a:path w="1541779" h="328929">
                <a:moveTo>
                  <a:pt x="1474887" y="0"/>
                </a:moveTo>
                <a:lnTo>
                  <a:pt x="1477857" y="4068"/>
                </a:lnTo>
                <a:lnTo>
                  <a:pt x="1487816" y="27875"/>
                </a:lnTo>
                <a:lnTo>
                  <a:pt x="1490569" y="52291"/>
                </a:lnTo>
                <a:lnTo>
                  <a:pt x="1485773" y="77160"/>
                </a:lnTo>
                <a:lnTo>
                  <a:pt x="1456902" y="122336"/>
                </a:lnTo>
                <a:lnTo>
                  <a:pt x="1404705" y="163320"/>
                </a:lnTo>
                <a:lnTo>
                  <a:pt x="1370767" y="181989"/>
                </a:lnTo>
                <a:lnTo>
                  <a:pt x="1332086" y="199311"/>
                </a:lnTo>
                <a:lnTo>
                  <a:pt x="1289025" y="215186"/>
                </a:lnTo>
                <a:lnTo>
                  <a:pt x="1241948" y="229512"/>
                </a:lnTo>
                <a:lnTo>
                  <a:pt x="1191218" y="242192"/>
                </a:lnTo>
                <a:lnTo>
                  <a:pt x="1137196" y="253123"/>
                </a:lnTo>
                <a:lnTo>
                  <a:pt x="1080247" y="262208"/>
                </a:lnTo>
                <a:lnTo>
                  <a:pt x="1020732" y="269345"/>
                </a:lnTo>
                <a:lnTo>
                  <a:pt x="959016" y="274435"/>
                </a:lnTo>
                <a:lnTo>
                  <a:pt x="895461" y="277378"/>
                </a:lnTo>
                <a:lnTo>
                  <a:pt x="830430" y="278074"/>
                </a:lnTo>
                <a:lnTo>
                  <a:pt x="1300104" y="278074"/>
                </a:lnTo>
                <a:lnTo>
                  <a:pt x="1339825" y="265986"/>
                </a:lnTo>
                <a:lnTo>
                  <a:pt x="1382886" y="250111"/>
                </a:lnTo>
                <a:lnTo>
                  <a:pt x="1421567" y="232789"/>
                </a:lnTo>
                <a:lnTo>
                  <a:pt x="1455505" y="214120"/>
                </a:lnTo>
                <a:lnTo>
                  <a:pt x="1507702" y="173136"/>
                </a:lnTo>
                <a:lnTo>
                  <a:pt x="1536573" y="127960"/>
                </a:lnTo>
                <a:lnTo>
                  <a:pt x="1541369" y="103091"/>
                </a:lnTo>
                <a:lnTo>
                  <a:pt x="1538616" y="78675"/>
                </a:lnTo>
                <a:lnTo>
                  <a:pt x="1528657" y="54868"/>
                </a:lnTo>
                <a:lnTo>
                  <a:pt x="1511835" y="31826"/>
                </a:lnTo>
                <a:lnTo>
                  <a:pt x="1488496" y="9704"/>
                </a:lnTo>
                <a:lnTo>
                  <a:pt x="147488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07504" y="4427085"/>
            <a:ext cx="1610995" cy="365125"/>
          </a:xfrm>
          <a:custGeom>
            <a:avLst/>
            <a:gdLst/>
            <a:ahLst/>
            <a:cxnLst/>
            <a:rect l="l" t="t" r="r" b="b"/>
            <a:pathLst>
              <a:path w="1610995" h="365125">
                <a:moveTo>
                  <a:pt x="159305" y="118620"/>
                </a:moveTo>
                <a:lnTo>
                  <a:pt x="0" y="150374"/>
                </a:lnTo>
                <a:lnTo>
                  <a:pt x="322579" y="194951"/>
                </a:lnTo>
                <a:lnTo>
                  <a:pt x="327151" y="200666"/>
                </a:lnTo>
                <a:lnTo>
                  <a:pt x="364490" y="234067"/>
                </a:lnTo>
                <a:lnTo>
                  <a:pt x="400430" y="256927"/>
                </a:lnTo>
                <a:lnTo>
                  <a:pt x="442595" y="277882"/>
                </a:lnTo>
                <a:lnTo>
                  <a:pt x="490727" y="296932"/>
                </a:lnTo>
                <a:lnTo>
                  <a:pt x="562991" y="319157"/>
                </a:lnTo>
                <a:lnTo>
                  <a:pt x="602361" y="328682"/>
                </a:lnTo>
                <a:lnTo>
                  <a:pt x="643636" y="337318"/>
                </a:lnTo>
                <a:lnTo>
                  <a:pt x="686689" y="344811"/>
                </a:lnTo>
                <a:lnTo>
                  <a:pt x="731520" y="351161"/>
                </a:lnTo>
                <a:lnTo>
                  <a:pt x="777748" y="356495"/>
                </a:lnTo>
                <a:lnTo>
                  <a:pt x="825373" y="360432"/>
                </a:lnTo>
                <a:lnTo>
                  <a:pt x="874268" y="363226"/>
                </a:lnTo>
                <a:lnTo>
                  <a:pt x="940689" y="364877"/>
                </a:lnTo>
                <a:lnTo>
                  <a:pt x="973581" y="364877"/>
                </a:lnTo>
                <a:lnTo>
                  <a:pt x="1069975" y="361194"/>
                </a:lnTo>
                <a:lnTo>
                  <a:pt x="1132077" y="356114"/>
                </a:lnTo>
                <a:lnTo>
                  <a:pt x="1192022" y="349002"/>
                </a:lnTo>
                <a:lnTo>
                  <a:pt x="1218423" y="345065"/>
                </a:lnTo>
                <a:lnTo>
                  <a:pt x="940816" y="345065"/>
                </a:lnTo>
                <a:lnTo>
                  <a:pt x="908050" y="344557"/>
                </a:lnTo>
                <a:lnTo>
                  <a:pt x="826770" y="340747"/>
                </a:lnTo>
                <a:lnTo>
                  <a:pt x="779779" y="336683"/>
                </a:lnTo>
                <a:lnTo>
                  <a:pt x="734060" y="331476"/>
                </a:lnTo>
                <a:lnTo>
                  <a:pt x="689864" y="325253"/>
                </a:lnTo>
                <a:lnTo>
                  <a:pt x="647319" y="317760"/>
                </a:lnTo>
                <a:lnTo>
                  <a:pt x="606678" y="309378"/>
                </a:lnTo>
                <a:lnTo>
                  <a:pt x="568071" y="299980"/>
                </a:lnTo>
                <a:lnTo>
                  <a:pt x="514096" y="283978"/>
                </a:lnTo>
                <a:lnTo>
                  <a:pt x="465581" y="266198"/>
                </a:lnTo>
                <a:lnTo>
                  <a:pt x="422910" y="246513"/>
                </a:lnTo>
                <a:lnTo>
                  <a:pt x="386683" y="225409"/>
                </a:lnTo>
                <a:lnTo>
                  <a:pt x="349376" y="195332"/>
                </a:lnTo>
                <a:lnTo>
                  <a:pt x="346858" y="192684"/>
                </a:lnTo>
                <a:lnTo>
                  <a:pt x="322995" y="177734"/>
                </a:lnTo>
                <a:lnTo>
                  <a:pt x="318940" y="174473"/>
                </a:lnTo>
                <a:lnTo>
                  <a:pt x="119125" y="146945"/>
                </a:lnTo>
                <a:lnTo>
                  <a:pt x="219352" y="126926"/>
                </a:lnTo>
                <a:lnTo>
                  <a:pt x="159305" y="118620"/>
                </a:lnTo>
                <a:close/>
              </a:path>
              <a:path w="1610995" h="365125">
                <a:moveTo>
                  <a:pt x="1513082" y="0"/>
                </a:moveTo>
                <a:lnTo>
                  <a:pt x="1520598" y="7123"/>
                </a:lnTo>
                <a:lnTo>
                  <a:pt x="1537420" y="30165"/>
                </a:lnTo>
                <a:lnTo>
                  <a:pt x="1543694" y="45163"/>
                </a:lnTo>
                <a:lnTo>
                  <a:pt x="1549527" y="50044"/>
                </a:lnTo>
                <a:lnTo>
                  <a:pt x="1575943" y="79889"/>
                </a:lnTo>
                <a:lnTo>
                  <a:pt x="1590928" y="120148"/>
                </a:lnTo>
                <a:lnTo>
                  <a:pt x="1590928" y="130181"/>
                </a:lnTo>
                <a:lnTo>
                  <a:pt x="1576451" y="171837"/>
                </a:lnTo>
                <a:lnTo>
                  <a:pt x="1549653" y="202698"/>
                </a:lnTo>
                <a:lnTo>
                  <a:pt x="1509902" y="231908"/>
                </a:lnTo>
                <a:lnTo>
                  <a:pt x="1458341" y="258832"/>
                </a:lnTo>
                <a:lnTo>
                  <a:pt x="1417954" y="275088"/>
                </a:lnTo>
                <a:lnTo>
                  <a:pt x="1373504" y="290074"/>
                </a:lnTo>
                <a:lnTo>
                  <a:pt x="1324991" y="303409"/>
                </a:lnTo>
                <a:lnTo>
                  <a:pt x="1272921" y="315220"/>
                </a:lnTo>
                <a:lnTo>
                  <a:pt x="1217929" y="325126"/>
                </a:lnTo>
                <a:lnTo>
                  <a:pt x="1160018" y="333127"/>
                </a:lnTo>
                <a:lnTo>
                  <a:pt x="1068704" y="341509"/>
                </a:lnTo>
                <a:lnTo>
                  <a:pt x="1005459" y="344430"/>
                </a:lnTo>
                <a:lnTo>
                  <a:pt x="973327" y="345065"/>
                </a:lnTo>
                <a:lnTo>
                  <a:pt x="1218423" y="345065"/>
                </a:lnTo>
                <a:lnTo>
                  <a:pt x="1276857" y="334524"/>
                </a:lnTo>
                <a:lnTo>
                  <a:pt x="1329817" y="322713"/>
                </a:lnTo>
                <a:lnTo>
                  <a:pt x="1379220" y="308997"/>
                </a:lnTo>
                <a:lnTo>
                  <a:pt x="1424813" y="293630"/>
                </a:lnTo>
                <a:lnTo>
                  <a:pt x="1466469" y="276866"/>
                </a:lnTo>
                <a:lnTo>
                  <a:pt x="1503552" y="258451"/>
                </a:lnTo>
                <a:lnTo>
                  <a:pt x="1550035" y="228225"/>
                </a:lnTo>
                <a:lnTo>
                  <a:pt x="1584578" y="194570"/>
                </a:lnTo>
                <a:lnTo>
                  <a:pt x="1605534" y="157359"/>
                </a:lnTo>
                <a:lnTo>
                  <a:pt x="1610741" y="131451"/>
                </a:lnTo>
                <a:lnTo>
                  <a:pt x="1610614" y="118497"/>
                </a:lnTo>
                <a:lnTo>
                  <a:pt x="1599438" y="80905"/>
                </a:lnTo>
                <a:lnTo>
                  <a:pt x="1574038" y="46107"/>
                </a:lnTo>
                <a:lnTo>
                  <a:pt x="1536065" y="14357"/>
                </a:lnTo>
                <a:lnTo>
                  <a:pt x="1520698" y="4451"/>
                </a:lnTo>
                <a:lnTo>
                  <a:pt x="1513082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16267" y="4274058"/>
            <a:ext cx="1541369" cy="457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16267" y="4274058"/>
            <a:ext cx="1541780" cy="457200"/>
          </a:xfrm>
          <a:custGeom>
            <a:avLst/>
            <a:gdLst/>
            <a:ahLst/>
            <a:cxnLst/>
            <a:rect l="l" t="t" r="r" b="b"/>
            <a:pathLst>
              <a:path w="1541779" h="457200">
                <a:moveTo>
                  <a:pt x="0" y="250824"/>
                </a:moveTo>
                <a:lnTo>
                  <a:pt x="250825" y="200913"/>
                </a:lnTo>
                <a:lnTo>
                  <a:pt x="262163" y="177851"/>
                </a:lnTo>
                <a:lnTo>
                  <a:pt x="279695" y="155737"/>
                </a:lnTo>
                <a:lnTo>
                  <a:pt x="331892" y="114754"/>
                </a:lnTo>
                <a:lnTo>
                  <a:pt x="365830" y="96084"/>
                </a:lnTo>
                <a:lnTo>
                  <a:pt x="404511" y="78762"/>
                </a:lnTo>
                <a:lnTo>
                  <a:pt x="447572" y="62888"/>
                </a:lnTo>
                <a:lnTo>
                  <a:pt x="494649" y="48561"/>
                </a:lnTo>
                <a:lnTo>
                  <a:pt x="545379" y="35882"/>
                </a:lnTo>
                <a:lnTo>
                  <a:pt x="599401" y="24950"/>
                </a:lnTo>
                <a:lnTo>
                  <a:pt x="656350" y="15866"/>
                </a:lnTo>
                <a:lnTo>
                  <a:pt x="715865" y="8729"/>
                </a:lnTo>
                <a:lnTo>
                  <a:pt x="777581" y="3639"/>
                </a:lnTo>
                <a:lnTo>
                  <a:pt x="841136" y="696"/>
                </a:lnTo>
                <a:lnTo>
                  <a:pt x="906167" y="0"/>
                </a:lnTo>
                <a:lnTo>
                  <a:pt x="972311" y="1650"/>
                </a:lnTo>
                <a:lnTo>
                  <a:pt x="1041906" y="6013"/>
                </a:lnTo>
                <a:lnTo>
                  <a:pt x="1108423" y="12853"/>
                </a:lnTo>
                <a:lnTo>
                  <a:pt x="1171520" y="22012"/>
                </a:lnTo>
                <a:lnTo>
                  <a:pt x="1230851" y="33336"/>
                </a:lnTo>
                <a:lnTo>
                  <a:pt x="1286072" y="46669"/>
                </a:lnTo>
                <a:lnTo>
                  <a:pt x="1336840" y="61856"/>
                </a:lnTo>
                <a:lnTo>
                  <a:pt x="1382811" y="78741"/>
                </a:lnTo>
                <a:lnTo>
                  <a:pt x="1423639" y="97169"/>
                </a:lnTo>
                <a:lnTo>
                  <a:pt x="1458983" y="116984"/>
                </a:lnTo>
                <a:lnTo>
                  <a:pt x="1511835" y="160151"/>
                </a:lnTo>
                <a:lnTo>
                  <a:pt x="1538616" y="207000"/>
                </a:lnTo>
                <a:lnTo>
                  <a:pt x="1541369" y="231416"/>
                </a:lnTo>
                <a:lnTo>
                  <a:pt x="1536573" y="256285"/>
                </a:lnTo>
                <a:lnTo>
                  <a:pt x="1507702" y="301461"/>
                </a:lnTo>
                <a:lnTo>
                  <a:pt x="1455505" y="342445"/>
                </a:lnTo>
                <a:lnTo>
                  <a:pt x="1421567" y="361115"/>
                </a:lnTo>
                <a:lnTo>
                  <a:pt x="1382886" y="378437"/>
                </a:lnTo>
                <a:lnTo>
                  <a:pt x="1339825" y="394311"/>
                </a:lnTo>
                <a:lnTo>
                  <a:pt x="1292748" y="408638"/>
                </a:lnTo>
                <a:lnTo>
                  <a:pt x="1242018" y="421317"/>
                </a:lnTo>
                <a:lnTo>
                  <a:pt x="1187996" y="432248"/>
                </a:lnTo>
                <a:lnTo>
                  <a:pt x="1131047" y="441333"/>
                </a:lnTo>
                <a:lnTo>
                  <a:pt x="1071532" y="448470"/>
                </a:lnTo>
                <a:lnTo>
                  <a:pt x="1009816" y="453560"/>
                </a:lnTo>
                <a:lnTo>
                  <a:pt x="946261" y="456503"/>
                </a:lnTo>
                <a:lnTo>
                  <a:pt x="881230" y="457199"/>
                </a:lnTo>
                <a:lnTo>
                  <a:pt x="815085" y="455548"/>
                </a:lnTo>
                <a:lnTo>
                  <a:pt x="750594" y="451593"/>
                </a:lnTo>
                <a:lnTo>
                  <a:pt x="688358" y="445450"/>
                </a:lnTo>
                <a:lnTo>
                  <a:pt x="628731" y="437231"/>
                </a:lnTo>
                <a:lnTo>
                  <a:pt x="572069" y="427044"/>
                </a:lnTo>
                <a:lnTo>
                  <a:pt x="518726" y="415000"/>
                </a:lnTo>
                <a:lnTo>
                  <a:pt x="469058" y="401208"/>
                </a:lnTo>
                <a:lnTo>
                  <a:pt x="423420" y="385779"/>
                </a:lnTo>
                <a:lnTo>
                  <a:pt x="382166" y="368821"/>
                </a:lnTo>
                <a:lnTo>
                  <a:pt x="345652" y="350446"/>
                </a:lnTo>
                <a:lnTo>
                  <a:pt x="288262" y="309880"/>
                </a:lnTo>
                <a:lnTo>
                  <a:pt x="268097" y="287908"/>
                </a:lnTo>
                <a:lnTo>
                  <a:pt x="0" y="25082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14615" y="4342003"/>
            <a:ext cx="711835" cy="317500"/>
          </a:xfrm>
          <a:custGeom>
            <a:avLst/>
            <a:gdLst/>
            <a:ahLst/>
            <a:cxnLst/>
            <a:rect l="l" t="t" r="r" b="b"/>
            <a:pathLst>
              <a:path w="711834" h="317500">
                <a:moveTo>
                  <a:pt x="469511" y="162560"/>
                </a:moveTo>
                <a:lnTo>
                  <a:pt x="442849" y="162560"/>
                </a:lnTo>
                <a:lnTo>
                  <a:pt x="428299" y="205739"/>
                </a:lnTo>
                <a:lnTo>
                  <a:pt x="414369" y="245110"/>
                </a:lnTo>
                <a:lnTo>
                  <a:pt x="401058" y="283210"/>
                </a:lnTo>
                <a:lnTo>
                  <a:pt x="388365" y="317500"/>
                </a:lnTo>
                <a:lnTo>
                  <a:pt x="420496" y="308610"/>
                </a:lnTo>
                <a:lnTo>
                  <a:pt x="427122" y="288289"/>
                </a:lnTo>
                <a:lnTo>
                  <a:pt x="438642" y="252730"/>
                </a:lnTo>
                <a:lnTo>
                  <a:pt x="455090" y="204469"/>
                </a:lnTo>
                <a:lnTo>
                  <a:pt x="469511" y="162560"/>
                </a:lnTo>
                <a:close/>
              </a:path>
              <a:path w="711834" h="317500">
                <a:moveTo>
                  <a:pt x="595644" y="255269"/>
                </a:moveTo>
                <a:lnTo>
                  <a:pt x="562990" y="255269"/>
                </a:lnTo>
                <a:lnTo>
                  <a:pt x="568205" y="267969"/>
                </a:lnTo>
                <a:lnTo>
                  <a:pt x="599541" y="303530"/>
                </a:lnTo>
                <a:lnTo>
                  <a:pt x="640460" y="317500"/>
                </a:lnTo>
                <a:lnTo>
                  <a:pt x="646556" y="314960"/>
                </a:lnTo>
                <a:lnTo>
                  <a:pt x="646049" y="304800"/>
                </a:lnTo>
                <a:lnTo>
                  <a:pt x="645124" y="299719"/>
                </a:lnTo>
                <a:lnTo>
                  <a:pt x="645223" y="293369"/>
                </a:lnTo>
                <a:lnTo>
                  <a:pt x="646370" y="284480"/>
                </a:lnTo>
                <a:lnTo>
                  <a:pt x="647004" y="281939"/>
                </a:lnTo>
                <a:lnTo>
                  <a:pt x="623315" y="281939"/>
                </a:lnTo>
                <a:lnTo>
                  <a:pt x="612699" y="275589"/>
                </a:lnTo>
                <a:lnTo>
                  <a:pt x="603154" y="265430"/>
                </a:lnTo>
                <a:lnTo>
                  <a:pt x="595644" y="255269"/>
                </a:lnTo>
                <a:close/>
              </a:path>
              <a:path w="711834" h="317500">
                <a:moveTo>
                  <a:pt x="589886" y="168910"/>
                </a:moveTo>
                <a:lnTo>
                  <a:pt x="563499" y="168910"/>
                </a:lnTo>
                <a:lnTo>
                  <a:pt x="560685" y="189230"/>
                </a:lnTo>
                <a:lnTo>
                  <a:pt x="558895" y="205739"/>
                </a:lnTo>
                <a:lnTo>
                  <a:pt x="558287" y="218439"/>
                </a:lnTo>
                <a:lnTo>
                  <a:pt x="558173" y="227330"/>
                </a:lnTo>
                <a:lnTo>
                  <a:pt x="558291" y="236219"/>
                </a:lnTo>
                <a:lnTo>
                  <a:pt x="532243" y="254000"/>
                </a:lnTo>
                <a:lnTo>
                  <a:pt x="503634" y="270510"/>
                </a:lnTo>
                <a:lnTo>
                  <a:pt x="472477" y="287019"/>
                </a:lnTo>
                <a:lnTo>
                  <a:pt x="438784" y="300989"/>
                </a:lnTo>
                <a:lnTo>
                  <a:pt x="438403" y="309880"/>
                </a:lnTo>
                <a:lnTo>
                  <a:pt x="472979" y="299719"/>
                </a:lnTo>
                <a:lnTo>
                  <a:pt x="505269" y="287019"/>
                </a:lnTo>
                <a:lnTo>
                  <a:pt x="535273" y="271780"/>
                </a:lnTo>
                <a:lnTo>
                  <a:pt x="562990" y="255269"/>
                </a:lnTo>
                <a:lnTo>
                  <a:pt x="595644" y="255269"/>
                </a:lnTo>
                <a:lnTo>
                  <a:pt x="594705" y="254000"/>
                </a:lnTo>
                <a:lnTo>
                  <a:pt x="587375" y="240030"/>
                </a:lnTo>
                <a:lnTo>
                  <a:pt x="603398" y="229869"/>
                </a:lnTo>
                <a:lnTo>
                  <a:pt x="617673" y="219710"/>
                </a:lnTo>
                <a:lnTo>
                  <a:pt x="585215" y="219710"/>
                </a:lnTo>
                <a:lnTo>
                  <a:pt x="585313" y="208280"/>
                </a:lnTo>
                <a:lnTo>
                  <a:pt x="586184" y="195580"/>
                </a:lnTo>
                <a:lnTo>
                  <a:pt x="587841" y="181610"/>
                </a:lnTo>
                <a:lnTo>
                  <a:pt x="589886" y="168910"/>
                </a:lnTo>
                <a:close/>
              </a:path>
              <a:path w="711834" h="317500">
                <a:moveTo>
                  <a:pt x="100933" y="256539"/>
                </a:moveTo>
                <a:lnTo>
                  <a:pt x="74040" y="256539"/>
                </a:lnTo>
                <a:lnTo>
                  <a:pt x="75437" y="257810"/>
                </a:lnTo>
                <a:lnTo>
                  <a:pt x="80644" y="262889"/>
                </a:lnTo>
                <a:lnTo>
                  <a:pt x="89407" y="273050"/>
                </a:lnTo>
                <a:lnTo>
                  <a:pt x="96692" y="281939"/>
                </a:lnTo>
                <a:lnTo>
                  <a:pt x="104632" y="289560"/>
                </a:lnTo>
                <a:lnTo>
                  <a:pt x="146224" y="304800"/>
                </a:lnTo>
                <a:lnTo>
                  <a:pt x="179069" y="307339"/>
                </a:lnTo>
                <a:lnTo>
                  <a:pt x="199451" y="307339"/>
                </a:lnTo>
                <a:lnTo>
                  <a:pt x="223250" y="308610"/>
                </a:lnTo>
                <a:lnTo>
                  <a:pt x="281050" y="308610"/>
                </a:lnTo>
                <a:lnTo>
                  <a:pt x="284099" y="302260"/>
                </a:lnTo>
                <a:lnTo>
                  <a:pt x="290956" y="295910"/>
                </a:lnTo>
                <a:lnTo>
                  <a:pt x="301625" y="290830"/>
                </a:lnTo>
                <a:lnTo>
                  <a:pt x="316102" y="287019"/>
                </a:lnTo>
                <a:lnTo>
                  <a:pt x="317830" y="281939"/>
                </a:lnTo>
                <a:lnTo>
                  <a:pt x="208010" y="281939"/>
                </a:lnTo>
                <a:lnTo>
                  <a:pt x="189116" y="280669"/>
                </a:lnTo>
                <a:lnTo>
                  <a:pt x="169925" y="280669"/>
                </a:lnTo>
                <a:lnTo>
                  <a:pt x="152017" y="279400"/>
                </a:lnTo>
                <a:lnTo>
                  <a:pt x="136953" y="276860"/>
                </a:lnTo>
                <a:lnTo>
                  <a:pt x="124723" y="273050"/>
                </a:lnTo>
                <a:lnTo>
                  <a:pt x="117667" y="269239"/>
                </a:lnTo>
                <a:lnTo>
                  <a:pt x="106552" y="269239"/>
                </a:lnTo>
                <a:lnTo>
                  <a:pt x="104139" y="261619"/>
                </a:lnTo>
                <a:lnTo>
                  <a:pt x="105979" y="260317"/>
                </a:lnTo>
                <a:lnTo>
                  <a:pt x="100933" y="256539"/>
                </a:lnTo>
                <a:close/>
              </a:path>
              <a:path w="711834" h="317500">
                <a:moveTo>
                  <a:pt x="131238" y="138430"/>
                </a:moveTo>
                <a:lnTo>
                  <a:pt x="101473" y="138430"/>
                </a:lnTo>
                <a:lnTo>
                  <a:pt x="65277" y="245110"/>
                </a:lnTo>
                <a:lnTo>
                  <a:pt x="48059" y="255269"/>
                </a:lnTo>
                <a:lnTo>
                  <a:pt x="31448" y="265430"/>
                </a:lnTo>
                <a:lnTo>
                  <a:pt x="15432" y="275589"/>
                </a:lnTo>
                <a:lnTo>
                  <a:pt x="0" y="285750"/>
                </a:lnTo>
                <a:lnTo>
                  <a:pt x="15112" y="304800"/>
                </a:lnTo>
                <a:lnTo>
                  <a:pt x="29350" y="292100"/>
                </a:lnTo>
                <a:lnTo>
                  <a:pt x="41386" y="280669"/>
                </a:lnTo>
                <a:lnTo>
                  <a:pt x="51206" y="271780"/>
                </a:lnTo>
                <a:lnTo>
                  <a:pt x="58800" y="266700"/>
                </a:lnTo>
                <a:lnTo>
                  <a:pt x="67436" y="259080"/>
                </a:lnTo>
                <a:lnTo>
                  <a:pt x="72516" y="256539"/>
                </a:lnTo>
                <a:lnTo>
                  <a:pt x="100933" y="256539"/>
                </a:lnTo>
                <a:lnTo>
                  <a:pt x="94956" y="251460"/>
                </a:lnTo>
                <a:lnTo>
                  <a:pt x="89788" y="246380"/>
                </a:lnTo>
                <a:lnTo>
                  <a:pt x="125475" y="142239"/>
                </a:lnTo>
                <a:lnTo>
                  <a:pt x="131238" y="138430"/>
                </a:lnTo>
                <a:close/>
              </a:path>
              <a:path w="711834" h="317500">
                <a:moveTo>
                  <a:pt x="320420" y="274319"/>
                </a:moveTo>
                <a:lnTo>
                  <a:pt x="300898" y="276860"/>
                </a:lnTo>
                <a:lnTo>
                  <a:pt x="281781" y="278130"/>
                </a:lnTo>
                <a:lnTo>
                  <a:pt x="263092" y="280669"/>
                </a:lnTo>
                <a:lnTo>
                  <a:pt x="244855" y="280669"/>
                </a:lnTo>
                <a:lnTo>
                  <a:pt x="226593" y="281939"/>
                </a:lnTo>
                <a:lnTo>
                  <a:pt x="317830" y="281939"/>
                </a:lnTo>
                <a:lnTo>
                  <a:pt x="320420" y="274319"/>
                </a:lnTo>
                <a:close/>
              </a:path>
              <a:path w="711834" h="317500">
                <a:moveTo>
                  <a:pt x="654050" y="227330"/>
                </a:moveTo>
                <a:lnTo>
                  <a:pt x="645497" y="242569"/>
                </a:lnTo>
                <a:lnTo>
                  <a:pt x="637539" y="256539"/>
                </a:lnTo>
                <a:lnTo>
                  <a:pt x="630154" y="269239"/>
                </a:lnTo>
                <a:lnTo>
                  <a:pt x="623315" y="281939"/>
                </a:lnTo>
                <a:lnTo>
                  <a:pt x="647004" y="281939"/>
                </a:lnTo>
                <a:lnTo>
                  <a:pt x="648588" y="275589"/>
                </a:lnTo>
                <a:lnTo>
                  <a:pt x="651636" y="265430"/>
                </a:lnTo>
                <a:lnTo>
                  <a:pt x="655446" y="255269"/>
                </a:lnTo>
                <a:lnTo>
                  <a:pt x="660018" y="242569"/>
                </a:lnTo>
                <a:lnTo>
                  <a:pt x="665352" y="231139"/>
                </a:lnTo>
                <a:lnTo>
                  <a:pt x="654050" y="227330"/>
                </a:lnTo>
                <a:close/>
              </a:path>
              <a:path w="711834" h="317500">
                <a:moveTo>
                  <a:pt x="281050" y="175260"/>
                </a:moveTo>
                <a:lnTo>
                  <a:pt x="255904" y="175260"/>
                </a:lnTo>
                <a:lnTo>
                  <a:pt x="244167" y="208280"/>
                </a:lnTo>
                <a:lnTo>
                  <a:pt x="234108" y="237489"/>
                </a:lnTo>
                <a:lnTo>
                  <a:pt x="225740" y="260350"/>
                </a:lnTo>
                <a:lnTo>
                  <a:pt x="219075" y="278130"/>
                </a:lnTo>
                <a:lnTo>
                  <a:pt x="250443" y="267969"/>
                </a:lnTo>
                <a:lnTo>
                  <a:pt x="254422" y="254000"/>
                </a:lnTo>
                <a:lnTo>
                  <a:pt x="260842" y="234950"/>
                </a:lnTo>
                <a:lnTo>
                  <a:pt x="269714" y="208280"/>
                </a:lnTo>
                <a:lnTo>
                  <a:pt x="281050" y="175260"/>
                </a:lnTo>
                <a:close/>
              </a:path>
              <a:path w="711834" h="317500">
                <a:moveTo>
                  <a:pt x="105979" y="260317"/>
                </a:moveTo>
                <a:lnTo>
                  <a:pt x="104139" y="261619"/>
                </a:lnTo>
                <a:lnTo>
                  <a:pt x="106552" y="269239"/>
                </a:lnTo>
                <a:lnTo>
                  <a:pt x="112886" y="265938"/>
                </a:lnTo>
                <a:lnTo>
                  <a:pt x="107719" y="261619"/>
                </a:lnTo>
                <a:lnTo>
                  <a:pt x="105979" y="260317"/>
                </a:lnTo>
                <a:close/>
              </a:path>
              <a:path w="711834" h="317500">
                <a:moveTo>
                  <a:pt x="112886" y="265938"/>
                </a:moveTo>
                <a:lnTo>
                  <a:pt x="106552" y="269239"/>
                </a:lnTo>
                <a:lnTo>
                  <a:pt x="117667" y="269239"/>
                </a:lnTo>
                <a:lnTo>
                  <a:pt x="115315" y="267969"/>
                </a:lnTo>
                <a:lnTo>
                  <a:pt x="112886" y="265938"/>
                </a:lnTo>
                <a:close/>
              </a:path>
              <a:path w="711834" h="317500">
                <a:moveTo>
                  <a:pt x="211074" y="175260"/>
                </a:moveTo>
                <a:lnTo>
                  <a:pt x="186308" y="175260"/>
                </a:lnTo>
                <a:lnTo>
                  <a:pt x="173898" y="198119"/>
                </a:lnTo>
                <a:lnTo>
                  <a:pt x="156082" y="220980"/>
                </a:lnTo>
                <a:lnTo>
                  <a:pt x="132838" y="241300"/>
                </a:lnTo>
                <a:lnTo>
                  <a:pt x="105979" y="260317"/>
                </a:lnTo>
                <a:lnTo>
                  <a:pt x="107719" y="261619"/>
                </a:lnTo>
                <a:lnTo>
                  <a:pt x="112886" y="265938"/>
                </a:lnTo>
                <a:lnTo>
                  <a:pt x="143101" y="250189"/>
                </a:lnTo>
                <a:lnTo>
                  <a:pt x="172719" y="228600"/>
                </a:lnTo>
                <a:lnTo>
                  <a:pt x="195385" y="203200"/>
                </a:lnTo>
                <a:lnTo>
                  <a:pt x="211074" y="175260"/>
                </a:lnTo>
                <a:close/>
              </a:path>
              <a:path w="711834" h="317500">
                <a:moveTo>
                  <a:pt x="489965" y="102869"/>
                </a:moveTo>
                <a:lnTo>
                  <a:pt x="463550" y="102869"/>
                </a:lnTo>
                <a:lnTo>
                  <a:pt x="441640" y="138430"/>
                </a:lnTo>
                <a:lnTo>
                  <a:pt x="416671" y="173989"/>
                </a:lnTo>
                <a:lnTo>
                  <a:pt x="388629" y="209550"/>
                </a:lnTo>
                <a:lnTo>
                  <a:pt x="357504" y="243839"/>
                </a:lnTo>
                <a:lnTo>
                  <a:pt x="364362" y="248919"/>
                </a:lnTo>
                <a:lnTo>
                  <a:pt x="386056" y="229869"/>
                </a:lnTo>
                <a:lnTo>
                  <a:pt x="406368" y="209550"/>
                </a:lnTo>
                <a:lnTo>
                  <a:pt x="425299" y="187960"/>
                </a:lnTo>
                <a:lnTo>
                  <a:pt x="442849" y="162560"/>
                </a:lnTo>
                <a:lnTo>
                  <a:pt x="469511" y="162560"/>
                </a:lnTo>
                <a:lnTo>
                  <a:pt x="476503" y="142239"/>
                </a:lnTo>
                <a:lnTo>
                  <a:pt x="499975" y="142239"/>
                </a:lnTo>
                <a:lnTo>
                  <a:pt x="480567" y="129539"/>
                </a:lnTo>
                <a:lnTo>
                  <a:pt x="489965" y="102869"/>
                </a:lnTo>
                <a:close/>
              </a:path>
              <a:path w="711834" h="317500">
                <a:moveTo>
                  <a:pt x="649438" y="159244"/>
                </a:moveTo>
                <a:lnTo>
                  <a:pt x="648543" y="159352"/>
                </a:lnTo>
                <a:lnTo>
                  <a:pt x="636258" y="172719"/>
                </a:lnTo>
                <a:lnTo>
                  <a:pt x="621347" y="187960"/>
                </a:lnTo>
                <a:lnTo>
                  <a:pt x="604341" y="203200"/>
                </a:lnTo>
                <a:lnTo>
                  <a:pt x="585215" y="219710"/>
                </a:lnTo>
                <a:lnTo>
                  <a:pt x="617673" y="219710"/>
                </a:lnTo>
                <a:lnTo>
                  <a:pt x="619458" y="218439"/>
                </a:lnTo>
                <a:lnTo>
                  <a:pt x="651636" y="193039"/>
                </a:lnTo>
                <a:lnTo>
                  <a:pt x="668401" y="186689"/>
                </a:lnTo>
                <a:lnTo>
                  <a:pt x="649438" y="159244"/>
                </a:lnTo>
                <a:close/>
              </a:path>
              <a:path w="711834" h="317500">
                <a:moveTo>
                  <a:pt x="499975" y="142239"/>
                </a:moveTo>
                <a:lnTo>
                  <a:pt x="476503" y="142239"/>
                </a:lnTo>
                <a:lnTo>
                  <a:pt x="478216" y="152400"/>
                </a:lnTo>
                <a:lnTo>
                  <a:pt x="479536" y="161289"/>
                </a:lnTo>
                <a:lnTo>
                  <a:pt x="480450" y="170180"/>
                </a:lnTo>
                <a:lnTo>
                  <a:pt x="480949" y="179069"/>
                </a:lnTo>
                <a:lnTo>
                  <a:pt x="481329" y="187960"/>
                </a:lnTo>
                <a:lnTo>
                  <a:pt x="483615" y="191769"/>
                </a:lnTo>
                <a:lnTo>
                  <a:pt x="490600" y="191769"/>
                </a:lnTo>
                <a:lnTo>
                  <a:pt x="494791" y="187960"/>
                </a:lnTo>
                <a:lnTo>
                  <a:pt x="500760" y="181610"/>
                </a:lnTo>
                <a:lnTo>
                  <a:pt x="506602" y="175260"/>
                </a:lnTo>
                <a:lnTo>
                  <a:pt x="510158" y="170180"/>
                </a:lnTo>
                <a:lnTo>
                  <a:pt x="510707" y="168352"/>
                </a:lnTo>
                <a:lnTo>
                  <a:pt x="507364" y="162560"/>
                </a:lnTo>
                <a:lnTo>
                  <a:pt x="513004" y="161830"/>
                </a:lnTo>
                <a:lnTo>
                  <a:pt x="513206" y="161289"/>
                </a:lnTo>
                <a:lnTo>
                  <a:pt x="512190" y="154939"/>
                </a:lnTo>
                <a:lnTo>
                  <a:pt x="508000" y="149860"/>
                </a:lnTo>
                <a:lnTo>
                  <a:pt x="503928" y="144780"/>
                </a:lnTo>
                <a:lnTo>
                  <a:pt x="499975" y="142239"/>
                </a:lnTo>
                <a:close/>
              </a:path>
              <a:path w="711834" h="317500">
                <a:moveTo>
                  <a:pt x="333882" y="143510"/>
                </a:moveTo>
                <a:lnTo>
                  <a:pt x="310133" y="160019"/>
                </a:lnTo>
                <a:lnTo>
                  <a:pt x="126873" y="160019"/>
                </a:lnTo>
                <a:lnTo>
                  <a:pt x="135127" y="179069"/>
                </a:lnTo>
                <a:lnTo>
                  <a:pt x="143894" y="176530"/>
                </a:lnTo>
                <a:lnTo>
                  <a:pt x="152495" y="175260"/>
                </a:lnTo>
                <a:lnTo>
                  <a:pt x="349250" y="175260"/>
                </a:lnTo>
                <a:lnTo>
                  <a:pt x="333882" y="143510"/>
                </a:lnTo>
                <a:close/>
              </a:path>
              <a:path w="711834" h="317500">
                <a:moveTo>
                  <a:pt x="602398" y="111760"/>
                </a:moveTo>
                <a:lnTo>
                  <a:pt x="576326" y="111760"/>
                </a:lnTo>
                <a:lnTo>
                  <a:pt x="572615" y="125730"/>
                </a:lnTo>
                <a:lnTo>
                  <a:pt x="569690" y="138430"/>
                </a:lnTo>
                <a:lnTo>
                  <a:pt x="567574" y="147319"/>
                </a:lnTo>
                <a:lnTo>
                  <a:pt x="566292" y="154939"/>
                </a:lnTo>
                <a:lnTo>
                  <a:pt x="513004" y="161830"/>
                </a:lnTo>
                <a:lnTo>
                  <a:pt x="511301" y="166369"/>
                </a:lnTo>
                <a:lnTo>
                  <a:pt x="510707" y="168352"/>
                </a:lnTo>
                <a:lnTo>
                  <a:pt x="516889" y="179069"/>
                </a:lnTo>
                <a:lnTo>
                  <a:pt x="529208" y="173989"/>
                </a:lnTo>
                <a:lnTo>
                  <a:pt x="563499" y="168910"/>
                </a:lnTo>
                <a:lnTo>
                  <a:pt x="589886" y="168910"/>
                </a:lnTo>
                <a:lnTo>
                  <a:pt x="590295" y="166369"/>
                </a:lnTo>
                <a:lnTo>
                  <a:pt x="648543" y="159352"/>
                </a:lnTo>
                <a:lnTo>
                  <a:pt x="649096" y="158750"/>
                </a:lnTo>
                <a:lnTo>
                  <a:pt x="653542" y="158750"/>
                </a:lnTo>
                <a:lnTo>
                  <a:pt x="695705" y="153669"/>
                </a:lnTo>
                <a:lnTo>
                  <a:pt x="693492" y="151130"/>
                </a:lnTo>
                <a:lnTo>
                  <a:pt x="593725" y="151130"/>
                </a:lnTo>
                <a:lnTo>
                  <a:pt x="595084" y="143510"/>
                </a:lnTo>
                <a:lnTo>
                  <a:pt x="597074" y="134619"/>
                </a:lnTo>
                <a:lnTo>
                  <a:pt x="599707" y="123189"/>
                </a:lnTo>
                <a:lnTo>
                  <a:pt x="602398" y="111760"/>
                </a:lnTo>
                <a:close/>
              </a:path>
              <a:path w="711834" h="317500">
                <a:moveTo>
                  <a:pt x="513004" y="161830"/>
                </a:moveTo>
                <a:lnTo>
                  <a:pt x="507364" y="162560"/>
                </a:lnTo>
                <a:lnTo>
                  <a:pt x="510707" y="168352"/>
                </a:lnTo>
                <a:lnTo>
                  <a:pt x="511301" y="166369"/>
                </a:lnTo>
                <a:lnTo>
                  <a:pt x="513004" y="161830"/>
                </a:lnTo>
                <a:close/>
              </a:path>
              <a:path w="711834" h="317500">
                <a:moveTo>
                  <a:pt x="239394" y="92710"/>
                </a:moveTo>
                <a:lnTo>
                  <a:pt x="214249" y="92710"/>
                </a:lnTo>
                <a:lnTo>
                  <a:pt x="191261" y="160019"/>
                </a:lnTo>
                <a:lnTo>
                  <a:pt x="216407" y="160019"/>
                </a:lnTo>
                <a:lnTo>
                  <a:pt x="239394" y="92710"/>
                </a:lnTo>
                <a:close/>
              </a:path>
              <a:path w="711834" h="317500">
                <a:moveTo>
                  <a:pt x="308990" y="92710"/>
                </a:moveTo>
                <a:lnTo>
                  <a:pt x="283844" y="92710"/>
                </a:lnTo>
                <a:lnTo>
                  <a:pt x="260857" y="160019"/>
                </a:lnTo>
                <a:lnTo>
                  <a:pt x="286003" y="160019"/>
                </a:lnTo>
                <a:lnTo>
                  <a:pt x="308990" y="92710"/>
                </a:lnTo>
                <a:close/>
              </a:path>
              <a:path w="711834" h="317500">
                <a:moveTo>
                  <a:pt x="649096" y="158750"/>
                </a:moveTo>
                <a:lnTo>
                  <a:pt x="648543" y="159352"/>
                </a:lnTo>
                <a:lnTo>
                  <a:pt x="649438" y="159244"/>
                </a:lnTo>
                <a:lnTo>
                  <a:pt x="649096" y="158750"/>
                </a:lnTo>
                <a:close/>
              </a:path>
              <a:path w="711834" h="317500">
                <a:moveTo>
                  <a:pt x="653542" y="158750"/>
                </a:moveTo>
                <a:lnTo>
                  <a:pt x="649096" y="158750"/>
                </a:lnTo>
                <a:lnTo>
                  <a:pt x="649438" y="159244"/>
                </a:lnTo>
                <a:lnTo>
                  <a:pt x="653542" y="158750"/>
                </a:lnTo>
                <a:close/>
              </a:path>
              <a:path w="711834" h="317500">
                <a:moveTo>
                  <a:pt x="672464" y="127000"/>
                </a:moveTo>
                <a:lnTo>
                  <a:pt x="650366" y="144780"/>
                </a:lnTo>
                <a:lnTo>
                  <a:pt x="593725" y="151130"/>
                </a:lnTo>
                <a:lnTo>
                  <a:pt x="693492" y="151130"/>
                </a:lnTo>
                <a:lnTo>
                  <a:pt x="672464" y="127000"/>
                </a:lnTo>
                <a:close/>
              </a:path>
              <a:path w="711834" h="317500">
                <a:moveTo>
                  <a:pt x="126364" y="107950"/>
                </a:moveTo>
                <a:lnTo>
                  <a:pt x="104393" y="124460"/>
                </a:lnTo>
                <a:lnTo>
                  <a:pt x="51307" y="124460"/>
                </a:lnTo>
                <a:lnTo>
                  <a:pt x="59562" y="142239"/>
                </a:lnTo>
                <a:lnTo>
                  <a:pt x="85369" y="138430"/>
                </a:lnTo>
                <a:lnTo>
                  <a:pt x="131238" y="138430"/>
                </a:lnTo>
                <a:lnTo>
                  <a:pt x="140842" y="132080"/>
                </a:lnTo>
                <a:lnTo>
                  <a:pt x="126364" y="107950"/>
                </a:lnTo>
                <a:close/>
              </a:path>
              <a:path w="711834" h="317500">
                <a:moveTo>
                  <a:pt x="542587" y="100533"/>
                </a:moveTo>
                <a:lnTo>
                  <a:pt x="528192" y="101600"/>
                </a:lnTo>
                <a:lnTo>
                  <a:pt x="539241" y="118110"/>
                </a:lnTo>
                <a:lnTo>
                  <a:pt x="550163" y="114300"/>
                </a:lnTo>
                <a:lnTo>
                  <a:pt x="576326" y="111760"/>
                </a:lnTo>
                <a:lnTo>
                  <a:pt x="602398" y="111760"/>
                </a:lnTo>
                <a:lnTo>
                  <a:pt x="602995" y="109219"/>
                </a:lnTo>
                <a:lnTo>
                  <a:pt x="680466" y="102869"/>
                </a:lnTo>
                <a:lnTo>
                  <a:pt x="543813" y="102869"/>
                </a:lnTo>
                <a:lnTo>
                  <a:pt x="542587" y="100533"/>
                </a:lnTo>
                <a:close/>
              </a:path>
              <a:path w="711834" h="317500">
                <a:moveTo>
                  <a:pt x="527811" y="72389"/>
                </a:moveTo>
                <a:lnTo>
                  <a:pt x="505967" y="87630"/>
                </a:lnTo>
                <a:lnTo>
                  <a:pt x="413384" y="87630"/>
                </a:lnTo>
                <a:lnTo>
                  <a:pt x="420624" y="105410"/>
                </a:lnTo>
                <a:lnTo>
                  <a:pt x="435228" y="102869"/>
                </a:lnTo>
                <a:lnTo>
                  <a:pt x="529042" y="102869"/>
                </a:lnTo>
                <a:lnTo>
                  <a:pt x="528192" y="101600"/>
                </a:lnTo>
                <a:lnTo>
                  <a:pt x="542587" y="100533"/>
                </a:lnTo>
                <a:lnTo>
                  <a:pt x="527811" y="72389"/>
                </a:lnTo>
                <a:close/>
              </a:path>
              <a:path w="711834" h="317500">
                <a:moveTo>
                  <a:pt x="607821" y="3810"/>
                </a:moveTo>
                <a:lnTo>
                  <a:pt x="599058" y="30480"/>
                </a:lnTo>
                <a:lnTo>
                  <a:pt x="584961" y="77469"/>
                </a:lnTo>
                <a:lnTo>
                  <a:pt x="579627" y="97789"/>
                </a:lnTo>
                <a:lnTo>
                  <a:pt x="542587" y="100533"/>
                </a:lnTo>
                <a:lnTo>
                  <a:pt x="543813" y="102869"/>
                </a:lnTo>
                <a:lnTo>
                  <a:pt x="680466" y="102869"/>
                </a:lnTo>
                <a:lnTo>
                  <a:pt x="711453" y="100330"/>
                </a:lnTo>
                <a:lnTo>
                  <a:pt x="706316" y="93980"/>
                </a:lnTo>
                <a:lnTo>
                  <a:pt x="606805" y="93980"/>
                </a:lnTo>
                <a:lnTo>
                  <a:pt x="612161" y="76200"/>
                </a:lnTo>
                <a:lnTo>
                  <a:pt x="617172" y="59689"/>
                </a:lnTo>
                <a:lnTo>
                  <a:pt x="621825" y="45719"/>
                </a:lnTo>
                <a:lnTo>
                  <a:pt x="626109" y="34289"/>
                </a:lnTo>
                <a:lnTo>
                  <a:pt x="641984" y="22860"/>
                </a:lnTo>
                <a:lnTo>
                  <a:pt x="607821" y="3810"/>
                </a:lnTo>
                <a:close/>
              </a:path>
              <a:path w="711834" h="317500">
                <a:moveTo>
                  <a:pt x="352678" y="60960"/>
                </a:moveTo>
                <a:lnTo>
                  <a:pt x="328929" y="78739"/>
                </a:lnTo>
                <a:lnTo>
                  <a:pt x="162813" y="78739"/>
                </a:lnTo>
                <a:lnTo>
                  <a:pt x="171068" y="96519"/>
                </a:lnTo>
                <a:lnTo>
                  <a:pt x="196822" y="92710"/>
                </a:lnTo>
                <a:lnTo>
                  <a:pt x="368045" y="92710"/>
                </a:lnTo>
                <a:lnTo>
                  <a:pt x="352678" y="60960"/>
                </a:lnTo>
                <a:close/>
              </a:path>
              <a:path w="711834" h="317500">
                <a:moveTo>
                  <a:pt x="688848" y="72389"/>
                </a:moveTo>
                <a:lnTo>
                  <a:pt x="664971" y="90169"/>
                </a:lnTo>
                <a:lnTo>
                  <a:pt x="606805" y="93980"/>
                </a:lnTo>
                <a:lnTo>
                  <a:pt x="706316" y="93980"/>
                </a:lnTo>
                <a:lnTo>
                  <a:pt x="688848" y="72389"/>
                </a:lnTo>
                <a:close/>
              </a:path>
              <a:path w="711834" h="317500">
                <a:moveTo>
                  <a:pt x="497585" y="0"/>
                </a:moveTo>
                <a:lnTo>
                  <a:pt x="491130" y="20319"/>
                </a:lnTo>
                <a:lnTo>
                  <a:pt x="484139" y="41910"/>
                </a:lnTo>
                <a:lnTo>
                  <a:pt x="476601" y="63500"/>
                </a:lnTo>
                <a:lnTo>
                  <a:pt x="468502" y="87630"/>
                </a:lnTo>
                <a:lnTo>
                  <a:pt x="494918" y="87630"/>
                </a:lnTo>
                <a:lnTo>
                  <a:pt x="514223" y="31750"/>
                </a:lnTo>
                <a:lnTo>
                  <a:pt x="530351" y="19050"/>
                </a:lnTo>
                <a:lnTo>
                  <a:pt x="497585" y="0"/>
                </a:lnTo>
                <a:close/>
              </a:path>
              <a:path w="711834" h="317500">
                <a:moveTo>
                  <a:pt x="129285" y="16510"/>
                </a:moveTo>
                <a:lnTo>
                  <a:pt x="121157" y="24130"/>
                </a:lnTo>
                <a:lnTo>
                  <a:pt x="125896" y="34289"/>
                </a:lnTo>
                <a:lnTo>
                  <a:pt x="129063" y="45719"/>
                </a:lnTo>
                <a:lnTo>
                  <a:pt x="130459" y="54610"/>
                </a:lnTo>
                <a:lnTo>
                  <a:pt x="130568" y="66039"/>
                </a:lnTo>
                <a:lnTo>
                  <a:pt x="129539" y="77469"/>
                </a:lnTo>
                <a:lnTo>
                  <a:pt x="131699" y="83819"/>
                </a:lnTo>
                <a:lnTo>
                  <a:pt x="139191" y="83819"/>
                </a:lnTo>
                <a:lnTo>
                  <a:pt x="142748" y="82550"/>
                </a:lnTo>
                <a:lnTo>
                  <a:pt x="148208" y="78739"/>
                </a:lnTo>
                <a:lnTo>
                  <a:pt x="153542" y="76200"/>
                </a:lnTo>
                <a:lnTo>
                  <a:pt x="157987" y="71119"/>
                </a:lnTo>
                <a:lnTo>
                  <a:pt x="161289" y="63500"/>
                </a:lnTo>
                <a:lnTo>
                  <a:pt x="164718" y="57150"/>
                </a:lnTo>
                <a:lnTo>
                  <a:pt x="140029" y="24130"/>
                </a:lnTo>
                <a:lnTo>
                  <a:pt x="129285" y="16510"/>
                </a:lnTo>
                <a:close/>
              </a:path>
              <a:path w="711834" h="317500">
                <a:moveTo>
                  <a:pt x="242824" y="6350"/>
                </a:moveTo>
                <a:lnTo>
                  <a:pt x="236704" y="25400"/>
                </a:lnTo>
                <a:lnTo>
                  <a:pt x="230727" y="44450"/>
                </a:lnTo>
                <a:lnTo>
                  <a:pt x="224893" y="62230"/>
                </a:lnTo>
                <a:lnTo>
                  <a:pt x="219201" y="78739"/>
                </a:lnTo>
                <a:lnTo>
                  <a:pt x="244348" y="78739"/>
                </a:lnTo>
                <a:lnTo>
                  <a:pt x="258571" y="36830"/>
                </a:lnTo>
                <a:lnTo>
                  <a:pt x="274192" y="25400"/>
                </a:lnTo>
                <a:lnTo>
                  <a:pt x="242824" y="6350"/>
                </a:lnTo>
                <a:close/>
              </a:path>
              <a:path w="711834" h="317500">
                <a:moveTo>
                  <a:pt x="312419" y="6350"/>
                </a:moveTo>
                <a:lnTo>
                  <a:pt x="306460" y="25400"/>
                </a:lnTo>
                <a:lnTo>
                  <a:pt x="288798" y="78739"/>
                </a:lnTo>
                <a:lnTo>
                  <a:pt x="313943" y="78739"/>
                </a:lnTo>
                <a:lnTo>
                  <a:pt x="328294" y="36830"/>
                </a:lnTo>
                <a:lnTo>
                  <a:pt x="344296" y="24130"/>
                </a:lnTo>
                <a:lnTo>
                  <a:pt x="312419" y="6350"/>
                </a:lnTo>
                <a:close/>
              </a:path>
              <a:path w="711834" h="317500">
                <a:moveTo>
                  <a:pt x="649096" y="20319"/>
                </a:moveTo>
                <a:lnTo>
                  <a:pt x="643381" y="30480"/>
                </a:lnTo>
                <a:lnTo>
                  <a:pt x="651765" y="40639"/>
                </a:lnTo>
                <a:lnTo>
                  <a:pt x="658256" y="49530"/>
                </a:lnTo>
                <a:lnTo>
                  <a:pt x="662866" y="58419"/>
                </a:lnTo>
                <a:lnTo>
                  <a:pt x="665606" y="66039"/>
                </a:lnTo>
                <a:lnTo>
                  <a:pt x="666241" y="73660"/>
                </a:lnTo>
                <a:lnTo>
                  <a:pt x="668654" y="77469"/>
                </a:lnTo>
                <a:lnTo>
                  <a:pt x="676655" y="77469"/>
                </a:lnTo>
                <a:lnTo>
                  <a:pt x="680719" y="74930"/>
                </a:lnTo>
                <a:lnTo>
                  <a:pt x="690117" y="62230"/>
                </a:lnTo>
                <a:lnTo>
                  <a:pt x="692911" y="58419"/>
                </a:lnTo>
                <a:lnTo>
                  <a:pt x="694054" y="54610"/>
                </a:lnTo>
                <a:lnTo>
                  <a:pt x="695325" y="50800"/>
                </a:lnTo>
                <a:lnTo>
                  <a:pt x="667742" y="26669"/>
                </a:lnTo>
                <a:lnTo>
                  <a:pt x="649096" y="20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37559" y="5487923"/>
          <a:ext cx="3839845" cy="40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900"/>
                        </a:lnSpc>
                      </a:pPr>
                      <a:r>
                        <a:rPr dirty="0" sz="28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3300"/>
                      </a:solidFill>
                      <a:prstDash val="solid"/>
                    </a:lnL>
                    <a:lnR w="28575">
                      <a:solidFill>
                        <a:srgbClr val="003300"/>
                      </a:solidFill>
                      <a:prstDash val="solid"/>
                    </a:lnR>
                    <a:lnT w="28575">
                      <a:solidFill>
                        <a:srgbClr val="003300"/>
                      </a:solidFill>
                      <a:prstDash val="solid"/>
                    </a:lnT>
                    <a:lnB w="28575">
                      <a:solidFill>
                        <a:srgbClr val="0033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962778" y="5494313"/>
            <a:ext cx="15811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spc="-5" b="1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5765" y="5916929"/>
            <a:ext cx="76200" cy="24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7091" y="555497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304800"/>
                </a:lnTo>
                <a:lnTo>
                  <a:pt x="228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88991" y="5897879"/>
            <a:ext cx="381000" cy="266700"/>
          </a:xfrm>
          <a:custGeom>
            <a:avLst/>
            <a:gdLst/>
            <a:ahLst/>
            <a:cxnLst/>
            <a:rect l="l" t="t" r="r" b="b"/>
            <a:pathLst>
              <a:path w="381000" h="266700">
                <a:moveTo>
                  <a:pt x="0" y="266700"/>
                </a:moveTo>
                <a:lnTo>
                  <a:pt x="381000" y="266700"/>
                </a:lnTo>
                <a:lnTo>
                  <a:pt x="381000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2865" y="5878829"/>
            <a:ext cx="166116" cy="2423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73163" y="5614437"/>
            <a:ext cx="1541780" cy="328930"/>
          </a:xfrm>
          <a:custGeom>
            <a:avLst/>
            <a:gdLst/>
            <a:ahLst/>
            <a:cxnLst/>
            <a:rect l="l" t="t" r="r" b="b"/>
            <a:pathLst>
              <a:path w="1541779" h="328929">
                <a:moveTo>
                  <a:pt x="129744" y="96690"/>
                </a:moveTo>
                <a:lnTo>
                  <a:pt x="0" y="122534"/>
                </a:lnTo>
                <a:lnTo>
                  <a:pt x="268096" y="159592"/>
                </a:lnTo>
                <a:lnTo>
                  <a:pt x="288262" y="181579"/>
                </a:lnTo>
                <a:lnTo>
                  <a:pt x="345652" y="222160"/>
                </a:lnTo>
                <a:lnTo>
                  <a:pt x="382166" y="240536"/>
                </a:lnTo>
                <a:lnTo>
                  <a:pt x="423420" y="257490"/>
                </a:lnTo>
                <a:lnTo>
                  <a:pt x="469058" y="272914"/>
                </a:lnTo>
                <a:lnTo>
                  <a:pt x="518726" y="286699"/>
                </a:lnTo>
                <a:lnTo>
                  <a:pt x="572069" y="298735"/>
                </a:lnTo>
                <a:lnTo>
                  <a:pt x="628731" y="308914"/>
                </a:lnTo>
                <a:lnTo>
                  <a:pt x="688358" y="317127"/>
                </a:lnTo>
                <a:lnTo>
                  <a:pt x="750594" y="323265"/>
                </a:lnTo>
                <a:lnTo>
                  <a:pt x="815085" y="327219"/>
                </a:lnTo>
                <a:lnTo>
                  <a:pt x="881230" y="328883"/>
                </a:lnTo>
                <a:lnTo>
                  <a:pt x="946261" y="328199"/>
                </a:lnTo>
                <a:lnTo>
                  <a:pt x="1009816" y="325265"/>
                </a:lnTo>
                <a:lnTo>
                  <a:pt x="1071532" y="320184"/>
                </a:lnTo>
                <a:lnTo>
                  <a:pt x="1131047" y="313053"/>
                </a:lnTo>
                <a:lnTo>
                  <a:pt x="1187996" y="303975"/>
                </a:lnTo>
                <a:lnTo>
                  <a:pt x="1242018" y="293048"/>
                </a:lnTo>
                <a:lnTo>
                  <a:pt x="1292748" y="280372"/>
                </a:lnTo>
                <a:lnTo>
                  <a:pt x="1300271" y="278083"/>
                </a:lnTo>
                <a:lnTo>
                  <a:pt x="830430" y="278083"/>
                </a:lnTo>
                <a:lnTo>
                  <a:pt x="764285" y="276419"/>
                </a:lnTo>
                <a:lnTo>
                  <a:pt x="699794" y="272465"/>
                </a:lnTo>
                <a:lnTo>
                  <a:pt x="637558" y="266327"/>
                </a:lnTo>
                <a:lnTo>
                  <a:pt x="577931" y="258114"/>
                </a:lnTo>
                <a:lnTo>
                  <a:pt x="521269" y="247935"/>
                </a:lnTo>
                <a:lnTo>
                  <a:pt x="467926" y="235899"/>
                </a:lnTo>
                <a:lnTo>
                  <a:pt x="418258" y="222114"/>
                </a:lnTo>
                <a:lnTo>
                  <a:pt x="372620" y="206690"/>
                </a:lnTo>
                <a:lnTo>
                  <a:pt x="331366" y="189736"/>
                </a:lnTo>
                <a:lnTo>
                  <a:pt x="294852" y="171360"/>
                </a:lnTo>
                <a:lnTo>
                  <a:pt x="237462" y="130779"/>
                </a:lnTo>
                <a:lnTo>
                  <a:pt x="217296" y="108792"/>
                </a:lnTo>
                <a:lnTo>
                  <a:pt x="129744" y="96690"/>
                </a:lnTo>
                <a:close/>
              </a:path>
              <a:path w="1541779" h="328929">
                <a:moveTo>
                  <a:pt x="1474843" y="0"/>
                </a:moveTo>
                <a:lnTo>
                  <a:pt x="1477857" y="4128"/>
                </a:lnTo>
                <a:lnTo>
                  <a:pt x="1487816" y="27942"/>
                </a:lnTo>
                <a:lnTo>
                  <a:pt x="1490569" y="52366"/>
                </a:lnTo>
                <a:lnTo>
                  <a:pt x="1485772" y="77245"/>
                </a:lnTo>
                <a:lnTo>
                  <a:pt x="1456902" y="122413"/>
                </a:lnTo>
                <a:lnTo>
                  <a:pt x="1404705" y="163391"/>
                </a:lnTo>
                <a:lnTo>
                  <a:pt x="1370767" y="182058"/>
                </a:lnTo>
                <a:lnTo>
                  <a:pt x="1332086" y="199378"/>
                </a:lnTo>
                <a:lnTo>
                  <a:pt x="1289025" y="215249"/>
                </a:lnTo>
                <a:lnTo>
                  <a:pt x="1241948" y="229572"/>
                </a:lnTo>
                <a:lnTo>
                  <a:pt x="1191218" y="242248"/>
                </a:lnTo>
                <a:lnTo>
                  <a:pt x="1137196" y="253175"/>
                </a:lnTo>
                <a:lnTo>
                  <a:pt x="1080247" y="262253"/>
                </a:lnTo>
                <a:lnTo>
                  <a:pt x="1020732" y="269384"/>
                </a:lnTo>
                <a:lnTo>
                  <a:pt x="959016" y="274465"/>
                </a:lnTo>
                <a:lnTo>
                  <a:pt x="895461" y="277399"/>
                </a:lnTo>
                <a:lnTo>
                  <a:pt x="830430" y="278083"/>
                </a:lnTo>
                <a:lnTo>
                  <a:pt x="1300271" y="278083"/>
                </a:lnTo>
                <a:lnTo>
                  <a:pt x="1339825" y="266049"/>
                </a:lnTo>
                <a:lnTo>
                  <a:pt x="1382886" y="250178"/>
                </a:lnTo>
                <a:lnTo>
                  <a:pt x="1421567" y="232858"/>
                </a:lnTo>
                <a:lnTo>
                  <a:pt x="1455505" y="214191"/>
                </a:lnTo>
                <a:lnTo>
                  <a:pt x="1507702" y="173213"/>
                </a:lnTo>
                <a:lnTo>
                  <a:pt x="1536572" y="128045"/>
                </a:lnTo>
                <a:lnTo>
                  <a:pt x="1541369" y="103160"/>
                </a:lnTo>
                <a:lnTo>
                  <a:pt x="1538616" y="78731"/>
                </a:lnTo>
                <a:lnTo>
                  <a:pt x="1528657" y="54914"/>
                </a:lnTo>
                <a:lnTo>
                  <a:pt x="1511835" y="31864"/>
                </a:lnTo>
                <a:lnTo>
                  <a:pt x="1488496" y="9737"/>
                </a:lnTo>
                <a:lnTo>
                  <a:pt x="1474843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13600" y="5588274"/>
            <a:ext cx="1610995" cy="365125"/>
          </a:xfrm>
          <a:custGeom>
            <a:avLst/>
            <a:gdLst/>
            <a:ahLst/>
            <a:cxnLst/>
            <a:rect l="l" t="t" r="r" b="b"/>
            <a:pathLst>
              <a:path w="1610995" h="365125">
                <a:moveTo>
                  <a:pt x="159498" y="118732"/>
                </a:moveTo>
                <a:lnTo>
                  <a:pt x="0" y="150525"/>
                </a:lnTo>
                <a:lnTo>
                  <a:pt x="322579" y="195090"/>
                </a:lnTo>
                <a:lnTo>
                  <a:pt x="327151" y="200728"/>
                </a:lnTo>
                <a:lnTo>
                  <a:pt x="364490" y="234104"/>
                </a:lnTo>
                <a:lnTo>
                  <a:pt x="400430" y="257027"/>
                </a:lnTo>
                <a:lnTo>
                  <a:pt x="442595" y="278021"/>
                </a:lnTo>
                <a:lnTo>
                  <a:pt x="490727" y="297058"/>
                </a:lnTo>
                <a:lnTo>
                  <a:pt x="562991" y="319219"/>
                </a:lnTo>
                <a:lnTo>
                  <a:pt x="602360" y="328833"/>
                </a:lnTo>
                <a:lnTo>
                  <a:pt x="643635" y="337368"/>
                </a:lnTo>
                <a:lnTo>
                  <a:pt x="686689" y="344950"/>
                </a:lnTo>
                <a:lnTo>
                  <a:pt x="731520" y="351274"/>
                </a:lnTo>
                <a:lnTo>
                  <a:pt x="777748" y="356545"/>
                </a:lnTo>
                <a:lnTo>
                  <a:pt x="825373" y="360571"/>
                </a:lnTo>
                <a:lnTo>
                  <a:pt x="874268" y="363352"/>
                </a:lnTo>
                <a:lnTo>
                  <a:pt x="940689" y="364977"/>
                </a:lnTo>
                <a:lnTo>
                  <a:pt x="973581" y="364977"/>
                </a:lnTo>
                <a:lnTo>
                  <a:pt x="1069975" y="361345"/>
                </a:lnTo>
                <a:lnTo>
                  <a:pt x="1132077" y="356265"/>
                </a:lnTo>
                <a:lnTo>
                  <a:pt x="1192022" y="349077"/>
                </a:lnTo>
                <a:lnTo>
                  <a:pt x="1218252" y="345165"/>
                </a:lnTo>
                <a:lnTo>
                  <a:pt x="940816" y="345165"/>
                </a:lnTo>
                <a:lnTo>
                  <a:pt x="908050" y="344696"/>
                </a:lnTo>
                <a:lnTo>
                  <a:pt x="826770" y="340809"/>
                </a:lnTo>
                <a:lnTo>
                  <a:pt x="779779" y="336834"/>
                </a:lnTo>
                <a:lnTo>
                  <a:pt x="734059" y="331627"/>
                </a:lnTo>
                <a:lnTo>
                  <a:pt x="689864" y="325379"/>
                </a:lnTo>
                <a:lnTo>
                  <a:pt x="647319" y="317911"/>
                </a:lnTo>
                <a:lnTo>
                  <a:pt x="606678" y="309491"/>
                </a:lnTo>
                <a:lnTo>
                  <a:pt x="568071" y="300055"/>
                </a:lnTo>
                <a:lnTo>
                  <a:pt x="514096" y="284129"/>
                </a:lnTo>
                <a:lnTo>
                  <a:pt x="465581" y="266273"/>
                </a:lnTo>
                <a:lnTo>
                  <a:pt x="422909" y="246639"/>
                </a:lnTo>
                <a:lnTo>
                  <a:pt x="386715" y="225481"/>
                </a:lnTo>
                <a:lnTo>
                  <a:pt x="349376" y="195407"/>
                </a:lnTo>
                <a:lnTo>
                  <a:pt x="346936" y="192837"/>
                </a:lnTo>
                <a:lnTo>
                  <a:pt x="322995" y="177834"/>
                </a:lnTo>
                <a:lnTo>
                  <a:pt x="318971" y="174597"/>
                </a:lnTo>
                <a:lnTo>
                  <a:pt x="119125" y="146982"/>
                </a:lnTo>
                <a:lnTo>
                  <a:pt x="219337" y="127004"/>
                </a:lnTo>
                <a:lnTo>
                  <a:pt x="159498" y="118732"/>
                </a:lnTo>
                <a:close/>
              </a:path>
              <a:path w="1610995" h="365125">
                <a:moveTo>
                  <a:pt x="1512957" y="0"/>
                </a:moveTo>
                <a:lnTo>
                  <a:pt x="1520598" y="7243"/>
                </a:lnTo>
                <a:lnTo>
                  <a:pt x="1537420" y="30291"/>
                </a:lnTo>
                <a:lnTo>
                  <a:pt x="1543662" y="45217"/>
                </a:lnTo>
                <a:lnTo>
                  <a:pt x="1549527" y="50119"/>
                </a:lnTo>
                <a:lnTo>
                  <a:pt x="1575943" y="80002"/>
                </a:lnTo>
                <a:lnTo>
                  <a:pt x="1590928" y="120248"/>
                </a:lnTo>
                <a:lnTo>
                  <a:pt x="1590928" y="130345"/>
                </a:lnTo>
                <a:lnTo>
                  <a:pt x="1576451" y="171988"/>
                </a:lnTo>
                <a:lnTo>
                  <a:pt x="1549653" y="202748"/>
                </a:lnTo>
                <a:lnTo>
                  <a:pt x="1509902" y="231958"/>
                </a:lnTo>
                <a:lnTo>
                  <a:pt x="1458341" y="258882"/>
                </a:lnTo>
                <a:lnTo>
                  <a:pt x="1417954" y="275201"/>
                </a:lnTo>
                <a:lnTo>
                  <a:pt x="1373504" y="290149"/>
                </a:lnTo>
                <a:lnTo>
                  <a:pt x="1324931" y="303562"/>
                </a:lnTo>
                <a:lnTo>
                  <a:pt x="1272921" y="315270"/>
                </a:lnTo>
                <a:lnTo>
                  <a:pt x="1217929" y="325188"/>
                </a:lnTo>
                <a:lnTo>
                  <a:pt x="1160018" y="333240"/>
                </a:lnTo>
                <a:lnTo>
                  <a:pt x="1068704" y="341559"/>
                </a:lnTo>
                <a:lnTo>
                  <a:pt x="1005458" y="344505"/>
                </a:lnTo>
                <a:lnTo>
                  <a:pt x="973327" y="345165"/>
                </a:lnTo>
                <a:lnTo>
                  <a:pt x="1218252" y="345165"/>
                </a:lnTo>
                <a:lnTo>
                  <a:pt x="1276857" y="334675"/>
                </a:lnTo>
                <a:lnTo>
                  <a:pt x="1329817" y="322775"/>
                </a:lnTo>
                <a:lnTo>
                  <a:pt x="1379220" y="309110"/>
                </a:lnTo>
                <a:lnTo>
                  <a:pt x="1424813" y="293781"/>
                </a:lnTo>
                <a:lnTo>
                  <a:pt x="1466469" y="276954"/>
                </a:lnTo>
                <a:lnTo>
                  <a:pt x="1503552" y="258590"/>
                </a:lnTo>
                <a:lnTo>
                  <a:pt x="1550034" y="228275"/>
                </a:lnTo>
                <a:lnTo>
                  <a:pt x="1584578" y="194645"/>
                </a:lnTo>
                <a:lnTo>
                  <a:pt x="1605533" y="157498"/>
                </a:lnTo>
                <a:lnTo>
                  <a:pt x="1610741" y="131551"/>
                </a:lnTo>
                <a:lnTo>
                  <a:pt x="1610614" y="118597"/>
                </a:lnTo>
                <a:lnTo>
                  <a:pt x="1599438" y="80967"/>
                </a:lnTo>
                <a:lnTo>
                  <a:pt x="1574038" y="46258"/>
                </a:lnTo>
                <a:lnTo>
                  <a:pt x="1536065" y="14496"/>
                </a:lnTo>
                <a:lnTo>
                  <a:pt x="1520698" y="4501"/>
                </a:lnTo>
                <a:lnTo>
                  <a:pt x="151295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22363" y="5435346"/>
            <a:ext cx="1541369" cy="4571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222363" y="5435346"/>
            <a:ext cx="1541780" cy="457200"/>
          </a:xfrm>
          <a:custGeom>
            <a:avLst/>
            <a:gdLst/>
            <a:ahLst/>
            <a:cxnLst/>
            <a:rect l="l" t="t" r="r" b="b"/>
            <a:pathLst>
              <a:path w="1541779" h="457200">
                <a:moveTo>
                  <a:pt x="0" y="250824"/>
                </a:moveTo>
                <a:lnTo>
                  <a:pt x="250825" y="200862"/>
                </a:lnTo>
                <a:lnTo>
                  <a:pt x="262163" y="177809"/>
                </a:lnTo>
                <a:lnTo>
                  <a:pt x="279695" y="155703"/>
                </a:lnTo>
                <a:lnTo>
                  <a:pt x="331892" y="114732"/>
                </a:lnTo>
                <a:lnTo>
                  <a:pt x="365830" y="96067"/>
                </a:lnTo>
                <a:lnTo>
                  <a:pt x="404511" y="78749"/>
                </a:lnTo>
                <a:lnTo>
                  <a:pt x="447572" y="62879"/>
                </a:lnTo>
                <a:lnTo>
                  <a:pt x="494649" y="48555"/>
                </a:lnTo>
                <a:lnTo>
                  <a:pt x="545379" y="35878"/>
                </a:lnTo>
                <a:lnTo>
                  <a:pt x="599401" y="24947"/>
                </a:lnTo>
                <a:lnTo>
                  <a:pt x="656350" y="15864"/>
                </a:lnTo>
                <a:lnTo>
                  <a:pt x="715865" y="8728"/>
                </a:lnTo>
                <a:lnTo>
                  <a:pt x="777581" y="3638"/>
                </a:lnTo>
                <a:lnTo>
                  <a:pt x="841136" y="695"/>
                </a:lnTo>
                <a:lnTo>
                  <a:pt x="906167" y="0"/>
                </a:lnTo>
                <a:lnTo>
                  <a:pt x="972311" y="1650"/>
                </a:lnTo>
                <a:lnTo>
                  <a:pt x="1041906" y="6014"/>
                </a:lnTo>
                <a:lnTo>
                  <a:pt x="1108423" y="12853"/>
                </a:lnTo>
                <a:lnTo>
                  <a:pt x="1171520" y="22012"/>
                </a:lnTo>
                <a:lnTo>
                  <a:pt x="1230851" y="33337"/>
                </a:lnTo>
                <a:lnTo>
                  <a:pt x="1286072" y="46671"/>
                </a:lnTo>
                <a:lnTo>
                  <a:pt x="1336840" y="61860"/>
                </a:lnTo>
                <a:lnTo>
                  <a:pt x="1382811" y="78747"/>
                </a:lnTo>
                <a:lnTo>
                  <a:pt x="1423639" y="97177"/>
                </a:lnTo>
                <a:lnTo>
                  <a:pt x="1458983" y="116995"/>
                </a:lnTo>
                <a:lnTo>
                  <a:pt x="1511835" y="160171"/>
                </a:lnTo>
                <a:lnTo>
                  <a:pt x="1538616" y="207033"/>
                </a:lnTo>
                <a:lnTo>
                  <a:pt x="1541369" y="231457"/>
                </a:lnTo>
                <a:lnTo>
                  <a:pt x="1536572" y="256336"/>
                </a:lnTo>
                <a:lnTo>
                  <a:pt x="1507702" y="301504"/>
                </a:lnTo>
                <a:lnTo>
                  <a:pt x="1455505" y="342482"/>
                </a:lnTo>
                <a:lnTo>
                  <a:pt x="1421567" y="361149"/>
                </a:lnTo>
                <a:lnTo>
                  <a:pt x="1382886" y="378468"/>
                </a:lnTo>
                <a:lnTo>
                  <a:pt x="1339825" y="394340"/>
                </a:lnTo>
                <a:lnTo>
                  <a:pt x="1292748" y="408663"/>
                </a:lnTo>
                <a:lnTo>
                  <a:pt x="1242018" y="421338"/>
                </a:lnTo>
                <a:lnTo>
                  <a:pt x="1187996" y="432265"/>
                </a:lnTo>
                <a:lnTo>
                  <a:pt x="1131047" y="441344"/>
                </a:lnTo>
                <a:lnTo>
                  <a:pt x="1071532" y="448474"/>
                </a:lnTo>
                <a:lnTo>
                  <a:pt x="1009816" y="453556"/>
                </a:lnTo>
                <a:lnTo>
                  <a:pt x="946261" y="456490"/>
                </a:lnTo>
                <a:lnTo>
                  <a:pt x="881230" y="457174"/>
                </a:lnTo>
                <a:lnTo>
                  <a:pt x="815085" y="455510"/>
                </a:lnTo>
                <a:lnTo>
                  <a:pt x="750594" y="451556"/>
                </a:lnTo>
                <a:lnTo>
                  <a:pt x="688358" y="445418"/>
                </a:lnTo>
                <a:lnTo>
                  <a:pt x="628731" y="437205"/>
                </a:lnTo>
                <a:lnTo>
                  <a:pt x="572069" y="427026"/>
                </a:lnTo>
                <a:lnTo>
                  <a:pt x="518726" y="414990"/>
                </a:lnTo>
                <a:lnTo>
                  <a:pt x="469058" y="401205"/>
                </a:lnTo>
                <a:lnTo>
                  <a:pt x="423420" y="385781"/>
                </a:lnTo>
                <a:lnTo>
                  <a:pt x="382166" y="368827"/>
                </a:lnTo>
                <a:lnTo>
                  <a:pt x="345652" y="350451"/>
                </a:lnTo>
                <a:lnTo>
                  <a:pt x="288262" y="309870"/>
                </a:lnTo>
                <a:lnTo>
                  <a:pt x="268096" y="287883"/>
                </a:lnTo>
                <a:lnTo>
                  <a:pt x="0" y="25082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4338" y="5501132"/>
            <a:ext cx="683260" cy="319405"/>
          </a:xfrm>
          <a:custGeom>
            <a:avLst/>
            <a:gdLst/>
            <a:ahLst/>
            <a:cxnLst/>
            <a:rect l="l" t="t" r="r" b="b"/>
            <a:pathLst>
              <a:path w="683259" h="319404">
                <a:moveTo>
                  <a:pt x="248760" y="291998"/>
                </a:moveTo>
                <a:lnTo>
                  <a:pt x="221614" y="291998"/>
                </a:lnTo>
                <a:lnTo>
                  <a:pt x="214248" y="313436"/>
                </a:lnTo>
                <a:lnTo>
                  <a:pt x="244728" y="305625"/>
                </a:lnTo>
                <a:lnTo>
                  <a:pt x="248760" y="291998"/>
                </a:lnTo>
                <a:close/>
              </a:path>
              <a:path w="683259" h="319404">
                <a:moveTo>
                  <a:pt x="45084" y="174942"/>
                </a:moveTo>
                <a:lnTo>
                  <a:pt x="33547" y="212059"/>
                </a:lnTo>
                <a:lnTo>
                  <a:pt x="12826" y="272770"/>
                </a:lnTo>
                <a:lnTo>
                  <a:pt x="0" y="283527"/>
                </a:lnTo>
                <a:lnTo>
                  <a:pt x="16636" y="301193"/>
                </a:lnTo>
                <a:lnTo>
                  <a:pt x="30352" y="291998"/>
                </a:lnTo>
                <a:lnTo>
                  <a:pt x="248760" y="291998"/>
                </a:lnTo>
                <a:lnTo>
                  <a:pt x="252444" y="280098"/>
                </a:lnTo>
                <a:lnTo>
                  <a:pt x="253313" y="277418"/>
                </a:lnTo>
                <a:lnTo>
                  <a:pt x="37718" y="277418"/>
                </a:lnTo>
                <a:lnTo>
                  <a:pt x="62229" y="205803"/>
                </a:lnTo>
                <a:lnTo>
                  <a:pt x="76580" y="194665"/>
                </a:lnTo>
                <a:lnTo>
                  <a:pt x="45084" y="174942"/>
                </a:lnTo>
                <a:close/>
              </a:path>
              <a:path w="683259" h="319404">
                <a:moveTo>
                  <a:pt x="185419" y="156718"/>
                </a:moveTo>
                <a:lnTo>
                  <a:pt x="159003" y="156718"/>
                </a:lnTo>
                <a:lnTo>
                  <a:pt x="117601" y="277418"/>
                </a:lnTo>
                <a:lnTo>
                  <a:pt x="144017" y="277418"/>
                </a:lnTo>
                <a:lnTo>
                  <a:pt x="185419" y="156718"/>
                </a:lnTo>
                <a:close/>
              </a:path>
              <a:path w="683259" h="319404">
                <a:moveTo>
                  <a:pt x="259587" y="177584"/>
                </a:moveTo>
                <a:lnTo>
                  <a:pt x="245490" y="222313"/>
                </a:lnTo>
                <a:lnTo>
                  <a:pt x="226694" y="277418"/>
                </a:lnTo>
                <a:lnTo>
                  <a:pt x="253313" y="277418"/>
                </a:lnTo>
                <a:lnTo>
                  <a:pt x="256516" y="267549"/>
                </a:lnTo>
                <a:lnTo>
                  <a:pt x="276605" y="208597"/>
                </a:lnTo>
                <a:lnTo>
                  <a:pt x="290448" y="198907"/>
                </a:lnTo>
                <a:lnTo>
                  <a:pt x="259587" y="177584"/>
                </a:lnTo>
                <a:close/>
              </a:path>
              <a:path w="683259" h="319404">
                <a:moveTo>
                  <a:pt x="283307" y="156718"/>
                </a:moveTo>
                <a:lnTo>
                  <a:pt x="254888" y="156718"/>
                </a:lnTo>
                <a:lnTo>
                  <a:pt x="249427" y="172478"/>
                </a:lnTo>
                <a:lnTo>
                  <a:pt x="281685" y="163271"/>
                </a:lnTo>
                <a:lnTo>
                  <a:pt x="283307" y="156718"/>
                </a:lnTo>
                <a:close/>
              </a:path>
              <a:path w="683259" h="319404">
                <a:moveTo>
                  <a:pt x="99186" y="47625"/>
                </a:moveTo>
                <a:lnTo>
                  <a:pt x="87375" y="85725"/>
                </a:lnTo>
                <a:lnTo>
                  <a:pt x="69214" y="138760"/>
                </a:lnTo>
                <a:lnTo>
                  <a:pt x="56895" y="148094"/>
                </a:lnTo>
                <a:lnTo>
                  <a:pt x="73278" y="165925"/>
                </a:lnTo>
                <a:lnTo>
                  <a:pt x="88391" y="156718"/>
                </a:lnTo>
                <a:lnTo>
                  <a:pt x="283307" y="156718"/>
                </a:lnTo>
                <a:lnTo>
                  <a:pt x="284714" y="151033"/>
                </a:lnTo>
                <a:lnTo>
                  <a:pt x="287060" y="142151"/>
                </a:lnTo>
                <a:lnTo>
                  <a:pt x="94487" y="142151"/>
                </a:lnTo>
                <a:lnTo>
                  <a:pt x="116712" y="77343"/>
                </a:lnTo>
                <a:lnTo>
                  <a:pt x="131952" y="67564"/>
                </a:lnTo>
                <a:lnTo>
                  <a:pt x="99186" y="47625"/>
                </a:lnTo>
                <a:close/>
              </a:path>
              <a:path w="683259" h="319404">
                <a:moveTo>
                  <a:pt x="208660" y="8001"/>
                </a:moveTo>
                <a:lnTo>
                  <a:pt x="196784" y="46130"/>
                </a:lnTo>
                <a:lnTo>
                  <a:pt x="163956" y="142151"/>
                </a:lnTo>
                <a:lnTo>
                  <a:pt x="190372" y="142151"/>
                </a:lnTo>
                <a:lnTo>
                  <a:pt x="225425" y="39878"/>
                </a:lnTo>
                <a:lnTo>
                  <a:pt x="240664" y="26035"/>
                </a:lnTo>
                <a:lnTo>
                  <a:pt x="208660" y="8001"/>
                </a:lnTo>
                <a:close/>
              </a:path>
              <a:path w="683259" h="319404">
                <a:moveTo>
                  <a:pt x="291845" y="44958"/>
                </a:moveTo>
                <a:lnTo>
                  <a:pt x="279145" y="85725"/>
                </a:lnTo>
                <a:lnTo>
                  <a:pt x="259841" y="142151"/>
                </a:lnTo>
                <a:lnTo>
                  <a:pt x="287060" y="142151"/>
                </a:lnTo>
                <a:lnTo>
                  <a:pt x="309498" y="74422"/>
                </a:lnTo>
                <a:lnTo>
                  <a:pt x="323850" y="63246"/>
                </a:lnTo>
                <a:lnTo>
                  <a:pt x="291845" y="44958"/>
                </a:lnTo>
                <a:close/>
              </a:path>
              <a:path w="683259" h="319404">
                <a:moveTo>
                  <a:pt x="440862" y="163626"/>
                </a:moveTo>
                <a:lnTo>
                  <a:pt x="414400" y="163626"/>
                </a:lnTo>
                <a:lnTo>
                  <a:pt x="399851" y="205841"/>
                </a:lnTo>
                <a:lnTo>
                  <a:pt x="385921" y="245773"/>
                </a:lnTo>
                <a:lnTo>
                  <a:pt x="372610" y="283423"/>
                </a:lnTo>
                <a:lnTo>
                  <a:pt x="359917" y="318795"/>
                </a:lnTo>
                <a:lnTo>
                  <a:pt x="392048" y="309626"/>
                </a:lnTo>
                <a:lnTo>
                  <a:pt x="398674" y="288713"/>
                </a:lnTo>
                <a:lnTo>
                  <a:pt x="410194" y="253904"/>
                </a:lnTo>
                <a:lnTo>
                  <a:pt x="426642" y="205198"/>
                </a:lnTo>
                <a:lnTo>
                  <a:pt x="440862" y="163626"/>
                </a:lnTo>
                <a:close/>
              </a:path>
              <a:path w="683259" h="319404">
                <a:moveTo>
                  <a:pt x="566941" y="255587"/>
                </a:moveTo>
                <a:lnTo>
                  <a:pt x="534542" y="255587"/>
                </a:lnTo>
                <a:lnTo>
                  <a:pt x="539757" y="268743"/>
                </a:lnTo>
                <a:lnTo>
                  <a:pt x="571093" y="304282"/>
                </a:lnTo>
                <a:lnTo>
                  <a:pt x="612012" y="318744"/>
                </a:lnTo>
                <a:lnTo>
                  <a:pt x="618108" y="315391"/>
                </a:lnTo>
                <a:lnTo>
                  <a:pt x="617601" y="305981"/>
                </a:lnTo>
                <a:lnTo>
                  <a:pt x="616687" y="300400"/>
                </a:lnTo>
                <a:lnTo>
                  <a:pt x="616775" y="293531"/>
                </a:lnTo>
                <a:lnTo>
                  <a:pt x="617922" y="285585"/>
                </a:lnTo>
                <a:lnTo>
                  <a:pt x="618526" y="283108"/>
                </a:lnTo>
                <a:lnTo>
                  <a:pt x="594867" y="283108"/>
                </a:lnTo>
                <a:lnTo>
                  <a:pt x="584251" y="275869"/>
                </a:lnTo>
                <a:lnTo>
                  <a:pt x="574706" y="266379"/>
                </a:lnTo>
                <a:lnTo>
                  <a:pt x="566941" y="255587"/>
                </a:lnTo>
                <a:close/>
              </a:path>
              <a:path w="683259" h="319404">
                <a:moveTo>
                  <a:pt x="561346" y="169989"/>
                </a:moveTo>
                <a:lnTo>
                  <a:pt x="535051" y="169989"/>
                </a:lnTo>
                <a:lnTo>
                  <a:pt x="532237" y="189393"/>
                </a:lnTo>
                <a:lnTo>
                  <a:pt x="530447" y="206990"/>
                </a:lnTo>
                <a:lnTo>
                  <a:pt x="529801" y="219900"/>
                </a:lnTo>
                <a:lnTo>
                  <a:pt x="529724" y="227812"/>
                </a:lnTo>
                <a:lnTo>
                  <a:pt x="529843" y="236753"/>
                </a:lnTo>
                <a:lnTo>
                  <a:pt x="503701" y="254636"/>
                </a:lnTo>
                <a:lnTo>
                  <a:pt x="475186" y="271378"/>
                </a:lnTo>
                <a:lnTo>
                  <a:pt x="444029" y="287143"/>
                </a:lnTo>
                <a:lnTo>
                  <a:pt x="410336" y="301879"/>
                </a:lnTo>
                <a:lnTo>
                  <a:pt x="409955" y="310908"/>
                </a:lnTo>
                <a:lnTo>
                  <a:pt x="444531" y="300400"/>
                </a:lnTo>
                <a:lnTo>
                  <a:pt x="476821" y="287677"/>
                </a:lnTo>
                <a:lnTo>
                  <a:pt x="506825" y="272739"/>
                </a:lnTo>
                <a:lnTo>
                  <a:pt x="534542" y="255587"/>
                </a:lnTo>
                <a:lnTo>
                  <a:pt x="566941" y="255587"/>
                </a:lnTo>
                <a:lnTo>
                  <a:pt x="566228" y="254582"/>
                </a:lnTo>
                <a:lnTo>
                  <a:pt x="558926" y="240639"/>
                </a:lnTo>
                <a:lnTo>
                  <a:pt x="574950" y="230019"/>
                </a:lnTo>
                <a:lnTo>
                  <a:pt x="589156" y="219900"/>
                </a:lnTo>
                <a:lnTo>
                  <a:pt x="556767" y="219900"/>
                </a:lnTo>
                <a:lnTo>
                  <a:pt x="556865" y="208565"/>
                </a:lnTo>
                <a:lnTo>
                  <a:pt x="557736" y="195953"/>
                </a:lnTo>
                <a:lnTo>
                  <a:pt x="559393" y="182061"/>
                </a:lnTo>
                <a:lnTo>
                  <a:pt x="561346" y="169989"/>
                </a:lnTo>
                <a:close/>
              </a:path>
              <a:path w="683259" h="319404">
                <a:moveTo>
                  <a:pt x="625601" y="227812"/>
                </a:moveTo>
                <a:lnTo>
                  <a:pt x="616431" y="243865"/>
                </a:lnTo>
                <a:lnTo>
                  <a:pt x="609091" y="256960"/>
                </a:lnTo>
                <a:lnTo>
                  <a:pt x="601706" y="270408"/>
                </a:lnTo>
                <a:lnTo>
                  <a:pt x="594867" y="283108"/>
                </a:lnTo>
                <a:lnTo>
                  <a:pt x="618526" y="283108"/>
                </a:lnTo>
                <a:lnTo>
                  <a:pt x="620140" y="276491"/>
                </a:lnTo>
                <a:lnTo>
                  <a:pt x="623202" y="266379"/>
                </a:lnTo>
                <a:lnTo>
                  <a:pt x="626998" y="255538"/>
                </a:lnTo>
                <a:lnTo>
                  <a:pt x="631570" y="243850"/>
                </a:lnTo>
                <a:lnTo>
                  <a:pt x="636904" y="231355"/>
                </a:lnTo>
                <a:lnTo>
                  <a:pt x="625601" y="227812"/>
                </a:lnTo>
                <a:close/>
              </a:path>
              <a:path w="683259" h="319404">
                <a:moveTo>
                  <a:pt x="461517" y="103136"/>
                </a:moveTo>
                <a:lnTo>
                  <a:pt x="435101" y="103136"/>
                </a:lnTo>
                <a:lnTo>
                  <a:pt x="413192" y="139314"/>
                </a:lnTo>
                <a:lnTo>
                  <a:pt x="388223" y="174829"/>
                </a:lnTo>
                <a:lnTo>
                  <a:pt x="360181" y="209680"/>
                </a:lnTo>
                <a:lnTo>
                  <a:pt x="329056" y="243865"/>
                </a:lnTo>
                <a:lnTo>
                  <a:pt x="335914" y="249097"/>
                </a:lnTo>
                <a:lnTo>
                  <a:pt x="357608" y="230790"/>
                </a:lnTo>
                <a:lnTo>
                  <a:pt x="377920" y="210443"/>
                </a:lnTo>
                <a:lnTo>
                  <a:pt x="396851" y="188056"/>
                </a:lnTo>
                <a:lnTo>
                  <a:pt x="414400" y="163626"/>
                </a:lnTo>
                <a:lnTo>
                  <a:pt x="440862" y="163626"/>
                </a:lnTo>
                <a:lnTo>
                  <a:pt x="448055" y="142595"/>
                </a:lnTo>
                <a:lnTo>
                  <a:pt x="471279" y="142595"/>
                </a:lnTo>
                <a:lnTo>
                  <a:pt x="469550" y="141208"/>
                </a:lnTo>
                <a:lnTo>
                  <a:pt x="461764" y="136100"/>
                </a:lnTo>
                <a:lnTo>
                  <a:pt x="452119" y="130644"/>
                </a:lnTo>
                <a:lnTo>
                  <a:pt x="461517" y="103136"/>
                </a:lnTo>
                <a:close/>
              </a:path>
              <a:path w="683259" h="319404">
                <a:moveTo>
                  <a:pt x="621029" y="159895"/>
                </a:moveTo>
                <a:lnTo>
                  <a:pt x="620037" y="160013"/>
                </a:lnTo>
                <a:lnTo>
                  <a:pt x="607810" y="173583"/>
                </a:lnTo>
                <a:lnTo>
                  <a:pt x="592899" y="188426"/>
                </a:lnTo>
                <a:lnTo>
                  <a:pt x="575893" y="203864"/>
                </a:lnTo>
                <a:lnTo>
                  <a:pt x="556767" y="219900"/>
                </a:lnTo>
                <a:lnTo>
                  <a:pt x="589156" y="219900"/>
                </a:lnTo>
                <a:lnTo>
                  <a:pt x="591010" y="218579"/>
                </a:lnTo>
                <a:lnTo>
                  <a:pt x="607093" y="206321"/>
                </a:lnTo>
                <a:lnTo>
                  <a:pt x="623188" y="193243"/>
                </a:lnTo>
                <a:lnTo>
                  <a:pt x="639952" y="187858"/>
                </a:lnTo>
                <a:lnTo>
                  <a:pt x="621029" y="159895"/>
                </a:lnTo>
                <a:close/>
              </a:path>
              <a:path w="683259" h="319404">
                <a:moveTo>
                  <a:pt x="471279" y="142595"/>
                </a:moveTo>
                <a:lnTo>
                  <a:pt x="448055" y="142595"/>
                </a:lnTo>
                <a:lnTo>
                  <a:pt x="449768" y="152579"/>
                </a:lnTo>
                <a:lnTo>
                  <a:pt x="451088" y="162053"/>
                </a:lnTo>
                <a:lnTo>
                  <a:pt x="452002" y="171015"/>
                </a:lnTo>
                <a:lnTo>
                  <a:pt x="452500" y="179463"/>
                </a:lnTo>
                <a:lnTo>
                  <a:pt x="452881" y="188188"/>
                </a:lnTo>
                <a:lnTo>
                  <a:pt x="455167" y="192544"/>
                </a:lnTo>
                <a:lnTo>
                  <a:pt x="462152" y="192544"/>
                </a:lnTo>
                <a:lnTo>
                  <a:pt x="466343" y="189204"/>
                </a:lnTo>
                <a:lnTo>
                  <a:pt x="472312" y="182499"/>
                </a:lnTo>
                <a:lnTo>
                  <a:pt x="478154" y="175806"/>
                </a:lnTo>
                <a:lnTo>
                  <a:pt x="481710" y="170802"/>
                </a:lnTo>
                <a:lnTo>
                  <a:pt x="482385" y="168853"/>
                </a:lnTo>
                <a:lnTo>
                  <a:pt x="478916" y="162915"/>
                </a:lnTo>
                <a:lnTo>
                  <a:pt x="484591" y="162241"/>
                </a:lnTo>
                <a:lnTo>
                  <a:pt x="484758" y="161734"/>
                </a:lnTo>
                <a:lnTo>
                  <a:pt x="483742" y="156032"/>
                </a:lnTo>
                <a:lnTo>
                  <a:pt x="479551" y="150380"/>
                </a:lnTo>
                <a:lnTo>
                  <a:pt x="475480" y="145968"/>
                </a:lnTo>
                <a:lnTo>
                  <a:pt x="471279" y="142595"/>
                </a:lnTo>
                <a:close/>
              </a:path>
              <a:path w="683259" h="319404">
                <a:moveTo>
                  <a:pt x="574139" y="112052"/>
                </a:moveTo>
                <a:lnTo>
                  <a:pt x="547877" y="112052"/>
                </a:lnTo>
                <a:lnTo>
                  <a:pt x="544167" y="126508"/>
                </a:lnTo>
                <a:lnTo>
                  <a:pt x="541242" y="138637"/>
                </a:lnTo>
                <a:lnTo>
                  <a:pt x="539126" y="148440"/>
                </a:lnTo>
                <a:lnTo>
                  <a:pt x="537844" y="155917"/>
                </a:lnTo>
                <a:lnTo>
                  <a:pt x="484591" y="162241"/>
                </a:lnTo>
                <a:lnTo>
                  <a:pt x="482853" y="167500"/>
                </a:lnTo>
                <a:lnTo>
                  <a:pt x="482385" y="168853"/>
                </a:lnTo>
                <a:lnTo>
                  <a:pt x="488441" y="179222"/>
                </a:lnTo>
                <a:lnTo>
                  <a:pt x="500760" y="175196"/>
                </a:lnTo>
                <a:lnTo>
                  <a:pt x="535051" y="169989"/>
                </a:lnTo>
                <a:lnTo>
                  <a:pt x="561346" y="169989"/>
                </a:lnTo>
                <a:lnTo>
                  <a:pt x="561847" y="166890"/>
                </a:lnTo>
                <a:lnTo>
                  <a:pt x="620037" y="160013"/>
                </a:lnTo>
                <a:lnTo>
                  <a:pt x="620648" y="159334"/>
                </a:lnTo>
                <a:lnTo>
                  <a:pt x="625781" y="159334"/>
                </a:lnTo>
                <a:lnTo>
                  <a:pt x="667257" y="154432"/>
                </a:lnTo>
                <a:lnTo>
                  <a:pt x="664637" y="151422"/>
                </a:lnTo>
                <a:lnTo>
                  <a:pt x="565276" y="151422"/>
                </a:lnTo>
                <a:lnTo>
                  <a:pt x="566636" y="144192"/>
                </a:lnTo>
                <a:lnTo>
                  <a:pt x="568626" y="134945"/>
                </a:lnTo>
                <a:lnTo>
                  <a:pt x="571259" y="123681"/>
                </a:lnTo>
                <a:lnTo>
                  <a:pt x="574139" y="112052"/>
                </a:lnTo>
                <a:close/>
              </a:path>
              <a:path w="683259" h="319404">
                <a:moveTo>
                  <a:pt x="484591" y="162241"/>
                </a:moveTo>
                <a:lnTo>
                  <a:pt x="478916" y="162915"/>
                </a:lnTo>
                <a:lnTo>
                  <a:pt x="482385" y="168853"/>
                </a:lnTo>
                <a:lnTo>
                  <a:pt x="482853" y="167500"/>
                </a:lnTo>
                <a:lnTo>
                  <a:pt x="484591" y="162241"/>
                </a:lnTo>
                <a:close/>
              </a:path>
              <a:path w="683259" h="319404">
                <a:moveTo>
                  <a:pt x="620648" y="159334"/>
                </a:moveTo>
                <a:lnTo>
                  <a:pt x="620037" y="160013"/>
                </a:lnTo>
                <a:lnTo>
                  <a:pt x="621029" y="159895"/>
                </a:lnTo>
                <a:lnTo>
                  <a:pt x="620648" y="159334"/>
                </a:lnTo>
                <a:close/>
              </a:path>
              <a:path w="683259" h="319404">
                <a:moveTo>
                  <a:pt x="625781" y="159334"/>
                </a:moveTo>
                <a:lnTo>
                  <a:pt x="620648" y="159334"/>
                </a:lnTo>
                <a:lnTo>
                  <a:pt x="621029" y="159895"/>
                </a:lnTo>
                <a:lnTo>
                  <a:pt x="625781" y="159334"/>
                </a:lnTo>
                <a:close/>
              </a:path>
              <a:path w="683259" h="319404">
                <a:moveTo>
                  <a:pt x="644016" y="127736"/>
                </a:moveTo>
                <a:lnTo>
                  <a:pt x="621918" y="145161"/>
                </a:lnTo>
                <a:lnTo>
                  <a:pt x="565276" y="151422"/>
                </a:lnTo>
                <a:lnTo>
                  <a:pt x="664637" y="151422"/>
                </a:lnTo>
                <a:lnTo>
                  <a:pt x="644016" y="127736"/>
                </a:lnTo>
                <a:close/>
              </a:path>
              <a:path w="683259" h="319404">
                <a:moveTo>
                  <a:pt x="514191" y="100907"/>
                </a:moveTo>
                <a:lnTo>
                  <a:pt x="499744" y="102120"/>
                </a:lnTo>
                <a:lnTo>
                  <a:pt x="510793" y="118643"/>
                </a:lnTo>
                <a:lnTo>
                  <a:pt x="521715" y="114630"/>
                </a:lnTo>
                <a:lnTo>
                  <a:pt x="547877" y="112052"/>
                </a:lnTo>
                <a:lnTo>
                  <a:pt x="574139" y="112052"/>
                </a:lnTo>
                <a:lnTo>
                  <a:pt x="574547" y="110401"/>
                </a:lnTo>
                <a:lnTo>
                  <a:pt x="656069" y="103136"/>
                </a:lnTo>
                <a:lnTo>
                  <a:pt x="515365" y="103136"/>
                </a:lnTo>
                <a:lnTo>
                  <a:pt x="514191" y="100907"/>
                </a:lnTo>
                <a:close/>
              </a:path>
              <a:path w="683259" h="319404">
                <a:moveTo>
                  <a:pt x="499363" y="72771"/>
                </a:moveTo>
                <a:lnTo>
                  <a:pt x="477519" y="88557"/>
                </a:lnTo>
                <a:lnTo>
                  <a:pt x="384936" y="88557"/>
                </a:lnTo>
                <a:lnTo>
                  <a:pt x="392175" y="105752"/>
                </a:lnTo>
                <a:lnTo>
                  <a:pt x="406780" y="103136"/>
                </a:lnTo>
                <a:lnTo>
                  <a:pt x="500424" y="103136"/>
                </a:lnTo>
                <a:lnTo>
                  <a:pt x="499744" y="102120"/>
                </a:lnTo>
                <a:lnTo>
                  <a:pt x="514191" y="100907"/>
                </a:lnTo>
                <a:lnTo>
                  <a:pt x="499363" y="72771"/>
                </a:lnTo>
                <a:close/>
              </a:path>
              <a:path w="683259" h="319404">
                <a:moveTo>
                  <a:pt x="579373" y="3937"/>
                </a:moveTo>
                <a:lnTo>
                  <a:pt x="570398" y="32496"/>
                </a:lnTo>
                <a:lnTo>
                  <a:pt x="562990" y="56722"/>
                </a:lnTo>
                <a:lnTo>
                  <a:pt x="556513" y="78719"/>
                </a:lnTo>
                <a:lnTo>
                  <a:pt x="551179" y="97802"/>
                </a:lnTo>
                <a:lnTo>
                  <a:pt x="514191" y="100907"/>
                </a:lnTo>
                <a:lnTo>
                  <a:pt x="515365" y="103136"/>
                </a:lnTo>
                <a:lnTo>
                  <a:pt x="656069" y="103136"/>
                </a:lnTo>
                <a:lnTo>
                  <a:pt x="683005" y="100736"/>
                </a:lnTo>
                <a:lnTo>
                  <a:pt x="678276" y="94805"/>
                </a:lnTo>
                <a:lnTo>
                  <a:pt x="578357" y="94805"/>
                </a:lnTo>
                <a:lnTo>
                  <a:pt x="583713" y="76316"/>
                </a:lnTo>
                <a:lnTo>
                  <a:pt x="588724" y="60190"/>
                </a:lnTo>
                <a:lnTo>
                  <a:pt x="593377" y="46433"/>
                </a:lnTo>
                <a:lnTo>
                  <a:pt x="597661" y="35052"/>
                </a:lnTo>
                <a:lnTo>
                  <a:pt x="613536" y="23749"/>
                </a:lnTo>
                <a:lnTo>
                  <a:pt x="579373" y="3937"/>
                </a:lnTo>
                <a:close/>
              </a:path>
              <a:path w="683259" h="319404">
                <a:moveTo>
                  <a:pt x="660400" y="72390"/>
                </a:moveTo>
                <a:lnTo>
                  <a:pt x="636523" y="91109"/>
                </a:lnTo>
                <a:lnTo>
                  <a:pt x="578357" y="94805"/>
                </a:lnTo>
                <a:lnTo>
                  <a:pt x="678276" y="94805"/>
                </a:lnTo>
                <a:lnTo>
                  <a:pt x="660400" y="72390"/>
                </a:lnTo>
                <a:close/>
              </a:path>
              <a:path w="683259" h="319404">
                <a:moveTo>
                  <a:pt x="469137" y="0"/>
                </a:moveTo>
                <a:lnTo>
                  <a:pt x="462682" y="20475"/>
                </a:lnTo>
                <a:lnTo>
                  <a:pt x="455691" y="42073"/>
                </a:lnTo>
                <a:lnTo>
                  <a:pt x="448153" y="64774"/>
                </a:lnTo>
                <a:lnTo>
                  <a:pt x="440054" y="88557"/>
                </a:lnTo>
                <a:lnTo>
                  <a:pt x="466470" y="88557"/>
                </a:lnTo>
                <a:lnTo>
                  <a:pt x="485775" y="32258"/>
                </a:lnTo>
                <a:lnTo>
                  <a:pt x="501903" y="19685"/>
                </a:lnTo>
                <a:lnTo>
                  <a:pt x="469137" y="0"/>
                </a:lnTo>
                <a:close/>
              </a:path>
              <a:path w="683259" h="319404">
                <a:moveTo>
                  <a:pt x="620648" y="20955"/>
                </a:moveTo>
                <a:lnTo>
                  <a:pt x="614933" y="30480"/>
                </a:lnTo>
                <a:lnTo>
                  <a:pt x="623317" y="40695"/>
                </a:lnTo>
                <a:lnTo>
                  <a:pt x="629808" y="50196"/>
                </a:lnTo>
                <a:lnTo>
                  <a:pt x="634418" y="58983"/>
                </a:lnTo>
                <a:lnTo>
                  <a:pt x="637158" y="67056"/>
                </a:lnTo>
                <a:lnTo>
                  <a:pt x="637793" y="74422"/>
                </a:lnTo>
                <a:lnTo>
                  <a:pt x="640206" y="78232"/>
                </a:lnTo>
                <a:lnTo>
                  <a:pt x="648207" y="78232"/>
                </a:lnTo>
                <a:lnTo>
                  <a:pt x="652271" y="75184"/>
                </a:lnTo>
                <a:lnTo>
                  <a:pt x="666876" y="51689"/>
                </a:lnTo>
                <a:lnTo>
                  <a:pt x="666750" y="47117"/>
                </a:lnTo>
                <a:lnTo>
                  <a:pt x="665226" y="41656"/>
                </a:lnTo>
                <a:lnTo>
                  <a:pt x="661582" y="37367"/>
                </a:lnTo>
                <a:lnTo>
                  <a:pt x="652938" y="32496"/>
                </a:lnTo>
                <a:lnTo>
                  <a:pt x="639294" y="27029"/>
                </a:lnTo>
                <a:lnTo>
                  <a:pt x="620648" y="20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3242" y="1140307"/>
            <a:ext cx="10843260" cy="5324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Wingdings"/>
              <a:buChar char=""/>
              <a:tabLst>
                <a:tab pos="477520" algn="l"/>
              </a:tabLst>
            </a:pPr>
            <a:r>
              <a:rPr dirty="0" sz="3200" b="1">
                <a:latin typeface="宋体"/>
                <a:cs typeface="宋体"/>
              </a:rPr>
              <a:t>栈（</a:t>
            </a:r>
            <a:r>
              <a:rPr dirty="0" sz="3200" b="1">
                <a:latin typeface="Times New Roman"/>
                <a:cs typeface="Times New Roman"/>
              </a:rPr>
              <a:t>Stac</a:t>
            </a:r>
            <a:r>
              <a:rPr dirty="0" sz="3200" spc="5" b="1">
                <a:latin typeface="Times New Roman"/>
                <a:cs typeface="Times New Roman"/>
              </a:rPr>
              <a:t>k</a:t>
            </a:r>
            <a:r>
              <a:rPr dirty="0" sz="3200" spc="-5" b="1">
                <a:latin typeface="宋体"/>
                <a:cs typeface="宋体"/>
              </a:rPr>
              <a:t>，堆栈</a:t>
            </a:r>
            <a:r>
              <a:rPr dirty="0" sz="3200" spc="-10" b="1">
                <a:latin typeface="宋体"/>
                <a:cs typeface="宋体"/>
              </a:rPr>
              <a:t>）</a:t>
            </a:r>
            <a:r>
              <a:rPr dirty="0" sz="3200" spc="-5" b="1">
                <a:latin typeface="宋体"/>
                <a:cs typeface="宋体"/>
              </a:rPr>
              <a:t>是一种</a:t>
            </a:r>
            <a:r>
              <a:rPr dirty="0" sz="3200" spc="-10" b="1">
                <a:latin typeface="宋体"/>
                <a:cs typeface="宋体"/>
              </a:rPr>
              <a:t>只</a:t>
            </a:r>
            <a:r>
              <a:rPr dirty="0" sz="3200" spc="-5" b="1">
                <a:latin typeface="宋体"/>
                <a:cs typeface="宋体"/>
              </a:rPr>
              <a:t>允许</a:t>
            </a:r>
            <a:r>
              <a:rPr dirty="0" sz="3200" spc="-10" b="1">
                <a:latin typeface="宋体"/>
                <a:cs typeface="宋体"/>
              </a:rPr>
              <a:t>在</a:t>
            </a:r>
            <a:r>
              <a:rPr dirty="0" sz="3200" spc="-5" b="1">
                <a:latin typeface="宋体"/>
                <a:cs typeface="宋体"/>
              </a:rPr>
              <a:t>表的</a:t>
            </a:r>
            <a:r>
              <a:rPr dirty="0" sz="3200" spc="-10" b="1">
                <a:latin typeface="宋体"/>
                <a:cs typeface="宋体"/>
              </a:rPr>
              <a:t>一</a:t>
            </a:r>
            <a:r>
              <a:rPr dirty="0" sz="3200" spc="-5" b="1">
                <a:latin typeface="宋体"/>
                <a:cs typeface="宋体"/>
              </a:rPr>
              <a:t>端进行</a:t>
            </a:r>
            <a:r>
              <a:rPr dirty="0" sz="3200" spc="-10" b="1">
                <a:latin typeface="宋体"/>
                <a:cs typeface="宋体"/>
              </a:rPr>
              <a:t>插</a:t>
            </a:r>
            <a:r>
              <a:rPr dirty="0" sz="3200" spc="-5" b="1">
                <a:latin typeface="宋体"/>
                <a:cs typeface="宋体"/>
              </a:rPr>
              <a:t>入操</a:t>
            </a:r>
            <a:r>
              <a:rPr dirty="0" sz="3200" spc="-10" b="1">
                <a:latin typeface="宋体"/>
                <a:cs typeface="宋体"/>
              </a:rPr>
              <a:t>作 </a:t>
            </a:r>
            <a:r>
              <a:rPr dirty="0" sz="3200" b="1">
                <a:latin typeface="宋体"/>
                <a:cs typeface="宋体"/>
              </a:rPr>
              <a:t>和删除操作的线性表</a:t>
            </a:r>
            <a:endParaRPr sz="3200">
              <a:latin typeface="宋体"/>
              <a:cs typeface="宋体"/>
            </a:endParaRPr>
          </a:p>
          <a:p>
            <a:pPr lvl="1" marL="697865" marR="27305" indent="-228600">
              <a:lnSpc>
                <a:spcPct val="120000"/>
              </a:lnSpc>
              <a:spcBef>
                <a:spcPts val="65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允许操作的一端称</a:t>
            </a:r>
            <a:r>
              <a:rPr dirty="0" sz="2800" b="1">
                <a:latin typeface="宋体"/>
                <a:cs typeface="宋体"/>
              </a:rPr>
              <a:t>为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栈顶</a:t>
            </a:r>
            <a:r>
              <a:rPr dirty="0" sz="2800" spc="-10" b="1">
                <a:latin typeface="宋体"/>
                <a:cs typeface="宋体"/>
              </a:rPr>
              <a:t>，栈</a:t>
            </a:r>
            <a:r>
              <a:rPr dirty="0" sz="2800" spc="5" b="1">
                <a:latin typeface="宋体"/>
                <a:cs typeface="宋体"/>
              </a:rPr>
              <a:t>顶</a:t>
            </a:r>
            <a:r>
              <a:rPr dirty="0" sz="2800" spc="-10" b="1">
                <a:latin typeface="宋体"/>
                <a:cs typeface="宋体"/>
              </a:rPr>
              <a:t>元素</a:t>
            </a:r>
            <a:r>
              <a:rPr dirty="0" sz="2800" spc="5" b="1">
                <a:latin typeface="宋体"/>
                <a:cs typeface="宋体"/>
              </a:rPr>
              <a:t>的</a:t>
            </a:r>
            <a:r>
              <a:rPr dirty="0" sz="2800" spc="-10" b="1">
                <a:latin typeface="宋体"/>
                <a:cs typeface="宋体"/>
              </a:rPr>
              <a:t>位</a:t>
            </a:r>
            <a:r>
              <a:rPr dirty="0" sz="2800" spc="5" b="1">
                <a:latin typeface="宋体"/>
                <a:cs typeface="宋体"/>
              </a:rPr>
              <a:t>置</a:t>
            </a:r>
            <a:r>
              <a:rPr dirty="0" sz="2800" spc="-10" b="1">
                <a:latin typeface="宋体"/>
                <a:cs typeface="宋体"/>
              </a:rPr>
              <a:t>由一</a:t>
            </a:r>
            <a:r>
              <a:rPr dirty="0" sz="2800" spc="5" b="1">
                <a:latin typeface="宋体"/>
                <a:cs typeface="宋体"/>
              </a:rPr>
              <a:t>个</a:t>
            </a:r>
            <a:r>
              <a:rPr dirty="0" sz="2800" spc="-10" b="1">
                <a:latin typeface="宋体"/>
                <a:cs typeface="宋体"/>
              </a:rPr>
              <a:t>称为</a:t>
            </a:r>
            <a:r>
              <a:rPr dirty="0" sz="2800" spc="5" b="1">
                <a:latin typeface="宋体"/>
                <a:cs typeface="宋体"/>
              </a:rPr>
              <a:t>栈</a:t>
            </a:r>
            <a:r>
              <a:rPr dirty="0" sz="2800" spc="-10" b="1">
                <a:latin typeface="宋体"/>
                <a:cs typeface="宋体"/>
              </a:rPr>
              <a:t>顶</a:t>
            </a:r>
            <a:r>
              <a:rPr dirty="0" sz="2800" spc="5" b="1">
                <a:latin typeface="宋体"/>
                <a:cs typeface="宋体"/>
              </a:rPr>
              <a:t>位</a:t>
            </a:r>
            <a:r>
              <a:rPr dirty="0" sz="2800" spc="-15" b="1">
                <a:latin typeface="宋体"/>
                <a:cs typeface="宋体"/>
              </a:rPr>
              <a:t>置 </a:t>
            </a:r>
            <a:r>
              <a:rPr dirty="0" sz="2800" spc="-5" b="1">
                <a:latin typeface="宋体"/>
                <a:cs typeface="宋体"/>
              </a:rPr>
              <a:t>的变量给出</a:t>
            </a:r>
            <a:endParaRPr sz="2800">
              <a:latin typeface="宋体"/>
              <a:cs typeface="宋体"/>
            </a:endParaRPr>
          </a:p>
          <a:p>
            <a:pPr lvl="1" marL="820419" indent="-351155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"/>
              <a:tabLst>
                <a:tab pos="821055" algn="l"/>
              </a:tabLst>
            </a:pPr>
            <a:r>
              <a:rPr dirty="0" sz="2800" spc="-5" b="1">
                <a:latin typeface="宋体"/>
                <a:cs typeface="宋体"/>
              </a:rPr>
              <a:t>当表中没有元素时，称之</a:t>
            </a:r>
            <a:r>
              <a:rPr dirty="0" sz="2800" b="1">
                <a:latin typeface="宋体"/>
                <a:cs typeface="宋体"/>
              </a:rPr>
              <a:t>为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空栈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7095490">
              <a:lnSpc>
                <a:spcPct val="100000"/>
              </a:lnSpc>
            </a:pPr>
            <a:r>
              <a:rPr dirty="0" sz="2850" spc="-155" b="1" i="1">
                <a:solidFill>
                  <a:srgbClr val="FFFFFF"/>
                </a:solidFill>
                <a:latin typeface="宋体"/>
                <a:cs typeface="宋体"/>
              </a:rPr>
              <a:t>进栈</a:t>
            </a:r>
            <a:endParaRPr sz="2850">
              <a:latin typeface="宋体"/>
              <a:cs typeface="宋体"/>
            </a:endParaRPr>
          </a:p>
          <a:p>
            <a:pPr algn="ctr" marR="1977389">
              <a:lnSpc>
                <a:spcPct val="100000"/>
              </a:lnSpc>
              <a:spcBef>
                <a:spcPts val="143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  <a:p>
            <a:pPr marL="7136130">
              <a:lnSpc>
                <a:spcPct val="100000"/>
              </a:lnSpc>
              <a:spcBef>
                <a:spcPts val="1410"/>
              </a:spcBef>
            </a:pPr>
            <a:r>
              <a:rPr dirty="0" sz="2850" spc="-155" b="1" i="1">
                <a:solidFill>
                  <a:srgbClr val="FFFFFF"/>
                </a:solidFill>
                <a:latin typeface="宋体"/>
                <a:cs typeface="宋体"/>
              </a:rPr>
              <a:t>出栈</a:t>
            </a:r>
            <a:endParaRPr sz="2850">
              <a:latin typeface="宋体"/>
              <a:cs typeface="宋体"/>
            </a:endParaRPr>
          </a:p>
          <a:p>
            <a:pPr algn="ctr" marR="1977389">
              <a:lnSpc>
                <a:spcPct val="100000"/>
              </a:lnSpc>
              <a:spcBef>
                <a:spcPts val="1880"/>
              </a:spcBef>
            </a:pPr>
            <a:r>
              <a:rPr dirty="0" sz="2400" spc="-5" b="1">
                <a:solidFill>
                  <a:srgbClr val="FF33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50827" y="6557070"/>
            <a:ext cx="1358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3114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进栈和出栈</a:t>
            </a:r>
          </a:p>
        </p:txBody>
      </p:sp>
      <p:sp>
        <p:nvSpPr>
          <p:cNvPr id="3" name="object 3"/>
          <p:cNvSpPr/>
          <p:nvPr/>
        </p:nvSpPr>
        <p:spPr>
          <a:xfrm>
            <a:off x="2818638" y="1750314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32004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04638" y="1750314"/>
            <a:ext cx="0" cy="3352800"/>
          </a:xfrm>
          <a:custGeom>
            <a:avLst/>
            <a:gdLst/>
            <a:ahLst/>
            <a:cxnLst/>
            <a:rect l="l" t="t" r="r" b="b"/>
            <a:pathLst>
              <a:path w="0"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32004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8638" y="510311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32004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8638" y="464591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5908">
            <a:solidFill>
              <a:srgbClr val="33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8638" y="418871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18638" y="373151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18638" y="32164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18638" y="2740914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8638" y="228981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 h="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25908">
            <a:solidFill>
              <a:srgbClr val="00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3141" y="1559433"/>
            <a:ext cx="1249045" cy="464184"/>
          </a:xfrm>
          <a:custGeom>
            <a:avLst/>
            <a:gdLst/>
            <a:ahLst/>
            <a:cxnLst/>
            <a:rect l="l" t="t" r="r" b="b"/>
            <a:pathLst>
              <a:path w="1249045" h="464185">
                <a:moveTo>
                  <a:pt x="291574" y="307725"/>
                </a:moveTo>
                <a:lnTo>
                  <a:pt x="0" y="437289"/>
                </a:lnTo>
                <a:lnTo>
                  <a:pt x="23177" y="463676"/>
                </a:lnTo>
                <a:lnTo>
                  <a:pt x="351853" y="317626"/>
                </a:lnTo>
                <a:lnTo>
                  <a:pt x="291574" y="307725"/>
                </a:lnTo>
                <a:close/>
              </a:path>
              <a:path w="1249045" h="464185">
                <a:moveTo>
                  <a:pt x="627697" y="0"/>
                </a:moveTo>
                <a:lnTo>
                  <a:pt x="572436" y="2248"/>
                </a:lnTo>
                <a:lnTo>
                  <a:pt x="518805" y="8845"/>
                </a:lnTo>
                <a:lnTo>
                  <a:pt x="467200" y="19567"/>
                </a:lnTo>
                <a:lnTo>
                  <a:pt x="418020" y="34191"/>
                </a:lnTo>
                <a:lnTo>
                  <a:pt x="371659" y="52492"/>
                </a:lnTo>
                <a:lnTo>
                  <a:pt x="328516" y="74247"/>
                </a:lnTo>
                <a:lnTo>
                  <a:pt x="288988" y="99233"/>
                </a:lnTo>
                <a:lnTo>
                  <a:pt x="253470" y="127225"/>
                </a:lnTo>
                <a:lnTo>
                  <a:pt x="222360" y="158001"/>
                </a:lnTo>
                <a:lnTo>
                  <a:pt x="196055" y="191337"/>
                </a:lnTo>
                <a:lnTo>
                  <a:pt x="174952" y="227010"/>
                </a:lnTo>
                <a:lnTo>
                  <a:pt x="159448" y="264794"/>
                </a:lnTo>
                <a:lnTo>
                  <a:pt x="193008" y="270307"/>
                </a:lnTo>
                <a:lnTo>
                  <a:pt x="200352" y="252410"/>
                </a:lnTo>
                <a:lnTo>
                  <a:pt x="221455" y="216737"/>
                </a:lnTo>
                <a:lnTo>
                  <a:pt x="247760" y="183401"/>
                </a:lnTo>
                <a:lnTo>
                  <a:pt x="278870" y="152625"/>
                </a:lnTo>
                <a:lnTo>
                  <a:pt x="314388" y="124633"/>
                </a:lnTo>
                <a:lnTo>
                  <a:pt x="353916" y="99647"/>
                </a:lnTo>
                <a:lnTo>
                  <a:pt x="397059" y="77892"/>
                </a:lnTo>
                <a:lnTo>
                  <a:pt x="443420" y="59591"/>
                </a:lnTo>
                <a:lnTo>
                  <a:pt x="492600" y="44967"/>
                </a:lnTo>
                <a:lnTo>
                  <a:pt x="544205" y="34245"/>
                </a:lnTo>
                <a:lnTo>
                  <a:pt x="597836" y="27648"/>
                </a:lnTo>
                <a:lnTo>
                  <a:pt x="653097" y="25400"/>
                </a:lnTo>
                <a:lnTo>
                  <a:pt x="689599" y="25400"/>
                </a:lnTo>
                <a:lnTo>
                  <a:pt x="627697" y="0"/>
                </a:lnTo>
                <a:close/>
              </a:path>
              <a:path w="1249045" h="464185">
                <a:moveTo>
                  <a:pt x="1199999" y="73364"/>
                </a:moveTo>
                <a:lnTo>
                  <a:pt x="1047083" y="172084"/>
                </a:lnTo>
                <a:lnTo>
                  <a:pt x="1070419" y="197484"/>
                </a:lnTo>
                <a:lnTo>
                  <a:pt x="1248473" y="125094"/>
                </a:lnTo>
                <a:lnTo>
                  <a:pt x="1220742" y="93449"/>
                </a:lnTo>
                <a:lnTo>
                  <a:pt x="1199999" y="73364"/>
                </a:lnTo>
                <a:close/>
              </a:path>
              <a:path w="1249045" h="464185">
                <a:moveTo>
                  <a:pt x="1043770" y="170725"/>
                </a:moveTo>
                <a:lnTo>
                  <a:pt x="1045019" y="172084"/>
                </a:lnTo>
                <a:lnTo>
                  <a:pt x="1046055" y="171663"/>
                </a:lnTo>
                <a:lnTo>
                  <a:pt x="1043770" y="170725"/>
                </a:lnTo>
                <a:close/>
              </a:path>
              <a:path w="1249045" h="464185">
                <a:moveTo>
                  <a:pt x="1046521" y="171474"/>
                </a:moveTo>
                <a:lnTo>
                  <a:pt x="1046055" y="171663"/>
                </a:lnTo>
                <a:lnTo>
                  <a:pt x="1047083" y="172084"/>
                </a:lnTo>
                <a:lnTo>
                  <a:pt x="1046521" y="171474"/>
                </a:lnTo>
                <a:close/>
              </a:path>
              <a:path w="1249045" h="464185">
                <a:moveTo>
                  <a:pt x="693710" y="27087"/>
                </a:moveTo>
                <a:lnTo>
                  <a:pt x="1043770" y="170725"/>
                </a:lnTo>
                <a:lnTo>
                  <a:pt x="1029818" y="155540"/>
                </a:lnTo>
                <a:lnTo>
                  <a:pt x="1003104" y="132832"/>
                </a:lnTo>
                <a:lnTo>
                  <a:pt x="962506" y="105541"/>
                </a:lnTo>
                <a:lnTo>
                  <a:pt x="917945" y="81885"/>
                </a:lnTo>
                <a:lnTo>
                  <a:pt x="869917" y="62071"/>
                </a:lnTo>
                <a:lnTo>
                  <a:pt x="818921" y="46307"/>
                </a:lnTo>
                <a:lnTo>
                  <a:pt x="765454" y="34802"/>
                </a:lnTo>
                <a:lnTo>
                  <a:pt x="710013" y="27764"/>
                </a:lnTo>
                <a:lnTo>
                  <a:pt x="693710" y="27087"/>
                </a:lnTo>
                <a:close/>
              </a:path>
              <a:path w="1249045" h="464185">
                <a:moveTo>
                  <a:pt x="689599" y="25400"/>
                </a:moveTo>
                <a:lnTo>
                  <a:pt x="653097" y="25400"/>
                </a:lnTo>
                <a:lnTo>
                  <a:pt x="693710" y="27087"/>
                </a:lnTo>
                <a:lnTo>
                  <a:pt x="689599" y="25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3366" y="1481053"/>
            <a:ext cx="1492250" cy="560070"/>
          </a:xfrm>
          <a:custGeom>
            <a:avLst/>
            <a:gdLst/>
            <a:ahLst/>
            <a:cxnLst/>
            <a:rect l="l" t="t" r="r" b="b"/>
            <a:pathLst>
              <a:path w="1492250" h="560069">
                <a:moveTo>
                  <a:pt x="0" y="287421"/>
                </a:moveTo>
                <a:lnTo>
                  <a:pt x="239013" y="559709"/>
                </a:lnTo>
                <a:lnTo>
                  <a:pt x="318140" y="524530"/>
                </a:lnTo>
                <a:lnTo>
                  <a:pt x="246761" y="524530"/>
                </a:lnTo>
                <a:lnTo>
                  <a:pt x="239844" y="516656"/>
                </a:lnTo>
                <a:lnTo>
                  <a:pt x="217550" y="516656"/>
                </a:lnTo>
                <a:lnTo>
                  <a:pt x="18949" y="290542"/>
                </a:lnTo>
                <a:lnTo>
                  <a:pt x="0" y="287421"/>
                </a:lnTo>
                <a:close/>
              </a:path>
              <a:path w="1492250" h="560069">
                <a:moveTo>
                  <a:pt x="535384" y="375424"/>
                </a:moveTo>
                <a:lnTo>
                  <a:pt x="487154" y="396856"/>
                </a:lnTo>
                <a:lnTo>
                  <a:pt x="521462" y="402483"/>
                </a:lnTo>
                <a:lnTo>
                  <a:pt x="246761" y="524530"/>
                </a:lnTo>
                <a:lnTo>
                  <a:pt x="318140" y="524530"/>
                </a:lnTo>
                <a:lnTo>
                  <a:pt x="621792" y="389529"/>
                </a:lnTo>
                <a:lnTo>
                  <a:pt x="535384" y="375424"/>
                </a:lnTo>
                <a:close/>
              </a:path>
              <a:path w="1492250" h="560069">
                <a:moveTo>
                  <a:pt x="233585" y="509531"/>
                </a:moveTo>
                <a:lnTo>
                  <a:pt x="217550" y="516656"/>
                </a:lnTo>
                <a:lnTo>
                  <a:pt x="239844" y="516656"/>
                </a:lnTo>
                <a:lnTo>
                  <a:pt x="233585" y="509531"/>
                </a:lnTo>
                <a:close/>
              </a:path>
              <a:path w="1492250" h="560069">
                <a:moveTo>
                  <a:pt x="872998" y="89301"/>
                </a:moveTo>
                <a:lnTo>
                  <a:pt x="830453" y="90571"/>
                </a:lnTo>
                <a:lnTo>
                  <a:pt x="788797" y="94508"/>
                </a:lnTo>
                <a:lnTo>
                  <a:pt x="748157" y="100731"/>
                </a:lnTo>
                <a:lnTo>
                  <a:pt x="708660" y="109367"/>
                </a:lnTo>
                <a:lnTo>
                  <a:pt x="670813" y="120162"/>
                </a:lnTo>
                <a:lnTo>
                  <a:pt x="634365" y="133243"/>
                </a:lnTo>
                <a:lnTo>
                  <a:pt x="566547" y="165501"/>
                </a:lnTo>
                <a:lnTo>
                  <a:pt x="520954" y="194711"/>
                </a:lnTo>
                <a:lnTo>
                  <a:pt x="480568" y="227985"/>
                </a:lnTo>
                <a:lnTo>
                  <a:pt x="445897" y="264942"/>
                </a:lnTo>
                <a:lnTo>
                  <a:pt x="417415" y="305389"/>
                </a:lnTo>
                <a:lnTo>
                  <a:pt x="397433" y="346166"/>
                </a:lnTo>
                <a:lnTo>
                  <a:pt x="426819" y="350993"/>
                </a:lnTo>
                <a:lnTo>
                  <a:pt x="428879" y="346095"/>
                </a:lnTo>
                <a:lnTo>
                  <a:pt x="435229" y="333014"/>
                </a:lnTo>
                <a:lnTo>
                  <a:pt x="458978" y="295295"/>
                </a:lnTo>
                <a:lnTo>
                  <a:pt x="488950" y="260116"/>
                </a:lnTo>
                <a:lnTo>
                  <a:pt x="524763" y="228112"/>
                </a:lnTo>
                <a:lnTo>
                  <a:pt x="580771" y="190647"/>
                </a:lnTo>
                <a:lnTo>
                  <a:pt x="645033" y="160167"/>
                </a:lnTo>
                <a:lnTo>
                  <a:pt x="716026" y="137434"/>
                </a:lnTo>
                <a:lnTo>
                  <a:pt x="753491" y="129179"/>
                </a:lnTo>
                <a:lnTo>
                  <a:pt x="792353" y="123210"/>
                </a:lnTo>
                <a:lnTo>
                  <a:pt x="832231" y="119527"/>
                </a:lnTo>
                <a:lnTo>
                  <a:pt x="872744" y="118257"/>
                </a:lnTo>
                <a:lnTo>
                  <a:pt x="1068432" y="118257"/>
                </a:lnTo>
                <a:lnTo>
                  <a:pt x="1062228" y="116225"/>
                </a:lnTo>
                <a:lnTo>
                  <a:pt x="1001522" y="101493"/>
                </a:lnTo>
                <a:lnTo>
                  <a:pt x="938149" y="92349"/>
                </a:lnTo>
                <a:lnTo>
                  <a:pt x="905763" y="90063"/>
                </a:lnTo>
                <a:lnTo>
                  <a:pt x="872998" y="89301"/>
                </a:lnTo>
                <a:close/>
              </a:path>
              <a:path w="1492250" h="560069">
                <a:moveTo>
                  <a:pt x="1068432" y="118257"/>
                </a:moveTo>
                <a:lnTo>
                  <a:pt x="872744" y="118257"/>
                </a:lnTo>
                <a:lnTo>
                  <a:pt x="904367" y="119019"/>
                </a:lnTo>
                <a:lnTo>
                  <a:pt x="935355" y="121305"/>
                </a:lnTo>
                <a:lnTo>
                  <a:pt x="996061" y="129941"/>
                </a:lnTo>
                <a:lnTo>
                  <a:pt x="1053973" y="144038"/>
                </a:lnTo>
                <a:lnTo>
                  <a:pt x="1108456" y="163342"/>
                </a:lnTo>
                <a:lnTo>
                  <a:pt x="1159002" y="187345"/>
                </a:lnTo>
                <a:lnTo>
                  <a:pt x="1204722" y="215920"/>
                </a:lnTo>
                <a:lnTo>
                  <a:pt x="1244854" y="248559"/>
                </a:lnTo>
                <a:lnTo>
                  <a:pt x="1286002" y="293263"/>
                </a:lnTo>
                <a:lnTo>
                  <a:pt x="1371208" y="258592"/>
                </a:lnTo>
                <a:lnTo>
                  <a:pt x="1294257" y="258592"/>
                </a:lnTo>
                <a:lnTo>
                  <a:pt x="1287241" y="250464"/>
                </a:lnTo>
                <a:lnTo>
                  <a:pt x="1264793" y="250464"/>
                </a:lnTo>
                <a:lnTo>
                  <a:pt x="1233615" y="216529"/>
                </a:lnTo>
                <a:lnTo>
                  <a:pt x="1197478" y="185812"/>
                </a:lnTo>
                <a:lnTo>
                  <a:pt x="1156880" y="158521"/>
                </a:lnTo>
                <a:lnTo>
                  <a:pt x="1112319" y="134865"/>
                </a:lnTo>
                <a:lnTo>
                  <a:pt x="1086049" y="124027"/>
                </a:lnTo>
                <a:lnTo>
                  <a:pt x="1068432" y="118257"/>
                </a:lnTo>
                <a:close/>
              </a:path>
              <a:path w="1492250" h="560069">
                <a:moveTo>
                  <a:pt x="1195464" y="0"/>
                </a:moveTo>
                <a:lnTo>
                  <a:pt x="1234774" y="17634"/>
                </a:lnTo>
                <a:lnTo>
                  <a:pt x="1275772" y="39210"/>
                </a:lnTo>
                <a:lnTo>
                  <a:pt x="1314494" y="62955"/>
                </a:lnTo>
                <a:lnTo>
                  <a:pt x="1350750" y="88792"/>
                </a:lnTo>
                <a:lnTo>
                  <a:pt x="1384354" y="116642"/>
                </a:lnTo>
                <a:lnTo>
                  <a:pt x="1415115" y="146429"/>
                </a:lnTo>
                <a:lnTo>
                  <a:pt x="1442847" y="178074"/>
                </a:lnTo>
                <a:lnTo>
                  <a:pt x="1430984" y="182897"/>
                </a:lnTo>
                <a:lnTo>
                  <a:pt x="1433576" y="185567"/>
                </a:lnTo>
                <a:lnTo>
                  <a:pt x="1444371" y="197632"/>
                </a:lnTo>
                <a:lnTo>
                  <a:pt x="1294257" y="258592"/>
                </a:lnTo>
                <a:lnTo>
                  <a:pt x="1371208" y="258592"/>
                </a:lnTo>
                <a:lnTo>
                  <a:pt x="1491996" y="209443"/>
                </a:lnTo>
                <a:lnTo>
                  <a:pt x="1467485" y="179979"/>
                </a:lnTo>
                <a:lnTo>
                  <a:pt x="1454785" y="165755"/>
                </a:lnTo>
                <a:lnTo>
                  <a:pt x="1427480" y="138704"/>
                </a:lnTo>
                <a:lnTo>
                  <a:pt x="1398270" y="113177"/>
                </a:lnTo>
                <a:lnTo>
                  <a:pt x="1366774" y="89301"/>
                </a:lnTo>
                <a:lnTo>
                  <a:pt x="1333373" y="67076"/>
                </a:lnTo>
                <a:lnTo>
                  <a:pt x="1298067" y="46375"/>
                </a:lnTo>
                <a:lnTo>
                  <a:pt x="1261110" y="27452"/>
                </a:lnTo>
                <a:lnTo>
                  <a:pt x="1222629" y="10434"/>
                </a:lnTo>
                <a:lnTo>
                  <a:pt x="1195464" y="0"/>
                </a:lnTo>
                <a:close/>
              </a:path>
              <a:path w="1492250" h="560069">
                <a:moveTo>
                  <a:pt x="1281122" y="243825"/>
                </a:moveTo>
                <a:lnTo>
                  <a:pt x="1264793" y="250464"/>
                </a:lnTo>
                <a:lnTo>
                  <a:pt x="1287241" y="250464"/>
                </a:lnTo>
                <a:lnTo>
                  <a:pt x="1283843" y="246527"/>
                </a:lnTo>
                <a:lnTo>
                  <a:pt x="1281122" y="2438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5559" y="1413510"/>
            <a:ext cx="1430654" cy="58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5559" y="1413510"/>
            <a:ext cx="1430655" cy="584200"/>
          </a:xfrm>
          <a:custGeom>
            <a:avLst/>
            <a:gdLst/>
            <a:ahLst/>
            <a:cxnLst/>
            <a:rect l="l" t="t" r="r" b="b"/>
            <a:pathLst>
              <a:path w="1430654" h="584200">
                <a:moveTo>
                  <a:pt x="367029" y="410717"/>
                </a:moveTo>
                <a:lnTo>
                  <a:pt x="382534" y="372933"/>
                </a:lnTo>
                <a:lnTo>
                  <a:pt x="403637" y="337260"/>
                </a:lnTo>
                <a:lnTo>
                  <a:pt x="429942" y="303924"/>
                </a:lnTo>
                <a:lnTo>
                  <a:pt x="461052" y="273148"/>
                </a:lnTo>
                <a:lnTo>
                  <a:pt x="496570" y="245156"/>
                </a:lnTo>
                <a:lnTo>
                  <a:pt x="536098" y="220170"/>
                </a:lnTo>
                <a:lnTo>
                  <a:pt x="579241" y="198415"/>
                </a:lnTo>
                <a:lnTo>
                  <a:pt x="625602" y="180114"/>
                </a:lnTo>
                <a:lnTo>
                  <a:pt x="674782" y="165490"/>
                </a:lnTo>
                <a:lnTo>
                  <a:pt x="726387" y="154768"/>
                </a:lnTo>
                <a:lnTo>
                  <a:pt x="780018" y="148171"/>
                </a:lnTo>
                <a:lnTo>
                  <a:pt x="835278" y="145923"/>
                </a:lnTo>
                <a:lnTo>
                  <a:pt x="892195" y="148287"/>
                </a:lnTo>
                <a:lnTo>
                  <a:pt x="947636" y="155325"/>
                </a:lnTo>
                <a:lnTo>
                  <a:pt x="1001103" y="166830"/>
                </a:lnTo>
                <a:lnTo>
                  <a:pt x="1052099" y="182594"/>
                </a:lnTo>
                <a:lnTo>
                  <a:pt x="1100127" y="202408"/>
                </a:lnTo>
                <a:lnTo>
                  <a:pt x="1144688" y="226064"/>
                </a:lnTo>
                <a:lnTo>
                  <a:pt x="1185286" y="253355"/>
                </a:lnTo>
                <a:lnTo>
                  <a:pt x="1221423" y="284072"/>
                </a:lnTo>
                <a:lnTo>
                  <a:pt x="1252601" y="318007"/>
                </a:lnTo>
                <a:lnTo>
                  <a:pt x="1430654" y="245617"/>
                </a:lnTo>
                <a:lnTo>
                  <a:pt x="1402923" y="213972"/>
                </a:lnTo>
                <a:lnTo>
                  <a:pt x="1372162" y="184186"/>
                </a:lnTo>
                <a:lnTo>
                  <a:pt x="1338558" y="156335"/>
                </a:lnTo>
                <a:lnTo>
                  <a:pt x="1302302" y="130498"/>
                </a:lnTo>
                <a:lnTo>
                  <a:pt x="1263580" y="106753"/>
                </a:lnTo>
                <a:lnTo>
                  <a:pt x="1222582" y="85178"/>
                </a:lnTo>
                <a:lnTo>
                  <a:pt x="1179496" y="65849"/>
                </a:lnTo>
                <a:lnTo>
                  <a:pt x="1134511" y="48845"/>
                </a:lnTo>
                <a:lnTo>
                  <a:pt x="1087816" y="34244"/>
                </a:lnTo>
                <a:lnTo>
                  <a:pt x="1039598" y="22123"/>
                </a:lnTo>
                <a:lnTo>
                  <a:pt x="990047" y="12561"/>
                </a:lnTo>
                <a:lnTo>
                  <a:pt x="939351" y="5634"/>
                </a:lnTo>
                <a:lnTo>
                  <a:pt x="887699" y="1421"/>
                </a:lnTo>
                <a:lnTo>
                  <a:pt x="835278" y="0"/>
                </a:lnTo>
                <a:lnTo>
                  <a:pt x="779407" y="1606"/>
                </a:lnTo>
                <a:lnTo>
                  <a:pt x="724613" y="6352"/>
                </a:lnTo>
                <a:lnTo>
                  <a:pt x="671095" y="14124"/>
                </a:lnTo>
                <a:lnTo>
                  <a:pt x="619051" y="24810"/>
                </a:lnTo>
                <a:lnTo>
                  <a:pt x="568680" y="38298"/>
                </a:lnTo>
                <a:lnTo>
                  <a:pt x="520182" y="54475"/>
                </a:lnTo>
                <a:lnTo>
                  <a:pt x="473754" y="73230"/>
                </a:lnTo>
                <a:lnTo>
                  <a:pt x="429597" y="94450"/>
                </a:lnTo>
                <a:lnTo>
                  <a:pt x="387908" y="118023"/>
                </a:lnTo>
                <a:lnTo>
                  <a:pt x="348887" y="143835"/>
                </a:lnTo>
                <a:lnTo>
                  <a:pt x="312732" y="171776"/>
                </a:lnTo>
                <a:lnTo>
                  <a:pt x="279642" y="201733"/>
                </a:lnTo>
                <a:lnTo>
                  <a:pt x="249817" y="233594"/>
                </a:lnTo>
                <a:lnTo>
                  <a:pt x="223454" y="267245"/>
                </a:lnTo>
                <a:lnTo>
                  <a:pt x="200753" y="302576"/>
                </a:lnTo>
                <a:lnTo>
                  <a:pt x="181913" y="339473"/>
                </a:lnTo>
                <a:lnTo>
                  <a:pt x="167131" y="377825"/>
                </a:lnTo>
                <a:lnTo>
                  <a:pt x="0" y="350392"/>
                </a:lnTo>
                <a:lnTo>
                  <a:pt x="205358" y="584200"/>
                </a:lnTo>
                <a:lnTo>
                  <a:pt x="534035" y="438150"/>
                </a:lnTo>
                <a:lnTo>
                  <a:pt x="367029" y="410717"/>
                </a:lnTo>
                <a:close/>
              </a:path>
            </a:pathLst>
          </a:custGeom>
          <a:ln w="289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97004" y="1593535"/>
            <a:ext cx="1196975" cy="414020"/>
          </a:xfrm>
          <a:custGeom>
            <a:avLst/>
            <a:gdLst/>
            <a:ahLst/>
            <a:cxnLst/>
            <a:rect l="l" t="t" r="r" b="b"/>
            <a:pathLst>
              <a:path w="1196975" h="414019">
                <a:moveTo>
                  <a:pt x="1007057" y="382277"/>
                </a:moveTo>
                <a:lnTo>
                  <a:pt x="1013885" y="406968"/>
                </a:lnTo>
                <a:lnTo>
                  <a:pt x="1196892" y="413953"/>
                </a:lnTo>
                <a:lnTo>
                  <a:pt x="1190415" y="388553"/>
                </a:lnTo>
                <a:lnTo>
                  <a:pt x="1171492" y="388553"/>
                </a:lnTo>
                <a:lnTo>
                  <a:pt x="1007057" y="382277"/>
                </a:lnTo>
                <a:close/>
              </a:path>
              <a:path w="1196975" h="414019">
                <a:moveTo>
                  <a:pt x="1006681" y="93996"/>
                </a:moveTo>
                <a:lnTo>
                  <a:pt x="1190415" y="388553"/>
                </a:lnTo>
                <a:lnTo>
                  <a:pt x="1185944" y="371019"/>
                </a:lnTo>
                <a:lnTo>
                  <a:pt x="1171083" y="328620"/>
                </a:lnTo>
                <a:lnTo>
                  <a:pt x="1152470" y="286940"/>
                </a:lnTo>
                <a:lnTo>
                  <a:pt x="1130262" y="246164"/>
                </a:lnTo>
                <a:lnTo>
                  <a:pt x="1104620" y="206474"/>
                </a:lnTo>
                <a:lnTo>
                  <a:pt x="1075703" y="168056"/>
                </a:lnTo>
                <a:lnTo>
                  <a:pt x="1043669" y="131092"/>
                </a:lnTo>
                <a:lnTo>
                  <a:pt x="1008678" y="95766"/>
                </a:lnTo>
                <a:lnTo>
                  <a:pt x="1006681" y="93996"/>
                </a:lnTo>
                <a:close/>
              </a:path>
              <a:path w="1196975" h="414019">
                <a:moveTo>
                  <a:pt x="0" y="196868"/>
                </a:moveTo>
                <a:lnTo>
                  <a:pt x="6394" y="222183"/>
                </a:lnTo>
                <a:lnTo>
                  <a:pt x="349421" y="223707"/>
                </a:lnTo>
                <a:lnTo>
                  <a:pt x="313537" y="198261"/>
                </a:lnTo>
                <a:lnTo>
                  <a:pt x="0" y="196868"/>
                </a:lnTo>
                <a:close/>
              </a:path>
              <a:path w="1196975" h="414019">
                <a:moveTo>
                  <a:pt x="526896" y="27123"/>
                </a:moveTo>
                <a:lnTo>
                  <a:pt x="881796" y="184747"/>
                </a:lnTo>
                <a:lnTo>
                  <a:pt x="864458" y="168236"/>
                </a:lnTo>
                <a:lnTo>
                  <a:pt x="823816" y="136123"/>
                </a:lnTo>
                <a:lnTo>
                  <a:pt x="779575" y="107240"/>
                </a:lnTo>
                <a:lnTo>
                  <a:pt x="732072" y="81975"/>
                </a:lnTo>
                <a:lnTo>
                  <a:pt x="683998" y="61553"/>
                </a:lnTo>
                <a:lnTo>
                  <a:pt x="635443" y="45725"/>
                </a:lnTo>
                <a:lnTo>
                  <a:pt x="586839" y="34451"/>
                </a:lnTo>
                <a:lnTo>
                  <a:pt x="538623" y="27690"/>
                </a:lnTo>
                <a:lnTo>
                  <a:pt x="526896" y="27123"/>
                </a:lnTo>
                <a:close/>
              </a:path>
              <a:path w="1196975" h="414019">
                <a:moveTo>
                  <a:pt x="465826" y="0"/>
                </a:moveTo>
                <a:lnTo>
                  <a:pt x="419684" y="2140"/>
                </a:lnTo>
                <a:lnTo>
                  <a:pt x="375229" y="8669"/>
                </a:lnTo>
                <a:lnTo>
                  <a:pt x="332897" y="19548"/>
                </a:lnTo>
                <a:lnTo>
                  <a:pt x="293120" y="34733"/>
                </a:lnTo>
                <a:lnTo>
                  <a:pt x="256333" y="54185"/>
                </a:lnTo>
                <a:lnTo>
                  <a:pt x="222970" y="77862"/>
                </a:lnTo>
                <a:lnTo>
                  <a:pt x="193465" y="105724"/>
                </a:lnTo>
                <a:lnTo>
                  <a:pt x="223333" y="126905"/>
                </a:lnTo>
                <a:lnTo>
                  <a:pt x="248370" y="103262"/>
                </a:lnTo>
                <a:lnTo>
                  <a:pt x="281733" y="79585"/>
                </a:lnTo>
                <a:lnTo>
                  <a:pt x="318520" y="60133"/>
                </a:lnTo>
                <a:lnTo>
                  <a:pt x="358297" y="44948"/>
                </a:lnTo>
                <a:lnTo>
                  <a:pt x="400629" y="34069"/>
                </a:lnTo>
                <a:lnTo>
                  <a:pt x="445084" y="27540"/>
                </a:lnTo>
                <a:lnTo>
                  <a:pt x="491226" y="25400"/>
                </a:lnTo>
                <a:lnTo>
                  <a:pt x="523016" y="25400"/>
                </a:lnTo>
                <a:lnTo>
                  <a:pt x="465826" y="0"/>
                </a:lnTo>
                <a:close/>
              </a:path>
              <a:path w="1196975" h="414019">
                <a:moveTo>
                  <a:pt x="523016" y="25400"/>
                </a:moveTo>
                <a:lnTo>
                  <a:pt x="491226" y="25400"/>
                </a:lnTo>
                <a:lnTo>
                  <a:pt x="526896" y="27123"/>
                </a:lnTo>
                <a:lnTo>
                  <a:pt x="523016" y="25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5482" y="1487042"/>
            <a:ext cx="1306830" cy="535940"/>
          </a:xfrm>
          <a:custGeom>
            <a:avLst/>
            <a:gdLst/>
            <a:ahLst/>
            <a:cxnLst/>
            <a:rect l="l" t="t" r="r" b="b"/>
            <a:pathLst>
              <a:path w="1306829" h="535939">
                <a:moveTo>
                  <a:pt x="1083928" y="488210"/>
                </a:moveTo>
                <a:lnTo>
                  <a:pt x="1085469" y="493014"/>
                </a:lnTo>
                <a:lnTo>
                  <a:pt x="1093851" y="527431"/>
                </a:lnTo>
                <a:lnTo>
                  <a:pt x="1306448" y="535432"/>
                </a:lnTo>
                <a:lnTo>
                  <a:pt x="1299564" y="505460"/>
                </a:lnTo>
                <a:lnTo>
                  <a:pt x="1270254" y="505460"/>
                </a:lnTo>
                <a:lnTo>
                  <a:pt x="1116583" y="499618"/>
                </a:lnTo>
                <a:lnTo>
                  <a:pt x="1114064" y="489360"/>
                </a:lnTo>
                <a:lnTo>
                  <a:pt x="1083928" y="488210"/>
                </a:lnTo>
                <a:close/>
              </a:path>
              <a:path w="1306829" h="535939">
                <a:moveTo>
                  <a:pt x="817964" y="12389"/>
                </a:moveTo>
                <a:lnTo>
                  <a:pt x="861060" y="31242"/>
                </a:lnTo>
                <a:lnTo>
                  <a:pt x="908448" y="55617"/>
                </a:lnTo>
                <a:lnTo>
                  <a:pt x="953676" y="82551"/>
                </a:lnTo>
                <a:lnTo>
                  <a:pt x="996583" y="111858"/>
                </a:lnTo>
                <a:lnTo>
                  <a:pt x="1037011" y="143355"/>
                </a:lnTo>
                <a:lnTo>
                  <a:pt x="1074800" y="176859"/>
                </a:lnTo>
                <a:lnTo>
                  <a:pt x="1109819" y="212217"/>
                </a:lnTo>
                <a:lnTo>
                  <a:pt x="1141825" y="249148"/>
                </a:lnTo>
                <a:lnTo>
                  <a:pt x="1170743" y="287567"/>
                </a:lnTo>
                <a:lnTo>
                  <a:pt x="1196385" y="327256"/>
                </a:lnTo>
                <a:lnTo>
                  <a:pt x="1218593" y="368033"/>
                </a:lnTo>
                <a:lnTo>
                  <a:pt x="1237206" y="409712"/>
                </a:lnTo>
                <a:lnTo>
                  <a:pt x="1241571" y="422165"/>
                </a:lnTo>
                <a:lnTo>
                  <a:pt x="1241806" y="422656"/>
                </a:lnTo>
                <a:lnTo>
                  <a:pt x="1255141" y="455930"/>
                </a:lnTo>
                <a:lnTo>
                  <a:pt x="1266063" y="489585"/>
                </a:lnTo>
                <a:lnTo>
                  <a:pt x="1270254" y="505460"/>
                </a:lnTo>
                <a:lnTo>
                  <a:pt x="1299564" y="505460"/>
                </a:lnTo>
                <a:lnTo>
                  <a:pt x="1282065" y="446151"/>
                </a:lnTo>
                <a:lnTo>
                  <a:pt x="1251458" y="376555"/>
                </a:lnTo>
                <a:lnTo>
                  <a:pt x="1232534" y="342900"/>
                </a:lnTo>
                <a:lnTo>
                  <a:pt x="1211198" y="309880"/>
                </a:lnTo>
                <a:lnTo>
                  <a:pt x="1187831" y="277749"/>
                </a:lnTo>
                <a:lnTo>
                  <a:pt x="1162304" y="246634"/>
                </a:lnTo>
                <a:lnTo>
                  <a:pt x="1134871" y="216535"/>
                </a:lnTo>
                <a:lnTo>
                  <a:pt x="1105408" y="187579"/>
                </a:lnTo>
                <a:lnTo>
                  <a:pt x="1074039" y="159893"/>
                </a:lnTo>
                <a:lnTo>
                  <a:pt x="1040892" y="133604"/>
                </a:lnTo>
                <a:lnTo>
                  <a:pt x="1005971" y="108632"/>
                </a:lnTo>
                <a:lnTo>
                  <a:pt x="969899" y="85344"/>
                </a:lnTo>
                <a:lnTo>
                  <a:pt x="931926" y="63627"/>
                </a:lnTo>
                <a:lnTo>
                  <a:pt x="892682" y="43687"/>
                </a:lnTo>
                <a:lnTo>
                  <a:pt x="840359" y="20828"/>
                </a:lnTo>
                <a:lnTo>
                  <a:pt x="817964" y="12389"/>
                </a:lnTo>
                <a:close/>
              </a:path>
              <a:path w="1306829" h="535939">
                <a:moveTo>
                  <a:pt x="756396" y="146304"/>
                </a:moveTo>
                <a:lnTo>
                  <a:pt x="571373" y="146304"/>
                </a:lnTo>
                <a:lnTo>
                  <a:pt x="605536" y="146812"/>
                </a:lnTo>
                <a:lnTo>
                  <a:pt x="640461" y="149606"/>
                </a:lnTo>
                <a:lnTo>
                  <a:pt x="693547" y="158623"/>
                </a:lnTo>
                <a:lnTo>
                  <a:pt x="746887" y="173228"/>
                </a:lnTo>
                <a:lnTo>
                  <a:pt x="799973" y="193421"/>
                </a:lnTo>
                <a:lnTo>
                  <a:pt x="843915" y="214884"/>
                </a:lnTo>
                <a:lnTo>
                  <a:pt x="893826" y="245110"/>
                </a:lnTo>
                <a:lnTo>
                  <a:pt x="939419" y="279400"/>
                </a:lnTo>
                <a:lnTo>
                  <a:pt x="980186" y="317373"/>
                </a:lnTo>
                <a:lnTo>
                  <a:pt x="1015619" y="358267"/>
                </a:lnTo>
                <a:lnTo>
                  <a:pt x="1045337" y="401574"/>
                </a:lnTo>
                <a:lnTo>
                  <a:pt x="1068362" y="445945"/>
                </a:lnTo>
                <a:lnTo>
                  <a:pt x="1068027" y="444734"/>
                </a:lnTo>
                <a:lnTo>
                  <a:pt x="1050428" y="402304"/>
                </a:lnTo>
                <a:lnTo>
                  <a:pt x="1027547" y="361159"/>
                </a:lnTo>
                <a:lnTo>
                  <a:pt x="999721" y="321689"/>
                </a:lnTo>
                <a:lnTo>
                  <a:pt x="967287" y="284283"/>
                </a:lnTo>
                <a:lnTo>
                  <a:pt x="930580" y="249329"/>
                </a:lnTo>
                <a:lnTo>
                  <a:pt x="889938" y="217215"/>
                </a:lnTo>
                <a:lnTo>
                  <a:pt x="845698" y="188332"/>
                </a:lnTo>
                <a:lnTo>
                  <a:pt x="798194" y="163068"/>
                </a:lnTo>
                <a:lnTo>
                  <a:pt x="768114" y="150289"/>
                </a:lnTo>
                <a:lnTo>
                  <a:pt x="756396" y="146304"/>
                </a:lnTo>
                <a:close/>
              </a:path>
              <a:path w="1306829" h="535939">
                <a:moveTo>
                  <a:pt x="76609" y="303294"/>
                </a:moveTo>
                <a:lnTo>
                  <a:pt x="86613" y="342900"/>
                </a:lnTo>
                <a:lnTo>
                  <a:pt x="486029" y="344678"/>
                </a:lnTo>
                <a:lnTo>
                  <a:pt x="445207" y="315722"/>
                </a:lnTo>
                <a:lnTo>
                  <a:pt x="395859" y="315722"/>
                </a:lnTo>
                <a:lnTo>
                  <a:pt x="108966" y="314452"/>
                </a:lnTo>
                <a:lnTo>
                  <a:pt x="106180" y="303425"/>
                </a:lnTo>
                <a:lnTo>
                  <a:pt x="76609" y="303294"/>
                </a:lnTo>
                <a:close/>
              </a:path>
              <a:path w="1306829" h="535939">
                <a:moveTo>
                  <a:pt x="380211" y="304643"/>
                </a:moveTo>
                <a:lnTo>
                  <a:pt x="395859" y="315722"/>
                </a:lnTo>
                <a:lnTo>
                  <a:pt x="445207" y="315722"/>
                </a:lnTo>
                <a:lnTo>
                  <a:pt x="429809" y="304800"/>
                </a:lnTo>
                <a:lnTo>
                  <a:pt x="415544" y="304800"/>
                </a:lnTo>
                <a:lnTo>
                  <a:pt x="380211" y="304643"/>
                </a:lnTo>
                <a:close/>
              </a:path>
              <a:path w="1306829" h="535939">
                <a:moveTo>
                  <a:pt x="570738" y="117729"/>
                </a:moveTo>
                <a:lnTo>
                  <a:pt x="500634" y="124460"/>
                </a:lnTo>
                <a:lnTo>
                  <a:pt x="450723" y="136271"/>
                </a:lnTo>
                <a:lnTo>
                  <a:pt x="404113" y="153543"/>
                </a:lnTo>
                <a:lnTo>
                  <a:pt x="361188" y="176657"/>
                </a:lnTo>
                <a:lnTo>
                  <a:pt x="322706" y="205612"/>
                </a:lnTo>
                <a:lnTo>
                  <a:pt x="302806" y="224852"/>
                </a:lnTo>
                <a:lnTo>
                  <a:pt x="415544" y="304800"/>
                </a:lnTo>
                <a:lnTo>
                  <a:pt x="429809" y="304800"/>
                </a:lnTo>
                <a:lnTo>
                  <a:pt x="332231" y="235585"/>
                </a:lnTo>
                <a:lnTo>
                  <a:pt x="341503" y="227076"/>
                </a:lnTo>
                <a:lnTo>
                  <a:pt x="376555" y="200787"/>
                </a:lnTo>
                <a:lnTo>
                  <a:pt x="415925" y="179578"/>
                </a:lnTo>
                <a:lnTo>
                  <a:pt x="458978" y="163576"/>
                </a:lnTo>
                <a:lnTo>
                  <a:pt x="505460" y="152654"/>
                </a:lnTo>
                <a:lnTo>
                  <a:pt x="571373" y="146304"/>
                </a:lnTo>
                <a:lnTo>
                  <a:pt x="756396" y="146304"/>
                </a:lnTo>
                <a:lnTo>
                  <a:pt x="755650" y="146050"/>
                </a:lnTo>
                <a:lnTo>
                  <a:pt x="718312" y="135128"/>
                </a:lnTo>
                <a:lnTo>
                  <a:pt x="680847" y="127000"/>
                </a:lnTo>
                <a:lnTo>
                  <a:pt x="606932" y="118237"/>
                </a:lnTo>
                <a:lnTo>
                  <a:pt x="570738" y="117729"/>
                </a:lnTo>
                <a:close/>
              </a:path>
              <a:path w="1306829" h="535939">
                <a:moveTo>
                  <a:pt x="106180" y="303425"/>
                </a:moveTo>
                <a:lnTo>
                  <a:pt x="380211" y="304643"/>
                </a:lnTo>
                <a:lnTo>
                  <a:pt x="106180" y="303425"/>
                </a:lnTo>
                <a:close/>
              </a:path>
              <a:path w="1306829" h="535939">
                <a:moveTo>
                  <a:pt x="0" y="0"/>
                </a:moveTo>
                <a:lnTo>
                  <a:pt x="3073" y="12166"/>
                </a:lnTo>
                <a:lnTo>
                  <a:pt x="128650" y="101219"/>
                </a:lnTo>
                <a:lnTo>
                  <a:pt x="134685" y="95402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03576" y="1437714"/>
            <a:ext cx="1264920" cy="544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3576" y="1437714"/>
            <a:ext cx="1264920" cy="544830"/>
          </a:xfrm>
          <a:custGeom>
            <a:avLst/>
            <a:gdLst/>
            <a:ahLst/>
            <a:cxnLst/>
            <a:rect l="l" t="t" r="r" b="b"/>
            <a:pathLst>
              <a:path w="1264920" h="544830">
                <a:moveTo>
                  <a:pt x="286893" y="261545"/>
                </a:moveTo>
                <a:lnTo>
                  <a:pt x="316398" y="233684"/>
                </a:lnTo>
                <a:lnTo>
                  <a:pt x="349761" y="210006"/>
                </a:lnTo>
                <a:lnTo>
                  <a:pt x="386548" y="190554"/>
                </a:lnTo>
                <a:lnTo>
                  <a:pt x="426324" y="175369"/>
                </a:lnTo>
                <a:lnTo>
                  <a:pt x="468657" y="164491"/>
                </a:lnTo>
                <a:lnTo>
                  <a:pt x="513111" y="157961"/>
                </a:lnTo>
                <a:lnTo>
                  <a:pt x="559254" y="155821"/>
                </a:lnTo>
                <a:lnTo>
                  <a:pt x="606650" y="158111"/>
                </a:lnTo>
                <a:lnTo>
                  <a:pt x="654867" y="164873"/>
                </a:lnTo>
                <a:lnTo>
                  <a:pt x="703470" y="176147"/>
                </a:lnTo>
                <a:lnTo>
                  <a:pt x="752026" y="191974"/>
                </a:lnTo>
                <a:lnTo>
                  <a:pt x="800100" y="212396"/>
                </a:lnTo>
                <a:lnTo>
                  <a:pt x="847603" y="237661"/>
                </a:lnTo>
                <a:lnTo>
                  <a:pt x="891843" y="266544"/>
                </a:lnTo>
                <a:lnTo>
                  <a:pt x="932485" y="298658"/>
                </a:lnTo>
                <a:lnTo>
                  <a:pt x="969192" y="333612"/>
                </a:lnTo>
                <a:lnTo>
                  <a:pt x="1001626" y="371018"/>
                </a:lnTo>
                <a:lnTo>
                  <a:pt x="1029452" y="410488"/>
                </a:lnTo>
                <a:lnTo>
                  <a:pt x="1052333" y="451632"/>
                </a:lnTo>
                <a:lnTo>
                  <a:pt x="1069932" y="494062"/>
                </a:lnTo>
                <a:lnTo>
                  <a:pt x="1081913" y="537389"/>
                </a:lnTo>
                <a:lnTo>
                  <a:pt x="1264920" y="544374"/>
                </a:lnTo>
                <a:lnTo>
                  <a:pt x="1253971" y="501440"/>
                </a:lnTo>
                <a:lnTo>
                  <a:pt x="1239111" y="459041"/>
                </a:lnTo>
                <a:lnTo>
                  <a:pt x="1220498" y="417361"/>
                </a:lnTo>
                <a:lnTo>
                  <a:pt x="1198290" y="376585"/>
                </a:lnTo>
                <a:lnTo>
                  <a:pt x="1172648" y="336896"/>
                </a:lnTo>
                <a:lnTo>
                  <a:pt x="1143730" y="298477"/>
                </a:lnTo>
                <a:lnTo>
                  <a:pt x="1111696" y="261513"/>
                </a:lnTo>
                <a:lnTo>
                  <a:pt x="1076705" y="226187"/>
                </a:lnTo>
                <a:lnTo>
                  <a:pt x="1038916" y="192684"/>
                </a:lnTo>
                <a:lnTo>
                  <a:pt x="998488" y="161187"/>
                </a:lnTo>
                <a:lnTo>
                  <a:pt x="955581" y="131880"/>
                </a:lnTo>
                <a:lnTo>
                  <a:pt x="910353" y="104946"/>
                </a:lnTo>
                <a:lnTo>
                  <a:pt x="862965" y="80570"/>
                </a:lnTo>
                <a:lnTo>
                  <a:pt x="811588" y="58092"/>
                </a:lnTo>
                <a:lnTo>
                  <a:pt x="759740" y="39311"/>
                </a:lnTo>
                <a:lnTo>
                  <a:pt x="707682" y="24204"/>
                </a:lnTo>
                <a:lnTo>
                  <a:pt x="655675" y="12744"/>
                </a:lnTo>
                <a:lnTo>
                  <a:pt x="603979" y="4907"/>
                </a:lnTo>
                <a:lnTo>
                  <a:pt x="552857" y="667"/>
                </a:lnTo>
                <a:lnTo>
                  <a:pt x="502568" y="0"/>
                </a:lnTo>
                <a:lnTo>
                  <a:pt x="453374" y="2878"/>
                </a:lnTo>
                <a:lnTo>
                  <a:pt x="405535" y="9278"/>
                </a:lnTo>
                <a:lnTo>
                  <a:pt x="359314" y="19174"/>
                </a:lnTo>
                <a:lnTo>
                  <a:pt x="314970" y="32540"/>
                </a:lnTo>
                <a:lnTo>
                  <a:pt x="272766" y="49352"/>
                </a:lnTo>
                <a:lnTo>
                  <a:pt x="232961" y="69584"/>
                </a:lnTo>
                <a:lnTo>
                  <a:pt x="195817" y="93211"/>
                </a:lnTo>
                <a:lnTo>
                  <a:pt x="161595" y="120207"/>
                </a:lnTo>
                <a:lnTo>
                  <a:pt x="130556" y="150547"/>
                </a:lnTo>
                <a:lnTo>
                  <a:pt x="0" y="57964"/>
                </a:lnTo>
                <a:lnTo>
                  <a:pt x="74422" y="352604"/>
                </a:lnTo>
                <a:lnTo>
                  <a:pt x="417449" y="354128"/>
                </a:lnTo>
                <a:lnTo>
                  <a:pt x="286893" y="261545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809239" y="4571822"/>
            <a:ext cx="23050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40970">
              <a:lnSpc>
                <a:spcPct val="1000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75" b="1">
                <a:solidFill>
                  <a:srgbClr val="0000CC"/>
                </a:solidFill>
                <a:latin typeface="Trebuchet MS"/>
                <a:cs typeface="Trebuchet MS"/>
              </a:rPr>
              <a:t>1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9239" y="4114927"/>
            <a:ext cx="2305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2720">
              <a:lnSpc>
                <a:spcPct val="1000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75" b="1">
                <a:solidFill>
                  <a:srgbClr val="0000CC"/>
                </a:solidFill>
                <a:latin typeface="Trebuchet MS"/>
                <a:cs typeface="Trebuchet MS"/>
              </a:rPr>
              <a:t>2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09239" y="3657727"/>
            <a:ext cx="2305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72720">
              <a:lnSpc>
                <a:spcPct val="100000"/>
              </a:lnSpc>
              <a:spcBef>
                <a:spcPts val="100"/>
              </a:spcBef>
            </a:pPr>
            <a:r>
              <a:rPr dirty="0" sz="3000" spc="-25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75" b="1">
                <a:solidFill>
                  <a:srgbClr val="0000CC"/>
                </a:solidFill>
                <a:latin typeface="Trebuchet MS"/>
                <a:cs typeface="Trebuchet MS"/>
              </a:rPr>
              <a:t>3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9239" y="2726182"/>
            <a:ext cx="2305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835">
              <a:lnSpc>
                <a:spcPct val="100000"/>
              </a:lnSpc>
              <a:spcBef>
                <a:spcPts val="100"/>
              </a:spcBef>
            </a:pPr>
            <a:r>
              <a:rPr dirty="0" baseline="8333" sz="4500" spc="-254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sz="2000" spc="-170" b="1">
                <a:solidFill>
                  <a:srgbClr val="0000CC"/>
                </a:solidFill>
                <a:latin typeface="Trebuchet MS"/>
                <a:cs typeface="Trebuchet MS"/>
              </a:rPr>
              <a:t>n</a:t>
            </a:r>
            <a:r>
              <a:rPr dirty="0" sz="2000" spc="-170" b="1">
                <a:solidFill>
                  <a:srgbClr val="0000CC"/>
                </a:solidFill>
                <a:latin typeface="宋体"/>
                <a:cs typeface="宋体"/>
              </a:rPr>
              <a:t>-</a:t>
            </a:r>
            <a:r>
              <a:rPr dirty="0" sz="2000" spc="-170" b="1">
                <a:solidFill>
                  <a:srgbClr val="0000CC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9239" y="2233421"/>
            <a:ext cx="23050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61290">
              <a:lnSpc>
                <a:spcPct val="100000"/>
              </a:lnSpc>
              <a:spcBef>
                <a:spcPts val="100"/>
              </a:spcBef>
            </a:pPr>
            <a:r>
              <a:rPr dirty="0" sz="3000" spc="-210" b="1">
                <a:solidFill>
                  <a:srgbClr val="0000CC"/>
                </a:solidFill>
                <a:latin typeface="Trebuchet MS"/>
                <a:cs typeface="Trebuchet MS"/>
              </a:rPr>
              <a:t>a</a:t>
            </a:r>
            <a:r>
              <a:rPr dirty="0" baseline="-12500" sz="3000" spc="-315" b="1">
                <a:solidFill>
                  <a:srgbClr val="0000CC"/>
                </a:solidFill>
                <a:latin typeface="Trebuchet MS"/>
                <a:cs typeface="Trebuchet MS"/>
              </a:rPr>
              <a:t>n</a:t>
            </a:r>
            <a:endParaRPr baseline="-12500" sz="3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4639" y="3144774"/>
            <a:ext cx="225425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96520">
              <a:lnSpc>
                <a:spcPct val="100000"/>
              </a:lnSpc>
              <a:spcBef>
                <a:spcPts val="105"/>
              </a:spcBef>
            </a:pPr>
            <a:r>
              <a:rPr dirty="0" sz="2900" spc="250" b="1">
                <a:solidFill>
                  <a:srgbClr val="0000CC"/>
                </a:solidFill>
                <a:latin typeface="Trebuchet MS"/>
                <a:cs typeface="Trebuchet MS"/>
              </a:rPr>
              <a:t>…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47409" y="1304671"/>
            <a:ext cx="307975" cy="297815"/>
          </a:xfrm>
          <a:custGeom>
            <a:avLst/>
            <a:gdLst/>
            <a:ahLst/>
            <a:cxnLst/>
            <a:rect l="l" t="t" r="r" b="b"/>
            <a:pathLst>
              <a:path w="307975" h="297815">
                <a:moveTo>
                  <a:pt x="168058" y="264477"/>
                </a:moveTo>
                <a:lnTo>
                  <a:pt x="62388" y="264477"/>
                </a:lnTo>
                <a:lnTo>
                  <a:pt x="69314" y="265715"/>
                </a:lnTo>
                <a:lnTo>
                  <a:pt x="76835" y="269239"/>
                </a:lnTo>
                <a:lnTo>
                  <a:pt x="124967" y="287019"/>
                </a:lnTo>
                <a:lnTo>
                  <a:pt x="177492" y="295503"/>
                </a:lnTo>
                <a:lnTo>
                  <a:pt x="217624" y="297118"/>
                </a:lnTo>
                <a:lnTo>
                  <a:pt x="299974" y="297814"/>
                </a:lnTo>
                <a:lnTo>
                  <a:pt x="301045" y="288145"/>
                </a:lnTo>
                <a:lnTo>
                  <a:pt x="302736" y="278368"/>
                </a:lnTo>
                <a:lnTo>
                  <a:pt x="305046" y="268472"/>
                </a:lnTo>
                <a:lnTo>
                  <a:pt x="305658" y="266374"/>
                </a:lnTo>
                <a:lnTo>
                  <a:pt x="212415" y="266374"/>
                </a:lnTo>
                <a:lnTo>
                  <a:pt x="192436" y="265969"/>
                </a:lnTo>
                <a:lnTo>
                  <a:pt x="172219" y="264850"/>
                </a:lnTo>
                <a:lnTo>
                  <a:pt x="168058" y="264477"/>
                </a:lnTo>
                <a:close/>
              </a:path>
              <a:path w="307975" h="297815">
                <a:moveTo>
                  <a:pt x="76782" y="134492"/>
                </a:moveTo>
                <a:lnTo>
                  <a:pt x="44323" y="134492"/>
                </a:lnTo>
                <a:lnTo>
                  <a:pt x="44323" y="237236"/>
                </a:lnTo>
                <a:lnTo>
                  <a:pt x="36629" y="242450"/>
                </a:lnTo>
                <a:lnTo>
                  <a:pt x="26685" y="249713"/>
                </a:lnTo>
                <a:lnTo>
                  <a:pt x="14479" y="259024"/>
                </a:lnTo>
                <a:lnTo>
                  <a:pt x="0" y="270382"/>
                </a:lnTo>
                <a:lnTo>
                  <a:pt x="6046" y="276002"/>
                </a:lnTo>
                <a:lnTo>
                  <a:pt x="11795" y="281813"/>
                </a:lnTo>
                <a:lnTo>
                  <a:pt x="17234" y="287813"/>
                </a:lnTo>
                <a:lnTo>
                  <a:pt x="22351" y="294004"/>
                </a:lnTo>
                <a:lnTo>
                  <a:pt x="30541" y="286361"/>
                </a:lnTo>
                <a:lnTo>
                  <a:pt x="62388" y="264477"/>
                </a:lnTo>
                <a:lnTo>
                  <a:pt x="168058" y="264477"/>
                </a:lnTo>
                <a:lnTo>
                  <a:pt x="151764" y="263016"/>
                </a:lnTo>
                <a:lnTo>
                  <a:pt x="140523" y="261112"/>
                </a:lnTo>
                <a:lnTo>
                  <a:pt x="125984" y="261112"/>
                </a:lnTo>
                <a:lnTo>
                  <a:pt x="117748" y="255405"/>
                </a:lnTo>
                <a:lnTo>
                  <a:pt x="112363" y="253777"/>
                </a:lnTo>
                <a:lnTo>
                  <a:pt x="93835" y="245496"/>
                </a:lnTo>
                <a:lnTo>
                  <a:pt x="76200" y="234823"/>
                </a:lnTo>
                <a:lnTo>
                  <a:pt x="76200" y="155955"/>
                </a:lnTo>
                <a:lnTo>
                  <a:pt x="76346" y="145645"/>
                </a:lnTo>
                <a:lnTo>
                  <a:pt x="76782" y="134492"/>
                </a:lnTo>
                <a:close/>
              </a:path>
              <a:path w="307975" h="297815">
                <a:moveTo>
                  <a:pt x="307975" y="258444"/>
                </a:moveTo>
                <a:lnTo>
                  <a:pt x="251682" y="265160"/>
                </a:lnTo>
                <a:lnTo>
                  <a:pt x="212415" y="266374"/>
                </a:lnTo>
                <a:lnTo>
                  <a:pt x="305658" y="266374"/>
                </a:lnTo>
                <a:lnTo>
                  <a:pt x="307975" y="258444"/>
                </a:lnTo>
                <a:close/>
              </a:path>
              <a:path w="307975" h="297815">
                <a:moveTo>
                  <a:pt x="117748" y="255405"/>
                </a:moveTo>
                <a:lnTo>
                  <a:pt x="125984" y="261112"/>
                </a:lnTo>
                <a:lnTo>
                  <a:pt x="128221" y="258569"/>
                </a:lnTo>
                <a:lnTo>
                  <a:pt x="117748" y="255405"/>
                </a:lnTo>
                <a:close/>
              </a:path>
              <a:path w="307975" h="297815">
                <a:moveTo>
                  <a:pt x="128221" y="258569"/>
                </a:moveTo>
                <a:lnTo>
                  <a:pt x="125984" y="261112"/>
                </a:lnTo>
                <a:lnTo>
                  <a:pt x="140523" y="261112"/>
                </a:lnTo>
                <a:lnTo>
                  <a:pt x="131671" y="259611"/>
                </a:lnTo>
                <a:lnTo>
                  <a:pt x="128221" y="258569"/>
                </a:lnTo>
                <a:close/>
              </a:path>
              <a:path w="307975" h="297815">
                <a:moveTo>
                  <a:pt x="244601" y="162305"/>
                </a:moveTo>
                <a:lnTo>
                  <a:pt x="212851" y="162305"/>
                </a:lnTo>
                <a:lnTo>
                  <a:pt x="212851" y="210438"/>
                </a:lnTo>
                <a:lnTo>
                  <a:pt x="212242" y="221870"/>
                </a:lnTo>
                <a:lnTo>
                  <a:pt x="211820" y="233124"/>
                </a:lnTo>
                <a:lnTo>
                  <a:pt x="211548" y="245496"/>
                </a:lnTo>
                <a:lnTo>
                  <a:pt x="211454" y="258571"/>
                </a:lnTo>
                <a:lnTo>
                  <a:pt x="245872" y="258571"/>
                </a:lnTo>
                <a:lnTo>
                  <a:pt x="245284" y="245496"/>
                </a:lnTo>
                <a:lnTo>
                  <a:pt x="244940" y="234823"/>
                </a:lnTo>
                <a:lnTo>
                  <a:pt x="244774" y="227018"/>
                </a:lnTo>
                <a:lnTo>
                  <a:pt x="244661" y="219678"/>
                </a:lnTo>
                <a:lnTo>
                  <a:pt x="244601" y="162305"/>
                </a:lnTo>
                <a:close/>
              </a:path>
              <a:path w="307975" h="297815">
                <a:moveTo>
                  <a:pt x="171830" y="162305"/>
                </a:moveTo>
                <a:lnTo>
                  <a:pt x="140588" y="162305"/>
                </a:lnTo>
                <a:lnTo>
                  <a:pt x="138447" y="172114"/>
                </a:lnTo>
                <a:lnTo>
                  <a:pt x="135842" y="181721"/>
                </a:lnTo>
                <a:lnTo>
                  <a:pt x="117649" y="219678"/>
                </a:lnTo>
                <a:lnTo>
                  <a:pt x="97536" y="241934"/>
                </a:lnTo>
                <a:lnTo>
                  <a:pt x="104302" y="246342"/>
                </a:lnTo>
                <a:lnTo>
                  <a:pt x="111283" y="250999"/>
                </a:lnTo>
                <a:lnTo>
                  <a:pt x="117748" y="255405"/>
                </a:lnTo>
                <a:lnTo>
                  <a:pt x="128221" y="258569"/>
                </a:lnTo>
                <a:lnTo>
                  <a:pt x="151808" y="227018"/>
                </a:lnTo>
                <a:lnTo>
                  <a:pt x="165941" y="191388"/>
                </a:lnTo>
                <a:lnTo>
                  <a:pt x="169213" y="177430"/>
                </a:lnTo>
                <a:lnTo>
                  <a:pt x="171830" y="162305"/>
                </a:lnTo>
                <a:close/>
              </a:path>
              <a:path w="307975" h="297815">
                <a:moveTo>
                  <a:pt x="89915" y="131825"/>
                </a:moveTo>
                <a:lnTo>
                  <a:pt x="89915" y="163575"/>
                </a:lnTo>
                <a:lnTo>
                  <a:pt x="102655" y="163002"/>
                </a:lnTo>
                <a:lnTo>
                  <a:pt x="115347" y="162607"/>
                </a:lnTo>
                <a:lnTo>
                  <a:pt x="127992" y="162379"/>
                </a:lnTo>
                <a:lnTo>
                  <a:pt x="302894" y="162305"/>
                </a:lnTo>
                <a:lnTo>
                  <a:pt x="302894" y="134365"/>
                </a:lnTo>
                <a:lnTo>
                  <a:pt x="143382" y="134365"/>
                </a:lnTo>
                <a:lnTo>
                  <a:pt x="129831" y="134201"/>
                </a:lnTo>
                <a:lnTo>
                  <a:pt x="116411" y="133715"/>
                </a:lnTo>
                <a:lnTo>
                  <a:pt x="103110" y="132919"/>
                </a:lnTo>
                <a:lnTo>
                  <a:pt x="89915" y="131825"/>
                </a:lnTo>
                <a:close/>
              </a:path>
              <a:path w="307975" h="297815">
                <a:moveTo>
                  <a:pt x="302894" y="162305"/>
                </a:moveTo>
                <a:lnTo>
                  <a:pt x="244601" y="162305"/>
                </a:lnTo>
                <a:lnTo>
                  <a:pt x="258175" y="162379"/>
                </a:lnTo>
                <a:lnTo>
                  <a:pt x="272414" y="162607"/>
                </a:lnTo>
                <a:lnTo>
                  <a:pt x="287321" y="163002"/>
                </a:lnTo>
                <a:lnTo>
                  <a:pt x="302894" y="163575"/>
                </a:lnTo>
                <a:lnTo>
                  <a:pt x="302894" y="162305"/>
                </a:lnTo>
                <a:close/>
              </a:path>
              <a:path w="307975" h="297815">
                <a:moveTo>
                  <a:pt x="8889" y="103886"/>
                </a:moveTo>
                <a:lnTo>
                  <a:pt x="8889" y="137032"/>
                </a:lnTo>
                <a:lnTo>
                  <a:pt x="20748" y="135886"/>
                </a:lnTo>
                <a:lnTo>
                  <a:pt x="30607" y="135096"/>
                </a:lnTo>
                <a:lnTo>
                  <a:pt x="38465" y="134639"/>
                </a:lnTo>
                <a:lnTo>
                  <a:pt x="44323" y="134492"/>
                </a:lnTo>
                <a:lnTo>
                  <a:pt x="76782" y="134492"/>
                </a:lnTo>
                <a:lnTo>
                  <a:pt x="77593" y="120880"/>
                </a:lnTo>
                <a:lnTo>
                  <a:pt x="78739" y="106425"/>
                </a:lnTo>
                <a:lnTo>
                  <a:pt x="50800" y="106425"/>
                </a:lnTo>
                <a:lnTo>
                  <a:pt x="43108" y="106279"/>
                </a:lnTo>
                <a:lnTo>
                  <a:pt x="33559" y="105822"/>
                </a:lnTo>
                <a:lnTo>
                  <a:pt x="22153" y="105032"/>
                </a:lnTo>
                <a:lnTo>
                  <a:pt x="8889" y="103886"/>
                </a:lnTo>
                <a:close/>
              </a:path>
              <a:path w="307975" h="297815">
                <a:moveTo>
                  <a:pt x="177291" y="85089"/>
                </a:moveTo>
                <a:lnTo>
                  <a:pt x="145668" y="85089"/>
                </a:lnTo>
                <a:lnTo>
                  <a:pt x="145518" y="96807"/>
                </a:lnTo>
                <a:lnTo>
                  <a:pt x="145081" y="108918"/>
                </a:lnTo>
                <a:lnTo>
                  <a:pt x="144366" y="121433"/>
                </a:lnTo>
                <a:lnTo>
                  <a:pt x="143382" y="134365"/>
                </a:lnTo>
                <a:lnTo>
                  <a:pt x="173609" y="134365"/>
                </a:lnTo>
                <a:lnTo>
                  <a:pt x="174871" y="120880"/>
                </a:lnTo>
                <a:lnTo>
                  <a:pt x="175850" y="108632"/>
                </a:lnTo>
                <a:lnTo>
                  <a:pt x="176656" y="96593"/>
                </a:lnTo>
                <a:lnTo>
                  <a:pt x="177291" y="85089"/>
                </a:lnTo>
                <a:close/>
              </a:path>
              <a:path w="307975" h="297815">
                <a:moveTo>
                  <a:pt x="244601" y="85089"/>
                </a:moveTo>
                <a:lnTo>
                  <a:pt x="212851" y="85089"/>
                </a:lnTo>
                <a:lnTo>
                  <a:pt x="212851" y="134365"/>
                </a:lnTo>
                <a:lnTo>
                  <a:pt x="244601" y="134365"/>
                </a:lnTo>
                <a:lnTo>
                  <a:pt x="244601" y="85089"/>
                </a:lnTo>
                <a:close/>
              </a:path>
              <a:path w="307975" h="297815">
                <a:moveTo>
                  <a:pt x="302894" y="131825"/>
                </a:moveTo>
                <a:lnTo>
                  <a:pt x="287607" y="132919"/>
                </a:lnTo>
                <a:lnTo>
                  <a:pt x="272795" y="133715"/>
                </a:lnTo>
                <a:lnTo>
                  <a:pt x="258460" y="134201"/>
                </a:lnTo>
                <a:lnTo>
                  <a:pt x="244601" y="134365"/>
                </a:lnTo>
                <a:lnTo>
                  <a:pt x="302894" y="134365"/>
                </a:lnTo>
                <a:lnTo>
                  <a:pt x="302894" y="131825"/>
                </a:lnTo>
                <a:close/>
              </a:path>
              <a:path w="307975" h="297815">
                <a:moveTo>
                  <a:pt x="96265" y="54482"/>
                </a:moveTo>
                <a:lnTo>
                  <a:pt x="96265" y="87629"/>
                </a:lnTo>
                <a:lnTo>
                  <a:pt x="109985" y="86536"/>
                </a:lnTo>
                <a:lnTo>
                  <a:pt x="122777" y="85740"/>
                </a:lnTo>
                <a:lnTo>
                  <a:pt x="134663" y="85254"/>
                </a:lnTo>
                <a:lnTo>
                  <a:pt x="145668" y="85089"/>
                </a:lnTo>
                <a:lnTo>
                  <a:pt x="296544" y="85089"/>
                </a:lnTo>
                <a:lnTo>
                  <a:pt x="296544" y="57023"/>
                </a:lnTo>
                <a:lnTo>
                  <a:pt x="146938" y="57023"/>
                </a:lnTo>
                <a:lnTo>
                  <a:pt x="134985" y="56876"/>
                </a:lnTo>
                <a:lnTo>
                  <a:pt x="122554" y="56419"/>
                </a:lnTo>
                <a:lnTo>
                  <a:pt x="109648" y="55629"/>
                </a:lnTo>
                <a:lnTo>
                  <a:pt x="96265" y="54482"/>
                </a:lnTo>
                <a:close/>
              </a:path>
              <a:path w="307975" h="297815">
                <a:moveTo>
                  <a:pt x="296544" y="85089"/>
                </a:moveTo>
                <a:lnTo>
                  <a:pt x="244601" y="85089"/>
                </a:lnTo>
                <a:lnTo>
                  <a:pt x="256200" y="85163"/>
                </a:lnTo>
                <a:lnTo>
                  <a:pt x="268716" y="85391"/>
                </a:lnTo>
                <a:lnTo>
                  <a:pt x="282160" y="85786"/>
                </a:lnTo>
                <a:lnTo>
                  <a:pt x="296544" y="86359"/>
                </a:lnTo>
                <a:lnTo>
                  <a:pt x="296544" y="85089"/>
                </a:lnTo>
                <a:close/>
              </a:path>
              <a:path w="307975" h="297815">
                <a:moveTo>
                  <a:pt x="56641" y="7619"/>
                </a:moveTo>
                <a:lnTo>
                  <a:pt x="25273" y="20827"/>
                </a:lnTo>
                <a:lnTo>
                  <a:pt x="35061" y="38401"/>
                </a:lnTo>
                <a:lnTo>
                  <a:pt x="42719" y="54546"/>
                </a:lnTo>
                <a:lnTo>
                  <a:pt x="48258" y="69262"/>
                </a:lnTo>
                <a:lnTo>
                  <a:pt x="51688" y="82550"/>
                </a:lnTo>
                <a:lnTo>
                  <a:pt x="59618" y="78932"/>
                </a:lnTo>
                <a:lnTo>
                  <a:pt x="67595" y="75898"/>
                </a:lnTo>
                <a:lnTo>
                  <a:pt x="75620" y="73459"/>
                </a:lnTo>
                <a:lnTo>
                  <a:pt x="83692" y="71627"/>
                </a:lnTo>
                <a:lnTo>
                  <a:pt x="80073" y="60072"/>
                </a:lnTo>
                <a:lnTo>
                  <a:pt x="74358" y="45577"/>
                </a:lnTo>
                <a:lnTo>
                  <a:pt x="66548" y="28104"/>
                </a:lnTo>
                <a:lnTo>
                  <a:pt x="56641" y="7619"/>
                </a:lnTo>
                <a:close/>
              </a:path>
              <a:path w="307975" h="297815">
                <a:moveTo>
                  <a:pt x="145668" y="0"/>
                </a:moveTo>
                <a:lnTo>
                  <a:pt x="146822" y="41001"/>
                </a:lnTo>
                <a:lnTo>
                  <a:pt x="146938" y="57023"/>
                </a:lnTo>
                <a:lnTo>
                  <a:pt x="177545" y="57023"/>
                </a:lnTo>
                <a:lnTo>
                  <a:pt x="178227" y="38401"/>
                </a:lnTo>
                <a:lnTo>
                  <a:pt x="178704" y="26860"/>
                </a:lnTo>
                <a:lnTo>
                  <a:pt x="179314" y="14624"/>
                </a:lnTo>
                <a:lnTo>
                  <a:pt x="179959" y="4317"/>
                </a:lnTo>
                <a:lnTo>
                  <a:pt x="171297" y="3411"/>
                </a:lnTo>
                <a:lnTo>
                  <a:pt x="162671" y="2397"/>
                </a:lnTo>
                <a:lnTo>
                  <a:pt x="154116" y="1264"/>
                </a:lnTo>
                <a:lnTo>
                  <a:pt x="145668" y="0"/>
                </a:lnTo>
                <a:close/>
              </a:path>
              <a:path w="307975" h="297815">
                <a:moveTo>
                  <a:pt x="245872" y="1396"/>
                </a:moveTo>
                <a:lnTo>
                  <a:pt x="211454" y="1396"/>
                </a:lnTo>
                <a:lnTo>
                  <a:pt x="212048" y="17303"/>
                </a:lnTo>
                <a:lnTo>
                  <a:pt x="212486" y="31876"/>
                </a:lnTo>
                <a:lnTo>
                  <a:pt x="212727" y="43612"/>
                </a:lnTo>
                <a:lnTo>
                  <a:pt x="212851" y="57023"/>
                </a:lnTo>
                <a:lnTo>
                  <a:pt x="244601" y="57023"/>
                </a:lnTo>
                <a:lnTo>
                  <a:pt x="244688" y="38401"/>
                </a:lnTo>
                <a:lnTo>
                  <a:pt x="244903" y="24066"/>
                </a:lnTo>
                <a:lnTo>
                  <a:pt x="245298" y="11445"/>
                </a:lnTo>
                <a:lnTo>
                  <a:pt x="245872" y="1396"/>
                </a:lnTo>
                <a:close/>
              </a:path>
              <a:path w="307975" h="297815">
                <a:moveTo>
                  <a:pt x="296544" y="54482"/>
                </a:moveTo>
                <a:lnTo>
                  <a:pt x="282571" y="55629"/>
                </a:lnTo>
                <a:lnTo>
                  <a:pt x="269239" y="56419"/>
                </a:lnTo>
                <a:lnTo>
                  <a:pt x="256575" y="56876"/>
                </a:lnTo>
                <a:lnTo>
                  <a:pt x="244601" y="57023"/>
                </a:lnTo>
                <a:lnTo>
                  <a:pt x="296544" y="57023"/>
                </a:lnTo>
                <a:lnTo>
                  <a:pt x="296544" y="54482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47409" y="1704720"/>
            <a:ext cx="310515" cy="296545"/>
          </a:xfrm>
          <a:custGeom>
            <a:avLst/>
            <a:gdLst/>
            <a:ahLst/>
            <a:cxnLst/>
            <a:rect l="l" t="t" r="r" b="b"/>
            <a:pathLst>
              <a:path w="310514" h="296544">
                <a:moveTo>
                  <a:pt x="84256" y="154686"/>
                </a:moveTo>
                <a:lnTo>
                  <a:pt x="53212" y="154686"/>
                </a:lnTo>
                <a:lnTo>
                  <a:pt x="53207" y="240420"/>
                </a:lnTo>
                <a:lnTo>
                  <a:pt x="53082" y="256031"/>
                </a:lnTo>
                <a:lnTo>
                  <a:pt x="52972" y="262763"/>
                </a:lnTo>
                <a:lnTo>
                  <a:pt x="52846" y="268858"/>
                </a:lnTo>
                <a:lnTo>
                  <a:pt x="52516" y="281116"/>
                </a:lnTo>
                <a:lnTo>
                  <a:pt x="51942" y="296544"/>
                </a:lnTo>
                <a:lnTo>
                  <a:pt x="84962" y="296544"/>
                </a:lnTo>
                <a:lnTo>
                  <a:pt x="84962" y="157321"/>
                </a:lnTo>
                <a:lnTo>
                  <a:pt x="84454" y="156209"/>
                </a:lnTo>
                <a:lnTo>
                  <a:pt x="84256" y="154686"/>
                </a:lnTo>
                <a:close/>
              </a:path>
              <a:path w="310514" h="296544">
                <a:moveTo>
                  <a:pt x="256843" y="245871"/>
                </a:moveTo>
                <a:lnTo>
                  <a:pt x="220852" y="245871"/>
                </a:lnTo>
                <a:lnTo>
                  <a:pt x="230951" y="260994"/>
                </a:lnTo>
                <a:lnTo>
                  <a:pt x="264173" y="291453"/>
                </a:lnTo>
                <a:lnTo>
                  <a:pt x="278028" y="294016"/>
                </a:lnTo>
                <a:lnTo>
                  <a:pt x="284479" y="292988"/>
                </a:lnTo>
                <a:lnTo>
                  <a:pt x="290887" y="287752"/>
                </a:lnTo>
                <a:lnTo>
                  <a:pt x="297354" y="275478"/>
                </a:lnTo>
                <a:lnTo>
                  <a:pt x="303930" y="256031"/>
                </a:lnTo>
                <a:lnTo>
                  <a:pt x="268986" y="256031"/>
                </a:lnTo>
                <a:lnTo>
                  <a:pt x="265009" y="253841"/>
                </a:lnTo>
                <a:lnTo>
                  <a:pt x="261405" y="250942"/>
                </a:lnTo>
                <a:lnTo>
                  <a:pt x="256843" y="245871"/>
                </a:lnTo>
                <a:close/>
              </a:path>
              <a:path w="310514" h="296544">
                <a:moveTo>
                  <a:pt x="215095" y="166115"/>
                </a:moveTo>
                <a:lnTo>
                  <a:pt x="183387" y="166115"/>
                </a:lnTo>
                <a:lnTo>
                  <a:pt x="187319" y="181574"/>
                </a:lnTo>
                <a:lnTo>
                  <a:pt x="192262" y="196151"/>
                </a:lnTo>
                <a:lnTo>
                  <a:pt x="198229" y="209871"/>
                </a:lnTo>
                <a:lnTo>
                  <a:pt x="205231" y="222757"/>
                </a:lnTo>
                <a:lnTo>
                  <a:pt x="195822" y="229233"/>
                </a:lnTo>
                <a:lnTo>
                  <a:pt x="159329" y="249439"/>
                </a:lnTo>
                <a:lnTo>
                  <a:pt x="121538" y="262763"/>
                </a:lnTo>
                <a:lnTo>
                  <a:pt x="128631" y="270049"/>
                </a:lnTo>
                <a:lnTo>
                  <a:pt x="135032" y="277050"/>
                </a:lnTo>
                <a:lnTo>
                  <a:pt x="140719" y="283765"/>
                </a:lnTo>
                <a:lnTo>
                  <a:pt x="145668" y="290194"/>
                </a:lnTo>
                <a:lnTo>
                  <a:pt x="157549" y="284432"/>
                </a:lnTo>
                <a:lnTo>
                  <a:pt x="196957" y="263856"/>
                </a:lnTo>
                <a:lnTo>
                  <a:pt x="220852" y="245871"/>
                </a:lnTo>
                <a:lnTo>
                  <a:pt x="256843" y="245871"/>
                </a:lnTo>
                <a:lnTo>
                  <a:pt x="256571" y="245570"/>
                </a:lnTo>
                <a:lnTo>
                  <a:pt x="250547" y="237745"/>
                </a:lnTo>
                <a:lnTo>
                  <a:pt x="243331" y="227456"/>
                </a:lnTo>
                <a:lnTo>
                  <a:pt x="251356" y="217910"/>
                </a:lnTo>
                <a:lnTo>
                  <a:pt x="258476" y="209089"/>
                </a:lnTo>
                <a:lnTo>
                  <a:pt x="262419" y="203962"/>
                </a:lnTo>
                <a:lnTo>
                  <a:pt x="227964" y="203962"/>
                </a:lnTo>
                <a:lnTo>
                  <a:pt x="220382" y="181975"/>
                </a:lnTo>
                <a:lnTo>
                  <a:pt x="215095" y="166115"/>
                </a:lnTo>
                <a:close/>
              </a:path>
              <a:path w="310514" h="296544">
                <a:moveTo>
                  <a:pt x="280797" y="215391"/>
                </a:moveTo>
                <a:lnTo>
                  <a:pt x="272161" y="253745"/>
                </a:lnTo>
                <a:lnTo>
                  <a:pt x="268986" y="256031"/>
                </a:lnTo>
                <a:lnTo>
                  <a:pt x="303930" y="256031"/>
                </a:lnTo>
                <a:lnTo>
                  <a:pt x="310514" y="229869"/>
                </a:lnTo>
                <a:lnTo>
                  <a:pt x="304157" y="228393"/>
                </a:lnTo>
                <a:lnTo>
                  <a:pt x="297084" y="225488"/>
                </a:lnTo>
                <a:lnTo>
                  <a:pt x="289298" y="221154"/>
                </a:lnTo>
                <a:lnTo>
                  <a:pt x="280797" y="215391"/>
                </a:lnTo>
                <a:close/>
              </a:path>
              <a:path w="310514" h="296544">
                <a:moveTo>
                  <a:pt x="84962" y="95250"/>
                </a:moveTo>
                <a:lnTo>
                  <a:pt x="49402" y="95250"/>
                </a:lnTo>
                <a:lnTo>
                  <a:pt x="47954" y="103774"/>
                </a:lnTo>
                <a:lnTo>
                  <a:pt x="46100" y="112013"/>
                </a:lnTo>
                <a:lnTo>
                  <a:pt x="31738" y="149066"/>
                </a:lnTo>
                <a:lnTo>
                  <a:pt x="14819" y="177736"/>
                </a:lnTo>
                <a:lnTo>
                  <a:pt x="11302" y="183387"/>
                </a:lnTo>
                <a:lnTo>
                  <a:pt x="6120" y="190245"/>
                </a:lnTo>
                <a:lnTo>
                  <a:pt x="0" y="197865"/>
                </a:lnTo>
                <a:lnTo>
                  <a:pt x="13394" y="219886"/>
                </a:lnTo>
                <a:lnTo>
                  <a:pt x="43100" y="189166"/>
                </a:lnTo>
                <a:lnTo>
                  <a:pt x="53212" y="154686"/>
                </a:lnTo>
                <a:lnTo>
                  <a:pt x="84256" y="154686"/>
                </a:lnTo>
                <a:lnTo>
                  <a:pt x="83692" y="150367"/>
                </a:lnTo>
                <a:lnTo>
                  <a:pt x="84962" y="144525"/>
                </a:lnTo>
                <a:lnTo>
                  <a:pt x="111835" y="144525"/>
                </a:lnTo>
                <a:lnTo>
                  <a:pt x="108553" y="139080"/>
                </a:lnTo>
                <a:lnTo>
                  <a:pt x="105211" y="133350"/>
                </a:lnTo>
                <a:lnTo>
                  <a:pt x="83692" y="133350"/>
                </a:lnTo>
                <a:lnTo>
                  <a:pt x="84962" y="132730"/>
                </a:lnTo>
                <a:lnTo>
                  <a:pt x="84962" y="95250"/>
                </a:lnTo>
                <a:close/>
              </a:path>
              <a:path w="310514" h="296544">
                <a:moveTo>
                  <a:pt x="261365" y="152018"/>
                </a:moveTo>
                <a:lnTo>
                  <a:pt x="255696" y="160924"/>
                </a:lnTo>
                <a:lnTo>
                  <a:pt x="250491" y="168973"/>
                </a:lnTo>
                <a:lnTo>
                  <a:pt x="245739" y="176164"/>
                </a:lnTo>
                <a:lnTo>
                  <a:pt x="235965" y="190500"/>
                </a:lnTo>
                <a:lnTo>
                  <a:pt x="231520" y="197612"/>
                </a:lnTo>
                <a:lnTo>
                  <a:pt x="227964" y="203962"/>
                </a:lnTo>
                <a:lnTo>
                  <a:pt x="262419" y="203962"/>
                </a:lnTo>
                <a:lnTo>
                  <a:pt x="264691" y="201007"/>
                </a:lnTo>
                <a:lnTo>
                  <a:pt x="270001" y="193675"/>
                </a:lnTo>
                <a:lnTo>
                  <a:pt x="276478" y="184403"/>
                </a:lnTo>
                <a:lnTo>
                  <a:pt x="282701" y="179069"/>
                </a:lnTo>
                <a:lnTo>
                  <a:pt x="288925" y="177418"/>
                </a:lnTo>
                <a:lnTo>
                  <a:pt x="281707" y="170557"/>
                </a:lnTo>
                <a:lnTo>
                  <a:pt x="274716" y="164052"/>
                </a:lnTo>
                <a:lnTo>
                  <a:pt x="267940" y="157880"/>
                </a:lnTo>
                <a:lnTo>
                  <a:pt x="261365" y="152018"/>
                </a:lnTo>
                <a:close/>
              </a:path>
              <a:path w="310514" h="296544">
                <a:moveTo>
                  <a:pt x="111835" y="144525"/>
                </a:moveTo>
                <a:lnTo>
                  <a:pt x="84962" y="144525"/>
                </a:lnTo>
                <a:lnTo>
                  <a:pt x="84962" y="157321"/>
                </a:lnTo>
                <a:lnTo>
                  <a:pt x="89636" y="167546"/>
                </a:lnTo>
                <a:lnTo>
                  <a:pt x="92440" y="173942"/>
                </a:lnTo>
                <a:lnTo>
                  <a:pt x="99440" y="190245"/>
                </a:lnTo>
                <a:lnTo>
                  <a:pt x="121086" y="180298"/>
                </a:lnTo>
                <a:lnTo>
                  <a:pt x="128015" y="177037"/>
                </a:lnTo>
                <a:lnTo>
                  <a:pt x="112248" y="145210"/>
                </a:lnTo>
                <a:lnTo>
                  <a:pt x="111835" y="144525"/>
                </a:lnTo>
                <a:close/>
              </a:path>
              <a:path w="310514" h="296544">
                <a:moveTo>
                  <a:pt x="204860" y="109092"/>
                </a:moveTo>
                <a:lnTo>
                  <a:pt x="172592" y="109092"/>
                </a:lnTo>
                <a:lnTo>
                  <a:pt x="173255" y="115691"/>
                </a:lnTo>
                <a:lnTo>
                  <a:pt x="174275" y="123110"/>
                </a:lnTo>
                <a:lnTo>
                  <a:pt x="175629" y="131363"/>
                </a:lnTo>
                <a:lnTo>
                  <a:pt x="177291" y="140462"/>
                </a:lnTo>
                <a:lnTo>
                  <a:pt x="132072" y="154285"/>
                </a:lnTo>
                <a:lnTo>
                  <a:pt x="122809" y="156971"/>
                </a:lnTo>
                <a:lnTo>
                  <a:pt x="131825" y="185165"/>
                </a:lnTo>
                <a:lnTo>
                  <a:pt x="183387" y="166115"/>
                </a:lnTo>
                <a:lnTo>
                  <a:pt x="215095" y="166115"/>
                </a:lnTo>
                <a:lnTo>
                  <a:pt x="212978" y="159765"/>
                </a:lnTo>
                <a:lnTo>
                  <a:pt x="227959" y="155336"/>
                </a:lnTo>
                <a:lnTo>
                  <a:pt x="304164" y="134619"/>
                </a:lnTo>
                <a:lnTo>
                  <a:pt x="303790" y="133095"/>
                </a:lnTo>
                <a:lnTo>
                  <a:pt x="208534" y="133095"/>
                </a:lnTo>
                <a:lnTo>
                  <a:pt x="207035" y="124231"/>
                </a:lnTo>
                <a:lnTo>
                  <a:pt x="205734" y="115691"/>
                </a:lnTo>
                <a:lnTo>
                  <a:pt x="204860" y="109092"/>
                </a:lnTo>
                <a:close/>
              </a:path>
              <a:path w="310514" h="296544">
                <a:moveTo>
                  <a:pt x="84962" y="144525"/>
                </a:moveTo>
                <a:lnTo>
                  <a:pt x="83844" y="149669"/>
                </a:lnTo>
                <a:lnTo>
                  <a:pt x="83759" y="150875"/>
                </a:lnTo>
                <a:lnTo>
                  <a:pt x="84454" y="156209"/>
                </a:lnTo>
                <a:lnTo>
                  <a:pt x="84962" y="157321"/>
                </a:lnTo>
                <a:lnTo>
                  <a:pt x="84962" y="144525"/>
                </a:lnTo>
                <a:close/>
              </a:path>
              <a:path w="310514" h="296544">
                <a:moveTo>
                  <a:pt x="84962" y="132730"/>
                </a:moveTo>
                <a:lnTo>
                  <a:pt x="83692" y="133350"/>
                </a:lnTo>
                <a:lnTo>
                  <a:pt x="84962" y="133095"/>
                </a:lnTo>
                <a:lnTo>
                  <a:pt x="84962" y="132730"/>
                </a:lnTo>
                <a:close/>
              </a:path>
              <a:path w="310514" h="296544">
                <a:moveTo>
                  <a:pt x="100711" y="125475"/>
                </a:moveTo>
                <a:lnTo>
                  <a:pt x="88900" y="130809"/>
                </a:lnTo>
                <a:lnTo>
                  <a:pt x="84962" y="132730"/>
                </a:lnTo>
                <a:lnTo>
                  <a:pt x="84962" y="133095"/>
                </a:lnTo>
                <a:lnTo>
                  <a:pt x="83692" y="133350"/>
                </a:lnTo>
                <a:lnTo>
                  <a:pt x="105211" y="133350"/>
                </a:lnTo>
                <a:lnTo>
                  <a:pt x="100711" y="125475"/>
                </a:lnTo>
                <a:close/>
              </a:path>
              <a:path w="310514" h="296544">
                <a:moveTo>
                  <a:pt x="298576" y="105155"/>
                </a:moveTo>
                <a:lnTo>
                  <a:pt x="279810" y="111253"/>
                </a:lnTo>
                <a:lnTo>
                  <a:pt x="258556" y="117935"/>
                </a:lnTo>
                <a:lnTo>
                  <a:pt x="208534" y="133095"/>
                </a:lnTo>
                <a:lnTo>
                  <a:pt x="303790" y="133095"/>
                </a:lnTo>
                <a:lnTo>
                  <a:pt x="302381" y="127355"/>
                </a:lnTo>
                <a:lnTo>
                  <a:pt x="300836" y="119967"/>
                </a:lnTo>
                <a:lnTo>
                  <a:pt x="299575" y="112635"/>
                </a:lnTo>
                <a:lnTo>
                  <a:pt x="298576" y="105155"/>
                </a:lnTo>
                <a:close/>
              </a:path>
              <a:path w="310514" h="296544">
                <a:moveTo>
                  <a:pt x="168401" y="0"/>
                </a:moveTo>
                <a:lnTo>
                  <a:pt x="168807" y="40639"/>
                </a:lnTo>
                <a:lnTo>
                  <a:pt x="170941" y="80771"/>
                </a:lnTo>
                <a:lnTo>
                  <a:pt x="163869" y="82536"/>
                </a:lnTo>
                <a:lnTo>
                  <a:pt x="153701" y="84788"/>
                </a:lnTo>
                <a:lnTo>
                  <a:pt x="124078" y="90804"/>
                </a:lnTo>
                <a:lnTo>
                  <a:pt x="126031" y="97446"/>
                </a:lnTo>
                <a:lnTo>
                  <a:pt x="127888" y="104409"/>
                </a:lnTo>
                <a:lnTo>
                  <a:pt x="129724" y="112013"/>
                </a:lnTo>
                <a:lnTo>
                  <a:pt x="131317" y="119252"/>
                </a:lnTo>
                <a:lnTo>
                  <a:pt x="142493" y="116586"/>
                </a:lnTo>
                <a:lnTo>
                  <a:pt x="149987" y="114934"/>
                </a:lnTo>
                <a:lnTo>
                  <a:pt x="153669" y="114045"/>
                </a:lnTo>
                <a:lnTo>
                  <a:pt x="157352" y="113283"/>
                </a:lnTo>
                <a:lnTo>
                  <a:pt x="163702" y="111632"/>
                </a:lnTo>
                <a:lnTo>
                  <a:pt x="172592" y="109092"/>
                </a:lnTo>
                <a:lnTo>
                  <a:pt x="204860" y="109092"/>
                </a:lnTo>
                <a:lnTo>
                  <a:pt x="254126" y="88645"/>
                </a:lnTo>
                <a:lnTo>
                  <a:pt x="294004" y="80771"/>
                </a:lnTo>
                <a:lnTo>
                  <a:pt x="292137" y="73532"/>
                </a:lnTo>
                <a:lnTo>
                  <a:pt x="202564" y="73532"/>
                </a:lnTo>
                <a:lnTo>
                  <a:pt x="202112" y="63625"/>
                </a:lnTo>
                <a:lnTo>
                  <a:pt x="202010" y="59090"/>
                </a:lnTo>
                <a:lnTo>
                  <a:pt x="202089" y="39242"/>
                </a:lnTo>
                <a:lnTo>
                  <a:pt x="206628" y="2666"/>
                </a:lnTo>
                <a:lnTo>
                  <a:pt x="196530" y="2500"/>
                </a:lnTo>
                <a:lnTo>
                  <a:pt x="186801" y="2000"/>
                </a:lnTo>
                <a:lnTo>
                  <a:pt x="177428" y="1166"/>
                </a:lnTo>
                <a:lnTo>
                  <a:pt x="168401" y="0"/>
                </a:lnTo>
                <a:close/>
              </a:path>
              <a:path w="310514" h="296544">
                <a:moveTo>
                  <a:pt x="123062" y="68452"/>
                </a:moveTo>
                <a:lnTo>
                  <a:pt x="7619" y="68452"/>
                </a:lnTo>
                <a:lnTo>
                  <a:pt x="7619" y="96519"/>
                </a:lnTo>
                <a:lnTo>
                  <a:pt x="18881" y="95946"/>
                </a:lnTo>
                <a:lnTo>
                  <a:pt x="29606" y="95551"/>
                </a:lnTo>
                <a:lnTo>
                  <a:pt x="39784" y="95323"/>
                </a:lnTo>
                <a:lnTo>
                  <a:pt x="123062" y="95250"/>
                </a:lnTo>
                <a:lnTo>
                  <a:pt x="123062" y="68452"/>
                </a:lnTo>
                <a:close/>
              </a:path>
              <a:path w="310514" h="296544">
                <a:moveTo>
                  <a:pt x="123062" y="95250"/>
                </a:moveTo>
                <a:lnTo>
                  <a:pt x="84962" y="95250"/>
                </a:lnTo>
                <a:lnTo>
                  <a:pt x="91969" y="95323"/>
                </a:lnTo>
                <a:lnTo>
                  <a:pt x="100631" y="95551"/>
                </a:lnTo>
                <a:lnTo>
                  <a:pt x="123062" y="96519"/>
                </a:lnTo>
                <a:lnTo>
                  <a:pt x="123062" y="95250"/>
                </a:lnTo>
                <a:close/>
              </a:path>
              <a:path w="310514" h="296544">
                <a:moveTo>
                  <a:pt x="286765" y="51942"/>
                </a:moveTo>
                <a:lnTo>
                  <a:pt x="255142" y="60801"/>
                </a:lnTo>
                <a:lnTo>
                  <a:pt x="242331" y="64158"/>
                </a:lnTo>
                <a:lnTo>
                  <a:pt x="231520" y="66801"/>
                </a:lnTo>
                <a:lnTo>
                  <a:pt x="202564" y="73532"/>
                </a:lnTo>
                <a:lnTo>
                  <a:pt x="292137" y="73532"/>
                </a:lnTo>
                <a:lnTo>
                  <a:pt x="288504" y="59090"/>
                </a:lnTo>
                <a:lnTo>
                  <a:pt x="286765" y="51942"/>
                </a:lnTo>
                <a:close/>
              </a:path>
              <a:path w="310514" h="296544">
                <a:moveTo>
                  <a:pt x="86232" y="1396"/>
                </a:moveTo>
                <a:lnTo>
                  <a:pt x="51942" y="1396"/>
                </a:lnTo>
                <a:lnTo>
                  <a:pt x="51983" y="7022"/>
                </a:lnTo>
                <a:lnTo>
                  <a:pt x="52104" y="15436"/>
                </a:lnTo>
                <a:lnTo>
                  <a:pt x="52260" y="21970"/>
                </a:lnTo>
                <a:lnTo>
                  <a:pt x="52648" y="31495"/>
                </a:lnTo>
                <a:lnTo>
                  <a:pt x="53113" y="39242"/>
                </a:lnTo>
                <a:lnTo>
                  <a:pt x="53212" y="68452"/>
                </a:lnTo>
                <a:lnTo>
                  <a:pt x="84962" y="68452"/>
                </a:lnTo>
                <a:lnTo>
                  <a:pt x="85054" y="30043"/>
                </a:lnTo>
                <a:lnTo>
                  <a:pt x="85303" y="20319"/>
                </a:lnTo>
                <a:lnTo>
                  <a:pt x="85764" y="9525"/>
                </a:lnTo>
                <a:lnTo>
                  <a:pt x="86232" y="1396"/>
                </a:lnTo>
                <a:close/>
              </a:path>
              <a:path w="310514" h="296544">
                <a:moveTo>
                  <a:pt x="244601" y="2539"/>
                </a:moveTo>
                <a:lnTo>
                  <a:pt x="237650" y="7022"/>
                </a:lnTo>
                <a:lnTo>
                  <a:pt x="231282" y="11731"/>
                </a:lnTo>
                <a:lnTo>
                  <a:pt x="225510" y="16702"/>
                </a:lnTo>
                <a:lnTo>
                  <a:pt x="220344" y="21970"/>
                </a:lnTo>
                <a:lnTo>
                  <a:pt x="225043" y="28320"/>
                </a:lnTo>
                <a:lnTo>
                  <a:pt x="229235" y="33908"/>
                </a:lnTo>
                <a:lnTo>
                  <a:pt x="236600" y="43814"/>
                </a:lnTo>
                <a:lnTo>
                  <a:pt x="241426" y="49911"/>
                </a:lnTo>
                <a:lnTo>
                  <a:pt x="247650" y="57150"/>
                </a:lnTo>
                <a:lnTo>
                  <a:pt x="259699" y="48577"/>
                </a:lnTo>
                <a:lnTo>
                  <a:pt x="265991" y="44005"/>
                </a:lnTo>
                <a:lnTo>
                  <a:pt x="272414" y="39242"/>
                </a:lnTo>
                <a:lnTo>
                  <a:pt x="266710" y="31347"/>
                </a:lnTo>
                <a:lnTo>
                  <a:pt x="261874" y="25145"/>
                </a:lnTo>
                <a:lnTo>
                  <a:pt x="257810" y="20319"/>
                </a:lnTo>
                <a:lnTo>
                  <a:pt x="253830" y="15436"/>
                </a:lnTo>
                <a:lnTo>
                  <a:pt x="249427" y="9525"/>
                </a:lnTo>
                <a:lnTo>
                  <a:pt x="244601" y="253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912611" y="1220215"/>
            <a:ext cx="356235" cy="81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FF3300"/>
                </a:solidFill>
                <a:latin typeface="黑体"/>
                <a:cs typeface="黑体"/>
              </a:rPr>
              <a:t>进 栈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39239" y="1588769"/>
            <a:ext cx="33020" cy="10160"/>
          </a:xfrm>
          <a:custGeom>
            <a:avLst/>
            <a:gdLst/>
            <a:ahLst/>
            <a:cxnLst/>
            <a:rect l="l" t="t" r="r" b="b"/>
            <a:pathLst>
              <a:path w="33019" h="10159">
                <a:moveTo>
                  <a:pt x="0" y="10160"/>
                </a:moveTo>
                <a:lnTo>
                  <a:pt x="32840" y="10160"/>
                </a:lnTo>
                <a:lnTo>
                  <a:pt x="3284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39239" y="1578610"/>
            <a:ext cx="32384" cy="10160"/>
          </a:xfrm>
          <a:custGeom>
            <a:avLst/>
            <a:gdLst/>
            <a:ahLst/>
            <a:cxnLst/>
            <a:rect l="l" t="t" r="r" b="b"/>
            <a:pathLst>
              <a:path w="32385" h="10159">
                <a:moveTo>
                  <a:pt x="0" y="10160"/>
                </a:moveTo>
                <a:lnTo>
                  <a:pt x="32379" y="10160"/>
                </a:lnTo>
                <a:lnTo>
                  <a:pt x="32379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39239" y="1576069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5" h="2540">
                <a:moveTo>
                  <a:pt x="0" y="2539"/>
                </a:moveTo>
                <a:lnTo>
                  <a:pt x="32164" y="2539"/>
                </a:lnTo>
                <a:lnTo>
                  <a:pt x="32164" y="0"/>
                </a:lnTo>
                <a:lnTo>
                  <a:pt x="0" y="0"/>
                </a:lnTo>
                <a:lnTo>
                  <a:pt x="0" y="253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14103" y="1571625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 h="0">
                <a:moveTo>
                  <a:pt x="0" y="0"/>
                </a:moveTo>
                <a:lnTo>
                  <a:pt x="257189" y="0"/>
                </a:lnTo>
              </a:path>
            </a:pathLst>
          </a:custGeom>
          <a:ln w="8889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14571" y="156210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6606" y="0"/>
                </a:lnTo>
              </a:path>
            </a:pathLst>
          </a:custGeom>
          <a:ln w="10160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14874" y="155257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 h="0">
                <a:moveTo>
                  <a:pt x="0" y="0"/>
                </a:moveTo>
                <a:lnTo>
                  <a:pt x="256259" y="0"/>
                </a:lnTo>
              </a:path>
            </a:pathLst>
          </a:custGeom>
          <a:ln w="8889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14985" y="1487169"/>
            <a:ext cx="32384" cy="60960"/>
          </a:xfrm>
          <a:custGeom>
            <a:avLst/>
            <a:gdLst/>
            <a:ahLst/>
            <a:cxnLst/>
            <a:rect l="l" t="t" r="r" b="b"/>
            <a:pathLst>
              <a:path w="32385" h="60959">
                <a:moveTo>
                  <a:pt x="0" y="60960"/>
                </a:moveTo>
                <a:lnTo>
                  <a:pt x="31894" y="60960"/>
                </a:lnTo>
                <a:lnTo>
                  <a:pt x="31894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14888" y="1478280"/>
            <a:ext cx="32384" cy="8890"/>
          </a:xfrm>
          <a:custGeom>
            <a:avLst/>
            <a:gdLst/>
            <a:ahLst/>
            <a:cxnLst/>
            <a:rect l="l" t="t" r="r" b="b"/>
            <a:pathLst>
              <a:path w="32385" h="8890">
                <a:moveTo>
                  <a:pt x="0" y="8889"/>
                </a:moveTo>
                <a:lnTo>
                  <a:pt x="32165" y="8889"/>
                </a:lnTo>
                <a:lnTo>
                  <a:pt x="32165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14586" y="1469389"/>
            <a:ext cx="33020" cy="8890"/>
          </a:xfrm>
          <a:custGeom>
            <a:avLst/>
            <a:gdLst/>
            <a:ahLst/>
            <a:cxnLst/>
            <a:rect l="l" t="t" r="r" b="b"/>
            <a:pathLst>
              <a:path w="33019" h="8890">
                <a:moveTo>
                  <a:pt x="0" y="8889"/>
                </a:moveTo>
                <a:lnTo>
                  <a:pt x="32780" y="8889"/>
                </a:lnTo>
                <a:lnTo>
                  <a:pt x="3278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4126" y="1461769"/>
            <a:ext cx="34290" cy="7620"/>
          </a:xfrm>
          <a:custGeom>
            <a:avLst/>
            <a:gdLst/>
            <a:ahLst/>
            <a:cxnLst/>
            <a:rect l="l" t="t" r="r" b="b"/>
            <a:pathLst>
              <a:path w="34289" h="7619">
                <a:moveTo>
                  <a:pt x="0" y="7620"/>
                </a:moveTo>
                <a:lnTo>
                  <a:pt x="33687" y="7620"/>
                </a:lnTo>
                <a:lnTo>
                  <a:pt x="33687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43735" y="1438528"/>
            <a:ext cx="0" cy="110489"/>
          </a:xfrm>
          <a:custGeom>
            <a:avLst/>
            <a:gdLst/>
            <a:ahLst/>
            <a:cxnLst/>
            <a:rect l="l" t="t" r="r" b="b"/>
            <a:pathLst>
              <a:path w="0" h="110490">
                <a:moveTo>
                  <a:pt x="0" y="0"/>
                </a:moveTo>
                <a:lnTo>
                  <a:pt x="0" y="109982"/>
                </a:lnTo>
              </a:path>
            </a:pathLst>
          </a:custGeom>
          <a:ln w="31750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39185" y="1487169"/>
            <a:ext cx="32384" cy="60960"/>
          </a:xfrm>
          <a:custGeom>
            <a:avLst/>
            <a:gdLst/>
            <a:ahLst/>
            <a:cxnLst/>
            <a:rect l="l" t="t" r="r" b="b"/>
            <a:pathLst>
              <a:path w="32385" h="60959">
                <a:moveTo>
                  <a:pt x="0" y="60960"/>
                </a:moveTo>
                <a:lnTo>
                  <a:pt x="31970" y="60960"/>
                </a:lnTo>
                <a:lnTo>
                  <a:pt x="31970" y="0"/>
                </a:lnTo>
                <a:lnTo>
                  <a:pt x="0" y="0"/>
                </a:lnTo>
                <a:lnTo>
                  <a:pt x="0" y="6096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39028" y="1479550"/>
            <a:ext cx="32384" cy="7620"/>
          </a:xfrm>
          <a:custGeom>
            <a:avLst/>
            <a:gdLst/>
            <a:ahLst/>
            <a:cxnLst/>
            <a:rect l="l" t="t" r="r" b="b"/>
            <a:pathLst>
              <a:path w="32385" h="7619">
                <a:moveTo>
                  <a:pt x="0" y="7619"/>
                </a:moveTo>
                <a:lnTo>
                  <a:pt x="32277" y="7619"/>
                </a:lnTo>
                <a:lnTo>
                  <a:pt x="32277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38728" y="1470660"/>
            <a:ext cx="33020" cy="8890"/>
          </a:xfrm>
          <a:custGeom>
            <a:avLst/>
            <a:gdLst/>
            <a:ahLst/>
            <a:cxnLst/>
            <a:rect l="l" t="t" r="r" b="b"/>
            <a:pathLst>
              <a:path w="33019" h="8890">
                <a:moveTo>
                  <a:pt x="0" y="8890"/>
                </a:moveTo>
                <a:lnTo>
                  <a:pt x="32883" y="8890"/>
                </a:lnTo>
                <a:lnTo>
                  <a:pt x="32883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38266" y="1463039"/>
            <a:ext cx="34290" cy="7620"/>
          </a:xfrm>
          <a:custGeom>
            <a:avLst/>
            <a:gdLst/>
            <a:ahLst/>
            <a:cxnLst/>
            <a:rect l="l" t="t" r="r" b="b"/>
            <a:pathLst>
              <a:path w="34289" h="7619">
                <a:moveTo>
                  <a:pt x="0" y="7619"/>
                </a:moveTo>
                <a:lnTo>
                  <a:pt x="33815" y="7619"/>
                </a:lnTo>
                <a:lnTo>
                  <a:pt x="33815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28032" y="1434464"/>
            <a:ext cx="233045" cy="0"/>
          </a:xfrm>
          <a:custGeom>
            <a:avLst/>
            <a:gdLst/>
            <a:ahLst/>
            <a:cxnLst/>
            <a:rect l="l" t="t" r="r" b="b"/>
            <a:pathLst>
              <a:path w="233044" h="0">
                <a:moveTo>
                  <a:pt x="0" y="0"/>
                </a:moveTo>
                <a:lnTo>
                  <a:pt x="232647" y="0"/>
                </a:lnTo>
              </a:path>
            </a:pathLst>
          </a:custGeom>
          <a:ln w="8889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28505" y="142557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675" y="0"/>
                </a:lnTo>
              </a:path>
            </a:pathLst>
          </a:custGeom>
          <a:ln w="8889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28834" y="1416685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0" y="0"/>
                </a:moveTo>
                <a:lnTo>
                  <a:pt x="231044" y="0"/>
                </a:lnTo>
              </a:path>
            </a:pathLst>
          </a:custGeom>
          <a:ln w="8889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28962" y="1411605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0" y="0"/>
                </a:moveTo>
                <a:lnTo>
                  <a:pt x="230801" y="0"/>
                </a:lnTo>
              </a:path>
            </a:pathLst>
          </a:custGeom>
          <a:ln w="3175">
            <a:solidFill>
              <a:srgbClr val="009E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28954" y="1355089"/>
            <a:ext cx="32384" cy="55880"/>
          </a:xfrm>
          <a:custGeom>
            <a:avLst/>
            <a:gdLst/>
            <a:ahLst/>
            <a:cxnLst/>
            <a:rect l="l" t="t" r="r" b="b"/>
            <a:pathLst>
              <a:path w="32385" h="55880">
                <a:moveTo>
                  <a:pt x="0" y="55879"/>
                </a:moveTo>
                <a:lnTo>
                  <a:pt x="31895" y="55879"/>
                </a:lnTo>
                <a:lnTo>
                  <a:pt x="31895" y="0"/>
                </a:lnTo>
                <a:lnTo>
                  <a:pt x="0" y="0"/>
                </a:lnTo>
                <a:lnTo>
                  <a:pt x="0" y="5587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28833" y="1347469"/>
            <a:ext cx="32384" cy="7620"/>
          </a:xfrm>
          <a:custGeom>
            <a:avLst/>
            <a:gdLst/>
            <a:ahLst/>
            <a:cxnLst/>
            <a:rect l="l" t="t" r="r" b="b"/>
            <a:pathLst>
              <a:path w="32385" h="7619">
                <a:moveTo>
                  <a:pt x="0" y="7620"/>
                </a:moveTo>
                <a:lnTo>
                  <a:pt x="32180" y="7620"/>
                </a:lnTo>
                <a:lnTo>
                  <a:pt x="3218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28516" y="1338580"/>
            <a:ext cx="33020" cy="8890"/>
          </a:xfrm>
          <a:custGeom>
            <a:avLst/>
            <a:gdLst/>
            <a:ahLst/>
            <a:cxnLst/>
            <a:rect l="l" t="t" r="r" b="b"/>
            <a:pathLst>
              <a:path w="33019" h="8890">
                <a:moveTo>
                  <a:pt x="0" y="8889"/>
                </a:moveTo>
                <a:lnTo>
                  <a:pt x="32822" y="8889"/>
                </a:lnTo>
                <a:lnTo>
                  <a:pt x="3282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28055" y="1329689"/>
            <a:ext cx="34290" cy="8890"/>
          </a:xfrm>
          <a:custGeom>
            <a:avLst/>
            <a:gdLst/>
            <a:ahLst/>
            <a:cxnLst/>
            <a:rect l="l" t="t" r="r" b="b"/>
            <a:pathLst>
              <a:path w="34289" h="8890">
                <a:moveTo>
                  <a:pt x="0" y="8889"/>
                </a:moveTo>
                <a:lnTo>
                  <a:pt x="33747" y="8889"/>
                </a:lnTo>
                <a:lnTo>
                  <a:pt x="33747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27798" y="1328419"/>
            <a:ext cx="32384" cy="82550"/>
          </a:xfrm>
          <a:custGeom>
            <a:avLst/>
            <a:gdLst/>
            <a:ahLst/>
            <a:cxnLst/>
            <a:rect l="l" t="t" r="r" b="b"/>
            <a:pathLst>
              <a:path w="32385" h="82550">
                <a:moveTo>
                  <a:pt x="0" y="82550"/>
                </a:moveTo>
                <a:lnTo>
                  <a:pt x="31848" y="82550"/>
                </a:lnTo>
                <a:lnTo>
                  <a:pt x="31848" y="0"/>
                </a:lnTo>
                <a:lnTo>
                  <a:pt x="0" y="0"/>
                </a:lnTo>
                <a:lnTo>
                  <a:pt x="0" y="8255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27616" y="1319530"/>
            <a:ext cx="32384" cy="8890"/>
          </a:xfrm>
          <a:custGeom>
            <a:avLst/>
            <a:gdLst/>
            <a:ahLst/>
            <a:cxnLst/>
            <a:rect l="l" t="t" r="r" b="b"/>
            <a:pathLst>
              <a:path w="32385" h="8890">
                <a:moveTo>
                  <a:pt x="0" y="8889"/>
                </a:moveTo>
                <a:lnTo>
                  <a:pt x="32167" y="8889"/>
                </a:lnTo>
                <a:lnTo>
                  <a:pt x="32167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27458" y="1318260"/>
            <a:ext cx="33020" cy="1270"/>
          </a:xfrm>
          <a:custGeom>
            <a:avLst/>
            <a:gdLst/>
            <a:ahLst/>
            <a:cxnLst/>
            <a:rect l="l" t="t" r="r" b="b"/>
            <a:pathLst>
              <a:path w="33019" h="1269">
                <a:moveTo>
                  <a:pt x="0" y="1270"/>
                </a:moveTo>
                <a:lnTo>
                  <a:pt x="32445" y="1270"/>
                </a:lnTo>
                <a:lnTo>
                  <a:pt x="32445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27275" y="1310639"/>
            <a:ext cx="33020" cy="7620"/>
          </a:xfrm>
          <a:custGeom>
            <a:avLst/>
            <a:gdLst/>
            <a:ahLst/>
            <a:cxnLst/>
            <a:rect l="l" t="t" r="r" b="b"/>
            <a:pathLst>
              <a:path w="33019" h="7619">
                <a:moveTo>
                  <a:pt x="0" y="7619"/>
                </a:moveTo>
                <a:lnTo>
                  <a:pt x="32811" y="7619"/>
                </a:lnTo>
                <a:lnTo>
                  <a:pt x="32811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27087" y="1309369"/>
            <a:ext cx="33655" cy="1270"/>
          </a:xfrm>
          <a:custGeom>
            <a:avLst/>
            <a:gdLst/>
            <a:ahLst/>
            <a:cxnLst/>
            <a:rect l="l" t="t" r="r" b="b"/>
            <a:pathLst>
              <a:path w="33655" h="1269">
                <a:moveTo>
                  <a:pt x="0" y="1270"/>
                </a:moveTo>
                <a:lnTo>
                  <a:pt x="33188" y="1270"/>
                </a:lnTo>
                <a:lnTo>
                  <a:pt x="33188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26825" y="1300480"/>
            <a:ext cx="34290" cy="8890"/>
          </a:xfrm>
          <a:custGeom>
            <a:avLst/>
            <a:gdLst/>
            <a:ahLst/>
            <a:cxnLst/>
            <a:rect l="l" t="t" r="r" b="b"/>
            <a:pathLst>
              <a:path w="34289" h="8890">
                <a:moveTo>
                  <a:pt x="0" y="8889"/>
                </a:moveTo>
                <a:lnTo>
                  <a:pt x="33761" y="8889"/>
                </a:lnTo>
                <a:lnTo>
                  <a:pt x="3376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027753" y="1355089"/>
            <a:ext cx="32384" cy="55880"/>
          </a:xfrm>
          <a:custGeom>
            <a:avLst/>
            <a:gdLst/>
            <a:ahLst/>
            <a:cxnLst/>
            <a:rect l="l" t="t" r="r" b="b"/>
            <a:pathLst>
              <a:path w="32385" h="55880">
                <a:moveTo>
                  <a:pt x="0" y="55879"/>
                </a:moveTo>
                <a:lnTo>
                  <a:pt x="32025" y="55879"/>
                </a:lnTo>
                <a:lnTo>
                  <a:pt x="32025" y="0"/>
                </a:lnTo>
                <a:lnTo>
                  <a:pt x="0" y="0"/>
                </a:lnTo>
                <a:lnTo>
                  <a:pt x="0" y="5587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27604" y="1347469"/>
            <a:ext cx="32384" cy="7620"/>
          </a:xfrm>
          <a:custGeom>
            <a:avLst/>
            <a:gdLst/>
            <a:ahLst/>
            <a:cxnLst/>
            <a:rect l="l" t="t" r="r" b="b"/>
            <a:pathLst>
              <a:path w="32385" h="7619">
                <a:moveTo>
                  <a:pt x="0" y="7620"/>
                </a:moveTo>
                <a:lnTo>
                  <a:pt x="32295" y="7620"/>
                </a:lnTo>
                <a:lnTo>
                  <a:pt x="32295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27307" y="1338580"/>
            <a:ext cx="33020" cy="8890"/>
          </a:xfrm>
          <a:custGeom>
            <a:avLst/>
            <a:gdLst/>
            <a:ahLst/>
            <a:cxnLst/>
            <a:rect l="l" t="t" r="r" b="b"/>
            <a:pathLst>
              <a:path w="33019" h="8890">
                <a:moveTo>
                  <a:pt x="0" y="8889"/>
                </a:moveTo>
                <a:lnTo>
                  <a:pt x="32881" y="8889"/>
                </a:lnTo>
                <a:lnTo>
                  <a:pt x="3288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26827" y="1330960"/>
            <a:ext cx="34290" cy="7620"/>
          </a:xfrm>
          <a:custGeom>
            <a:avLst/>
            <a:gdLst/>
            <a:ahLst/>
            <a:cxnLst/>
            <a:rect l="l" t="t" r="r" b="b"/>
            <a:pathLst>
              <a:path w="34289" h="7619">
                <a:moveTo>
                  <a:pt x="0" y="7620"/>
                </a:moveTo>
                <a:lnTo>
                  <a:pt x="33834" y="7620"/>
                </a:lnTo>
                <a:lnTo>
                  <a:pt x="3383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89810" y="1695195"/>
            <a:ext cx="310515" cy="296545"/>
          </a:xfrm>
          <a:custGeom>
            <a:avLst/>
            <a:gdLst/>
            <a:ahLst/>
            <a:cxnLst/>
            <a:rect l="l" t="t" r="r" b="b"/>
            <a:pathLst>
              <a:path w="310514" h="296544">
                <a:moveTo>
                  <a:pt x="84129" y="154686"/>
                </a:moveTo>
                <a:lnTo>
                  <a:pt x="53086" y="154686"/>
                </a:lnTo>
                <a:lnTo>
                  <a:pt x="53080" y="240420"/>
                </a:lnTo>
                <a:lnTo>
                  <a:pt x="52955" y="256031"/>
                </a:lnTo>
                <a:lnTo>
                  <a:pt x="52845" y="262763"/>
                </a:lnTo>
                <a:lnTo>
                  <a:pt x="52719" y="268858"/>
                </a:lnTo>
                <a:lnTo>
                  <a:pt x="52389" y="281116"/>
                </a:lnTo>
                <a:lnTo>
                  <a:pt x="51815" y="296544"/>
                </a:lnTo>
                <a:lnTo>
                  <a:pt x="84962" y="296544"/>
                </a:lnTo>
                <a:lnTo>
                  <a:pt x="84962" y="157535"/>
                </a:lnTo>
                <a:lnTo>
                  <a:pt x="84327" y="156209"/>
                </a:lnTo>
                <a:lnTo>
                  <a:pt x="84129" y="154686"/>
                </a:lnTo>
                <a:close/>
              </a:path>
              <a:path w="310514" h="296544">
                <a:moveTo>
                  <a:pt x="256825" y="245871"/>
                </a:moveTo>
                <a:lnTo>
                  <a:pt x="220725" y="245871"/>
                </a:lnTo>
                <a:lnTo>
                  <a:pt x="230844" y="260994"/>
                </a:lnTo>
                <a:lnTo>
                  <a:pt x="264102" y="291453"/>
                </a:lnTo>
                <a:lnTo>
                  <a:pt x="277957" y="294016"/>
                </a:lnTo>
                <a:lnTo>
                  <a:pt x="284480" y="292988"/>
                </a:lnTo>
                <a:lnTo>
                  <a:pt x="290814" y="287752"/>
                </a:lnTo>
                <a:lnTo>
                  <a:pt x="297243" y="275478"/>
                </a:lnTo>
                <a:lnTo>
                  <a:pt x="303805" y="256031"/>
                </a:lnTo>
                <a:lnTo>
                  <a:pt x="268986" y="256031"/>
                </a:lnTo>
                <a:lnTo>
                  <a:pt x="264883" y="253841"/>
                </a:lnTo>
                <a:lnTo>
                  <a:pt x="261352" y="250942"/>
                </a:lnTo>
                <a:lnTo>
                  <a:pt x="256825" y="245871"/>
                </a:lnTo>
                <a:close/>
              </a:path>
              <a:path w="310514" h="296544">
                <a:moveTo>
                  <a:pt x="215004" y="166115"/>
                </a:moveTo>
                <a:lnTo>
                  <a:pt x="183387" y="166115"/>
                </a:lnTo>
                <a:lnTo>
                  <a:pt x="187245" y="181574"/>
                </a:lnTo>
                <a:lnTo>
                  <a:pt x="192150" y="196151"/>
                </a:lnTo>
                <a:lnTo>
                  <a:pt x="198104" y="209871"/>
                </a:lnTo>
                <a:lnTo>
                  <a:pt x="205105" y="222757"/>
                </a:lnTo>
                <a:lnTo>
                  <a:pt x="195750" y="229233"/>
                </a:lnTo>
                <a:lnTo>
                  <a:pt x="159258" y="249439"/>
                </a:lnTo>
                <a:lnTo>
                  <a:pt x="121538" y="262763"/>
                </a:lnTo>
                <a:lnTo>
                  <a:pt x="128613" y="270049"/>
                </a:lnTo>
                <a:lnTo>
                  <a:pt x="134985" y="277050"/>
                </a:lnTo>
                <a:lnTo>
                  <a:pt x="140666" y="283765"/>
                </a:lnTo>
                <a:lnTo>
                  <a:pt x="145669" y="290194"/>
                </a:lnTo>
                <a:lnTo>
                  <a:pt x="157547" y="284432"/>
                </a:lnTo>
                <a:lnTo>
                  <a:pt x="196848" y="263856"/>
                </a:lnTo>
                <a:lnTo>
                  <a:pt x="220725" y="245871"/>
                </a:lnTo>
                <a:lnTo>
                  <a:pt x="256825" y="245871"/>
                </a:lnTo>
                <a:lnTo>
                  <a:pt x="256555" y="245570"/>
                </a:lnTo>
                <a:lnTo>
                  <a:pt x="250545" y="237745"/>
                </a:lnTo>
                <a:lnTo>
                  <a:pt x="243331" y="227456"/>
                </a:lnTo>
                <a:lnTo>
                  <a:pt x="251336" y="217910"/>
                </a:lnTo>
                <a:lnTo>
                  <a:pt x="258413" y="209089"/>
                </a:lnTo>
                <a:lnTo>
                  <a:pt x="262328" y="203962"/>
                </a:lnTo>
                <a:lnTo>
                  <a:pt x="227964" y="203962"/>
                </a:lnTo>
                <a:lnTo>
                  <a:pt x="220221" y="181504"/>
                </a:lnTo>
                <a:lnTo>
                  <a:pt x="215004" y="166115"/>
                </a:lnTo>
                <a:close/>
              </a:path>
              <a:path w="310514" h="296544">
                <a:moveTo>
                  <a:pt x="280796" y="215391"/>
                </a:moveTo>
                <a:lnTo>
                  <a:pt x="272033" y="253745"/>
                </a:lnTo>
                <a:lnTo>
                  <a:pt x="268986" y="256031"/>
                </a:lnTo>
                <a:lnTo>
                  <a:pt x="303805" y="256031"/>
                </a:lnTo>
                <a:lnTo>
                  <a:pt x="310388" y="229869"/>
                </a:lnTo>
                <a:lnTo>
                  <a:pt x="304049" y="228393"/>
                </a:lnTo>
                <a:lnTo>
                  <a:pt x="297021" y="225488"/>
                </a:lnTo>
                <a:lnTo>
                  <a:pt x="289278" y="221154"/>
                </a:lnTo>
                <a:lnTo>
                  <a:pt x="280796" y="215391"/>
                </a:lnTo>
                <a:close/>
              </a:path>
              <a:path w="310514" h="296544">
                <a:moveTo>
                  <a:pt x="84962" y="95250"/>
                </a:moveTo>
                <a:lnTo>
                  <a:pt x="49275" y="95250"/>
                </a:lnTo>
                <a:lnTo>
                  <a:pt x="47845" y="103774"/>
                </a:lnTo>
                <a:lnTo>
                  <a:pt x="46021" y="112013"/>
                </a:lnTo>
                <a:lnTo>
                  <a:pt x="31628" y="149066"/>
                </a:lnTo>
                <a:lnTo>
                  <a:pt x="11175" y="183387"/>
                </a:lnTo>
                <a:lnTo>
                  <a:pt x="0" y="197865"/>
                </a:lnTo>
                <a:lnTo>
                  <a:pt x="18414" y="228218"/>
                </a:lnTo>
                <a:lnTo>
                  <a:pt x="32583" y="208121"/>
                </a:lnTo>
                <a:lnTo>
                  <a:pt x="43084" y="189166"/>
                </a:lnTo>
                <a:lnTo>
                  <a:pt x="49918" y="171354"/>
                </a:lnTo>
                <a:lnTo>
                  <a:pt x="53086" y="154686"/>
                </a:lnTo>
                <a:lnTo>
                  <a:pt x="84129" y="154686"/>
                </a:lnTo>
                <a:lnTo>
                  <a:pt x="83565" y="150367"/>
                </a:lnTo>
                <a:lnTo>
                  <a:pt x="84962" y="144525"/>
                </a:lnTo>
                <a:lnTo>
                  <a:pt x="111810" y="144525"/>
                </a:lnTo>
                <a:lnTo>
                  <a:pt x="108489" y="139080"/>
                </a:lnTo>
                <a:lnTo>
                  <a:pt x="105110" y="133350"/>
                </a:lnTo>
                <a:lnTo>
                  <a:pt x="83565" y="133350"/>
                </a:lnTo>
                <a:lnTo>
                  <a:pt x="84962" y="132668"/>
                </a:lnTo>
                <a:lnTo>
                  <a:pt x="84962" y="95250"/>
                </a:lnTo>
                <a:close/>
              </a:path>
              <a:path w="310514" h="296544">
                <a:moveTo>
                  <a:pt x="261238" y="152018"/>
                </a:moveTo>
                <a:lnTo>
                  <a:pt x="254676" y="162305"/>
                </a:lnTo>
                <a:lnTo>
                  <a:pt x="250364" y="168973"/>
                </a:lnTo>
                <a:lnTo>
                  <a:pt x="245612" y="176164"/>
                </a:lnTo>
                <a:lnTo>
                  <a:pt x="235838" y="190500"/>
                </a:lnTo>
                <a:lnTo>
                  <a:pt x="231394" y="197612"/>
                </a:lnTo>
                <a:lnTo>
                  <a:pt x="227964" y="203962"/>
                </a:lnTo>
                <a:lnTo>
                  <a:pt x="262328" y="203962"/>
                </a:lnTo>
                <a:lnTo>
                  <a:pt x="264584" y="201007"/>
                </a:lnTo>
                <a:lnTo>
                  <a:pt x="269875" y="193675"/>
                </a:lnTo>
                <a:lnTo>
                  <a:pt x="276351" y="184403"/>
                </a:lnTo>
                <a:lnTo>
                  <a:pt x="282701" y="179069"/>
                </a:lnTo>
                <a:lnTo>
                  <a:pt x="288925" y="177418"/>
                </a:lnTo>
                <a:lnTo>
                  <a:pt x="281687" y="170557"/>
                </a:lnTo>
                <a:lnTo>
                  <a:pt x="274653" y="164052"/>
                </a:lnTo>
                <a:lnTo>
                  <a:pt x="267833" y="157880"/>
                </a:lnTo>
                <a:lnTo>
                  <a:pt x="261238" y="152018"/>
                </a:lnTo>
                <a:close/>
              </a:path>
              <a:path w="310514" h="296544">
                <a:moveTo>
                  <a:pt x="111810" y="144525"/>
                </a:moveTo>
                <a:lnTo>
                  <a:pt x="84962" y="144525"/>
                </a:lnTo>
                <a:lnTo>
                  <a:pt x="84962" y="157535"/>
                </a:lnTo>
                <a:lnTo>
                  <a:pt x="87249" y="162305"/>
                </a:lnTo>
                <a:lnTo>
                  <a:pt x="89580" y="167546"/>
                </a:lnTo>
                <a:lnTo>
                  <a:pt x="92376" y="173942"/>
                </a:lnTo>
                <a:lnTo>
                  <a:pt x="96506" y="183594"/>
                </a:lnTo>
                <a:lnTo>
                  <a:pt x="99313" y="190245"/>
                </a:lnTo>
                <a:lnTo>
                  <a:pt x="113998" y="183594"/>
                </a:lnTo>
                <a:lnTo>
                  <a:pt x="128015" y="177037"/>
                </a:lnTo>
                <a:lnTo>
                  <a:pt x="125307" y="169610"/>
                </a:lnTo>
                <a:lnTo>
                  <a:pt x="122348" y="162766"/>
                </a:lnTo>
                <a:lnTo>
                  <a:pt x="119175" y="156517"/>
                </a:lnTo>
                <a:lnTo>
                  <a:pt x="115824" y="150875"/>
                </a:lnTo>
                <a:lnTo>
                  <a:pt x="112228" y="145210"/>
                </a:lnTo>
                <a:lnTo>
                  <a:pt x="111810" y="144525"/>
                </a:lnTo>
                <a:close/>
              </a:path>
              <a:path w="310514" h="296544">
                <a:moveTo>
                  <a:pt x="204733" y="109092"/>
                </a:moveTo>
                <a:lnTo>
                  <a:pt x="172593" y="109092"/>
                </a:lnTo>
                <a:lnTo>
                  <a:pt x="173237" y="115691"/>
                </a:lnTo>
                <a:lnTo>
                  <a:pt x="174228" y="123110"/>
                </a:lnTo>
                <a:lnTo>
                  <a:pt x="175575" y="131363"/>
                </a:lnTo>
                <a:lnTo>
                  <a:pt x="177291" y="140462"/>
                </a:lnTo>
                <a:lnTo>
                  <a:pt x="132054" y="154285"/>
                </a:lnTo>
                <a:lnTo>
                  <a:pt x="122808" y="156971"/>
                </a:lnTo>
                <a:lnTo>
                  <a:pt x="124807" y="163377"/>
                </a:lnTo>
                <a:lnTo>
                  <a:pt x="127095" y="170557"/>
                </a:lnTo>
                <a:lnTo>
                  <a:pt x="131825" y="185165"/>
                </a:lnTo>
                <a:lnTo>
                  <a:pt x="183387" y="166115"/>
                </a:lnTo>
                <a:lnTo>
                  <a:pt x="215004" y="166115"/>
                </a:lnTo>
                <a:lnTo>
                  <a:pt x="212851" y="159765"/>
                </a:lnTo>
                <a:lnTo>
                  <a:pt x="227849" y="155336"/>
                </a:lnTo>
                <a:lnTo>
                  <a:pt x="304038" y="134619"/>
                </a:lnTo>
                <a:lnTo>
                  <a:pt x="303664" y="133095"/>
                </a:lnTo>
                <a:lnTo>
                  <a:pt x="208406" y="133095"/>
                </a:lnTo>
                <a:lnTo>
                  <a:pt x="206908" y="124231"/>
                </a:lnTo>
                <a:lnTo>
                  <a:pt x="205607" y="115691"/>
                </a:lnTo>
                <a:lnTo>
                  <a:pt x="204733" y="109092"/>
                </a:lnTo>
                <a:close/>
              </a:path>
              <a:path w="310514" h="296544">
                <a:moveTo>
                  <a:pt x="84962" y="144525"/>
                </a:moveTo>
                <a:lnTo>
                  <a:pt x="83733" y="149669"/>
                </a:lnTo>
                <a:lnTo>
                  <a:pt x="83632" y="150875"/>
                </a:lnTo>
                <a:lnTo>
                  <a:pt x="84327" y="156209"/>
                </a:lnTo>
                <a:lnTo>
                  <a:pt x="84962" y="157535"/>
                </a:lnTo>
                <a:lnTo>
                  <a:pt x="84962" y="144525"/>
                </a:lnTo>
                <a:close/>
              </a:path>
              <a:path w="310514" h="296544">
                <a:moveTo>
                  <a:pt x="84962" y="132668"/>
                </a:moveTo>
                <a:lnTo>
                  <a:pt x="83565" y="133350"/>
                </a:lnTo>
                <a:lnTo>
                  <a:pt x="84962" y="133095"/>
                </a:lnTo>
                <a:lnTo>
                  <a:pt x="84962" y="132668"/>
                </a:lnTo>
                <a:close/>
              </a:path>
              <a:path w="310514" h="296544">
                <a:moveTo>
                  <a:pt x="100583" y="125475"/>
                </a:moveTo>
                <a:lnTo>
                  <a:pt x="88772" y="130809"/>
                </a:lnTo>
                <a:lnTo>
                  <a:pt x="84962" y="132668"/>
                </a:lnTo>
                <a:lnTo>
                  <a:pt x="84962" y="133095"/>
                </a:lnTo>
                <a:lnTo>
                  <a:pt x="83565" y="133350"/>
                </a:lnTo>
                <a:lnTo>
                  <a:pt x="105110" y="133350"/>
                </a:lnTo>
                <a:lnTo>
                  <a:pt x="100583" y="125475"/>
                </a:lnTo>
                <a:close/>
              </a:path>
              <a:path w="310514" h="296544">
                <a:moveTo>
                  <a:pt x="298576" y="105155"/>
                </a:moveTo>
                <a:lnTo>
                  <a:pt x="279790" y="111253"/>
                </a:lnTo>
                <a:lnTo>
                  <a:pt x="258492" y="117935"/>
                </a:lnTo>
                <a:lnTo>
                  <a:pt x="208406" y="133095"/>
                </a:lnTo>
                <a:lnTo>
                  <a:pt x="303664" y="133095"/>
                </a:lnTo>
                <a:lnTo>
                  <a:pt x="302256" y="127355"/>
                </a:lnTo>
                <a:lnTo>
                  <a:pt x="300725" y="119967"/>
                </a:lnTo>
                <a:lnTo>
                  <a:pt x="299501" y="112635"/>
                </a:lnTo>
                <a:lnTo>
                  <a:pt x="298576" y="105155"/>
                </a:lnTo>
                <a:close/>
              </a:path>
              <a:path w="310514" h="296544">
                <a:moveTo>
                  <a:pt x="168401" y="0"/>
                </a:moveTo>
                <a:lnTo>
                  <a:pt x="168807" y="40639"/>
                </a:lnTo>
                <a:lnTo>
                  <a:pt x="170941" y="80771"/>
                </a:lnTo>
                <a:lnTo>
                  <a:pt x="163869" y="82536"/>
                </a:lnTo>
                <a:lnTo>
                  <a:pt x="153701" y="84788"/>
                </a:lnTo>
                <a:lnTo>
                  <a:pt x="124078" y="90804"/>
                </a:lnTo>
                <a:lnTo>
                  <a:pt x="126013" y="97446"/>
                </a:lnTo>
                <a:lnTo>
                  <a:pt x="127841" y="104409"/>
                </a:lnTo>
                <a:lnTo>
                  <a:pt x="129672" y="112013"/>
                </a:lnTo>
                <a:lnTo>
                  <a:pt x="131318" y="119252"/>
                </a:lnTo>
                <a:lnTo>
                  <a:pt x="142494" y="116586"/>
                </a:lnTo>
                <a:lnTo>
                  <a:pt x="149859" y="114934"/>
                </a:lnTo>
                <a:lnTo>
                  <a:pt x="153543" y="114045"/>
                </a:lnTo>
                <a:lnTo>
                  <a:pt x="157225" y="113283"/>
                </a:lnTo>
                <a:lnTo>
                  <a:pt x="163575" y="111632"/>
                </a:lnTo>
                <a:lnTo>
                  <a:pt x="172593" y="109092"/>
                </a:lnTo>
                <a:lnTo>
                  <a:pt x="204733" y="109092"/>
                </a:lnTo>
                <a:lnTo>
                  <a:pt x="254126" y="88645"/>
                </a:lnTo>
                <a:lnTo>
                  <a:pt x="294005" y="80771"/>
                </a:lnTo>
                <a:lnTo>
                  <a:pt x="292137" y="73532"/>
                </a:lnTo>
                <a:lnTo>
                  <a:pt x="202564" y="73532"/>
                </a:lnTo>
                <a:lnTo>
                  <a:pt x="202110" y="63625"/>
                </a:lnTo>
                <a:lnTo>
                  <a:pt x="202002" y="59090"/>
                </a:lnTo>
                <a:lnTo>
                  <a:pt x="201876" y="49911"/>
                </a:lnTo>
                <a:lnTo>
                  <a:pt x="201989" y="39242"/>
                </a:lnTo>
                <a:lnTo>
                  <a:pt x="206501" y="2666"/>
                </a:lnTo>
                <a:lnTo>
                  <a:pt x="196405" y="2500"/>
                </a:lnTo>
                <a:lnTo>
                  <a:pt x="186690" y="2000"/>
                </a:lnTo>
                <a:lnTo>
                  <a:pt x="177355" y="1166"/>
                </a:lnTo>
                <a:lnTo>
                  <a:pt x="168401" y="0"/>
                </a:lnTo>
                <a:close/>
              </a:path>
              <a:path w="310514" h="296544">
                <a:moveTo>
                  <a:pt x="122936" y="68452"/>
                </a:moveTo>
                <a:lnTo>
                  <a:pt x="7493" y="68452"/>
                </a:lnTo>
                <a:lnTo>
                  <a:pt x="7493" y="96519"/>
                </a:lnTo>
                <a:lnTo>
                  <a:pt x="18807" y="95946"/>
                </a:lnTo>
                <a:lnTo>
                  <a:pt x="29527" y="95551"/>
                </a:lnTo>
                <a:lnTo>
                  <a:pt x="39675" y="95323"/>
                </a:lnTo>
                <a:lnTo>
                  <a:pt x="122936" y="95250"/>
                </a:lnTo>
                <a:lnTo>
                  <a:pt x="122936" y="68452"/>
                </a:lnTo>
                <a:close/>
              </a:path>
              <a:path w="310514" h="296544">
                <a:moveTo>
                  <a:pt x="122936" y="95250"/>
                </a:moveTo>
                <a:lnTo>
                  <a:pt x="84962" y="95250"/>
                </a:lnTo>
                <a:lnTo>
                  <a:pt x="91914" y="95323"/>
                </a:lnTo>
                <a:lnTo>
                  <a:pt x="100568" y="95551"/>
                </a:lnTo>
                <a:lnTo>
                  <a:pt x="122936" y="96519"/>
                </a:lnTo>
                <a:lnTo>
                  <a:pt x="122936" y="95250"/>
                </a:lnTo>
                <a:close/>
              </a:path>
              <a:path w="310514" h="296544">
                <a:moveTo>
                  <a:pt x="286765" y="51942"/>
                </a:moveTo>
                <a:lnTo>
                  <a:pt x="255047" y="60801"/>
                </a:lnTo>
                <a:lnTo>
                  <a:pt x="242260" y="64158"/>
                </a:lnTo>
                <a:lnTo>
                  <a:pt x="231520" y="66801"/>
                </a:lnTo>
                <a:lnTo>
                  <a:pt x="202564" y="73532"/>
                </a:lnTo>
                <a:lnTo>
                  <a:pt x="292137" y="73532"/>
                </a:lnTo>
                <a:lnTo>
                  <a:pt x="288504" y="59090"/>
                </a:lnTo>
                <a:lnTo>
                  <a:pt x="286765" y="51942"/>
                </a:lnTo>
                <a:close/>
              </a:path>
              <a:path w="310514" h="296544">
                <a:moveTo>
                  <a:pt x="86232" y="1396"/>
                </a:moveTo>
                <a:lnTo>
                  <a:pt x="51815" y="1396"/>
                </a:lnTo>
                <a:lnTo>
                  <a:pt x="51888" y="9525"/>
                </a:lnTo>
                <a:lnTo>
                  <a:pt x="52006" y="15436"/>
                </a:lnTo>
                <a:lnTo>
                  <a:pt x="52181" y="21970"/>
                </a:lnTo>
                <a:lnTo>
                  <a:pt x="52574" y="31495"/>
                </a:lnTo>
                <a:lnTo>
                  <a:pt x="52996" y="39242"/>
                </a:lnTo>
                <a:lnTo>
                  <a:pt x="53086" y="68452"/>
                </a:lnTo>
                <a:lnTo>
                  <a:pt x="84962" y="68452"/>
                </a:lnTo>
                <a:lnTo>
                  <a:pt x="85075" y="28320"/>
                </a:lnTo>
                <a:lnTo>
                  <a:pt x="85264" y="19970"/>
                </a:lnTo>
                <a:lnTo>
                  <a:pt x="85605" y="11731"/>
                </a:lnTo>
                <a:lnTo>
                  <a:pt x="85716" y="9525"/>
                </a:lnTo>
                <a:lnTo>
                  <a:pt x="86232" y="1396"/>
                </a:lnTo>
                <a:close/>
              </a:path>
              <a:path w="310514" h="296544">
                <a:moveTo>
                  <a:pt x="244475" y="2539"/>
                </a:moveTo>
                <a:lnTo>
                  <a:pt x="237543" y="7022"/>
                </a:lnTo>
                <a:lnTo>
                  <a:pt x="231219" y="11731"/>
                </a:lnTo>
                <a:lnTo>
                  <a:pt x="225490" y="16702"/>
                </a:lnTo>
                <a:lnTo>
                  <a:pt x="220344" y="21970"/>
                </a:lnTo>
                <a:lnTo>
                  <a:pt x="224916" y="28320"/>
                </a:lnTo>
                <a:lnTo>
                  <a:pt x="229107" y="33908"/>
                </a:lnTo>
                <a:lnTo>
                  <a:pt x="236474" y="43814"/>
                </a:lnTo>
                <a:lnTo>
                  <a:pt x="241426" y="49911"/>
                </a:lnTo>
                <a:lnTo>
                  <a:pt x="247522" y="57150"/>
                </a:lnTo>
                <a:lnTo>
                  <a:pt x="253501" y="52959"/>
                </a:lnTo>
                <a:lnTo>
                  <a:pt x="259635" y="48577"/>
                </a:lnTo>
                <a:lnTo>
                  <a:pt x="272414" y="39242"/>
                </a:lnTo>
                <a:lnTo>
                  <a:pt x="266586" y="31347"/>
                </a:lnTo>
                <a:lnTo>
                  <a:pt x="261874" y="25145"/>
                </a:lnTo>
                <a:lnTo>
                  <a:pt x="253703" y="15436"/>
                </a:lnTo>
                <a:lnTo>
                  <a:pt x="249300" y="9525"/>
                </a:lnTo>
                <a:lnTo>
                  <a:pt x="244475" y="2539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54504" y="1210818"/>
            <a:ext cx="35623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solidFill>
                  <a:srgbClr val="FF3300"/>
                </a:solidFill>
                <a:latin typeface="黑体"/>
                <a:cs typeface="黑体"/>
              </a:rPr>
              <a:t>出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233676" y="2530110"/>
            <a:ext cx="533400" cy="112395"/>
          </a:xfrm>
          <a:custGeom>
            <a:avLst/>
            <a:gdLst/>
            <a:ahLst/>
            <a:cxnLst/>
            <a:rect l="l" t="t" r="r" b="b"/>
            <a:pathLst>
              <a:path w="533400" h="112394">
                <a:moveTo>
                  <a:pt x="501987" y="0"/>
                </a:moveTo>
                <a:lnTo>
                  <a:pt x="399796" y="69358"/>
                </a:lnTo>
                <a:lnTo>
                  <a:pt x="399796" y="111997"/>
                </a:lnTo>
                <a:lnTo>
                  <a:pt x="533400" y="21319"/>
                </a:lnTo>
                <a:lnTo>
                  <a:pt x="501987" y="0"/>
                </a:lnTo>
                <a:close/>
              </a:path>
              <a:path w="533400" h="112394">
                <a:moveTo>
                  <a:pt x="374396" y="41258"/>
                </a:moveTo>
                <a:lnTo>
                  <a:pt x="0" y="41258"/>
                </a:lnTo>
                <a:lnTo>
                  <a:pt x="0" y="66658"/>
                </a:lnTo>
                <a:lnTo>
                  <a:pt x="374396" y="66658"/>
                </a:lnTo>
                <a:lnTo>
                  <a:pt x="374396" y="4125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27579" y="2526435"/>
            <a:ext cx="550545" cy="127635"/>
          </a:xfrm>
          <a:custGeom>
            <a:avLst/>
            <a:gdLst/>
            <a:ahLst/>
            <a:cxnLst/>
            <a:rect l="l" t="t" r="r" b="b"/>
            <a:pathLst>
              <a:path w="550544" h="127635">
                <a:moveTo>
                  <a:pt x="12192" y="44933"/>
                </a:moveTo>
                <a:lnTo>
                  <a:pt x="0" y="44933"/>
                </a:lnTo>
                <a:lnTo>
                  <a:pt x="0" y="76429"/>
                </a:lnTo>
                <a:lnTo>
                  <a:pt x="380492" y="76429"/>
                </a:lnTo>
                <a:lnTo>
                  <a:pt x="380492" y="64237"/>
                </a:lnTo>
                <a:lnTo>
                  <a:pt x="12192" y="64237"/>
                </a:lnTo>
                <a:lnTo>
                  <a:pt x="12192" y="44933"/>
                </a:lnTo>
                <a:close/>
              </a:path>
              <a:path w="550544" h="127635">
                <a:moveTo>
                  <a:pt x="411987" y="68895"/>
                </a:moveTo>
                <a:lnTo>
                  <a:pt x="399795" y="77170"/>
                </a:lnTo>
                <a:lnTo>
                  <a:pt x="399795" y="127229"/>
                </a:lnTo>
                <a:lnTo>
                  <a:pt x="433820" y="104115"/>
                </a:lnTo>
                <a:lnTo>
                  <a:pt x="411988" y="104115"/>
                </a:lnTo>
                <a:lnTo>
                  <a:pt x="411987" y="68895"/>
                </a:lnTo>
                <a:close/>
              </a:path>
              <a:path w="550544" h="127635">
                <a:moveTo>
                  <a:pt x="513498" y="0"/>
                </a:moveTo>
                <a:lnTo>
                  <a:pt x="502671" y="7348"/>
                </a:lnTo>
                <a:lnTo>
                  <a:pt x="528701" y="24994"/>
                </a:lnTo>
                <a:lnTo>
                  <a:pt x="411988" y="104115"/>
                </a:lnTo>
                <a:lnTo>
                  <a:pt x="433820" y="104115"/>
                </a:lnTo>
                <a:lnTo>
                  <a:pt x="550290" y="24994"/>
                </a:lnTo>
                <a:lnTo>
                  <a:pt x="51349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08276" y="2435351"/>
            <a:ext cx="533400" cy="181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08276" y="2435351"/>
            <a:ext cx="533400" cy="181610"/>
          </a:xfrm>
          <a:custGeom>
            <a:avLst/>
            <a:gdLst/>
            <a:ahLst/>
            <a:cxnLst/>
            <a:rect l="l" t="t" r="r" b="b"/>
            <a:pathLst>
              <a:path w="533400" h="181610">
                <a:moveTo>
                  <a:pt x="0" y="45338"/>
                </a:moveTo>
                <a:lnTo>
                  <a:pt x="399796" y="45338"/>
                </a:lnTo>
                <a:lnTo>
                  <a:pt x="399796" y="0"/>
                </a:lnTo>
                <a:lnTo>
                  <a:pt x="533400" y="90677"/>
                </a:lnTo>
                <a:lnTo>
                  <a:pt x="399796" y="181356"/>
                </a:lnTo>
                <a:lnTo>
                  <a:pt x="399796" y="136017"/>
                </a:lnTo>
                <a:lnTo>
                  <a:pt x="0" y="136017"/>
                </a:lnTo>
                <a:lnTo>
                  <a:pt x="0" y="45338"/>
                </a:lnTo>
                <a:close/>
              </a:path>
            </a:pathLst>
          </a:custGeom>
          <a:ln w="12192">
            <a:solidFill>
              <a:srgbClr val="C1FD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689354" y="2242185"/>
            <a:ext cx="414020" cy="307975"/>
          </a:xfrm>
          <a:custGeom>
            <a:avLst/>
            <a:gdLst/>
            <a:ahLst/>
            <a:cxnLst/>
            <a:rect l="l" t="t" r="r" b="b"/>
            <a:pathLst>
              <a:path w="414019" h="307975">
                <a:moveTo>
                  <a:pt x="59943" y="97662"/>
                </a:moveTo>
                <a:lnTo>
                  <a:pt x="20065" y="97662"/>
                </a:lnTo>
                <a:lnTo>
                  <a:pt x="6984" y="169163"/>
                </a:lnTo>
                <a:lnTo>
                  <a:pt x="4582" y="183040"/>
                </a:lnTo>
                <a:lnTo>
                  <a:pt x="2984" y="193373"/>
                </a:lnTo>
                <a:lnTo>
                  <a:pt x="1984" y="201507"/>
                </a:lnTo>
                <a:lnTo>
                  <a:pt x="1650" y="207010"/>
                </a:lnTo>
                <a:lnTo>
                  <a:pt x="2291" y="215511"/>
                </a:lnTo>
                <a:lnTo>
                  <a:pt x="33027" y="243246"/>
                </a:lnTo>
                <a:lnTo>
                  <a:pt x="42671" y="243839"/>
                </a:lnTo>
                <a:lnTo>
                  <a:pt x="49783" y="243839"/>
                </a:lnTo>
                <a:lnTo>
                  <a:pt x="56768" y="243077"/>
                </a:lnTo>
                <a:lnTo>
                  <a:pt x="63753" y="241553"/>
                </a:lnTo>
                <a:lnTo>
                  <a:pt x="70146" y="207010"/>
                </a:lnTo>
                <a:lnTo>
                  <a:pt x="51434" y="207010"/>
                </a:lnTo>
                <a:lnTo>
                  <a:pt x="47878" y="205993"/>
                </a:lnTo>
                <a:lnTo>
                  <a:pt x="43560" y="202184"/>
                </a:lnTo>
                <a:lnTo>
                  <a:pt x="42544" y="199262"/>
                </a:lnTo>
                <a:lnTo>
                  <a:pt x="42544" y="193039"/>
                </a:lnTo>
                <a:lnTo>
                  <a:pt x="43687" y="185292"/>
                </a:lnTo>
                <a:lnTo>
                  <a:pt x="46100" y="171957"/>
                </a:lnTo>
                <a:lnTo>
                  <a:pt x="59943" y="97662"/>
                </a:lnTo>
                <a:close/>
              </a:path>
              <a:path w="414019" h="307975">
                <a:moveTo>
                  <a:pt x="174116" y="58038"/>
                </a:moveTo>
                <a:lnTo>
                  <a:pt x="122914" y="76952"/>
                </a:lnTo>
                <a:lnTo>
                  <a:pt x="95884" y="125602"/>
                </a:lnTo>
                <a:lnTo>
                  <a:pt x="90931" y="165988"/>
                </a:lnTo>
                <a:lnTo>
                  <a:pt x="92120" y="183040"/>
                </a:lnTo>
                <a:lnTo>
                  <a:pt x="109890" y="222916"/>
                </a:lnTo>
                <a:lnTo>
                  <a:pt x="144680" y="242530"/>
                </a:lnTo>
                <a:lnTo>
                  <a:pt x="159131" y="243839"/>
                </a:lnTo>
                <a:lnTo>
                  <a:pt x="176823" y="241911"/>
                </a:lnTo>
                <a:lnTo>
                  <a:pt x="192754" y="236124"/>
                </a:lnTo>
                <a:lnTo>
                  <a:pt x="206922" y="226480"/>
                </a:lnTo>
                <a:lnTo>
                  <a:pt x="219328" y="212978"/>
                </a:lnTo>
                <a:lnTo>
                  <a:pt x="223085" y="206882"/>
                </a:lnTo>
                <a:lnTo>
                  <a:pt x="151764" y="206882"/>
                </a:lnTo>
                <a:lnTo>
                  <a:pt x="144652" y="203200"/>
                </a:lnTo>
                <a:lnTo>
                  <a:pt x="130368" y="165988"/>
                </a:lnTo>
                <a:lnTo>
                  <a:pt x="130360" y="163528"/>
                </a:lnTo>
                <a:lnTo>
                  <a:pt x="130732" y="155128"/>
                </a:lnTo>
                <a:lnTo>
                  <a:pt x="144922" y="111458"/>
                </a:lnTo>
                <a:lnTo>
                  <a:pt x="166750" y="93979"/>
                </a:lnTo>
                <a:lnTo>
                  <a:pt x="233251" y="93979"/>
                </a:lnTo>
                <a:lnTo>
                  <a:pt x="231868" y="90719"/>
                </a:lnTo>
                <a:lnTo>
                  <a:pt x="223773" y="79120"/>
                </a:lnTo>
                <a:lnTo>
                  <a:pt x="213746" y="69879"/>
                </a:lnTo>
                <a:lnTo>
                  <a:pt x="202136" y="63293"/>
                </a:lnTo>
                <a:lnTo>
                  <a:pt x="188930" y="59350"/>
                </a:lnTo>
                <a:lnTo>
                  <a:pt x="174116" y="58038"/>
                </a:lnTo>
                <a:close/>
              </a:path>
              <a:path w="414019" h="307975">
                <a:moveTo>
                  <a:pt x="70357" y="205866"/>
                </a:moveTo>
                <a:lnTo>
                  <a:pt x="62864" y="206628"/>
                </a:lnTo>
                <a:lnTo>
                  <a:pt x="58293" y="207010"/>
                </a:lnTo>
                <a:lnTo>
                  <a:pt x="70146" y="207010"/>
                </a:lnTo>
                <a:lnTo>
                  <a:pt x="70357" y="205866"/>
                </a:lnTo>
                <a:close/>
              </a:path>
              <a:path w="414019" h="307975">
                <a:moveTo>
                  <a:pt x="233251" y="93979"/>
                </a:moveTo>
                <a:lnTo>
                  <a:pt x="182371" y="93979"/>
                </a:lnTo>
                <a:lnTo>
                  <a:pt x="189483" y="97281"/>
                </a:lnTo>
                <a:lnTo>
                  <a:pt x="194944" y="104012"/>
                </a:lnTo>
                <a:lnTo>
                  <a:pt x="198612" y="109517"/>
                </a:lnTo>
                <a:lnTo>
                  <a:pt x="201231" y="115950"/>
                </a:lnTo>
                <a:lnTo>
                  <a:pt x="202803" y="123336"/>
                </a:lnTo>
                <a:lnTo>
                  <a:pt x="203326" y="131699"/>
                </a:lnTo>
                <a:lnTo>
                  <a:pt x="202350" y="148322"/>
                </a:lnTo>
                <a:lnTo>
                  <a:pt x="187702" y="189741"/>
                </a:lnTo>
                <a:lnTo>
                  <a:pt x="160273" y="206882"/>
                </a:lnTo>
                <a:lnTo>
                  <a:pt x="223085" y="206882"/>
                </a:lnTo>
                <a:lnTo>
                  <a:pt x="229350" y="196715"/>
                </a:lnTo>
                <a:lnTo>
                  <a:pt x="236537" y="178784"/>
                </a:lnTo>
                <a:lnTo>
                  <a:pt x="240867" y="159186"/>
                </a:lnTo>
                <a:lnTo>
                  <a:pt x="242315" y="137922"/>
                </a:lnTo>
                <a:lnTo>
                  <a:pt x="241151" y="120108"/>
                </a:lnTo>
                <a:lnTo>
                  <a:pt x="237664" y="104378"/>
                </a:lnTo>
                <a:lnTo>
                  <a:pt x="233251" y="93979"/>
                </a:lnTo>
                <a:close/>
              </a:path>
              <a:path w="414019" h="307975">
                <a:moveTo>
                  <a:pt x="91185" y="61975"/>
                </a:moveTo>
                <a:lnTo>
                  <a:pt x="6350" y="61975"/>
                </a:lnTo>
                <a:lnTo>
                  <a:pt x="0" y="97662"/>
                </a:lnTo>
                <a:lnTo>
                  <a:pt x="85216" y="97662"/>
                </a:lnTo>
                <a:lnTo>
                  <a:pt x="91185" y="61975"/>
                </a:lnTo>
                <a:close/>
              </a:path>
              <a:path w="414019" h="307975">
                <a:moveTo>
                  <a:pt x="77596" y="0"/>
                </a:moveTo>
                <a:lnTo>
                  <a:pt x="31750" y="33527"/>
                </a:lnTo>
                <a:lnTo>
                  <a:pt x="26796" y="61975"/>
                </a:lnTo>
                <a:lnTo>
                  <a:pt x="66293" y="61975"/>
                </a:lnTo>
                <a:lnTo>
                  <a:pt x="77596" y="0"/>
                </a:lnTo>
                <a:close/>
              </a:path>
              <a:path w="414019" h="307975">
                <a:moveTo>
                  <a:pt x="323595" y="61975"/>
                </a:moveTo>
                <a:lnTo>
                  <a:pt x="286003" y="61975"/>
                </a:lnTo>
                <a:lnTo>
                  <a:pt x="243966" y="307593"/>
                </a:lnTo>
                <a:lnTo>
                  <a:pt x="283337" y="307593"/>
                </a:lnTo>
                <a:lnTo>
                  <a:pt x="299338" y="215518"/>
                </a:lnTo>
                <a:lnTo>
                  <a:pt x="390253" y="215518"/>
                </a:lnTo>
                <a:lnTo>
                  <a:pt x="394884" y="207899"/>
                </a:lnTo>
                <a:lnTo>
                  <a:pt x="329819" y="207899"/>
                </a:lnTo>
                <a:lnTo>
                  <a:pt x="323469" y="204088"/>
                </a:lnTo>
                <a:lnTo>
                  <a:pt x="309879" y="164084"/>
                </a:lnTo>
                <a:lnTo>
                  <a:pt x="310304" y="154174"/>
                </a:lnTo>
                <a:lnTo>
                  <a:pt x="319972" y="116540"/>
                </a:lnTo>
                <a:lnTo>
                  <a:pt x="342900" y="92201"/>
                </a:lnTo>
                <a:lnTo>
                  <a:pt x="407689" y="92201"/>
                </a:lnTo>
                <a:lnTo>
                  <a:pt x="406251" y="87826"/>
                </a:lnTo>
                <a:lnTo>
                  <a:pt x="401973" y="80263"/>
                </a:lnTo>
                <a:lnTo>
                  <a:pt x="320294" y="80263"/>
                </a:lnTo>
                <a:lnTo>
                  <a:pt x="323595" y="61975"/>
                </a:lnTo>
                <a:close/>
              </a:path>
              <a:path w="414019" h="307975">
                <a:moveTo>
                  <a:pt x="390253" y="215518"/>
                </a:moveTo>
                <a:lnTo>
                  <a:pt x="299338" y="215518"/>
                </a:lnTo>
                <a:lnTo>
                  <a:pt x="307528" y="227927"/>
                </a:lnTo>
                <a:lnTo>
                  <a:pt x="317420" y="236775"/>
                </a:lnTo>
                <a:lnTo>
                  <a:pt x="329003" y="242075"/>
                </a:lnTo>
                <a:lnTo>
                  <a:pt x="342264" y="243839"/>
                </a:lnTo>
                <a:lnTo>
                  <a:pt x="355435" y="242127"/>
                </a:lnTo>
                <a:lnTo>
                  <a:pt x="367712" y="236997"/>
                </a:lnTo>
                <a:lnTo>
                  <a:pt x="379108" y="228463"/>
                </a:lnTo>
                <a:lnTo>
                  <a:pt x="389635" y="216535"/>
                </a:lnTo>
                <a:lnTo>
                  <a:pt x="390253" y="215518"/>
                </a:lnTo>
                <a:close/>
              </a:path>
              <a:path w="414019" h="307975">
                <a:moveTo>
                  <a:pt x="407689" y="92201"/>
                </a:moveTo>
                <a:lnTo>
                  <a:pt x="356362" y="92201"/>
                </a:lnTo>
                <a:lnTo>
                  <a:pt x="362838" y="95630"/>
                </a:lnTo>
                <a:lnTo>
                  <a:pt x="367919" y="102742"/>
                </a:lnTo>
                <a:lnTo>
                  <a:pt x="371326" y="108577"/>
                </a:lnTo>
                <a:lnTo>
                  <a:pt x="373745" y="115601"/>
                </a:lnTo>
                <a:lnTo>
                  <a:pt x="375187" y="123817"/>
                </a:lnTo>
                <a:lnTo>
                  <a:pt x="375665" y="133223"/>
                </a:lnTo>
                <a:lnTo>
                  <a:pt x="375239" y="143533"/>
                </a:lnTo>
                <a:lnTo>
                  <a:pt x="365429" y="182657"/>
                </a:lnTo>
                <a:lnTo>
                  <a:pt x="342645" y="207899"/>
                </a:lnTo>
                <a:lnTo>
                  <a:pt x="394884" y="207899"/>
                </a:lnTo>
                <a:lnTo>
                  <a:pt x="400303" y="198983"/>
                </a:lnTo>
                <a:lnTo>
                  <a:pt x="407923" y="179466"/>
                </a:lnTo>
                <a:lnTo>
                  <a:pt x="412495" y="157974"/>
                </a:lnTo>
                <a:lnTo>
                  <a:pt x="413998" y="134830"/>
                </a:lnTo>
                <a:lnTo>
                  <a:pt x="413959" y="133223"/>
                </a:lnTo>
                <a:lnTo>
                  <a:pt x="413160" y="116540"/>
                </a:lnTo>
                <a:lnTo>
                  <a:pt x="410575" y="100980"/>
                </a:lnTo>
                <a:lnTo>
                  <a:pt x="407689" y="92201"/>
                </a:lnTo>
                <a:close/>
              </a:path>
              <a:path w="414019" h="307975">
                <a:moveTo>
                  <a:pt x="364108" y="58038"/>
                </a:moveTo>
                <a:lnTo>
                  <a:pt x="356743" y="58038"/>
                </a:lnTo>
                <a:lnTo>
                  <a:pt x="349631" y="59562"/>
                </a:lnTo>
                <a:lnTo>
                  <a:pt x="320294" y="80263"/>
                </a:lnTo>
                <a:lnTo>
                  <a:pt x="401973" y="80263"/>
                </a:lnTo>
                <a:lnTo>
                  <a:pt x="364108" y="58038"/>
                </a:lnTo>
                <a:close/>
              </a:path>
            </a:pathLst>
          </a:custGeom>
          <a:solidFill>
            <a:srgbClr val="009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532382" y="1500716"/>
            <a:ext cx="578485" cy="13404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34315">
              <a:lnSpc>
                <a:spcPct val="100000"/>
              </a:lnSpc>
              <a:spcBef>
                <a:spcPts val="940"/>
              </a:spcBef>
            </a:pPr>
            <a:r>
              <a:rPr dirty="0" sz="2600" spc="-10" b="1">
                <a:solidFill>
                  <a:srgbClr val="FF3300"/>
                </a:solidFill>
                <a:latin typeface="黑体"/>
                <a:cs typeface="黑体"/>
              </a:rPr>
              <a:t>栈</a:t>
            </a:r>
            <a:endParaRPr sz="2600">
              <a:latin typeface="黑体"/>
              <a:cs typeface="黑体"/>
            </a:endParaRPr>
          </a:p>
          <a:p>
            <a:pPr marL="124460">
              <a:lnSpc>
                <a:spcPts val="3120"/>
              </a:lnSpc>
              <a:spcBef>
                <a:spcPts val="869"/>
              </a:spcBef>
            </a:pPr>
            <a:r>
              <a:rPr dirty="0" sz="2700" spc="-254" b="1" i="1">
                <a:solidFill>
                  <a:srgbClr val="FF3300"/>
                </a:solidFill>
                <a:latin typeface="Arial"/>
                <a:cs typeface="Arial"/>
              </a:rPr>
              <a:t>top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dirty="0" sz="2100" spc="-95" b="1" i="1">
                <a:solidFill>
                  <a:srgbClr val="003399"/>
                </a:solidFill>
                <a:latin typeface="黑体"/>
                <a:cs typeface="黑体"/>
              </a:rPr>
              <a:t>栈顶</a:t>
            </a:r>
            <a:endParaRPr sz="2100">
              <a:latin typeface="黑体"/>
              <a:cs typeface="黑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73530" y="4697681"/>
            <a:ext cx="53784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95" b="1" i="1">
                <a:solidFill>
                  <a:srgbClr val="003399"/>
                </a:solidFill>
                <a:latin typeface="黑体"/>
                <a:cs typeface="黑体"/>
              </a:rPr>
              <a:t>栈底</a:t>
            </a:r>
            <a:endParaRPr sz="2100">
              <a:latin typeface="黑体"/>
              <a:cs typeface="黑体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233676" y="4907550"/>
            <a:ext cx="533400" cy="112395"/>
          </a:xfrm>
          <a:custGeom>
            <a:avLst/>
            <a:gdLst/>
            <a:ahLst/>
            <a:cxnLst/>
            <a:rect l="l" t="t" r="r" b="b"/>
            <a:pathLst>
              <a:path w="533400" h="112395">
                <a:moveTo>
                  <a:pt x="501987" y="0"/>
                </a:moveTo>
                <a:lnTo>
                  <a:pt x="399796" y="69358"/>
                </a:lnTo>
                <a:lnTo>
                  <a:pt x="399796" y="111997"/>
                </a:lnTo>
                <a:lnTo>
                  <a:pt x="533400" y="21319"/>
                </a:lnTo>
                <a:lnTo>
                  <a:pt x="501987" y="0"/>
                </a:lnTo>
                <a:close/>
              </a:path>
              <a:path w="533400" h="112395">
                <a:moveTo>
                  <a:pt x="374396" y="41258"/>
                </a:moveTo>
                <a:lnTo>
                  <a:pt x="0" y="41258"/>
                </a:lnTo>
                <a:lnTo>
                  <a:pt x="0" y="66658"/>
                </a:lnTo>
                <a:lnTo>
                  <a:pt x="374396" y="66658"/>
                </a:lnTo>
                <a:lnTo>
                  <a:pt x="374396" y="4125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227579" y="4903875"/>
            <a:ext cx="550545" cy="127635"/>
          </a:xfrm>
          <a:custGeom>
            <a:avLst/>
            <a:gdLst/>
            <a:ahLst/>
            <a:cxnLst/>
            <a:rect l="l" t="t" r="r" b="b"/>
            <a:pathLst>
              <a:path w="550544" h="127635">
                <a:moveTo>
                  <a:pt x="12192" y="44933"/>
                </a:moveTo>
                <a:lnTo>
                  <a:pt x="0" y="44933"/>
                </a:lnTo>
                <a:lnTo>
                  <a:pt x="0" y="76429"/>
                </a:lnTo>
                <a:lnTo>
                  <a:pt x="380492" y="76429"/>
                </a:lnTo>
                <a:lnTo>
                  <a:pt x="380492" y="64237"/>
                </a:lnTo>
                <a:lnTo>
                  <a:pt x="12192" y="64237"/>
                </a:lnTo>
                <a:lnTo>
                  <a:pt x="12192" y="44933"/>
                </a:lnTo>
                <a:close/>
              </a:path>
              <a:path w="550544" h="127635">
                <a:moveTo>
                  <a:pt x="411988" y="68895"/>
                </a:moveTo>
                <a:lnTo>
                  <a:pt x="399795" y="77170"/>
                </a:lnTo>
                <a:lnTo>
                  <a:pt x="399795" y="127229"/>
                </a:lnTo>
                <a:lnTo>
                  <a:pt x="433820" y="104115"/>
                </a:lnTo>
                <a:lnTo>
                  <a:pt x="411988" y="104115"/>
                </a:lnTo>
                <a:lnTo>
                  <a:pt x="411988" y="68895"/>
                </a:lnTo>
                <a:close/>
              </a:path>
              <a:path w="550544" h="127635">
                <a:moveTo>
                  <a:pt x="513498" y="0"/>
                </a:moveTo>
                <a:lnTo>
                  <a:pt x="502671" y="7348"/>
                </a:lnTo>
                <a:lnTo>
                  <a:pt x="528701" y="24994"/>
                </a:lnTo>
                <a:lnTo>
                  <a:pt x="411988" y="104115"/>
                </a:lnTo>
                <a:lnTo>
                  <a:pt x="433820" y="104115"/>
                </a:lnTo>
                <a:lnTo>
                  <a:pt x="550290" y="24994"/>
                </a:lnTo>
                <a:lnTo>
                  <a:pt x="513498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208276" y="4812791"/>
            <a:ext cx="533400" cy="181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208276" y="4812791"/>
            <a:ext cx="533400" cy="181610"/>
          </a:xfrm>
          <a:custGeom>
            <a:avLst/>
            <a:gdLst/>
            <a:ahLst/>
            <a:cxnLst/>
            <a:rect l="l" t="t" r="r" b="b"/>
            <a:pathLst>
              <a:path w="533400" h="181610">
                <a:moveTo>
                  <a:pt x="0" y="45338"/>
                </a:moveTo>
                <a:lnTo>
                  <a:pt x="399796" y="45338"/>
                </a:lnTo>
                <a:lnTo>
                  <a:pt x="399796" y="0"/>
                </a:lnTo>
                <a:lnTo>
                  <a:pt x="533400" y="90677"/>
                </a:lnTo>
                <a:lnTo>
                  <a:pt x="399796" y="181355"/>
                </a:lnTo>
                <a:lnTo>
                  <a:pt x="399796" y="136016"/>
                </a:lnTo>
                <a:lnTo>
                  <a:pt x="0" y="136016"/>
                </a:lnTo>
                <a:lnTo>
                  <a:pt x="0" y="45338"/>
                </a:lnTo>
                <a:close/>
              </a:path>
            </a:pathLst>
          </a:custGeom>
          <a:ln w="12192">
            <a:solidFill>
              <a:srgbClr val="C1FD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84170" y="5453877"/>
            <a:ext cx="6140323" cy="1082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008376" y="5455920"/>
            <a:ext cx="5414010" cy="9227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994660" y="5457444"/>
            <a:ext cx="1526286" cy="8968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89832" y="5431535"/>
            <a:ext cx="941069" cy="8968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399788" y="5457444"/>
            <a:ext cx="1300734" cy="896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69408" y="5457444"/>
            <a:ext cx="666750" cy="896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305044" y="5457444"/>
            <a:ext cx="915162" cy="8968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89091" y="5457444"/>
            <a:ext cx="665226" cy="8968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823203" y="5457444"/>
            <a:ext cx="1366266" cy="896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58356" y="5457444"/>
            <a:ext cx="666750" cy="896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93992" y="5457444"/>
            <a:ext cx="1206246" cy="8968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469123" y="5431535"/>
            <a:ext cx="939546" cy="896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3234689" y="5559958"/>
            <a:ext cx="49072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LIFO</a:t>
            </a:r>
            <a:r>
              <a:rPr dirty="0" sz="3200" spc="-5" b="1">
                <a:solidFill>
                  <a:srgbClr val="FF0000"/>
                </a:solidFill>
                <a:latin typeface="黑体"/>
                <a:cs typeface="黑体"/>
              </a:rPr>
              <a:t>（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Last-In-First-Out</a:t>
            </a:r>
            <a:r>
              <a:rPr dirty="0" sz="3200" spc="-5" b="1">
                <a:solidFill>
                  <a:srgbClr val="FF0000"/>
                </a:solidFill>
                <a:latin typeface="黑体"/>
                <a:cs typeface="黑体"/>
              </a:rPr>
              <a:t>）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1950827" y="6557070"/>
            <a:ext cx="1358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88938" y="2308605"/>
            <a:ext cx="1807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b="1">
                <a:solidFill>
                  <a:srgbClr val="000066"/>
                </a:solidFill>
                <a:latin typeface="黑体"/>
                <a:cs typeface="黑体"/>
              </a:rPr>
              <a:t>栈</a:t>
            </a:r>
            <a:r>
              <a:rPr dirty="0" sz="2800" spc="-10" b="1">
                <a:solidFill>
                  <a:srgbClr val="000066"/>
                </a:solidFill>
                <a:latin typeface="黑体"/>
                <a:cs typeface="黑体"/>
              </a:rPr>
              <a:t>的特点</a:t>
            </a:r>
            <a:r>
              <a:rPr dirty="0" sz="2800" spc="-15" b="1">
                <a:solidFill>
                  <a:srgbClr val="000066"/>
                </a:solidFill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88938" y="3074035"/>
            <a:ext cx="3242945" cy="167195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1540"/>
              </a:spcBef>
              <a:buSzPct val="95833"/>
              <a:buAutoNum type="arabicPlain"/>
              <a:tabLst>
                <a:tab pos="473075" algn="l"/>
              </a:tabLst>
            </a:pPr>
            <a:r>
              <a:rPr dirty="0" sz="2400" b="1">
                <a:latin typeface="黑体"/>
                <a:cs typeface="黑体"/>
              </a:rPr>
              <a:t>元素间呈线性关系</a:t>
            </a:r>
            <a:endParaRPr sz="2400">
              <a:latin typeface="黑体"/>
              <a:cs typeface="黑体"/>
            </a:endParaRPr>
          </a:p>
          <a:p>
            <a:pPr marL="472440" indent="-460375">
              <a:lnSpc>
                <a:spcPct val="100000"/>
              </a:lnSpc>
              <a:spcBef>
                <a:spcPts val="1440"/>
              </a:spcBef>
              <a:buSzPct val="95833"/>
              <a:buAutoNum type="arabicPlain"/>
              <a:tabLst>
                <a:tab pos="473075" algn="l"/>
              </a:tabLst>
            </a:pPr>
            <a:r>
              <a:rPr dirty="0" sz="2400" b="1">
                <a:latin typeface="黑体"/>
                <a:cs typeface="黑体"/>
              </a:rPr>
              <a:t>插入删除在一端进行</a:t>
            </a:r>
            <a:endParaRPr sz="2400">
              <a:latin typeface="黑体"/>
              <a:cs typeface="黑体"/>
            </a:endParaRPr>
          </a:p>
          <a:p>
            <a:pPr marL="472440" indent="-460375">
              <a:lnSpc>
                <a:spcPct val="100000"/>
              </a:lnSpc>
              <a:spcBef>
                <a:spcPts val="1440"/>
              </a:spcBef>
              <a:buSzPct val="95833"/>
              <a:buAutoNum type="arabicPlain"/>
              <a:tabLst>
                <a:tab pos="473075" algn="l"/>
              </a:tabLst>
            </a:pPr>
            <a:r>
              <a:rPr dirty="0" sz="2400" b="1">
                <a:latin typeface="黑体"/>
                <a:cs typeface="黑体"/>
              </a:rPr>
              <a:t>后进先出，先进后出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363677"/>
            <a:ext cx="27686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栈的基本操作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1802" y="1051258"/>
            <a:ext cx="5759450" cy="23114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95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void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push(Stack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ElemType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r>
              <a:rPr dirty="0" sz="2000" spc="-10" b="1">
                <a:latin typeface="Times New Roman"/>
                <a:cs typeface="Times New Roman"/>
              </a:rPr>
              <a:t> //</a:t>
            </a:r>
            <a:r>
              <a:rPr dirty="0" sz="2000" b="1">
                <a:latin typeface="微软雅黑"/>
                <a:cs typeface="微软雅黑"/>
              </a:rPr>
              <a:t>压一个元素进栈</a:t>
            </a:r>
            <a:endParaRPr sz="20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ElemType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pop(Stack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s)</a:t>
            </a:r>
            <a:r>
              <a:rPr dirty="0" sz="2000" spc="-5" b="1">
                <a:latin typeface="Times New Roman"/>
                <a:cs typeface="Times New Roman"/>
              </a:rPr>
              <a:t> //</a:t>
            </a:r>
            <a:r>
              <a:rPr dirty="0" sz="2000" b="1">
                <a:latin typeface="微软雅黑"/>
                <a:cs typeface="微软雅黑"/>
              </a:rPr>
              <a:t>从栈中弹出一个元素</a:t>
            </a:r>
            <a:endParaRPr sz="20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int</a:t>
            </a:r>
            <a:r>
              <a:rPr dirty="0" sz="2000" spc="4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isEmpty(Stack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判断栈是否为空</a:t>
            </a:r>
            <a:endParaRPr sz="20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int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isFull(Stack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s)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判断栈是否已满</a:t>
            </a:r>
            <a:endParaRPr sz="200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Clr>
                <a:srgbClr val="292929"/>
              </a:buClr>
              <a:buSzPct val="70000"/>
              <a:buFont typeface="Wingdings"/>
              <a:buChar char=""/>
              <a:tabLst>
                <a:tab pos="355600" algn="l"/>
                <a:tab pos="356235" algn="l"/>
              </a:tabLst>
            </a:pPr>
            <a:r>
              <a:rPr dirty="0" sz="2000" b="1">
                <a:latin typeface="Times New Roman"/>
                <a:cs typeface="Times New Roman"/>
              </a:rPr>
              <a:t>ElemType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getTop(Stack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//</a:t>
            </a:r>
            <a:r>
              <a:rPr dirty="0" sz="2000" b="1">
                <a:latin typeface="微软雅黑"/>
                <a:cs typeface="微软雅黑"/>
              </a:rPr>
              <a:t>获取栈顶元素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911" y="4124452"/>
            <a:ext cx="8959850" cy="1728470"/>
          </a:xfrm>
          <a:custGeom>
            <a:avLst/>
            <a:gdLst/>
            <a:ahLst/>
            <a:cxnLst/>
            <a:rect l="l" t="t" r="r" b="b"/>
            <a:pathLst>
              <a:path w="8959850" h="1728470">
                <a:moveTo>
                  <a:pt x="0" y="1728216"/>
                </a:moveTo>
                <a:lnTo>
                  <a:pt x="8959596" y="1728216"/>
                </a:lnTo>
                <a:lnTo>
                  <a:pt x="8959596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29511" y="3959352"/>
            <a:ext cx="8959850" cy="1728470"/>
          </a:xfrm>
          <a:custGeom>
            <a:avLst/>
            <a:gdLst/>
            <a:ahLst/>
            <a:cxnLst/>
            <a:rect l="l" t="t" r="r" b="b"/>
            <a:pathLst>
              <a:path w="8959850" h="1728470">
                <a:moveTo>
                  <a:pt x="0" y="1728216"/>
                </a:moveTo>
                <a:lnTo>
                  <a:pt x="8959596" y="1728216"/>
                </a:lnTo>
                <a:lnTo>
                  <a:pt x="8959596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5648" y="4172711"/>
            <a:ext cx="723900" cy="146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05889" y="4273677"/>
            <a:ext cx="406400" cy="13481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R="5080">
              <a:lnSpc>
                <a:spcPts val="3350"/>
              </a:lnSpc>
              <a:spcBef>
                <a:spcPts val="515"/>
              </a:spcBef>
            </a:pPr>
            <a:r>
              <a:rPr dirty="0" sz="3100" spc="-15" b="1">
                <a:solidFill>
                  <a:srgbClr val="FF3300"/>
                </a:solidFill>
                <a:latin typeface="宋体"/>
                <a:cs typeface="宋体"/>
              </a:rPr>
              <a:t>特 殊 性</a:t>
            </a:r>
            <a:endParaRPr sz="31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4244" y="4109303"/>
            <a:ext cx="6887209" cy="120840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453390" indent="-445770">
              <a:lnSpc>
                <a:spcPct val="100000"/>
              </a:lnSpc>
              <a:spcBef>
                <a:spcPts val="1395"/>
              </a:spcBef>
              <a:buFont typeface="Times New Roman"/>
              <a:buAutoNum type="arabicPeriod"/>
              <a:tabLst>
                <a:tab pos="453390" algn="l"/>
                <a:tab pos="454025" algn="l"/>
              </a:tabLst>
            </a:pP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其操作仅仅是一般线性表操作的</a:t>
            </a:r>
            <a:r>
              <a:rPr dirty="0" sz="2800" spc="5" b="1">
                <a:solidFill>
                  <a:srgbClr val="000099"/>
                </a:solidFill>
                <a:latin typeface="宋体"/>
                <a:cs typeface="宋体"/>
              </a:rPr>
              <a:t>一</a:t>
            </a:r>
            <a:r>
              <a:rPr dirty="0" sz="2800" spc="-5" b="1">
                <a:solidFill>
                  <a:srgbClr val="000099"/>
                </a:solidFill>
                <a:latin typeface="宋体"/>
                <a:cs typeface="宋体"/>
              </a:rPr>
              <a:t>个子集</a:t>
            </a:r>
            <a:endParaRPr sz="2800">
              <a:latin typeface="宋体"/>
              <a:cs typeface="宋体"/>
            </a:endParaRPr>
          </a:p>
          <a:p>
            <a:pPr marL="444500" indent="-445134">
              <a:lnSpc>
                <a:spcPct val="100000"/>
              </a:lnSpc>
              <a:spcBef>
                <a:spcPts val="1295"/>
              </a:spcBef>
              <a:buFont typeface="Times New Roman"/>
              <a:buAutoNum type="arabicPeriod"/>
              <a:tabLst>
                <a:tab pos="444500" algn="l"/>
                <a:tab pos="445134" algn="l"/>
              </a:tabLst>
            </a:pPr>
            <a:r>
              <a:rPr dirty="0" sz="2800" spc="-10" b="1">
                <a:solidFill>
                  <a:srgbClr val="000099"/>
                </a:solidFill>
                <a:latin typeface="宋体"/>
                <a:cs typeface="宋体"/>
              </a:rPr>
              <a:t>插入和删除操作的位置受到限制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066" y="1207770"/>
            <a:ext cx="4516755" cy="2164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870" indent="-462915">
              <a:lnSpc>
                <a:spcPts val="3370"/>
              </a:lnSpc>
              <a:spcBef>
                <a:spcPts val="105"/>
              </a:spcBef>
              <a:buFont typeface="Times New Roman"/>
              <a:buAutoNum type="arabicPeriod"/>
              <a:tabLst>
                <a:tab pos="483870" algn="l"/>
                <a:tab pos="484505" algn="l"/>
              </a:tabLst>
            </a:pPr>
            <a:r>
              <a:rPr dirty="0" baseline="-2873" sz="4350" b="1">
                <a:latin typeface="宋体"/>
                <a:cs typeface="宋体"/>
              </a:rPr>
              <a:t>插</a:t>
            </a:r>
            <a:r>
              <a:rPr dirty="0" baseline="-2873" sz="4350" spc="-480" b="1">
                <a:latin typeface="宋体"/>
                <a:cs typeface="宋体"/>
              </a:rPr>
              <a:t>入</a:t>
            </a:r>
            <a:r>
              <a:rPr dirty="0" sz="2600" spc="5" b="1">
                <a:solidFill>
                  <a:srgbClr val="DC0081"/>
                </a:solidFill>
                <a:latin typeface="宋体"/>
                <a:cs typeface="宋体"/>
              </a:rPr>
              <a:t>（进栈</a:t>
            </a:r>
            <a:r>
              <a:rPr dirty="0" sz="2600" spc="-5" b="1">
                <a:solidFill>
                  <a:srgbClr val="DC0081"/>
                </a:solidFill>
                <a:latin typeface="宋体"/>
                <a:cs typeface="宋体"/>
              </a:rPr>
              <a:t>、</a:t>
            </a:r>
            <a:r>
              <a:rPr dirty="0" sz="2600" spc="5" b="1">
                <a:solidFill>
                  <a:srgbClr val="DC0081"/>
                </a:solidFill>
                <a:latin typeface="宋体"/>
                <a:cs typeface="宋体"/>
              </a:rPr>
              <a:t>入栈、</a:t>
            </a:r>
            <a:r>
              <a:rPr dirty="0" sz="2600" spc="-5" b="1">
                <a:solidFill>
                  <a:srgbClr val="DC0081"/>
                </a:solidFill>
                <a:latin typeface="宋体"/>
                <a:cs typeface="宋体"/>
              </a:rPr>
              <a:t>压</a:t>
            </a:r>
            <a:r>
              <a:rPr dirty="0" sz="2600" spc="5" b="1">
                <a:solidFill>
                  <a:srgbClr val="DC0081"/>
                </a:solidFill>
                <a:latin typeface="宋体"/>
                <a:cs typeface="宋体"/>
              </a:rPr>
              <a:t>栈</a:t>
            </a:r>
            <a:r>
              <a:rPr dirty="0" sz="2600" spc="-5" b="1">
                <a:solidFill>
                  <a:srgbClr val="DC0081"/>
                </a:solidFill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  <a:p>
            <a:pPr marL="485140" indent="-462280">
              <a:lnSpc>
                <a:spcPts val="3370"/>
              </a:lnSpc>
              <a:buFont typeface="Times New Roman"/>
              <a:buAutoNum type="arabicPeriod"/>
              <a:tabLst>
                <a:tab pos="485140" algn="l"/>
                <a:tab pos="485775" algn="l"/>
              </a:tabLst>
            </a:pPr>
            <a:r>
              <a:rPr dirty="0" baseline="-2873" sz="4350" b="1">
                <a:latin typeface="宋体"/>
                <a:cs typeface="宋体"/>
              </a:rPr>
              <a:t>删</a:t>
            </a:r>
            <a:r>
              <a:rPr dirty="0" baseline="-2873" sz="4350" spc="-472" b="1">
                <a:latin typeface="宋体"/>
                <a:cs typeface="宋体"/>
              </a:rPr>
              <a:t>除</a:t>
            </a:r>
            <a:r>
              <a:rPr dirty="0" sz="2600" b="1">
                <a:solidFill>
                  <a:srgbClr val="DC0081"/>
                </a:solidFill>
                <a:latin typeface="宋体"/>
                <a:cs typeface="宋体"/>
              </a:rPr>
              <a:t>（出栈</a:t>
            </a:r>
            <a:r>
              <a:rPr dirty="0" sz="2600" spc="-10" b="1">
                <a:solidFill>
                  <a:srgbClr val="DC0081"/>
                </a:solidFill>
                <a:latin typeface="宋体"/>
                <a:cs typeface="宋体"/>
              </a:rPr>
              <a:t>、</a:t>
            </a:r>
            <a:r>
              <a:rPr dirty="0" sz="2600" b="1">
                <a:solidFill>
                  <a:srgbClr val="DC0081"/>
                </a:solidFill>
                <a:latin typeface="宋体"/>
                <a:cs typeface="宋体"/>
              </a:rPr>
              <a:t>退栈、</a:t>
            </a:r>
            <a:r>
              <a:rPr dirty="0" sz="2600" spc="-10" b="1">
                <a:solidFill>
                  <a:srgbClr val="DC0081"/>
                </a:solidFill>
                <a:latin typeface="宋体"/>
                <a:cs typeface="宋体"/>
              </a:rPr>
              <a:t>弹</a:t>
            </a:r>
            <a:r>
              <a:rPr dirty="0" sz="2600" b="1">
                <a:solidFill>
                  <a:srgbClr val="DC0081"/>
                </a:solidFill>
                <a:latin typeface="宋体"/>
                <a:cs typeface="宋体"/>
              </a:rPr>
              <a:t>出</a:t>
            </a:r>
            <a:r>
              <a:rPr dirty="0" sz="2600" spc="-10" b="1">
                <a:solidFill>
                  <a:srgbClr val="DC0081"/>
                </a:solidFill>
                <a:latin typeface="宋体"/>
                <a:cs typeface="宋体"/>
              </a:rPr>
              <a:t>）</a:t>
            </a:r>
            <a:endParaRPr sz="2600">
              <a:latin typeface="宋体"/>
              <a:cs typeface="宋体"/>
            </a:endParaRPr>
          </a:p>
          <a:p>
            <a:pPr marL="485140" indent="-462280">
              <a:lnSpc>
                <a:spcPts val="3400"/>
              </a:lnSpc>
              <a:spcBef>
                <a:spcPts val="5"/>
              </a:spcBef>
              <a:buFont typeface="Times New Roman"/>
              <a:buAutoNum type="arabicPeriod"/>
              <a:tabLst>
                <a:tab pos="485140" algn="l"/>
                <a:tab pos="485775" algn="l"/>
              </a:tabLst>
            </a:pPr>
            <a:r>
              <a:rPr dirty="0" sz="2900" b="1">
                <a:latin typeface="宋体"/>
                <a:cs typeface="宋体"/>
              </a:rPr>
              <a:t>测试栈是否为空</a:t>
            </a:r>
            <a:endParaRPr sz="2900">
              <a:latin typeface="宋体"/>
              <a:cs typeface="宋体"/>
            </a:endParaRPr>
          </a:p>
          <a:p>
            <a:pPr marL="476250" indent="-462915">
              <a:lnSpc>
                <a:spcPts val="3300"/>
              </a:lnSpc>
              <a:buFont typeface="Times New Roman"/>
              <a:buAutoNum type="arabicPeriod"/>
              <a:tabLst>
                <a:tab pos="475615" algn="l"/>
                <a:tab pos="476884" algn="l"/>
              </a:tabLst>
            </a:pPr>
            <a:r>
              <a:rPr dirty="0" sz="2900" b="1">
                <a:solidFill>
                  <a:srgbClr val="003399"/>
                </a:solidFill>
                <a:latin typeface="宋体"/>
                <a:cs typeface="宋体"/>
              </a:rPr>
              <a:t>测试栈是否已满</a:t>
            </a:r>
            <a:endParaRPr sz="2900">
              <a:latin typeface="宋体"/>
              <a:cs typeface="宋体"/>
            </a:endParaRPr>
          </a:p>
          <a:p>
            <a:pPr marL="474345" indent="-462280">
              <a:lnSpc>
                <a:spcPts val="3379"/>
              </a:lnSpc>
              <a:buFont typeface="Times New Roman"/>
              <a:buAutoNum type="arabicPeriod"/>
              <a:tabLst>
                <a:tab pos="474345" algn="l"/>
                <a:tab pos="474980" algn="l"/>
              </a:tabLst>
            </a:pPr>
            <a:r>
              <a:rPr dirty="0" sz="2900" spc="5" b="1">
                <a:solidFill>
                  <a:srgbClr val="003399"/>
                </a:solidFill>
                <a:latin typeface="宋体"/>
                <a:cs typeface="宋体"/>
              </a:rPr>
              <a:t>检索当前栈顶元素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1205" y="1291336"/>
            <a:ext cx="133604" cy="21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50255" y="1759711"/>
            <a:ext cx="133604" cy="211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50255" y="2216911"/>
            <a:ext cx="133604" cy="211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第一PPT</dc:creator>
  <cp:keywords>www.1ppt.com</cp:keywords>
  <dc:title>多边形</dc:title>
  <dcterms:created xsi:type="dcterms:W3CDTF">2020-06-09T15:54:09Z</dcterms:created>
  <dcterms:modified xsi:type="dcterms:W3CDTF">2020-06-09T15:54:09Z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2020-06-09T00:00:00Z</vt:filetime>
  </property>
</Properties>
</file>