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47F1-44D5-4ABE-B8D4-7FB6875CF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5FAC5-DE6E-4373-A4AA-AB3619BD9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A786-E313-4C5A-9859-676CA3DF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441E-55EF-4B41-8E6C-BC94FC91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FA6C-7F30-47C1-88C1-F5BAFD64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842E-485C-438C-AA35-8D1DC1BD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4D3EF-7D52-4ED0-A003-0E65AF65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EB59-F75D-4ACB-97AC-1551611B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BE27-92E0-49ED-942F-262D820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A149-1383-4BA7-8A90-51230ACD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8B3C0-10F6-4E88-9AE8-38F32600B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6534F-ABDD-4D69-987B-22904B05B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6740-34AF-42BE-A559-4906E556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D7A2-020A-4B2A-96A6-C00E3AF0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74CD-F51F-4433-8D42-EB33BA0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BEB6-F72B-4910-B7D0-9C6389FD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B14D-D138-44E0-8827-B27BAE76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62E3-C1EA-4995-96FE-5B6D869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1D10-4839-41C5-AFBF-A7A8E52B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2F67-7F6F-4BDB-A654-24A835C9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9A0F-AE89-48A6-8316-314BE174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04C9-6A6C-474C-ABDA-9284BF2D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3F05-B02F-4AED-86BA-637E9C4D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615D-533C-4DA9-B8E1-76454F9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6E32-BE99-4C67-B7A5-BD898784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712D-1CC6-45A2-AE10-E9F5D22E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BA15-D097-4257-B940-A292215B7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CEB96-0D89-4538-BEDE-BA52F3FB1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8732-0F3D-409C-A9F9-7A666AEF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471C-F5DE-480C-8734-D6A93E96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1A198-6B30-451C-8540-02411BCE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5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6A6-C9EF-4B9A-9950-AA4815F1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6EAD-767D-43A8-B928-0A6F0AB0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9FBF-918A-48BC-BFA7-A5C0C2A5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F514C-AD5C-49F6-AF68-23AE55FD0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64927-4C6F-4903-A40F-C17649A3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EE374-0126-43BF-92E9-41441AA4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02508-06C3-4989-9EA4-192BC041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0F3D9-6B60-4F82-92AB-47AB2457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6F02-60E2-45D7-A939-C8DFD07F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C263C-ED3D-4AB4-A3A4-C0D4C11A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DE877-E5BD-4349-83DF-3F601078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5458-1D2B-48D0-81AA-1BCE0C9C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06FEA-C53C-4B2C-82AD-E797B62A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19539-8111-4953-A8FE-85EC7DD9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6100B-E4ED-4234-A80B-44F6400F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4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283C-497B-4289-9274-2A705BA4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ED31-85AF-4432-8761-831E4E04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7D83-135A-42DF-A2FE-1ACD1F58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807B5-891E-4596-BCD3-A3B5D53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FADD-13B1-4144-ACDF-7CEA8373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BBA69-552E-4A17-99E7-6E98C3A6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C7E4-76FF-435C-BFED-2A2D7A23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43800-F421-4472-ABAC-9B687586C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539AA-D63D-419A-B275-CCC534C2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6184-4BB8-4744-B1F0-E0261483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573DE-B330-43D8-B7AD-CACA5B0A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86A1-90B5-417F-990A-F039A1D4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7DD90-ED41-4653-8C34-851118E3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8E75-2821-480E-B859-AE017671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35FD-DE40-4495-9FC3-A722D241C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314C-06DE-49EA-B162-2A0FBEC01A8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0943-60B7-4368-A3F9-8FE782D90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783A-3896-41CF-92A0-826A7CC4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8B56-6CBF-4A98-9EB8-C1DB1CBE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ADB3-653E-47F9-B511-370F096CD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10800-3B6F-4478-B92F-A46A7271B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7B04-E92A-41B0-82E2-B7065034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A68-9EB9-418C-8030-01F2F2D0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2F8F1-4E38-41B3-850E-F0518AA36EE8}"/>
              </a:ext>
            </a:extLst>
          </p:cNvPr>
          <p:cNvSpPr/>
          <p:nvPr/>
        </p:nvSpPr>
        <p:spPr>
          <a:xfrm>
            <a:off x="1222511" y="2466288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616F1-0B90-462B-BE1B-7A0EA55D4AAC}"/>
              </a:ext>
            </a:extLst>
          </p:cNvPr>
          <p:cNvSpPr/>
          <p:nvPr/>
        </p:nvSpPr>
        <p:spPr>
          <a:xfrm>
            <a:off x="1222511" y="1177788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55145-FD98-4CF8-81A1-9026B032093F}"/>
              </a:ext>
            </a:extLst>
          </p:cNvPr>
          <p:cNvSpPr/>
          <p:nvPr/>
        </p:nvSpPr>
        <p:spPr>
          <a:xfrm>
            <a:off x="6177995" y="3740442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C132E-A612-43EB-BF15-3F690731F4FB}"/>
              </a:ext>
            </a:extLst>
          </p:cNvPr>
          <p:cNvSpPr/>
          <p:nvPr/>
        </p:nvSpPr>
        <p:spPr>
          <a:xfrm>
            <a:off x="3655527" y="2467671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Price </a:t>
            </a:r>
            <a:r>
              <a:rPr lang="en-US" dirty="0"/>
              <a:t>Generator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D4AC1-60A4-4080-91EF-0D9B24CDF66E}"/>
              </a:ext>
            </a:extLst>
          </p:cNvPr>
          <p:cNvSpPr/>
          <p:nvPr/>
        </p:nvSpPr>
        <p:spPr>
          <a:xfrm>
            <a:off x="3649314" y="3762524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D4211-C9C6-4E19-AEA2-8C7CBC3266AB}"/>
              </a:ext>
            </a:extLst>
          </p:cNvPr>
          <p:cNvSpPr/>
          <p:nvPr/>
        </p:nvSpPr>
        <p:spPr>
          <a:xfrm>
            <a:off x="6088543" y="2466288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DE9C62-63C6-495E-854F-D9689DC04778}"/>
              </a:ext>
            </a:extLst>
          </p:cNvPr>
          <p:cNvSpPr/>
          <p:nvPr/>
        </p:nvSpPr>
        <p:spPr>
          <a:xfrm>
            <a:off x="2007703" y="1997766"/>
            <a:ext cx="218661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56C46-A4B5-494A-BC0F-D7277042B1AB}"/>
              </a:ext>
            </a:extLst>
          </p:cNvPr>
          <p:cNvSpPr/>
          <p:nvPr/>
        </p:nvSpPr>
        <p:spPr>
          <a:xfrm>
            <a:off x="1247360" y="3754788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  market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7B3B70-1AE3-46BD-8FFB-9B571ABEABC4}"/>
              </a:ext>
            </a:extLst>
          </p:cNvPr>
          <p:cNvSpPr/>
          <p:nvPr/>
        </p:nvSpPr>
        <p:spPr>
          <a:xfrm>
            <a:off x="5598417" y="2731724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3078E3C-7B99-4945-9C8A-5B5DFFFE3766}"/>
              </a:ext>
            </a:extLst>
          </p:cNvPr>
          <p:cNvSpPr/>
          <p:nvPr/>
        </p:nvSpPr>
        <p:spPr>
          <a:xfrm>
            <a:off x="3114469" y="2731724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9787B38-5409-41B8-837D-41FE57807EF3}"/>
              </a:ext>
            </a:extLst>
          </p:cNvPr>
          <p:cNvSpPr/>
          <p:nvPr/>
        </p:nvSpPr>
        <p:spPr>
          <a:xfrm rot="5400000">
            <a:off x="4302404" y="3345485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4DFD138-0114-4900-BA9A-AD5A6A1E2F63}"/>
              </a:ext>
            </a:extLst>
          </p:cNvPr>
          <p:cNvSpPr/>
          <p:nvPr/>
        </p:nvSpPr>
        <p:spPr>
          <a:xfrm>
            <a:off x="5561142" y="3961538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53917-3B18-4523-8007-E076CBDF69F6}"/>
              </a:ext>
            </a:extLst>
          </p:cNvPr>
          <p:cNvSpPr/>
          <p:nvPr/>
        </p:nvSpPr>
        <p:spPr>
          <a:xfrm>
            <a:off x="8425894" y="3056846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9D4F320-5AF7-42BD-BFD9-08999A9D6C2A}"/>
              </a:ext>
            </a:extLst>
          </p:cNvPr>
          <p:cNvSpPr/>
          <p:nvPr/>
        </p:nvSpPr>
        <p:spPr>
          <a:xfrm rot="20030735">
            <a:off x="5544061" y="3268206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B68E-5880-4262-8093-4EE5E7060A7D}"/>
              </a:ext>
            </a:extLst>
          </p:cNvPr>
          <p:cNvSpPr/>
          <p:nvPr/>
        </p:nvSpPr>
        <p:spPr>
          <a:xfrm>
            <a:off x="3649314" y="5110248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773412A-B8B5-4894-B789-C40D4B933FE2}"/>
              </a:ext>
            </a:extLst>
          </p:cNvPr>
          <p:cNvSpPr/>
          <p:nvPr/>
        </p:nvSpPr>
        <p:spPr>
          <a:xfrm rot="5400000">
            <a:off x="4323620" y="4655105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2416ABD-1EEF-4CD7-BD5D-B22B9EE0D74F}"/>
              </a:ext>
            </a:extLst>
          </p:cNvPr>
          <p:cNvSpPr/>
          <p:nvPr/>
        </p:nvSpPr>
        <p:spPr>
          <a:xfrm rot="1413834">
            <a:off x="7956173" y="2874309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393B6E4-BBE9-4DF6-91FB-26C29EDE3A6D}"/>
              </a:ext>
            </a:extLst>
          </p:cNvPr>
          <p:cNvSpPr/>
          <p:nvPr/>
        </p:nvSpPr>
        <p:spPr>
          <a:xfrm rot="19802001">
            <a:off x="7933187" y="3520321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6F17C9B-D805-4AF1-9A66-7FEE53AAF6B0}"/>
              </a:ext>
            </a:extLst>
          </p:cNvPr>
          <p:cNvSpPr/>
          <p:nvPr/>
        </p:nvSpPr>
        <p:spPr>
          <a:xfrm rot="19636157">
            <a:off x="3188396" y="3371313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B8A692-8BA1-4EEE-9410-73573E4A543B}"/>
              </a:ext>
            </a:extLst>
          </p:cNvPr>
          <p:cNvSpPr/>
          <p:nvPr/>
        </p:nvSpPr>
        <p:spPr>
          <a:xfrm>
            <a:off x="6059817" y="5085925"/>
            <a:ext cx="1838739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88645A4-4992-45A9-BA3A-A518A141E096}"/>
              </a:ext>
            </a:extLst>
          </p:cNvPr>
          <p:cNvSpPr/>
          <p:nvPr/>
        </p:nvSpPr>
        <p:spPr>
          <a:xfrm>
            <a:off x="5528872" y="5348018"/>
            <a:ext cx="490126" cy="23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Xuquan (NSB - CN/Hangzhou)</dc:creator>
  <cp:lastModifiedBy>Ji, Xuquan (NSB - CN/Hangzhou)</cp:lastModifiedBy>
  <cp:revision>6</cp:revision>
  <dcterms:created xsi:type="dcterms:W3CDTF">2020-02-12T01:50:19Z</dcterms:created>
  <dcterms:modified xsi:type="dcterms:W3CDTF">2020-02-12T05:13:40Z</dcterms:modified>
</cp:coreProperties>
</file>