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793"/>
    <p:restoredTop sz="94658"/>
  </p:normalViewPr>
  <p:slideViewPr>
    <p:cSldViewPr snapToGrid="0">
      <p:cViewPr varScale="1">
        <p:scale>
          <a:sx n="128" d="100"/>
          <a:sy n="128" d="100"/>
        </p:scale>
        <p:origin x="5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BF93-9615-E1E2-9275-26B1F75FB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951E0A-F542-1684-9119-411BA0F2B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79261-213E-388B-245D-C6182CA6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213A-907B-3487-3FE4-FE01C0D4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5D434-F4E1-88F2-CE19-414BF875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67DA4-4541-03B1-D00E-2985CFCD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BE872-27D3-6C47-D468-E116A0463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8389-2737-8464-7A28-48253C6CD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55886-0BA8-E41B-F011-58C9C25C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AB7D-A309-086A-8137-0AD5A834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63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3DCC5-D391-C0C0-5E1A-C359413524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84230-337A-6493-5ED5-9EA5AB3DD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EEC0-593D-1AC3-B555-23D9EB39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340C0-50BC-549B-1027-04FA83F0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471DE-3C41-411A-2972-EBA17A85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BB9D-1F6D-0FC7-0689-8914FE81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21915-03DD-6A2D-69BE-2E0D0E629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17F7-DCD3-71B6-DA46-0E5A922F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7756-7C29-531C-35F3-D4E4C4647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FF31A-A896-6FF6-5945-ABA18FB7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3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9710-34F2-9E09-F1DC-AD2CDE392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2402C-1DC9-088B-46C3-98A62A1B6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B03D1-3B1A-3890-C671-516BF31FD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8C75-E95F-AFB1-1D7E-7F0BE66C7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C4976-3E14-84A7-6DE8-648CD84D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37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C6B21-417A-891F-66E8-C2F97BF7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6A6-687B-E9CB-A404-BE09BD111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55771B-43FA-C227-C907-7F7A0A234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E08444-4106-9041-2E58-822E61E3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BC876-081A-7AC6-D853-8DD89969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60CBD-C4B4-CD37-BB94-BF0183A4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1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6CA1-2924-30D1-EBE6-5AE9B288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BE1A-5F36-2422-05B7-89590BA90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46B9A-8F6E-B3E1-1A22-FCA8C397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90D2-AECD-7DA4-E89A-36BB15774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AE8BA9-6424-DBEF-9642-F8C731CB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89BA8C-7639-70D3-20DC-BBE2A1E78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258B-6B83-B92C-EF1A-D5DADBE2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5469D-F86D-9EF4-0B1B-580DADDC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73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90164-65FA-E414-AA90-BDF445BB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D9315-2B0E-B2DB-1DDC-DD566BC1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81EEB-7BFF-3B12-C800-3667E6D55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FF55E-90B5-5254-FB31-89004348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0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09522-525A-6EE4-3CE9-D36BA16B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13550-477B-B8F8-9701-04A149EF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106-34B2-9886-469F-F6CDC60D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13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81531-5F3A-312D-AC9F-7B3BDCF4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08F43-97E1-AC38-CAE9-EC649A4B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748A-32A4-8E51-DC96-08A08A66A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0DC00-F9AD-5850-3266-78D34D11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4BCB4-9A00-98F7-FA81-E4DDE6B8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FA3CD-3238-67B7-7CBD-79EDCC08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98AEB-22B7-3E8A-455F-8859257EC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53E66-5B31-7FD4-DC33-BB5D9C6254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84F613-E878-E57A-D376-A215497BA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4952B-DC9F-5FBD-185F-E1EA414F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0390A-B97B-1E83-A73F-ED69E11D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974E6-4F13-AD55-A799-F5840A80A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2DF64-E63A-9D8A-B28F-7E64783C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9F2D4-5C78-EE00-EB09-75BFBD210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80436-3131-257C-DE36-638E82AF7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0DA58-E27F-2C42-B061-C97250AF00EF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E8E23-65CA-00FF-7428-29C60488A9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66E79-9583-6112-E45D-1030719FE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115D6-88B0-0A41-985D-0F75173C33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A803-A86E-95A9-21BB-13C9B9EB8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47B89-9319-044A-6922-CCF3D3CE15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44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Alexander, Nathan</dc:creator>
  <cp:lastModifiedBy>Alexander, Nathan</cp:lastModifiedBy>
  <cp:revision>2</cp:revision>
  <dcterms:created xsi:type="dcterms:W3CDTF">2024-07-26T14:53:12Z</dcterms:created>
  <dcterms:modified xsi:type="dcterms:W3CDTF">2024-07-26T14:58:34Z</dcterms:modified>
</cp:coreProperties>
</file>