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2"/>
  </p:notesMasterIdLst>
  <p:handoutMasterIdLst>
    <p:handoutMasterId r:id="rId13"/>
  </p:handoutMasterIdLst>
  <p:sldIdLst>
    <p:sldId id="377" r:id="rId5"/>
    <p:sldId id="390" r:id="rId6"/>
    <p:sldId id="385" r:id="rId7"/>
    <p:sldId id="380" r:id="rId8"/>
    <p:sldId id="382" r:id="rId9"/>
    <p:sldId id="388" r:id="rId10"/>
    <p:sldId id="3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C16548"/>
    <a:srgbClr val="EFE9E7"/>
    <a:srgbClr val="CB6E50"/>
    <a:srgbClr val="E1C9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44" autoAdjust="0"/>
  </p:normalViewPr>
  <p:slideViewPr>
    <p:cSldViewPr snapToGrid="0">
      <p:cViewPr varScale="1">
        <p:scale>
          <a:sx n="80" d="100"/>
          <a:sy n="80" d="100"/>
        </p:scale>
        <p:origin x="58" y="-235"/>
      </p:cViewPr>
      <p:guideLst/>
    </p:cSldViewPr>
  </p:slideViewPr>
  <p:outlineViewPr>
    <p:cViewPr>
      <p:scale>
        <a:sx n="33" d="100"/>
        <a:sy n="33" d="100"/>
      </p:scale>
      <p:origin x="0" y="-68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84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2623BC-5453-41D9-8AAA-DC8C046E78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7D222-4B37-4341-A20E-5F7F6C3448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61D9A-746F-451D-A588-E1812F761F0E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66901-B1E0-4CE0-9E4B-28767C873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24F09-7EC3-4666-A1BC-C6E796D196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8A818-BD7E-4D23-9FDE-11234E869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6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B2845-231E-434A-B678-E6CE4B27D651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A4303-F8B1-2446-9487-0E9B8F2997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4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59547C-AB38-C793-550F-7C7D6CEE22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8224" y="-1"/>
            <a:ext cx="11035552" cy="6858001"/>
          </a:xfrm>
          <a:noFill/>
        </p:spPr>
        <p:txBody>
          <a:bodyPr lIns="0" tIns="0" rIns="0" bIns="0" anchor="ctr">
            <a:noAutofit/>
          </a:bodyPr>
          <a:lstStyle>
            <a:lvl1pPr algn="l">
              <a:defRPr sz="8000" kern="1200" spc="1000" baseline="0">
                <a:ln>
                  <a:noFill/>
                </a:ln>
                <a:solidFill>
                  <a:srgbClr val="CB6E50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</a:p>
        </p:txBody>
      </p:sp>
      <p:sp>
        <p:nvSpPr>
          <p:cNvPr id="8" name="Picture Placeholder 26">
            <a:extLst>
              <a:ext uri="{FF2B5EF4-FFF2-40B4-BE49-F238E27FC236}">
                <a16:creationId xmlns:a16="http://schemas.microsoft.com/office/drawing/2014/main" id="{C0B4C216-E27C-7A50-CF5C-D340913FF5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8308" y="604554"/>
            <a:ext cx="4085468" cy="5136084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4CF15-8EEB-3E61-A35B-A44FACDCD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308" y="5901989"/>
            <a:ext cx="4085468" cy="46808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5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16A793-0543-8519-4E06-4D8E6A4E8C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837944"/>
            <a:ext cx="11353800" cy="3019086"/>
          </a:xfrm>
        </p:spPr>
        <p:txBody>
          <a:bodyPr>
            <a:noAutofit/>
          </a:bodyPr>
          <a:lstStyle>
            <a:lvl1pPr>
              <a:defRPr sz="3200"/>
            </a:lvl1pPr>
            <a:lvl2pPr marL="457200" indent="0" algn="l">
              <a:buNone/>
              <a:defRPr sz="1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1"/>
            <a:r>
              <a:rPr lang="en-US" dirty="0"/>
              <a:t>Smart Graphic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2FA2A82A-5FFB-EAB7-624A-E00F9EA6DE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8459" y="5232509"/>
            <a:ext cx="2188729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DD59288-2C4C-BA2F-F3C9-CEEC7BBAE5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547242" y="5232509"/>
            <a:ext cx="2188728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A221A6B3-B644-8124-2E99-CBB5C1C0B2E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56023" y="5232509"/>
            <a:ext cx="2188729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282FC433-EED8-C305-2AE2-E3BC9D42E5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64806" y="5232509"/>
            <a:ext cx="2188729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0824A580-B433-CC76-2FDC-C607FC5ECF8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8459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479803CA-9514-7183-8AC8-13CC5B84064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547241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861F1384-35C1-15D1-9228-D96AC95355B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56023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38B1D216-8DC7-A8D4-4857-4C7529D982E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64806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59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6">
            <a:extLst>
              <a:ext uri="{FF2B5EF4-FFF2-40B4-BE49-F238E27FC236}">
                <a16:creationId xmlns:a16="http://schemas.microsoft.com/office/drawing/2014/main" id="{E0689DF6-C6F5-534C-0D45-ED59D00312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60958"/>
            <a:ext cx="4085468" cy="5136084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8A60E5-D102-7326-D77E-C6DF8BDDA7D6}"/>
              </a:ext>
            </a:extLst>
          </p:cNvPr>
          <p:cNvSpPr txBox="1"/>
          <p:nvPr userDrawn="1"/>
        </p:nvSpPr>
        <p:spPr>
          <a:xfrm>
            <a:off x="6598508" y="60795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D67076B-6CF0-B20E-9689-27FA1127A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8851" y="0"/>
            <a:ext cx="8160152" cy="6858000"/>
          </a:xfrm>
        </p:spPr>
        <p:txBody>
          <a:bodyPr anchor="ctr">
            <a:noAutofit/>
          </a:bodyPr>
          <a:lstStyle>
            <a:lvl1pPr algn="l">
              <a:defRPr sz="8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</a:p>
        </p:txBody>
      </p:sp>
    </p:spTree>
    <p:extLst>
      <p:ext uri="{BB962C8B-B14F-4D97-AF65-F5344CB8AC3E}">
        <p14:creationId xmlns:p14="http://schemas.microsoft.com/office/powerpoint/2010/main" val="2353092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986A58D-6106-E01B-0BDC-2F992AD2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3F266306-412A-D7DE-40EF-45BBA13E556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8460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28BF9A91-4021-72CF-EEBD-43B8B2F764A0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534372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5">
            <a:extLst>
              <a:ext uri="{FF2B5EF4-FFF2-40B4-BE49-F238E27FC236}">
                <a16:creationId xmlns:a16="http://schemas.microsoft.com/office/drawing/2014/main" id="{5D88CB52-BC08-9751-260B-B531030DCAB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430282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06E6C850-58C9-7074-08C7-7D24B9A951F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26190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CC404B5F-F158-CEF8-E5AF-9B7601510F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6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0A395A78-D15C-3B71-AC48-52F422FF299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3437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26292D0-5ED9-B06E-0FEC-5ECF9B61DA1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3028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7025E22B-8EFC-3B41-7DF2-F2F0FBBFC2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32619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8">
            <a:extLst>
              <a:ext uri="{FF2B5EF4-FFF2-40B4-BE49-F238E27FC236}">
                <a16:creationId xmlns:a16="http://schemas.microsoft.com/office/drawing/2014/main" id="{459D7743-7A8F-C73A-B9D5-49190ED512A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8462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D4BD1280-EFE5-3F5B-2E53-29FC62D2218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534372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8">
            <a:extLst>
              <a:ext uri="{FF2B5EF4-FFF2-40B4-BE49-F238E27FC236}">
                <a16:creationId xmlns:a16="http://schemas.microsoft.com/office/drawing/2014/main" id="{D7323A54-CEF7-D9AE-B43D-CCF5F95273C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0282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C50A54A3-4CD3-53F4-3FFE-F664FBFCB16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26191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64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5B86244-CE85-A100-2FAE-57F9E99595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681" y="4554640"/>
            <a:ext cx="7156551" cy="99289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80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1BADE24-E02E-B86B-4973-FF07C9C25E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3681" y="1296361"/>
            <a:ext cx="7156551" cy="99289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80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Master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96E5F1B-46ED-3EC5-71CF-9A8DF9B5AA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8452" y="1"/>
            <a:ext cx="5329866" cy="6857999"/>
          </a:xfrm>
          <a:custGeom>
            <a:avLst/>
            <a:gdLst>
              <a:gd name="connsiteX0" fmla="*/ 1468669 w 5329866"/>
              <a:gd name="connsiteY0" fmla="*/ 0 h 6857999"/>
              <a:gd name="connsiteX1" fmla="*/ 3861198 w 5329866"/>
              <a:gd name="connsiteY1" fmla="*/ 0 h 6857999"/>
              <a:gd name="connsiteX2" fmla="*/ 3935198 w 5329866"/>
              <a:gd name="connsiteY2" fmla="*/ 35648 h 6857999"/>
              <a:gd name="connsiteX3" fmla="*/ 5329866 w 5329866"/>
              <a:gd name="connsiteY3" fmla="*/ 2378939 h 6857999"/>
              <a:gd name="connsiteX4" fmla="*/ 5326197 w 5329866"/>
              <a:gd name="connsiteY4" fmla="*/ 2451597 h 6857999"/>
              <a:gd name="connsiteX5" fmla="*/ 5329866 w 5329866"/>
              <a:gd name="connsiteY5" fmla="*/ 2451597 h 6857999"/>
              <a:gd name="connsiteX6" fmla="*/ 5329866 w 5329866"/>
              <a:gd name="connsiteY6" fmla="*/ 4479062 h 6857999"/>
              <a:gd name="connsiteX7" fmla="*/ 5329866 w 5329866"/>
              <a:gd name="connsiteY7" fmla="*/ 4613614 h 6857999"/>
              <a:gd name="connsiteX8" fmla="*/ 5323072 w 5329866"/>
              <a:gd name="connsiteY8" fmla="*/ 4613614 h 6857999"/>
              <a:gd name="connsiteX9" fmla="*/ 5316108 w 5329866"/>
              <a:gd name="connsiteY9" fmla="*/ 4751536 h 6857999"/>
              <a:gd name="connsiteX10" fmla="*/ 4074162 w 5329866"/>
              <a:gd name="connsiteY10" fmla="*/ 6741331 h 6857999"/>
              <a:gd name="connsiteX11" fmla="*/ 3866902 w 5329866"/>
              <a:gd name="connsiteY11" fmla="*/ 6857999 h 6857999"/>
              <a:gd name="connsiteX12" fmla="*/ 1462965 w 5329866"/>
              <a:gd name="connsiteY12" fmla="*/ 6857999 h 6857999"/>
              <a:gd name="connsiteX13" fmla="*/ 1255705 w 5329866"/>
              <a:gd name="connsiteY13" fmla="*/ 6741331 h 6857999"/>
              <a:gd name="connsiteX14" fmla="*/ 13759 w 5329866"/>
              <a:gd name="connsiteY14" fmla="*/ 4751536 h 6857999"/>
              <a:gd name="connsiteX15" fmla="*/ 6794 w 5329866"/>
              <a:gd name="connsiteY15" fmla="*/ 4613614 h 6857999"/>
              <a:gd name="connsiteX16" fmla="*/ 2 w 5329866"/>
              <a:gd name="connsiteY16" fmla="*/ 4613614 h 6857999"/>
              <a:gd name="connsiteX17" fmla="*/ 2 w 5329866"/>
              <a:gd name="connsiteY17" fmla="*/ 4479104 h 6857999"/>
              <a:gd name="connsiteX18" fmla="*/ 0 w 5329866"/>
              <a:gd name="connsiteY18" fmla="*/ 4479062 h 6857999"/>
              <a:gd name="connsiteX19" fmla="*/ 2 w 5329866"/>
              <a:gd name="connsiteY19" fmla="*/ 4479020 h 6857999"/>
              <a:gd name="connsiteX20" fmla="*/ 2 w 5329866"/>
              <a:gd name="connsiteY20" fmla="*/ 2451597 h 6857999"/>
              <a:gd name="connsiteX21" fmla="*/ 3670 w 5329866"/>
              <a:gd name="connsiteY21" fmla="*/ 2451597 h 6857999"/>
              <a:gd name="connsiteX22" fmla="*/ 0 w 5329866"/>
              <a:gd name="connsiteY22" fmla="*/ 2378939 h 6857999"/>
              <a:gd name="connsiteX23" fmla="*/ 1394668 w 5329866"/>
              <a:gd name="connsiteY23" fmla="*/ 356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29866" h="6857999">
                <a:moveTo>
                  <a:pt x="1468669" y="0"/>
                </a:moveTo>
                <a:lnTo>
                  <a:pt x="3861198" y="0"/>
                </a:lnTo>
                <a:lnTo>
                  <a:pt x="3935198" y="35648"/>
                </a:lnTo>
                <a:cubicBezTo>
                  <a:pt x="4765925" y="486926"/>
                  <a:pt x="5329866" y="1367075"/>
                  <a:pt x="5329866" y="2378939"/>
                </a:cubicBezTo>
                <a:lnTo>
                  <a:pt x="5326197" y="2451597"/>
                </a:lnTo>
                <a:lnTo>
                  <a:pt x="5329866" y="2451597"/>
                </a:lnTo>
                <a:lnTo>
                  <a:pt x="5329866" y="4479062"/>
                </a:lnTo>
                <a:lnTo>
                  <a:pt x="5329866" y="4613614"/>
                </a:lnTo>
                <a:lnTo>
                  <a:pt x="5323072" y="4613614"/>
                </a:lnTo>
                <a:lnTo>
                  <a:pt x="5316108" y="4751536"/>
                </a:lnTo>
                <a:cubicBezTo>
                  <a:pt x="5230813" y="5591417"/>
                  <a:pt x="4755512" y="6316001"/>
                  <a:pt x="4074162" y="6741331"/>
                </a:cubicBezTo>
                <a:lnTo>
                  <a:pt x="3866902" y="6857999"/>
                </a:lnTo>
                <a:lnTo>
                  <a:pt x="1462965" y="6857999"/>
                </a:lnTo>
                <a:lnTo>
                  <a:pt x="1255705" y="6741331"/>
                </a:lnTo>
                <a:cubicBezTo>
                  <a:pt x="574355" y="6316001"/>
                  <a:pt x="99054" y="5591417"/>
                  <a:pt x="13759" y="4751536"/>
                </a:cubicBezTo>
                <a:lnTo>
                  <a:pt x="6794" y="4613614"/>
                </a:lnTo>
                <a:lnTo>
                  <a:pt x="2" y="4613614"/>
                </a:lnTo>
                <a:lnTo>
                  <a:pt x="2" y="4479104"/>
                </a:lnTo>
                <a:lnTo>
                  <a:pt x="0" y="4479062"/>
                </a:lnTo>
                <a:lnTo>
                  <a:pt x="2" y="4479020"/>
                </a:lnTo>
                <a:lnTo>
                  <a:pt x="2" y="2451597"/>
                </a:lnTo>
                <a:lnTo>
                  <a:pt x="3670" y="2451597"/>
                </a:lnTo>
                <a:lnTo>
                  <a:pt x="0" y="2378939"/>
                </a:lnTo>
                <a:cubicBezTo>
                  <a:pt x="0" y="1367075"/>
                  <a:pt x="563941" y="486926"/>
                  <a:pt x="1394668" y="35648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88BC5D-D10D-D2EE-8AE9-4CDCE46A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3681" y="2404268"/>
            <a:ext cx="7217511" cy="2049462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8000" b="0" i="0" spc="10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Master Title</a:t>
            </a:r>
          </a:p>
        </p:txBody>
      </p:sp>
    </p:spTree>
    <p:extLst>
      <p:ext uri="{BB962C8B-B14F-4D97-AF65-F5344CB8AC3E}">
        <p14:creationId xmlns:p14="http://schemas.microsoft.com/office/powerpoint/2010/main" val="2212233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DAB6B870-F337-8AB9-902B-76B31B88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9033"/>
            <a:ext cx="3478306" cy="3186954"/>
          </a:xfr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50000"/>
              </a:lnSpc>
              <a:defRPr lang="en-US" sz="1600" b="1" i="0" spc="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5DAF62C-340B-6252-0BC2-3BFF3473EC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0962" y="-801666"/>
            <a:ext cx="4667994" cy="7825231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8500" b="0" spc="650" baseline="0">
                <a:solidFill>
                  <a:schemeClr val="tx2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Thank</a:t>
            </a:r>
          </a:p>
          <a:p>
            <a:pPr lvl="0"/>
            <a:r>
              <a:rPr lang="en-US" dirty="0"/>
              <a:t>Thank</a:t>
            </a:r>
          </a:p>
          <a:p>
            <a:pPr lvl="0"/>
            <a:r>
              <a:rPr lang="en-US" dirty="0"/>
              <a:t>Thank you</a:t>
            </a:r>
          </a:p>
          <a:p>
            <a:pPr lvl="0"/>
            <a:r>
              <a:rPr lang="en-US" dirty="0"/>
              <a:t>You</a:t>
            </a:r>
          </a:p>
          <a:p>
            <a:pPr lvl="0"/>
            <a:r>
              <a:rPr lang="en-US" dirty="0"/>
              <a:t>You</a:t>
            </a:r>
          </a:p>
          <a:p>
            <a:pPr lvl="0"/>
            <a:r>
              <a:rPr lang="en-US" dirty="0"/>
              <a:t>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FC1157C-46E6-2A07-1641-C8F8879492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0962" y="1467062"/>
            <a:ext cx="4667994" cy="2420772"/>
          </a:xfr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8500" b="0" spc="65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5311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986A58D-6106-E01B-0BDC-2F992AD2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1B2C6-F3A6-F65F-DF38-0E32604698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358823"/>
            <a:ext cx="6644109" cy="6858000"/>
          </a:xfrm>
        </p:spPr>
        <p:txBody>
          <a:bodyPr anchor="t">
            <a:no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76000" b="0" spc="1000">
                <a:solidFill>
                  <a:schemeClr val="accent1">
                    <a:alpha val="5000"/>
                  </a:schemeClr>
                </a:solidFill>
                <a:latin typeface="+mj-lt"/>
              </a:defRPr>
            </a:lvl1pPr>
            <a:lvl2pPr marL="457200" indent="0">
              <a:buNone/>
              <a:defRPr spc="1000">
                <a:latin typeface="Felix Titling" pitchFamily="82" charset="77"/>
              </a:defRPr>
            </a:lvl2pPr>
            <a:lvl3pPr marL="914400" indent="0">
              <a:buNone/>
              <a:defRPr spc="1000">
                <a:latin typeface="Felix Titling" pitchFamily="82" charset="77"/>
              </a:defRPr>
            </a:lvl3pPr>
            <a:lvl4pPr marL="1371600" indent="0">
              <a:buNone/>
              <a:defRPr spc="1000">
                <a:latin typeface="Felix Titling" pitchFamily="82" charset="77"/>
              </a:defRPr>
            </a:lvl4pPr>
            <a:lvl5pPr marL="1828800" indent="0">
              <a:buNone/>
              <a:defRPr spc="1000"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CC404B5F-F158-CEF8-E5AF-9B7601510F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62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25014DBD-FC37-6FBB-AEBA-C826652821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34373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F62835A7-C3E7-285E-CDF2-A44B022CFA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30284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EB251253-703B-546E-AB34-52E0AE4AA6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26194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AAD5CDF0-03F4-067C-A930-F9EEE3F0E32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8462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1EA0E8C0-9652-ED9C-4CD9-6B72392D6DF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34369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50155057-5F64-A44D-EBB6-913EC89187C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30041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095532FA-0A0C-CF19-D640-F92609A7822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26191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8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6">
            <a:extLst>
              <a:ext uri="{FF2B5EF4-FFF2-40B4-BE49-F238E27FC236}">
                <a16:creationId xmlns:a16="http://schemas.microsoft.com/office/drawing/2014/main" id="{6A67D644-32E7-08DE-4A04-59BC59DA67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23536" y="697867"/>
            <a:ext cx="4344928" cy="5462266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736204"/>
          </a:xfrm>
        </p:spPr>
        <p:txBody>
          <a:bodyPr anchor="ctr">
            <a:noAutofit/>
          </a:bodyPr>
          <a:lstStyle>
            <a:lvl1pPr algn="ctr">
              <a:defRPr sz="8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1A91CD-FAA1-12A5-36FC-FB6877A5CF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7235" y="5501848"/>
            <a:ext cx="10515600" cy="135615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0" b="0" spc="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6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10349A9-96E5-48EF-811D-326560B8C1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0572" y="1188358"/>
            <a:ext cx="5962964" cy="1335273"/>
          </a:xfrm>
        </p:spPr>
        <p:txBody>
          <a:bodyPr lIns="0" tIns="0" rIns="0" bIns="0" anchor="t">
            <a:noAutofit/>
          </a:bodyPr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15" name="Picture Placeholder 26">
            <a:extLst>
              <a:ext uri="{FF2B5EF4-FFF2-40B4-BE49-F238E27FC236}">
                <a16:creationId xmlns:a16="http://schemas.microsoft.com/office/drawing/2014/main" id="{E0689DF6-C6F5-534C-0D45-ED59D00312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60958"/>
            <a:ext cx="4085468" cy="5136084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EB251253-703B-546E-AB34-52E0AE4AA6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0571" y="3000733"/>
            <a:ext cx="5763227" cy="2996309"/>
          </a:xfrm>
        </p:spPr>
        <p:txBody>
          <a:bodyPr lIns="0" tIns="0" rIns="0" bIns="0"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7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192137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08E835A2-9A63-E732-F9E2-A4F4914B17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455" y="1834688"/>
            <a:ext cx="5310927" cy="723085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 i="0" spc="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7CA4D69F-DA63-104E-3FB3-1F2D82C3B59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44466" y="1834688"/>
            <a:ext cx="5310927" cy="723085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 i="0" spc="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CC404B5F-F158-CEF8-E5AF-9B7601510F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455" y="2557773"/>
            <a:ext cx="1769072" cy="425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CAC50623-C141-FF48-2679-AD0F48D51D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05526" y="2557773"/>
            <a:ext cx="1772935" cy="425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FAAA39D6-45B2-A7D3-5DC3-C2459FFFC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78310" y="2557773"/>
            <a:ext cx="1769072" cy="425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08456420-6A32-6316-DB13-BD852A1B7EC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44466" y="2557773"/>
            <a:ext cx="1769072" cy="425705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4006011E-82D1-0E59-8663-132BB94A82A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013537" y="2557773"/>
            <a:ext cx="1772935" cy="425705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979E2337-5EFF-E5EE-D81F-00E835015F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786321" y="2557773"/>
            <a:ext cx="1769072" cy="425705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BAB66CF5-0D1B-FF68-BB2E-8A5D28F0BC5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6455" y="2983478"/>
            <a:ext cx="1769071" cy="2707233"/>
          </a:xfrm>
          <a:ln>
            <a:solidFill>
              <a:schemeClr val="accent4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2E7EFCE-36D7-CF86-2FEF-E3734FE9950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405295" y="2983478"/>
            <a:ext cx="1772935" cy="2707233"/>
          </a:xfrm>
          <a:ln>
            <a:solidFill>
              <a:schemeClr val="accent4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E1DCC08-6799-A1AC-28C2-A872BAF1E55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178463" y="2983478"/>
            <a:ext cx="1768919" cy="2707233"/>
          </a:xfrm>
          <a:ln>
            <a:solidFill>
              <a:schemeClr val="accent4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CE1BF705-AAB1-D537-2C0D-A795D1D4D17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44466" y="2983478"/>
            <a:ext cx="1769071" cy="2707233"/>
          </a:xfrm>
          <a:ln>
            <a:solidFill>
              <a:schemeClr val="accent1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5F504EFC-46D9-97D5-DA53-4D8EB52D134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013306" y="2983478"/>
            <a:ext cx="1772935" cy="2707233"/>
          </a:xfrm>
          <a:ln>
            <a:solidFill>
              <a:schemeClr val="accent1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C1231552-C2DF-2460-9DCB-33B1379D750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786474" y="2983478"/>
            <a:ext cx="1768919" cy="2707233"/>
          </a:xfrm>
          <a:ln>
            <a:solidFill>
              <a:schemeClr val="accent1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34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7B17915-F2EE-16C0-9704-0911520961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2064" y="1655064"/>
            <a:ext cx="11164824" cy="4599432"/>
          </a:xfrm>
        </p:spPr>
        <p:txBody>
          <a:bodyPr>
            <a:noAutofit/>
          </a:bodyPr>
          <a:lstStyle>
            <a:lvl1pPr>
              <a:defRPr sz="3200"/>
            </a:lvl1pPr>
            <a:lvl2pPr marL="457200" indent="0" algn="l">
              <a:buNone/>
              <a:defRPr sz="1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1"/>
            <a:r>
              <a:rPr lang="en-US" dirty="0"/>
              <a:t>Smart Graphic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95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2A29FDC8-4969-6E0E-767C-B89B08D3D23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2336" y="2195513"/>
            <a:ext cx="1743075" cy="3884612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30000" b="0" spc="500" dirty="0">
                <a:ln>
                  <a:noFill/>
                </a:ln>
                <a:solidFill>
                  <a:srgbClr val="C16548">
                    <a:alpha val="10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0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894B01F3-B2C5-4835-6EF9-A40EB06012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55389" y="2703910"/>
            <a:ext cx="1743062" cy="250334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9CE4F9C-B2A8-323E-0B57-0B8FD348FA1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20511" y="2196231"/>
            <a:ext cx="1743075" cy="3884612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30000" b="0" spc="500" dirty="0">
                <a:ln>
                  <a:noFill/>
                </a:ln>
                <a:solidFill>
                  <a:srgbClr val="C16548">
                    <a:alpha val="10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0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E9B260B4-D1BC-635B-D388-0E1A9CF2C1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30848" y="2703910"/>
            <a:ext cx="1743062" cy="250334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470C7D3-57C4-0583-E642-C6AB3565F6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732902" y="2196231"/>
            <a:ext cx="1743075" cy="3884612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30000" b="0" spc="500" dirty="0">
                <a:ln>
                  <a:noFill/>
                </a:ln>
                <a:solidFill>
                  <a:srgbClr val="C16548">
                    <a:alpha val="10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0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6978037E-3163-1C71-E997-16A7D05981D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810474" y="2703910"/>
            <a:ext cx="1743062" cy="250334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0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575FF4D9-84C9-19DB-9830-B3FFCD6F52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-621792"/>
            <a:ext cx="12192000" cy="7825230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85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Master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78CB881-B4B6-F9E5-06B7-B87D6D5300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31067" y="-2"/>
            <a:ext cx="5329866" cy="6858002"/>
          </a:xfrm>
          <a:custGeom>
            <a:avLst/>
            <a:gdLst>
              <a:gd name="connsiteX0" fmla="*/ 1468671 w 5329866"/>
              <a:gd name="connsiteY0" fmla="*/ 0 h 6858002"/>
              <a:gd name="connsiteX1" fmla="*/ 3861196 w 5329866"/>
              <a:gd name="connsiteY1" fmla="*/ 0 h 6858002"/>
              <a:gd name="connsiteX2" fmla="*/ 3935199 w 5329866"/>
              <a:gd name="connsiteY2" fmla="*/ 35649 h 6858002"/>
              <a:gd name="connsiteX3" fmla="*/ 5329866 w 5329866"/>
              <a:gd name="connsiteY3" fmla="*/ 2378940 h 6858002"/>
              <a:gd name="connsiteX4" fmla="*/ 5326197 w 5329866"/>
              <a:gd name="connsiteY4" fmla="*/ 2451598 h 6858002"/>
              <a:gd name="connsiteX5" fmla="*/ 5329866 w 5329866"/>
              <a:gd name="connsiteY5" fmla="*/ 2451598 h 6858002"/>
              <a:gd name="connsiteX6" fmla="*/ 5329866 w 5329866"/>
              <a:gd name="connsiteY6" fmla="*/ 4479063 h 6858002"/>
              <a:gd name="connsiteX7" fmla="*/ 5329866 w 5329866"/>
              <a:gd name="connsiteY7" fmla="*/ 4613615 h 6858002"/>
              <a:gd name="connsiteX8" fmla="*/ 5323072 w 5329866"/>
              <a:gd name="connsiteY8" fmla="*/ 4613615 h 6858002"/>
              <a:gd name="connsiteX9" fmla="*/ 5316108 w 5329866"/>
              <a:gd name="connsiteY9" fmla="*/ 4751537 h 6858002"/>
              <a:gd name="connsiteX10" fmla="*/ 4074162 w 5329866"/>
              <a:gd name="connsiteY10" fmla="*/ 6741332 h 6858002"/>
              <a:gd name="connsiteX11" fmla="*/ 3866899 w 5329866"/>
              <a:gd name="connsiteY11" fmla="*/ 6858002 h 6858002"/>
              <a:gd name="connsiteX12" fmla="*/ 1462968 w 5329866"/>
              <a:gd name="connsiteY12" fmla="*/ 6858002 h 6858002"/>
              <a:gd name="connsiteX13" fmla="*/ 1255705 w 5329866"/>
              <a:gd name="connsiteY13" fmla="*/ 6741332 h 6858002"/>
              <a:gd name="connsiteX14" fmla="*/ 13759 w 5329866"/>
              <a:gd name="connsiteY14" fmla="*/ 4751537 h 6858002"/>
              <a:gd name="connsiteX15" fmla="*/ 6794 w 5329866"/>
              <a:gd name="connsiteY15" fmla="*/ 4613615 h 6858002"/>
              <a:gd name="connsiteX16" fmla="*/ 2 w 5329866"/>
              <a:gd name="connsiteY16" fmla="*/ 4613615 h 6858002"/>
              <a:gd name="connsiteX17" fmla="*/ 2 w 5329866"/>
              <a:gd name="connsiteY17" fmla="*/ 4479105 h 6858002"/>
              <a:gd name="connsiteX18" fmla="*/ 0 w 5329866"/>
              <a:gd name="connsiteY18" fmla="*/ 4479063 h 6858002"/>
              <a:gd name="connsiteX19" fmla="*/ 2 w 5329866"/>
              <a:gd name="connsiteY19" fmla="*/ 4479021 h 6858002"/>
              <a:gd name="connsiteX20" fmla="*/ 2 w 5329866"/>
              <a:gd name="connsiteY20" fmla="*/ 2451598 h 6858002"/>
              <a:gd name="connsiteX21" fmla="*/ 3670 w 5329866"/>
              <a:gd name="connsiteY21" fmla="*/ 2451598 h 6858002"/>
              <a:gd name="connsiteX22" fmla="*/ 0 w 5329866"/>
              <a:gd name="connsiteY22" fmla="*/ 2378940 h 6858002"/>
              <a:gd name="connsiteX23" fmla="*/ 1394668 w 5329866"/>
              <a:gd name="connsiteY23" fmla="*/ 35649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29866" h="6858002">
                <a:moveTo>
                  <a:pt x="1468671" y="0"/>
                </a:moveTo>
                <a:lnTo>
                  <a:pt x="3861196" y="0"/>
                </a:lnTo>
                <a:lnTo>
                  <a:pt x="3935199" y="35649"/>
                </a:lnTo>
                <a:cubicBezTo>
                  <a:pt x="4765925" y="486927"/>
                  <a:pt x="5329866" y="1367076"/>
                  <a:pt x="5329866" y="2378940"/>
                </a:cubicBezTo>
                <a:lnTo>
                  <a:pt x="5326197" y="2451598"/>
                </a:lnTo>
                <a:lnTo>
                  <a:pt x="5329866" y="2451598"/>
                </a:lnTo>
                <a:lnTo>
                  <a:pt x="5329866" y="4479063"/>
                </a:lnTo>
                <a:lnTo>
                  <a:pt x="5329866" y="4613615"/>
                </a:lnTo>
                <a:lnTo>
                  <a:pt x="5323072" y="4613615"/>
                </a:lnTo>
                <a:lnTo>
                  <a:pt x="5316108" y="4751537"/>
                </a:lnTo>
                <a:cubicBezTo>
                  <a:pt x="5230813" y="5591419"/>
                  <a:pt x="4755512" y="6316003"/>
                  <a:pt x="4074162" y="6741332"/>
                </a:cubicBezTo>
                <a:lnTo>
                  <a:pt x="3866899" y="6858002"/>
                </a:lnTo>
                <a:lnTo>
                  <a:pt x="1462968" y="6858002"/>
                </a:lnTo>
                <a:lnTo>
                  <a:pt x="1255705" y="6741332"/>
                </a:lnTo>
                <a:cubicBezTo>
                  <a:pt x="574355" y="6316003"/>
                  <a:pt x="99054" y="5591419"/>
                  <a:pt x="13759" y="4751537"/>
                </a:cubicBezTo>
                <a:lnTo>
                  <a:pt x="6794" y="4613615"/>
                </a:lnTo>
                <a:lnTo>
                  <a:pt x="2" y="4613615"/>
                </a:lnTo>
                <a:lnTo>
                  <a:pt x="2" y="4479105"/>
                </a:lnTo>
                <a:lnTo>
                  <a:pt x="0" y="4479063"/>
                </a:lnTo>
                <a:lnTo>
                  <a:pt x="2" y="4479021"/>
                </a:lnTo>
                <a:lnTo>
                  <a:pt x="2" y="2451598"/>
                </a:lnTo>
                <a:lnTo>
                  <a:pt x="3670" y="2451598"/>
                </a:lnTo>
                <a:lnTo>
                  <a:pt x="0" y="2378940"/>
                </a:lnTo>
                <a:cubicBezTo>
                  <a:pt x="0" y="1367076"/>
                  <a:pt x="563941" y="486927"/>
                  <a:pt x="1394668" y="3564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B731088F-47E0-33BA-856D-6E68D4A69A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4054639"/>
            <a:ext cx="12192000" cy="996696"/>
          </a:xfrm>
        </p:spPr>
        <p:txBody>
          <a:bodyPr vert="horz" lIns="0" tIns="0" rIns="0" bIns="0" rtlCol="0" anchor="t">
            <a:noAutofit/>
          </a:bodyPr>
          <a:lstStyle>
            <a:lvl1pPr algn="ctr">
              <a:defRPr lang="en-US" sz="8500" b="0" i="0" spc="10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Master Title</a:t>
            </a:r>
          </a:p>
        </p:txBody>
      </p:sp>
    </p:spTree>
    <p:extLst>
      <p:ext uri="{BB962C8B-B14F-4D97-AF65-F5344CB8AC3E}">
        <p14:creationId xmlns:p14="http://schemas.microsoft.com/office/powerpoint/2010/main" val="188285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0572" y="1188358"/>
            <a:ext cx="6099858" cy="1335273"/>
          </a:xfrm>
        </p:spPr>
        <p:txBody>
          <a:bodyPr lIns="0" tIns="0" rIns="0" bIns="0" anchor="t">
            <a:noAutofit/>
          </a:bodyPr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897E40-8096-E77D-E61A-A0AAC64EA41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38481" y="581371"/>
            <a:ext cx="3884344" cy="5415673"/>
          </a:xfrm>
          <a:custGeom>
            <a:avLst/>
            <a:gdLst>
              <a:gd name="connsiteX0" fmla="*/ 1942453 w 3884344"/>
              <a:gd name="connsiteY0" fmla="*/ 0 h 5415673"/>
              <a:gd name="connsiteX1" fmla="*/ 3874878 w 3884344"/>
              <a:gd name="connsiteY1" fmla="*/ 1743849 h 5415673"/>
              <a:gd name="connsiteX2" fmla="*/ 3884344 w 3884344"/>
              <a:gd name="connsiteY2" fmla="*/ 1931324 h 5415673"/>
              <a:gd name="connsiteX3" fmla="*/ 3884344 w 3884344"/>
              <a:gd name="connsiteY3" fmla="*/ 1953581 h 5415673"/>
              <a:gd name="connsiteX4" fmla="*/ 3882232 w 3884344"/>
              <a:gd name="connsiteY4" fmla="*/ 1995413 h 5415673"/>
              <a:gd name="connsiteX5" fmla="*/ 3884344 w 3884344"/>
              <a:gd name="connsiteY5" fmla="*/ 1995413 h 5415673"/>
              <a:gd name="connsiteX6" fmla="*/ 3884344 w 3884344"/>
              <a:gd name="connsiteY6" fmla="*/ 3571294 h 5415673"/>
              <a:gd name="connsiteX7" fmla="*/ 3879954 w 3884344"/>
              <a:gd name="connsiteY7" fmla="*/ 3571294 h 5415673"/>
              <a:gd name="connsiteX8" fmla="*/ 3874878 w 3884344"/>
              <a:gd name="connsiteY8" fmla="*/ 3671825 h 5415673"/>
              <a:gd name="connsiteX9" fmla="*/ 1942453 w 3884344"/>
              <a:gd name="connsiteY9" fmla="*/ 5415673 h 5415673"/>
              <a:gd name="connsiteX10" fmla="*/ 10029 w 3884344"/>
              <a:gd name="connsiteY10" fmla="*/ 3671825 h 5415673"/>
              <a:gd name="connsiteX11" fmla="*/ 4952 w 3884344"/>
              <a:gd name="connsiteY11" fmla="*/ 3571294 h 5415673"/>
              <a:gd name="connsiteX12" fmla="*/ 2 w 3884344"/>
              <a:gd name="connsiteY12" fmla="*/ 3571294 h 5415673"/>
              <a:gd name="connsiteX13" fmla="*/ 2 w 3884344"/>
              <a:gd name="connsiteY13" fmla="*/ 3473251 h 5415673"/>
              <a:gd name="connsiteX14" fmla="*/ 0 w 3884344"/>
              <a:gd name="connsiteY14" fmla="*/ 3473220 h 5415673"/>
              <a:gd name="connsiteX15" fmla="*/ 2 w 3884344"/>
              <a:gd name="connsiteY15" fmla="*/ 3473189 h 5415673"/>
              <a:gd name="connsiteX16" fmla="*/ 2 w 3884344"/>
              <a:gd name="connsiteY16" fmla="*/ 1995413 h 5415673"/>
              <a:gd name="connsiteX17" fmla="*/ 2675 w 3884344"/>
              <a:gd name="connsiteY17" fmla="*/ 1995413 h 5415673"/>
              <a:gd name="connsiteX18" fmla="*/ 0 w 3884344"/>
              <a:gd name="connsiteY18" fmla="*/ 1942453 h 5415673"/>
              <a:gd name="connsiteX19" fmla="*/ 1942453 w 3884344"/>
              <a:gd name="connsiteY19" fmla="*/ 0 h 541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84344" h="5415673">
                <a:moveTo>
                  <a:pt x="1942453" y="0"/>
                </a:moveTo>
                <a:cubicBezTo>
                  <a:pt x="2948191" y="0"/>
                  <a:pt x="3775405" y="764355"/>
                  <a:pt x="3874878" y="1743849"/>
                </a:cubicBezTo>
                <a:lnTo>
                  <a:pt x="3884344" y="1931324"/>
                </a:lnTo>
                <a:lnTo>
                  <a:pt x="3884344" y="1953581"/>
                </a:lnTo>
                <a:lnTo>
                  <a:pt x="3882232" y="1995413"/>
                </a:lnTo>
                <a:lnTo>
                  <a:pt x="3884344" y="1995413"/>
                </a:lnTo>
                <a:lnTo>
                  <a:pt x="3884344" y="3571294"/>
                </a:lnTo>
                <a:lnTo>
                  <a:pt x="3879954" y="3571294"/>
                </a:lnTo>
                <a:lnTo>
                  <a:pt x="3874878" y="3671825"/>
                </a:lnTo>
                <a:cubicBezTo>
                  <a:pt x="3775404" y="4651319"/>
                  <a:pt x="2948192" y="5415673"/>
                  <a:pt x="1942453" y="5415673"/>
                </a:cubicBezTo>
                <a:cubicBezTo>
                  <a:pt x="936714" y="5415673"/>
                  <a:pt x="109502" y="4651319"/>
                  <a:pt x="10029" y="3671825"/>
                </a:cubicBezTo>
                <a:lnTo>
                  <a:pt x="4952" y="3571294"/>
                </a:lnTo>
                <a:lnTo>
                  <a:pt x="2" y="3571294"/>
                </a:lnTo>
                <a:lnTo>
                  <a:pt x="2" y="3473251"/>
                </a:lnTo>
                <a:lnTo>
                  <a:pt x="0" y="3473220"/>
                </a:lnTo>
                <a:lnTo>
                  <a:pt x="2" y="3473189"/>
                </a:lnTo>
                <a:lnTo>
                  <a:pt x="2" y="1995413"/>
                </a:lnTo>
                <a:lnTo>
                  <a:pt x="2675" y="1995413"/>
                </a:lnTo>
                <a:lnTo>
                  <a:pt x="0" y="1942453"/>
                </a:lnTo>
                <a:cubicBezTo>
                  <a:pt x="0" y="869666"/>
                  <a:pt x="869666" y="0"/>
                  <a:pt x="1942453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6414DEE6-A86D-4699-E6EF-CE6745F5D4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90571" y="3000733"/>
            <a:ext cx="2916821" cy="42826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C68EE5CA-4729-4FEA-F1BC-F976BEEBC48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773609" y="3000733"/>
            <a:ext cx="2916821" cy="42826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CA3BC7A6-D12C-160A-CB5C-E5560525089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590571" y="3530279"/>
            <a:ext cx="2916821" cy="2466764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2DF7BAB-7F6A-3D7B-F8A9-D7C4BD1D3B6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73609" y="3530279"/>
            <a:ext cx="2916821" cy="2466764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2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94F4E-FF39-0408-C3C6-A986750D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1" y="365125"/>
            <a:ext cx="109150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616EB-5E9D-04D9-F6DC-33F7E5BB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460" y="1825625"/>
            <a:ext cx="109150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1C11A-4AAF-B1E1-B1F3-67C0A55EF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033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spc="50" baseline="0">
                <a:solidFill>
                  <a:schemeClr val="accent2">
                    <a:lumMod val="90000"/>
                  </a:schemeClr>
                </a:solidFill>
                <a:latin typeface="+mn-lt"/>
              </a:defRPr>
            </a:lvl1pPr>
          </a:lstStyle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63DBDAD-8830-10AA-86C7-A42D12292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460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 spc="50" baseline="0">
                <a:solidFill>
                  <a:schemeClr val="accent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5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11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i="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6A25-0569-0BFE-AB1C-FC206CC58B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Confringo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12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953FD73-3C20-1A2D-592F-07E39561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2A306E-F0AE-576B-FADB-4B5983F4063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73208-F9ED-993D-477F-AD36CA6ABB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Product overview​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22715B-93B4-5AF2-4CF7-4210F6FACB2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Hardware and Tech Stack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AA8EA-154B-1586-1B03-2A3E56C82B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FF4002-1A50-108B-9DC3-0DFAA750E4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Product Briefing</a:t>
            </a:r>
            <a:br>
              <a:rPr lang="en-US" dirty="0"/>
            </a:br>
            <a:r>
              <a:rPr lang="en-US" dirty="0"/>
              <a:t>Architecture Overview</a:t>
            </a:r>
            <a:br>
              <a:rPr lang="en-US" dirty="0"/>
            </a:br>
            <a:endParaRPr lang="en-US" dirty="0"/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7642D3A8-5C4E-FC41-22B8-E5B06B4FF72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Features planned </a:t>
            </a:r>
          </a:p>
          <a:p>
            <a:r>
              <a:rPr lang="en-US" dirty="0"/>
              <a:t>Optimizations planned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A50566-A544-45FD-3EA5-98A56BFA4435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Ideation Hackathon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15EB22-D187-64BD-D2F1-25063327CD6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3ECAED-AF56-B671-AB99-D1D9CB7FF4C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IN" dirty="0"/>
              <a:t>Current Features</a:t>
            </a:r>
          </a:p>
          <a:p>
            <a:r>
              <a:rPr lang="en-IN" dirty="0"/>
              <a:t>Hardware used</a:t>
            </a:r>
          </a:p>
          <a:p>
            <a:r>
              <a:rPr lang="en-IN" dirty="0"/>
              <a:t>Tech-Stack</a:t>
            </a:r>
          </a:p>
        </p:txBody>
      </p:sp>
    </p:spTree>
    <p:extLst>
      <p:ext uri="{BB962C8B-B14F-4D97-AF65-F5344CB8AC3E}">
        <p14:creationId xmlns:p14="http://schemas.microsoft.com/office/powerpoint/2010/main" val="373366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A7ED335-B517-52F8-54C6-A11B3CC26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B10C90-6BBE-F64E-8A60-EF9E60B2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0" y="2861969"/>
            <a:ext cx="5149781" cy="1553680"/>
          </a:xfrm>
        </p:spPr>
        <p:txBody>
          <a:bodyPr/>
          <a:lstStyle/>
          <a:p>
            <a:r>
              <a:rPr lang="en-US" sz="4400" dirty="0"/>
              <a:t>Architecture 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EEB4B-BEE5-ACC5-4BA2-AA619461663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Ideation Hackathon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2385F-CA51-6573-9F21-D1C4A381BDF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0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A004-BF6D-FE16-E2E8-44F687F1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0" y="193321"/>
            <a:ext cx="5962964" cy="1335273"/>
          </a:xfrm>
        </p:spPr>
        <p:txBody>
          <a:bodyPr/>
          <a:lstStyle/>
          <a:p>
            <a:r>
              <a:rPr lang="en-US" dirty="0"/>
              <a:t>Product Briefing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B75ED-1B8A-5924-D271-182345C93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71646" y="2444317"/>
            <a:ext cx="5763227" cy="2996309"/>
          </a:xfrm>
        </p:spPr>
        <p:txBody>
          <a:bodyPr/>
          <a:lstStyle/>
          <a:p>
            <a:r>
              <a:rPr lang="en-US" dirty="0"/>
              <a:t>Making general electrical devices into smart devices using </a:t>
            </a:r>
            <a:r>
              <a:rPr lang="en-US" dirty="0" err="1"/>
              <a:t>NodeMCU</a:t>
            </a:r>
            <a:r>
              <a:rPr lang="en-US" dirty="0"/>
              <a:t> and Raspberry Pi</a:t>
            </a:r>
          </a:p>
          <a:p>
            <a:r>
              <a:rPr lang="en-US" dirty="0"/>
              <a:t>Main goal of our product is to  actuate/operate every possible end device remotely and automate them to save electricity and effort</a:t>
            </a:r>
          </a:p>
          <a:p>
            <a:r>
              <a:rPr lang="en-US" dirty="0"/>
              <a:t>Using the light weight protocol – MQTT Sensors communicate with the central controller which in turn controls the end devices based on the sensor feedback and the User input through our application LUMOS.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D136D-505E-4253-3F50-0C565558269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Ideation Hackathon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743C7-C079-31F6-50CF-CAF5C83A5964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72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67BE-B026-1F48-8512-45DC759C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</a:t>
            </a:r>
            <a:r>
              <a:rPr lang="en-US" dirty="0" err="1"/>
              <a:t>aND</a:t>
            </a:r>
            <a:r>
              <a:rPr lang="en-US" dirty="0"/>
              <a:t> Tech Stack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10B3F0F-637F-BBEC-B050-71F3B5F8072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951247" y="2196231"/>
            <a:ext cx="1743075" cy="3884612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59DD27-4FCB-2F22-0412-F235D0699C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961584" y="2703910"/>
            <a:ext cx="1743062" cy="2503346"/>
          </a:xfrm>
        </p:spPr>
        <p:txBody>
          <a:bodyPr/>
          <a:lstStyle/>
          <a:p>
            <a:r>
              <a:rPr lang="en-US" b="1" u="sng" dirty="0"/>
              <a:t>TECH STACK</a:t>
            </a:r>
          </a:p>
          <a:p>
            <a:r>
              <a:rPr lang="en-US" dirty="0"/>
              <a:t>Python – Controller </a:t>
            </a:r>
          </a:p>
          <a:p>
            <a:r>
              <a:rPr lang="en-US" dirty="0"/>
              <a:t>Python - Backend</a:t>
            </a:r>
          </a:p>
          <a:p>
            <a:r>
              <a:rPr lang="en-US" dirty="0"/>
              <a:t>Flutter, CSS – </a:t>
            </a:r>
            <a:r>
              <a:rPr lang="en-US" dirty="0" err="1"/>
              <a:t>FrontEnd</a:t>
            </a:r>
            <a:endParaRPr lang="en-US" dirty="0"/>
          </a:p>
          <a:p>
            <a:r>
              <a:rPr lang="en-US" dirty="0"/>
              <a:t>Database – No SQL Database (</a:t>
            </a:r>
            <a:r>
              <a:rPr lang="en-US" dirty="0" err="1"/>
              <a:t>Firestore</a:t>
            </a:r>
            <a:r>
              <a:rPr lang="en-US" dirty="0"/>
              <a:t>)</a:t>
            </a:r>
          </a:p>
          <a:p>
            <a:endParaRPr lang="en-US" b="1" u="sn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FA47D-FD90-943F-AB0C-D1A2CC3586DB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Ideation Hackathon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3AF59-9CE7-4CE6-C397-FFB5DBD78F4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A26DBA8-7FA0-7EBB-D81E-0BC361BCB3D8}"/>
              </a:ext>
            </a:extLst>
          </p:cNvPr>
          <p:cNvSpPr txBox="1">
            <a:spLocks/>
          </p:cNvSpPr>
          <p:nvPr/>
        </p:nvSpPr>
        <p:spPr>
          <a:xfrm>
            <a:off x="2077196" y="2250790"/>
            <a:ext cx="1743075" cy="388461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0000" b="0" i="0" kern="1200" spc="500" baseline="0" dirty="0">
                <a:ln>
                  <a:noFill/>
                </a:ln>
                <a:solidFill>
                  <a:srgbClr val="C16548">
                    <a:alpha val="10000"/>
                  </a:srgb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1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07D974C-2074-CDAC-448B-D6B925844D4D}"/>
              </a:ext>
            </a:extLst>
          </p:cNvPr>
          <p:cNvSpPr txBox="1">
            <a:spLocks/>
          </p:cNvSpPr>
          <p:nvPr/>
        </p:nvSpPr>
        <p:spPr>
          <a:xfrm>
            <a:off x="3010249" y="2759187"/>
            <a:ext cx="1743062" cy="25033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spc="50" baseline="0">
                <a:solidFill>
                  <a:srgbClr val="C1654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/>
              <a:t>HARDWARE USED</a:t>
            </a:r>
          </a:p>
          <a:p>
            <a:r>
              <a:rPr lang="en-US"/>
              <a:t>Raspberry Pi – Controller/MQTT Broker</a:t>
            </a:r>
          </a:p>
          <a:p>
            <a:r>
              <a:rPr lang="en-US"/>
              <a:t>NodeMCU – MQTT Client</a:t>
            </a:r>
          </a:p>
          <a:p>
            <a:r>
              <a:rPr lang="en-US"/>
              <a:t>PIR Sensor – Sense human presence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670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84AE-BD2E-60E8-D843-BB0B7BCB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897947-B469-B9FE-BF14-D3F36C685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69858D33-B050-66B5-AECF-D93769BB79F0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2"/>
          <a:stretch>
            <a:fillRect/>
          </a:stretch>
        </p:blipFill>
        <p:spPr>
          <a:xfrm>
            <a:off x="-18087" y="526142"/>
            <a:ext cx="5342441" cy="51435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7510DD-84F1-3900-70E8-FE08D029C5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Fixes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1506EC-0924-5261-B6EA-746D20E0C5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IN" dirty="0"/>
              <a:t>Plug and Play</a:t>
            </a:r>
          </a:p>
          <a:p>
            <a:r>
              <a:rPr lang="en-IN" dirty="0"/>
              <a:t>Easy User Access</a:t>
            </a:r>
          </a:p>
          <a:p>
            <a:r>
              <a:rPr lang="en-IN" dirty="0"/>
              <a:t>Connectivity of other smart Devices</a:t>
            </a:r>
          </a:p>
          <a:p>
            <a:r>
              <a:rPr lang="en-IN" dirty="0"/>
              <a:t>Creating a centralised solution for a connected home</a:t>
            </a:r>
          </a:p>
          <a:p>
            <a:r>
              <a:rPr lang="en-IN" dirty="0"/>
              <a:t>Local Network control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2DA987-3F13-6F52-C518-DD2467E3B5A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Security Fixes</a:t>
            </a:r>
          </a:p>
          <a:p>
            <a:r>
              <a:rPr lang="en-US" dirty="0"/>
              <a:t>Improved UI</a:t>
            </a:r>
          </a:p>
          <a:p>
            <a:r>
              <a:rPr lang="en-US" dirty="0"/>
              <a:t>Better capable sensors</a:t>
            </a:r>
          </a:p>
          <a:p>
            <a:r>
              <a:rPr lang="en-US" dirty="0"/>
              <a:t>Cost Reduction</a:t>
            </a:r>
          </a:p>
          <a:p>
            <a:r>
              <a:rPr lang="en-US" dirty="0"/>
              <a:t>Improved Response Time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B0563-2076-A96B-B015-632F6A459D98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Ideation Hackathon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81866-CCAA-E4BC-90F2-F3D61AF0324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0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810EE3C-B2C8-8259-C6FD-8E6EB78A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293" y="3429000"/>
            <a:ext cx="3478306" cy="3186954"/>
          </a:xfrm>
        </p:spPr>
        <p:txBody>
          <a:bodyPr/>
          <a:lstStyle/>
          <a:p>
            <a:r>
              <a:rPr lang="en-US" dirty="0"/>
              <a:t>~Team </a:t>
            </a:r>
            <a:r>
              <a:rPr lang="en-US" dirty="0" err="1"/>
              <a:t>Conringo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2C5D4E-F481-B17C-DFEF-7F9F7D414FC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Thank</a:t>
            </a:r>
          </a:p>
          <a:p>
            <a:r>
              <a:rPr lang="en-US" dirty="0"/>
              <a:t>thank</a:t>
            </a:r>
          </a:p>
          <a:p>
            <a:r>
              <a:rPr lang="en-US" dirty="0"/>
              <a:t>Thank</a:t>
            </a:r>
          </a:p>
          <a:p>
            <a:r>
              <a:rPr lang="en-US" dirty="0"/>
              <a:t>You</a:t>
            </a:r>
          </a:p>
          <a:p>
            <a:r>
              <a:rPr lang="en-US" dirty="0"/>
              <a:t>You</a:t>
            </a:r>
          </a:p>
          <a:p>
            <a:r>
              <a:rPr lang="en-US" dirty="0"/>
              <a:t>You</a:t>
            </a:r>
          </a:p>
          <a:p>
            <a:r>
              <a:rPr lang="en-US" dirty="0"/>
              <a:t>you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B71A9C-F374-B122-4E3F-6FED019092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80723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Product-Summary">
      <a:dk1>
        <a:srgbClr val="000000"/>
      </a:dk1>
      <a:lt1>
        <a:srgbClr val="FFFFFF"/>
      </a:lt1>
      <a:dk2>
        <a:srgbClr val="C16548"/>
      </a:dk2>
      <a:lt2>
        <a:srgbClr val="E7E6E6"/>
      </a:lt2>
      <a:accent1>
        <a:srgbClr val="C16548"/>
      </a:accent1>
      <a:accent2>
        <a:srgbClr val="E1C9C1"/>
      </a:accent2>
      <a:accent3>
        <a:srgbClr val="EFE9E7"/>
      </a:accent3>
      <a:accent4>
        <a:srgbClr val="7C8C5F"/>
      </a:accent4>
      <a:accent5>
        <a:srgbClr val="DAE7C3"/>
      </a:accent5>
      <a:accent6>
        <a:srgbClr val="ECF1E3"/>
      </a:accent6>
      <a:hlink>
        <a:srgbClr val="0563C1"/>
      </a:hlink>
      <a:folHlink>
        <a:srgbClr val="954F72"/>
      </a:folHlink>
    </a:clrScheme>
    <a:fontScheme name="Custom 11">
      <a:majorFont>
        <a:latin typeface="Felix Titl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0" tIns="0" rIns="0" bIns="0" rtlCol="0" anchor="t">
        <a:noAutofit/>
      </a:bodyPr>
      <a:lstStyle>
        <a:defPPr algn="l">
          <a:defRPr sz="75000" spc="500" dirty="0">
            <a:solidFill>
              <a:srgbClr val="C16548">
                <a:alpha val="5000"/>
              </a:srgbClr>
            </a:solidFill>
            <a:latin typeface="Felix Titling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-Summary-Presentation_tm89238778_Win32_SD_v8" id="{83613DEE-2222-4516-BF39-225A8B689624}" vid="{C7950C3C-93B9-4DBC-A4D6-8707F2151D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86A7F9-7B0E-43E8-B063-049D1D0FA41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E1AB1A2-A05A-4E6B-8751-9ECD694019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F27D58-EA11-4029-B24D-EE7DC9A46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Product summary presentation</Template>
  <TotalTime>43</TotalTime>
  <Words>213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Book</vt:lpstr>
      <vt:lpstr>Avenir Next LT Pro</vt:lpstr>
      <vt:lpstr>Calibri</vt:lpstr>
      <vt:lpstr>Felix Titling</vt:lpstr>
      <vt:lpstr>Custom Design</vt:lpstr>
      <vt:lpstr>Confringo</vt:lpstr>
      <vt:lpstr>agenda</vt:lpstr>
      <vt:lpstr>Architecture Overview</vt:lpstr>
      <vt:lpstr>Product Briefing</vt:lpstr>
      <vt:lpstr>Hardware aND Tech Stack</vt:lpstr>
      <vt:lpstr>What Next?</vt:lpstr>
      <vt:lpstr>~Team Conringo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Confringo</dc:title>
  <dc:creator>vishnu kanth</dc:creator>
  <cp:lastModifiedBy>vishnu kanth</cp:lastModifiedBy>
  <cp:revision>5</cp:revision>
  <dcterms:created xsi:type="dcterms:W3CDTF">2023-02-15T07:11:54Z</dcterms:created>
  <dcterms:modified xsi:type="dcterms:W3CDTF">2023-02-15T07:55:28Z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