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3" r:id="rId3"/>
    <p:sldId id="257" r:id="rId4"/>
    <p:sldId id="264" r:id="rId5"/>
    <p:sldId id="258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6" autoAdjust="0"/>
    <p:restoredTop sz="94660"/>
  </p:normalViewPr>
  <p:slideViewPr>
    <p:cSldViewPr snapToGrid="0">
      <p:cViewPr>
        <p:scale>
          <a:sx n="50" d="100"/>
          <a:sy n="50" d="100"/>
        </p:scale>
        <p:origin x="74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1DB622-72A2-4F0F-8259-54461B8CF45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995EF3-9761-4472-B98C-7A9201349EE9}">
      <dgm:prSet/>
      <dgm:spPr/>
      <dgm:t>
        <a:bodyPr/>
        <a:lstStyle/>
        <a:p>
          <a:r>
            <a:rPr lang="en-NZ"/>
            <a:t>LOOP:</a:t>
          </a:r>
          <a:endParaRPr lang="en-US"/>
        </a:p>
      </dgm:t>
    </dgm:pt>
    <dgm:pt modelId="{9C6BC2C5-8BD6-4EAE-A457-2A0B46CD3395}" type="parTrans" cxnId="{34A94C30-E798-422F-A24D-90936DE9EDFC}">
      <dgm:prSet/>
      <dgm:spPr/>
      <dgm:t>
        <a:bodyPr/>
        <a:lstStyle/>
        <a:p>
          <a:endParaRPr lang="en-US"/>
        </a:p>
      </dgm:t>
    </dgm:pt>
    <dgm:pt modelId="{55551CE7-C544-4582-8790-3EED37381ABF}" type="sibTrans" cxnId="{34A94C30-E798-422F-A24D-90936DE9EDFC}">
      <dgm:prSet/>
      <dgm:spPr/>
      <dgm:t>
        <a:bodyPr/>
        <a:lstStyle/>
        <a:p>
          <a:endParaRPr lang="en-US"/>
        </a:p>
      </dgm:t>
    </dgm:pt>
    <dgm:pt modelId="{7EF3F072-D450-4F61-B3AE-02ED1D869A0A}">
      <dgm:prSet/>
      <dgm:spPr/>
      <dgm:t>
        <a:bodyPr/>
        <a:lstStyle/>
        <a:p>
          <a:r>
            <a:rPr lang="en-NZ"/>
            <a:t>Read 1 frame.</a:t>
          </a:r>
          <a:endParaRPr lang="en-US"/>
        </a:p>
      </dgm:t>
    </dgm:pt>
    <dgm:pt modelId="{C42AA034-03BE-4802-A0F0-195F55B22EDA}" type="parTrans" cxnId="{9F9B5CFB-3ED4-49E1-9BA2-BA786F00F8A4}">
      <dgm:prSet/>
      <dgm:spPr/>
      <dgm:t>
        <a:bodyPr/>
        <a:lstStyle/>
        <a:p>
          <a:endParaRPr lang="en-US"/>
        </a:p>
      </dgm:t>
    </dgm:pt>
    <dgm:pt modelId="{8ADAD5E3-1467-4C9C-9FC2-C2FE4EA25762}" type="sibTrans" cxnId="{9F9B5CFB-3ED4-49E1-9BA2-BA786F00F8A4}">
      <dgm:prSet/>
      <dgm:spPr/>
      <dgm:t>
        <a:bodyPr/>
        <a:lstStyle/>
        <a:p>
          <a:endParaRPr lang="en-US"/>
        </a:p>
      </dgm:t>
    </dgm:pt>
    <dgm:pt modelId="{1BC8F5B0-55CF-41BE-8F8A-9E4A0625ABE8}">
      <dgm:prSet/>
      <dgm:spPr/>
      <dgm:t>
        <a:bodyPr/>
        <a:lstStyle/>
        <a:p>
          <a:r>
            <a:rPr lang="en-NZ"/>
            <a:t>Crop the frame. </a:t>
          </a:r>
          <a:endParaRPr lang="en-US"/>
        </a:p>
      </dgm:t>
    </dgm:pt>
    <dgm:pt modelId="{D6546441-7212-4C3E-A676-E9005F09C34C}" type="parTrans" cxnId="{BDBF335D-052A-40C7-9C95-28A3AA5C90E8}">
      <dgm:prSet/>
      <dgm:spPr/>
      <dgm:t>
        <a:bodyPr/>
        <a:lstStyle/>
        <a:p>
          <a:endParaRPr lang="en-US"/>
        </a:p>
      </dgm:t>
    </dgm:pt>
    <dgm:pt modelId="{73EC52F2-F14F-4009-B1AB-3B2B497896F5}" type="sibTrans" cxnId="{BDBF335D-052A-40C7-9C95-28A3AA5C90E8}">
      <dgm:prSet/>
      <dgm:spPr/>
      <dgm:t>
        <a:bodyPr/>
        <a:lstStyle/>
        <a:p>
          <a:endParaRPr lang="en-US"/>
        </a:p>
      </dgm:t>
    </dgm:pt>
    <dgm:pt modelId="{F5FDE50C-39D9-4F38-9A93-505B720DA43C}">
      <dgm:prSet/>
      <dgm:spPr/>
      <dgm:t>
        <a:bodyPr/>
        <a:lstStyle/>
        <a:p>
          <a:r>
            <a:rPr lang="en-NZ"/>
            <a:t>Binary threshold the image based on the levels of green.</a:t>
          </a:r>
          <a:endParaRPr lang="en-US"/>
        </a:p>
      </dgm:t>
    </dgm:pt>
    <dgm:pt modelId="{4665DC3A-09EE-4339-9A6C-86704420A4AF}" type="parTrans" cxnId="{A1DBF99B-FED2-44DC-8ED0-7D3149CB6A97}">
      <dgm:prSet/>
      <dgm:spPr/>
      <dgm:t>
        <a:bodyPr/>
        <a:lstStyle/>
        <a:p>
          <a:endParaRPr lang="en-US"/>
        </a:p>
      </dgm:t>
    </dgm:pt>
    <dgm:pt modelId="{72003CA0-A4EC-47DE-B722-BC626E0EABE5}" type="sibTrans" cxnId="{A1DBF99B-FED2-44DC-8ED0-7D3149CB6A97}">
      <dgm:prSet/>
      <dgm:spPr/>
      <dgm:t>
        <a:bodyPr/>
        <a:lstStyle/>
        <a:p>
          <a:endParaRPr lang="en-US"/>
        </a:p>
      </dgm:t>
    </dgm:pt>
    <dgm:pt modelId="{CF18F756-88EC-4E27-8AF3-554BACF3207E}">
      <dgm:prSet/>
      <dgm:spPr/>
      <dgm:t>
        <a:bodyPr/>
        <a:lstStyle/>
        <a:p>
          <a:r>
            <a:rPr lang="en-NZ"/>
            <a:t>Dilate &gt; Erode &gt; Dilate. </a:t>
          </a:r>
          <a:endParaRPr lang="en-US"/>
        </a:p>
      </dgm:t>
    </dgm:pt>
    <dgm:pt modelId="{2661AD5A-926E-48BD-A450-EE3AD943CB14}" type="parTrans" cxnId="{B741120F-F428-4A43-A917-12BDAE93F048}">
      <dgm:prSet/>
      <dgm:spPr/>
      <dgm:t>
        <a:bodyPr/>
        <a:lstStyle/>
        <a:p>
          <a:endParaRPr lang="en-US"/>
        </a:p>
      </dgm:t>
    </dgm:pt>
    <dgm:pt modelId="{1B2761DD-EC16-405A-A375-669219341CFF}" type="sibTrans" cxnId="{B741120F-F428-4A43-A917-12BDAE93F048}">
      <dgm:prSet/>
      <dgm:spPr/>
      <dgm:t>
        <a:bodyPr/>
        <a:lstStyle/>
        <a:p>
          <a:endParaRPr lang="en-US"/>
        </a:p>
      </dgm:t>
    </dgm:pt>
    <dgm:pt modelId="{E4842FB8-5D4D-44CC-B06D-D9D34EACBB73}">
      <dgm:prSet/>
      <dgm:spPr/>
      <dgm:t>
        <a:bodyPr/>
        <a:lstStyle/>
        <a:p>
          <a:r>
            <a:rPr lang="en-NZ"/>
            <a:t>Find contours and then the contour area. </a:t>
          </a:r>
          <a:endParaRPr lang="en-US"/>
        </a:p>
      </dgm:t>
    </dgm:pt>
    <dgm:pt modelId="{CC5729FB-2CD5-4BDE-8AF3-82BB04A50031}" type="parTrans" cxnId="{462FC49B-68BB-4335-BAA6-96ED21344942}">
      <dgm:prSet/>
      <dgm:spPr/>
      <dgm:t>
        <a:bodyPr/>
        <a:lstStyle/>
        <a:p>
          <a:endParaRPr lang="en-US"/>
        </a:p>
      </dgm:t>
    </dgm:pt>
    <dgm:pt modelId="{C19A74D5-1168-4BF8-A8FC-DFC4469A4297}" type="sibTrans" cxnId="{462FC49B-68BB-4335-BAA6-96ED21344942}">
      <dgm:prSet/>
      <dgm:spPr/>
      <dgm:t>
        <a:bodyPr/>
        <a:lstStyle/>
        <a:p>
          <a:endParaRPr lang="en-US"/>
        </a:p>
      </dgm:t>
    </dgm:pt>
    <dgm:pt modelId="{5945F88B-2AAB-41AC-BC54-77815A954CAD}">
      <dgm:prSet/>
      <dgm:spPr/>
      <dgm:t>
        <a:bodyPr/>
        <a:lstStyle/>
        <a:p>
          <a:r>
            <a:rPr lang="en-NZ"/>
            <a:t>Draw contour on frame. </a:t>
          </a:r>
          <a:endParaRPr lang="en-US"/>
        </a:p>
      </dgm:t>
    </dgm:pt>
    <dgm:pt modelId="{A7818991-51F2-4218-AEBD-36890B38DCB3}" type="parTrans" cxnId="{D068CF38-0D2F-4692-9A05-6FA2CFE36552}">
      <dgm:prSet/>
      <dgm:spPr/>
      <dgm:t>
        <a:bodyPr/>
        <a:lstStyle/>
        <a:p>
          <a:endParaRPr lang="en-US"/>
        </a:p>
      </dgm:t>
    </dgm:pt>
    <dgm:pt modelId="{AFADF837-AD4B-4E19-9CD4-DAE1A7AC3335}" type="sibTrans" cxnId="{D068CF38-0D2F-4692-9A05-6FA2CFE36552}">
      <dgm:prSet/>
      <dgm:spPr/>
      <dgm:t>
        <a:bodyPr/>
        <a:lstStyle/>
        <a:p>
          <a:endParaRPr lang="en-US"/>
        </a:p>
      </dgm:t>
    </dgm:pt>
    <dgm:pt modelId="{C765919F-55E0-4C0A-91FE-DB2899B54442}">
      <dgm:prSet/>
      <dgm:spPr/>
      <dgm:t>
        <a:bodyPr/>
        <a:lstStyle/>
        <a:p>
          <a:r>
            <a:rPr lang="en-NZ"/>
            <a:t>Spray</a:t>
          </a:r>
          <a:endParaRPr lang="en-US"/>
        </a:p>
      </dgm:t>
    </dgm:pt>
    <dgm:pt modelId="{D7D96B93-D00F-4F4F-9198-22B601C61C39}" type="parTrans" cxnId="{0AC64F93-155F-4D5C-8105-5E186771DC30}">
      <dgm:prSet/>
      <dgm:spPr/>
      <dgm:t>
        <a:bodyPr/>
        <a:lstStyle/>
        <a:p>
          <a:endParaRPr lang="en-US"/>
        </a:p>
      </dgm:t>
    </dgm:pt>
    <dgm:pt modelId="{D4AAEC39-9483-417E-BD35-14EAE8C1AE1D}" type="sibTrans" cxnId="{0AC64F93-155F-4D5C-8105-5E186771DC30}">
      <dgm:prSet/>
      <dgm:spPr/>
      <dgm:t>
        <a:bodyPr/>
        <a:lstStyle/>
        <a:p>
          <a:endParaRPr lang="en-US"/>
        </a:p>
      </dgm:t>
    </dgm:pt>
    <dgm:pt modelId="{ED574503-B992-4919-B397-D5CC1E8295AB}" type="pres">
      <dgm:prSet presAssocID="{C61DB622-72A2-4F0F-8259-54461B8CF458}" presName="vert0" presStyleCnt="0">
        <dgm:presLayoutVars>
          <dgm:dir/>
          <dgm:animOne val="branch"/>
          <dgm:animLvl val="lvl"/>
        </dgm:presLayoutVars>
      </dgm:prSet>
      <dgm:spPr/>
    </dgm:pt>
    <dgm:pt modelId="{D0024CA7-86A4-4011-AF0E-B692B5956DD4}" type="pres">
      <dgm:prSet presAssocID="{1F995EF3-9761-4472-B98C-7A9201349EE9}" presName="thickLine" presStyleLbl="alignNode1" presStyleIdx="0" presStyleCnt="1"/>
      <dgm:spPr/>
    </dgm:pt>
    <dgm:pt modelId="{6D87C421-4087-4ED9-AAC2-1DCBA7D05C9A}" type="pres">
      <dgm:prSet presAssocID="{1F995EF3-9761-4472-B98C-7A9201349EE9}" presName="horz1" presStyleCnt="0"/>
      <dgm:spPr/>
    </dgm:pt>
    <dgm:pt modelId="{6E3DC7FB-76B3-4744-9621-69004BEAE0E5}" type="pres">
      <dgm:prSet presAssocID="{1F995EF3-9761-4472-B98C-7A9201349EE9}" presName="tx1" presStyleLbl="revTx" presStyleIdx="0" presStyleCnt="8"/>
      <dgm:spPr/>
    </dgm:pt>
    <dgm:pt modelId="{B8EA85E2-7F22-472A-907B-2C51791A43F1}" type="pres">
      <dgm:prSet presAssocID="{1F995EF3-9761-4472-B98C-7A9201349EE9}" presName="vert1" presStyleCnt="0"/>
      <dgm:spPr/>
    </dgm:pt>
    <dgm:pt modelId="{19A7814F-E1C0-4B3B-A904-6F2F2BD1837B}" type="pres">
      <dgm:prSet presAssocID="{7EF3F072-D450-4F61-B3AE-02ED1D869A0A}" presName="vertSpace2a" presStyleCnt="0"/>
      <dgm:spPr/>
    </dgm:pt>
    <dgm:pt modelId="{9F2A0ED2-AAB3-453E-9D7A-DCDFF6FA6A57}" type="pres">
      <dgm:prSet presAssocID="{7EF3F072-D450-4F61-B3AE-02ED1D869A0A}" presName="horz2" presStyleCnt="0"/>
      <dgm:spPr/>
    </dgm:pt>
    <dgm:pt modelId="{A8965D95-50A6-43F5-BA7A-09FE27E2A3E2}" type="pres">
      <dgm:prSet presAssocID="{7EF3F072-D450-4F61-B3AE-02ED1D869A0A}" presName="horzSpace2" presStyleCnt="0"/>
      <dgm:spPr/>
    </dgm:pt>
    <dgm:pt modelId="{6EEB1B8E-DC60-4969-9561-2781AE0A78CF}" type="pres">
      <dgm:prSet presAssocID="{7EF3F072-D450-4F61-B3AE-02ED1D869A0A}" presName="tx2" presStyleLbl="revTx" presStyleIdx="1" presStyleCnt="8"/>
      <dgm:spPr/>
    </dgm:pt>
    <dgm:pt modelId="{12FE4149-15C3-436D-83BF-80844A308B68}" type="pres">
      <dgm:prSet presAssocID="{7EF3F072-D450-4F61-B3AE-02ED1D869A0A}" presName="vert2" presStyleCnt="0"/>
      <dgm:spPr/>
    </dgm:pt>
    <dgm:pt modelId="{4034F2BE-3F93-4A03-89AF-9BA4A150BDE8}" type="pres">
      <dgm:prSet presAssocID="{7EF3F072-D450-4F61-B3AE-02ED1D869A0A}" presName="thinLine2b" presStyleLbl="callout" presStyleIdx="0" presStyleCnt="7"/>
      <dgm:spPr/>
    </dgm:pt>
    <dgm:pt modelId="{8962528F-9845-4AFD-B127-26654AA572E6}" type="pres">
      <dgm:prSet presAssocID="{7EF3F072-D450-4F61-B3AE-02ED1D869A0A}" presName="vertSpace2b" presStyleCnt="0"/>
      <dgm:spPr/>
    </dgm:pt>
    <dgm:pt modelId="{1DD0ABAD-BA3D-4876-803C-8DF86A6461D5}" type="pres">
      <dgm:prSet presAssocID="{1BC8F5B0-55CF-41BE-8F8A-9E4A0625ABE8}" presName="horz2" presStyleCnt="0"/>
      <dgm:spPr/>
    </dgm:pt>
    <dgm:pt modelId="{9BB30C1E-C382-45DE-B093-51D9E34BC85C}" type="pres">
      <dgm:prSet presAssocID="{1BC8F5B0-55CF-41BE-8F8A-9E4A0625ABE8}" presName="horzSpace2" presStyleCnt="0"/>
      <dgm:spPr/>
    </dgm:pt>
    <dgm:pt modelId="{D30D8F79-9128-4381-98AA-2EF6D0A9D79A}" type="pres">
      <dgm:prSet presAssocID="{1BC8F5B0-55CF-41BE-8F8A-9E4A0625ABE8}" presName="tx2" presStyleLbl="revTx" presStyleIdx="2" presStyleCnt="8"/>
      <dgm:spPr/>
    </dgm:pt>
    <dgm:pt modelId="{5DD6E129-C8C8-41F3-AFBF-D4621C345E9F}" type="pres">
      <dgm:prSet presAssocID="{1BC8F5B0-55CF-41BE-8F8A-9E4A0625ABE8}" presName="vert2" presStyleCnt="0"/>
      <dgm:spPr/>
    </dgm:pt>
    <dgm:pt modelId="{B649B05A-4C8A-46C4-9318-25FBEFDCDD71}" type="pres">
      <dgm:prSet presAssocID="{1BC8F5B0-55CF-41BE-8F8A-9E4A0625ABE8}" presName="thinLine2b" presStyleLbl="callout" presStyleIdx="1" presStyleCnt="7"/>
      <dgm:spPr/>
    </dgm:pt>
    <dgm:pt modelId="{7B959D7C-3489-45E2-8A9A-0864E4DAD45C}" type="pres">
      <dgm:prSet presAssocID="{1BC8F5B0-55CF-41BE-8F8A-9E4A0625ABE8}" presName="vertSpace2b" presStyleCnt="0"/>
      <dgm:spPr/>
    </dgm:pt>
    <dgm:pt modelId="{A0187BD4-2121-4B8C-AEA9-5AD8203B1DFE}" type="pres">
      <dgm:prSet presAssocID="{F5FDE50C-39D9-4F38-9A93-505B720DA43C}" presName="horz2" presStyleCnt="0"/>
      <dgm:spPr/>
    </dgm:pt>
    <dgm:pt modelId="{217F9EE8-D68A-4A67-AB6F-56BB3AC1A5B7}" type="pres">
      <dgm:prSet presAssocID="{F5FDE50C-39D9-4F38-9A93-505B720DA43C}" presName="horzSpace2" presStyleCnt="0"/>
      <dgm:spPr/>
    </dgm:pt>
    <dgm:pt modelId="{1064F284-446C-49A2-9378-56896B77519F}" type="pres">
      <dgm:prSet presAssocID="{F5FDE50C-39D9-4F38-9A93-505B720DA43C}" presName="tx2" presStyleLbl="revTx" presStyleIdx="3" presStyleCnt="8"/>
      <dgm:spPr/>
    </dgm:pt>
    <dgm:pt modelId="{9E1F73A1-1A14-4520-BD1A-BFBA9008DF92}" type="pres">
      <dgm:prSet presAssocID="{F5FDE50C-39D9-4F38-9A93-505B720DA43C}" presName="vert2" presStyleCnt="0"/>
      <dgm:spPr/>
    </dgm:pt>
    <dgm:pt modelId="{B07E88C2-BE5B-4563-B84E-8E5101670E03}" type="pres">
      <dgm:prSet presAssocID="{F5FDE50C-39D9-4F38-9A93-505B720DA43C}" presName="thinLine2b" presStyleLbl="callout" presStyleIdx="2" presStyleCnt="7"/>
      <dgm:spPr/>
    </dgm:pt>
    <dgm:pt modelId="{DC4692D3-CE5E-4C28-811E-B123DB885AF8}" type="pres">
      <dgm:prSet presAssocID="{F5FDE50C-39D9-4F38-9A93-505B720DA43C}" presName="vertSpace2b" presStyleCnt="0"/>
      <dgm:spPr/>
    </dgm:pt>
    <dgm:pt modelId="{57177791-F766-4352-AF08-6590823AEFF4}" type="pres">
      <dgm:prSet presAssocID="{CF18F756-88EC-4E27-8AF3-554BACF3207E}" presName="horz2" presStyleCnt="0"/>
      <dgm:spPr/>
    </dgm:pt>
    <dgm:pt modelId="{CDCE9663-F16A-4C5E-911D-8A509776A6DF}" type="pres">
      <dgm:prSet presAssocID="{CF18F756-88EC-4E27-8AF3-554BACF3207E}" presName="horzSpace2" presStyleCnt="0"/>
      <dgm:spPr/>
    </dgm:pt>
    <dgm:pt modelId="{4A9014E4-285F-430F-B1CD-6794F4FB292D}" type="pres">
      <dgm:prSet presAssocID="{CF18F756-88EC-4E27-8AF3-554BACF3207E}" presName="tx2" presStyleLbl="revTx" presStyleIdx="4" presStyleCnt="8"/>
      <dgm:spPr/>
    </dgm:pt>
    <dgm:pt modelId="{2B45F417-AC38-4B15-AC98-DA64E73740C1}" type="pres">
      <dgm:prSet presAssocID="{CF18F756-88EC-4E27-8AF3-554BACF3207E}" presName="vert2" presStyleCnt="0"/>
      <dgm:spPr/>
    </dgm:pt>
    <dgm:pt modelId="{172A23E0-D89A-4C6F-A0A0-283E9C55093E}" type="pres">
      <dgm:prSet presAssocID="{CF18F756-88EC-4E27-8AF3-554BACF3207E}" presName="thinLine2b" presStyleLbl="callout" presStyleIdx="3" presStyleCnt="7"/>
      <dgm:spPr/>
    </dgm:pt>
    <dgm:pt modelId="{C73660D1-392C-4949-886C-A5EF7C2F7452}" type="pres">
      <dgm:prSet presAssocID="{CF18F756-88EC-4E27-8AF3-554BACF3207E}" presName="vertSpace2b" presStyleCnt="0"/>
      <dgm:spPr/>
    </dgm:pt>
    <dgm:pt modelId="{9D867375-377B-42A4-B708-C84A6D66BBBA}" type="pres">
      <dgm:prSet presAssocID="{E4842FB8-5D4D-44CC-B06D-D9D34EACBB73}" presName="horz2" presStyleCnt="0"/>
      <dgm:spPr/>
    </dgm:pt>
    <dgm:pt modelId="{687C8D84-1389-43E0-A3ED-5F717623F489}" type="pres">
      <dgm:prSet presAssocID="{E4842FB8-5D4D-44CC-B06D-D9D34EACBB73}" presName="horzSpace2" presStyleCnt="0"/>
      <dgm:spPr/>
    </dgm:pt>
    <dgm:pt modelId="{2714D321-27CB-44C6-BB5E-61C492FB5941}" type="pres">
      <dgm:prSet presAssocID="{E4842FB8-5D4D-44CC-B06D-D9D34EACBB73}" presName="tx2" presStyleLbl="revTx" presStyleIdx="5" presStyleCnt="8"/>
      <dgm:spPr/>
    </dgm:pt>
    <dgm:pt modelId="{D4ACCEB4-CEE9-4805-A78F-A9CBED75C4F2}" type="pres">
      <dgm:prSet presAssocID="{E4842FB8-5D4D-44CC-B06D-D9D34EACBB73}" presName="vert2" presStyleCnt="0"/>
      <dgm:spPr/>
    </dgm:pt>
    <dgm:pt modelId="{9CCDBC08-0CFA-4094-A9CB-AD0B53BCE06C}" type="pres">
      <dgm:prSet presAssocID="{E4842FB8-5D4D-44CC-B06D-D9D34EACBB73}" presName="thinLine2b" presStyleLbl="callout" presStyleIdx="4" presStyleCnt="7"/>
      <dgm:spPr/>
    </dgm:pt>
    <dgm:pt modelId="{A13397E6-C7C1-4259-9EE6-B187CF5FCEFA}" type="pres">
      <dgm:prSet presAssocID="{E4842FB8-5D4D-44CC-B06D-D9D34EACBB73}" presName="vertSpace2b" presStyleCnt="0"/>
      <dgm:spPr/>
    </dgm:pt>
    <dgm:pt modelId="{1FC5CF56-9371-4AF2-AD8C-016D3D1017B2}" type="pres">
      <dgm:prSet presAssocID="{5945F88B-2AAB-41AC-BC54-77815A954CAD}" presName="horz2" presStyleCnt="0"/>
      <dgm:spPr/>
    </dgm:pt>
    <dgm:pt modelId="{DFC11D7C-3CFE-4D48-A5A8-9F90059CD60C}" type="pres">
      <dgm:prSet presAssocID="{5945F88B-2AAB-41AC-BC54-77815A954CAD}" presName="horzSpace2" presStyleCnt="0"/>
      <dgm:spPr/>
    </dgm:pt>
    <dgm:pt modelId="{216E9CBC-053E-4A98-AC11-2CE0CC6E5EFE}" type="pres">
      <dgm:prSet presAssocID="{5945F88B-2AAB-41AC-BC54-77815A954CAD}" presName="tx2" presStyleLbl="revTx" presStyleIdx="6" presStyleCnt="8"/>
      <dgm:spPr/>
    </dgm:pt>
    <dgm:pt modelId="{E377E9B4-9BBF-4C91-9249-12A2F57BB25A}" type="pres">
      <dgm:prSet presAssocID="{5945F88B-2AAB-41AC-BC54-77815A954CAD}" presName="vert2" presStyleCnt="0"/>
      <dgm:spPr/>
    </dgm:pt>
    <dgm:pt modelId="{DE191F1E-F462-4315-9E92-C20BC009A7BF}" type="pres">
      <dgm:prSet presAssocID="{5945F88B-2AAB-41AC-BC54-77815A954CAD}" presName="thinLine2b" presStyleLbl="callout" presStyleIdx="5" presStyleCnt="7"/>
      <dgm:spPr/>
    </dgm:pt>
    <dgm:pt modelId="{1596FCC9-82B5-44D4-9F44-C2F1E9DAB280}" type="pres">
      <dgm:prSet presAssocID="{5945F88B-2AAB-41AC-BC54-77815A954CAD}" presName="vertSpace2b" presStyleCnt="0"/>
      <dgm:spPr/>
    </dgm:pt>
    <dgm:pt modelId="{59C1E14D-A48A-45A2-BFDD-439FB7E245F1}" type="pres">
      <dgm:prSet presAssocID="{C765919F-55E0-4C0A-91FE-DB2899B54442}" presName="horz2" presStyleCnt="0"/>
      <dgm:spPr/>
    </dgm:pt>
    <dgm:pt modelId="{BB94D9DF-B4F5-4D6D-A8BA-002C9929BACE}" type="pres">
      <dgm:prSet presAssocID="{C765919F-55E0-4C0A-91FE-DB2899B54442}" presName="horzSpace2" presStyleCnt="0"/>
      <dgm:spPr/>
    </dgm:pt>
    <dgm:pt modelId="{3F789372-EE02-4FBD-8578-27EA8228C668}" type="pres">
      <dgm:prSet presAssocID="{C765919F-55E0-4C0A-91FE-DB2899B54442}" presName="tx2" presStyleLbl="revTx" presStyleIdx="7" presStyleCnt="8"/>
      <dgm:spPr/>
    </dgm:pt>
    <dgm:pt modelId="{6E593B24-EFBC-48F0-925A-E5B199E8502D}" type="pres">
      <dgm:prSet presAssocID="{C765919F-55E0-4C0A-91FE-DB2899B54442}" presName="vert2" presStyleCnt="0"/>
      <dgm:spPr/>
    </dgm:pt>
    <dgm:pt modelId="{A0EC01B5-36DE-437B-ADC1-0B96205E1601}" type="pres">
      <dgm:prSet presAssocID="{C765919F-55E0-4C0A-91FE-DB2899B54442}" presName="thinLine2b" presStyleLbl="callout" presStyleIdx="6" presStyleCnt="7"/>
      <dgm:spPr/>
    </dgm:pt>
    <dgm:pt modelId="{9A70DBD9-35B8-449F-8D80-2B26C525328B}" type="pres">
      <dgm:prSet presAssocID="{C765919F-55E0-4C0A-91FE-DB2899B54442}" presName="vertSpace2b" presStyleCnt="0"/>
      <dgm:spPr/>
    </dgm:pt>
  </dgm:ptLst>
  <dgm:cxnLst>
    <dgm:cxn modelId="{F0FA7002-CBB4-4BF0-BE1E-C6C3B10EF56D}" type="presOf" srcId="{1F995EF3-9761-4472-B98C-7A9201349EE9}" destId="{6E3DC7FB-76B3-4744-9621-69004BEAE0E5}" srcOrd="0" destOrd="0" presId="urn:microsoft.com/office/officeart/2008/layout/LinedList"/>
    <dgm:cxn modelId="{B741120F-F428-4A43-A917-12BDAE93F048}" srcId="{1F995EF3-9761-4472-B98C-7A9201349EE9}" destId="{CF18F756-88EC-4E27-8AF3-554BACF3207E}" srcOrd="3" destOrd="0" parTransId="{2661AD5A-926E-48BD-A450-EE3AD943CB14}" sibTransId="{1B2761DD-EC16-405A-A375-669219341CFF}"/>
    <dgm:cxn modelId="{83AA9D10-B2AD-4604-A8FF-592D044A6F65}" type="presOf" srcId="{1BC8F5B0-55CF-41BE-8F8A-9E4A0625ABE8}" destId="{D30D8F79-9128-4381-98AA-2EF6D0A9D79A}" srcOrd="0" destOrd="0" presId="urn:microsoft.com/office/officeart/2008/layout/LinedList"/>
    <dgm:cxn modelId="{A5759729-41FF-446A-BC90-5972BAC4A0A8}" type="presOf" srcId="{C765919F-55E0-4C0A-91FE-DB2899B54442}" destId="{3F789372-EE02-4FBD-8578-27EA8228C668}" srcOrd="0" destOrd="0" presId="urn:microsoft.com/office/officeart/2008/layout/LinedList"/>
    <dgm:cxn modelId="{3FE03030-4F8C-48AE-9293-2A9934184229}" type="presOf" srcId="{5945F88B-2AAB-41AC-BC54-77815A954CAD}" destId="{216E9CBC-053E-4A98-AC11-2CE0CC6E5EFE}" srcOrd="0" destOrd="0" presId="urn:microsoft.com/office/officeart/2008/layout/LinedList"/>
    <dgm:cxn modelId="{34A94C30-E798-422F-A24D-90936DE9EDFC}" srcId="{C61DB622-72A2-4F0F-8259-54461B8CF458}" destId="{1F995EF3-9761-4472-B98C-7A9201349EE9}" srcOrd="0" destOrd="0" parTransId="{9C6BC2C5-8BD6-4EAE-A457-2A0B46CD3395}" sibTransId="{55551CE7-C544-4582-8790-3EED37381ABF}"/>
    <dgm:cxn modelId="{D068CF38-0D2F-4692-9A05-6FA2CFE36552}" srcId="{1F995EF3-9761-4472-B98C-7A9201349EE9}" destId="{5945F88B-2AAB-41AC-BC54-77815A954CAD}" srcOrd="5" destOrd="0" parTransId="{A7818991-51F2-4218-AEBD-36890B38DCB3}" sibTransId="{AFADF837-AD4B-4E19-9CD4-DAE1A7AC3335}"/>
    <dgm:cxn modelId="{BDBF335D-052A-40C7-9C95-28A3AA5C90E8}" srcId="{1F995EF3-9761-4472-B98C-7A9201349EE9}" destId="{1BC8F5B0-55CF-41BE-8F8A-9E4A0625ABE8}" srcOrd="1" destOrd="0" parTransId="{D6546441-7212-4C3E-A676-E9005F09C34C}" sibTransId="{73EC52F2-F14F-4009-B1AB-3B2B497896F5}"/>
    <dgm:cxn modelId="{5E4F7E46-9837-425C-901D-19D5BF99F760}" type="presOf" srcId="{F5FDE50C-39D9-4F38-9A93-505B720DA43C}" destId="{1064F284-446C-49A2-9378-56896B77519F}" srcOrd="0" destOrd="0" presId="urn:microsoft.com/office/officeart/2008/layout/LinedList"/>
    <dgm:cxn modelId="{09F5AF79-2555-48D5-8BEF-44249C6E7FF7}" type="presOf" srcId="{C61DB622-72A2-4F0F-8259-54461B8CF458}" destId="{ED574503-B992-4919-B397-D5CC1E8295AB}" srcOrd="0" destOrd="0" presId="urn:microsoft.com/office/officeart/2008/layout/LinedList"/>
    <dgm:cxn modelId="{B031A68C-997D-49FF-A925-2FB1AF4165AB}" type="presOf" srcId="{CF18F756-88EC-4E27-8AF3-554BACF3207E}" destId="{4A9014E4-285F-430F-B1CD-6794F4FB292D}" srcOrd="0" destOrd="0" presId="urn:microsoft.com/office/officeart/2008/layout/LinedList"/>
    <dgm:cxn modelId="{0AC64F93-155F-4D5C-8105-5E186771DC30}" srcId="{1F995EF3-9761-4472-B98C-7A9201349EE9}" destId="{C765919F-55E0-4C0A-91FE-DB2899B54442}" srcOrd="6" destOrd="0" parTransId="{D7D96B93-D00F-4F4F-9198-22B601C61C39}" sibTransId="{D4AAEC39-9483-417E-BD35-14EAE8C1AE1D}"/>
    <dgm:cxn modelId="{462FC49B-68BB-4335-BAA6-96ED21344942}" srcId="{1F995EF3-9761-4472-B98C-7A9201349EE9}" destId="{E4842FB8-5D4D-44CC-B06D-D9D34EACBB73}" srcOrd="4" destOrd="0" parTransId="{CC5729FB-2CD5-4BDE-8AF3-82BB04A50031}" sibTransId="{C19A74D5-1168-4BF8-A8FC-DFC4469A4297}"/>
    <dgm:cxn modelId="{A1DBF99B-FED2-44DC-8ED0-7D3149CB6A97}" srcId="{1F995EF3-9761-4472-B98C-7A9201349EE9}" destId="{F5FDE50C-39D9-4F38-9A93-505B720DA43C}" srcOrd="2" destOrd="0" parTransId="{4665DC3A-09EE-4339-9A6C-86704420A4AF}" sibTransId="{72003CA0-A4EC-47DE-B722-BC626E0EABE5}"/>
    <dgm:cxn modelId="{A30A50CD-4FBA-49EE-B5E9-F74FEDDFA383}" type="presOf" srcId="{7EF3F072-D450-4F61-B3AE-02ED1D869A0A}" destId="{6EEB1B8E-DC60-4969-9561-2781AE0A78CF}" srcOrd="0" destOrd="0" presId="urn:microsoft.com/office/officeart/2008/layout/LinedList"/>
    <dgm:cxn modelId="{BE8553DA-ACB4-4064-95A7-D3ABA2533CA5}" type="presOf" srcId="{E4842FB8-5D4D-44CC-B06D-D9D34EACBB73}" destId="{2714D321-27CB-44C6-BB5E-61C492FB5941}" srcOrd="0" destOrd="0" presId="urn:microsoft.com/office/officeart/2008/layout/LinedList"/>
    <dgm:cxn modelId="{9F9B5CFB-3ED4-49E1-9BA2-BA786F00F8A4}" srcId="{1F995EF3-9761-4472-B98C-7A9201349EE9}" destId="{7EF3F072-D450-4F61-B3AE-02ED1D869A0A}" srcOrd="0" destOrd="0" parTransId="{C42AA034-03BE-4802-A0F0-195F55B22EDA}" sibTransId="{8ADAD5E3-1467-4C9C-9FC2-C2FE4EA25762}"/>
    <dgm:cxn modelId="{D73D5174-B40F-4297-8149-E4ADD2A06493}" type="presParOf" srcId="{ED574503-B992-4919-B397-D5CC1E8295AB}" destId="{D0024CA7-86A4-4011-AF0E-B692B5956DD4}" srcOrd="0" destOrd="0" presId="urn:microsoft.com/office/officeart/2008/layout/LinedList"/>
    <dgm:cxn modelId="{6B20B6FA-08C1-4793-8C1D-112B74213201}" type="presParOf" srcId="{ED574503-B992-4919-B397-D5CC1E8295AB}" destId="{6D87C421-4087-4ED9-AAC2-1DCBA7D05C9A}" srcOrd="1" destOrd="0" presId="urn:microsoft.com/office/officeart/2008/layout/LinedList"/>
    <dgm:cxn modelId="{490D3284-B20F-415A-B5B0-5F712D4EC271}" type="presParOf" srcId="{6D87C421-4087-4ED9-AAC2-1DCBA7D05C9A}" destId="{6E3DC7FB-76B3-4744-9621-69004BEAE0E5}" srcOrd="0" destOrd="0" presId="urn:microsoft.com/office/officeart/2008/layout/LinedList"/>
    <dgm:cxn modelId="{B78738DE-E9D4-420B-A3BE-9DDC85349E07}" type="presParOf" srcId="{6D87C421-4087-4ED9-AAC2-1DCBA7D05C9A}" destId="{B8EA85E2-7F22-472A-907B-2C51791A43F1}" srcOrd="1" destOrd="0" presId="urn:microsoft.com/office/officeart/2008/layout/LinedList"/>
    <dgm:cxn modelId="{4D397C9B-1B1F-4E7B-91C7-E2A1E151AFA2}" type="presParOf" srcId="{B8EA85E2-7F22-472A-907B-2C51791A43F1}" destId="{19A7814F-E1C0-4B3B-A904-6F2F2BD1837B}" srcOrd="0" destOrd="0" presId="urn:microsoft.com/office/officeart/2008/layout/LinedList"/>
    <dgm:cxn modelId="{E232D154-B8F4-494E-B06C-80FC8905A4DC}" type="presParOf" srcId="{B8EA85E2-7F22-472A-907B-2C51791A43F1}" destId="{9F2A0ED2-AAB3-453E-9D7A-DCDFF6FA6A57}" srcOrd="1" destOrd="0" presId="urn:microsoft.com/office/officeart/2008/layout/LinedList"/>
    <dgm:cxn modelId="{73D78188-76F6-4C04-ADC6-4E2BE972F624}" type="presParOf" srcId="{9F2A0ED2-AAB3-453E-9D7A-DCDFF6FA6A57}" destId="{A8965D95-50A6-43F5-BA7A-09FE27E2A3E2}" srcOrd="0" destOrd="0" presId="urn:microsoft.com/office/officeart/2008/layout/LinedList"/>
    <dgm:cxn modelId="{42C82CA5-07ED-460A-8D8A-3AF15532A7FC}" type="presParOf" srcId="{9F2A0ED2-AAB3-453E-9D7A-DCDFF6FA6A57}" destId="{6EEB1B8E-DC60-4969-9561-2781AE0A78CF}" srcOrd="1" destOrd="0" presId="urn:microsoft.com/office/officeart/2008/layout/LinedList"/>
    <dgm:cxn modelId="{7497B7EF-5477-4644-9B8A-68E438B787DF}" type="presParOf" srcId="{9F2A0ED2-AAB3-453E-9D7A-DCDFF6FA6A57}" destId="{12FE4149-15C3-436D-83BF-80844A308B68}" srcOrd="2" destOrd="0" presId="urn:microsoft.com/office/officeart/2008/layout/LinedList"/>
    <dgm:cxn modelId="{0BF8AE33-AB15-4EC1-841E-0A1E5C99270A}" type="presParOf" srcId="{B8EA85E2-7F22-472A-907B-2C51791A43F1}" destId="{4034F2BE-3F93-4A03-89AF-9BA4A150BDE8}" srcOrd="2" destOrd="0" presId="urn:microsoft.com/office/officeart/2008/layout/LinedList"/>
    <dgm:cxn modelId="{FF9271D1-6858-4614-9925-E88F07693D10}" type="presParOf" srcId="{B8EA85E2-7F22-472A-907B-2C51791A43F1}" destId="{8962528F-9845-4AFD-B127-26654AA572E6}" srcOrd="3" destOrd="0" presId="urn:microsoft.com/office/officeart/2008/layout/LinedList"/>
    <dgm:cxn modelId="{F0399518-FA46-4BC1-AF1F-9B83AE4399B9}" type="presParOf" srcId="{B8EA85E2-7F22-472A-907B-2C51791A43F1}" destId="{1DD0ABAD-BA3D-4876-803C-8DF86A6461D5}" srcOrd="4" destOrd="0" presId="urn:microsoft.com/office/officeart/2008/layout/LinedList"/>
    <dgm:cxn modelId="{C9632591-1521-4857-8244-0C7695D10A92}" type="presParOf" srcId="{1DD0ABAD-BA3D-4876-803C-8DF86A6461D5}" destId="{9BB30C1E-C382-45DE-B093-51D9E34BC85C}" srcOrd="0" destOrd="0" presId="urn:microsoft.com/office/officeart/2008/layout/LinedList"/>
    <dgm:cxn modelId="{9FF19FF4-B8A5-468C-8A9B-91F0E4689C8B}" type="presParOf" srcId="{1DD0ABAD-BA3D-4876-803C-8DF86A6461D5}" destId="{D30D8F79-9128-4381-98AA-2EF6D0A9D79A}" srcOrd="1" destOrd="0" presId="urn:microsoft.com/office/officeart/2008/layout/LinedList"/>
    <dgm:cxn modelId="{86E804A9-5105-46AC-9A38-70F12C75FE7E}" type="presParOf" srcId="{1DD0ABAD-BA3D-4876-803C-8DF86A6461D5}" destId="{5DD6E129-C8C8-41F3-AFBF-D4621C345E9F}" srcOrd="2" destOrd="0" presId="urn:microsoft.com/office/officeart/2008/layout/LinedList"/>
    <dgm:cxn modelId="{2CB718C9-199E-452C-B083-3A61C7202BAE}" type="presParOf" srcId="{B8EA85E2-7F22-472A-907B-2C51791A43F1}" destId="{B649B05A-4C8A-46C4-9318-25FBEFDCDD71}" srcOrd="5" destOrd="0" presId="urn:microsoft.com/office/officeart/2008/layout/LinedList"/>
    <dgm:cxn modelId="{62F97A56-9587-47D8-8D4E-38C0E6F25730}" type="presParOf" srcId="{B8EA85E2-7F22-472A-907B-2C51791A43F1}" destId="{7B959D7C-3489-45E2-8A9A-0864E4DAD45C}" srcOrd="6" destOrd="0" presId="urn:microsoft.com/office/officeart/2008/layout/LinedList"/>
    <dgm:cxn modelId="{32D29062-C8DF-4DED-BF94-6446C7C75D75}" type="presParOf" srcId="{B8EA85E2-7F22-472A-907B-2C51791A43F1}" destId="{A0187BD4-2121-4B8C-AEA9-5AD8203B1DFE}" srcOrd="7" destOrd="0" presId="urn:microsoft.com/office/officeart/2008/layout/LinedList"/>
    <dgm:cxn modelId="{2900C751-9FD5-4D5C-9752-8ADA6612A868}" type="presParOf" srcId="{A0187BD4-2121-4B8C-AEA9-5AD8203B1DFE}" destId="{217F9EE8-D68A-4A67-AB6F-56BB3AC1A5B7}" srcOrd="0" destOrd="0" presId="urn:microsoft.com/office/officeart/2008/layout/LinedList"/>
    <dgm:cxn modelId="{BA3B689D-AE18-41CE-AB20-3E2AFD4611A7}" type="presParOf" srcId="{A0187BD4-2121-4B8C-AEA9-5AD8203B1DFE}" destId="{1064F284-446C-49A2-9378-56896B77519F}" srcOrd="1" destOrd="0" presId="urn:microsoft.com/office/officeart/2008/layout/LinedList"/>
    <dgm:cxn modelId="{C91794CA-F9A8-4BED-81D7-706FE6D5288B}" type="presParOf" srcId="{A0187BD4-2121-4B8C-AEA9-5AD8203B1DFE}" destId="{9E1F73A1-1A14-4520-BD1A-BFBA9008DF92}" srcOrd="2" destOrd="0" presId="urn:microsoft.com/office/officeart/2008/layout/LinedList"/>
    <dgm:cxn modelId="{02C52E3C-5A87-459F-AC16-37F264B68083}" type="presParOf" srcId="{B8EA85E2-7F22-472A-907B-2C51791A43F1}" destId="{B07E88C2-BE5B-4563-B84E-8E5101670E03}" srcOrd="8" destOrd="0" presId="urn:microsoft.com/office/officeart/2008/layout/LinedList"/>
    <dgm:cxn modelId="{D11E42F9-4C24-4AF1-8DF0-BD3AE736BC69}" type="presParOf" srcId="{B8EA85E2-7F22-472A-907B-2C51791A43F1}" destId="{DC4692D3-CE5E-4C28-811E-B123DB885AF8}" srcOrd="9" destOrd="0" presId="urn:microsoft.com/office/officeart/2008/layout/LinedList"/>
    <dgm:cxn modelId="{D81F6AFC-A9F3-4C79-BF45-6BB841BD5D75}" type="presParOf" srcId="{B8EA85E2-7F22-472A-907B-2C51791A43F1}" destId="{57177791-F766-4352-AF08-6590823AEFF4}" srcOrd="10" destOrd="0" presId="urn:microsoft.com/office/officeart/2008/layout/LinedList"/>
    <dgm:cxn modelId="{C6BEC99F-89D4-4383-A43C-EB46B64B7B0A}" type="presParOf" srcId="{57177791-F766-4352-AF08-6590823AEFF4}" destId="{CDCE9663-F16A-4C5E-911D-8A509776A6DF}" srcOrd="0" destOrd="0" presId="urn:microsoft.com/office/officeart/2008/layout/LinedList"/>
    <dgm:cxn modelId="{18FB973D-5F76-4446-92BB-816104A3924A}" type="presParOf" srcId="{57177791-F766-4352-AF08-6590823AEFF4}" destId="{4A9014E4-285F-430F-B1CD-6794F4FB292D}" srcOrd="1" destOrd="0" presId="urn:microsoft.com/office/officeart/2008/layout/LinedList"/>
    <dgm:cxn modelId="{7D97DF10-39E8-4C49-A641-0888B1CE1F16}" type="presParOf" srcId="{57177791-F766-4352-AF08-6590823AEFF4}" destId="{2B45F417-AC38-4B15-AC98-DA64E73740C1}" srcOrd="2" destOrd="0" presId="urn:microsoft.com/office/officeart/2008/layout/LinedList"/>
    <dgm:cxn modelId="{7C81AE9E-A781-4061-B956-69AE4307C99C}" type="presParOf" srcId="{B8EA85E2-7F22-472A-907B-2C51791A43F1}" destId="{172A23E0-D89A-4C6F-A0A0-283E9C55093E}" srcOrd="11" destOrd="0" presId="urn:microsoft.com/office/officeart/2008/layout/LinedList"/>
    <dgm:cxn modelId="{06DD7C08-D120-4169-9ABA-0CAD61B33893}" type="presParOf" srcId="{B8EA85E2-7F22-472A-907B-2C51791A43F1}" destId="{C73660D1-392C-4949-886C-A5EF7C2F7452}" srcOrd="12" destOrd="0" presId="urn:microsoft.com/office/officeart/2008/layout/LinedList"/>
    <dgm:cxn modelId="{4DC9FFA2-BF0A-4860-807A-6E50EDA738EA}" type="presParOf" srcId="{B8EA85E2-7F22-472A-907B-2C51791A43F1}" destId="{9D867375-377B-42A4-B708-C84A6D66BBBA}" srcOrd="13" destOrd="0" presId="urn:microsoft.com/office/officeart/2008/layout/LinedList"/>
    <dgm:cxn modelId="{B165DD18-7AF7-44CB-AD1A-935C7DABA5ED}" type="presParOf" srcId="{9D867375-377B-42A4-B708-C84A6D66BBBA}" destId="{687C8D84-1389-43E0-A3ED-5F717623F489}" srcOrd="0" destOrd="0" presId="urn:microsoft.com/office/officeart/2008/layout/LinedList"/>
    <dgm:cxn modelId="{2DA0E9B0-EEA0-4AF9-8884-7806AD140224}" type="presParOf" srcId="{9D867375-377B-42A4-B708-C84A6D66BBBA}" destId="{2714D321-27CB-44C6-BB5E-61C492FB5941}" srcOrd="1" destOrd="0" presId="urn:microsoft.com/office/officeart/2008/layout/LinedList"/>
    <dgm:cxn modelId="{4C585271-9C7E-4389-8EF5-0AB24E3DACE4}" type="presParOf" srcId="{9D867375-377B-42A4-B708-C84A6D66BBBA}" destId="{D4ACCEB4-CEE9-4805-A78F-A9CBED75C4F2}" srcOrd="2" destOrd="0" presId="urn:microsoft.com/office/officeart/2008/layout/LinedList"/>
    <dgm:cxn modelId="{1B464B98-36BD-4329-8E5F-8EE08478536A}" type="presParOf" srcId="{B8EA85E2-7F22-472A-907B-2C51791A43F1}" destId="{9CCDBC08-0CFA-4094-A9CB-AD0B53BCE06C}" srcOrd="14" destOrd="0" presId="urn:microsoft.com/office/officeart/2008/layout/LinedList"/>
    <dgm:cxn modelId="{C0613477-4BE0-4209-8C00-3131709C4F6D}" type="presParOf" srcId="{B8EA85E2-7F22-472A-907B-2C51791A43F1}" destId="{A13397E6-C7C1-4259-9EE6-B187CF5FCEFA}" srcOrd="15" destOrd="0" presId="urn:microsoft.com/office/officeart/2008/layout/LinedList"/>
    <dgm:cxn modelId="{CFD20A1A-4B5E-4437-BA2C-07DF3A2859F5}" type="presParOf" srcId="{B8EA85E2-7F22-472A-907B-2C51791A43F1}" destId="{1FC5CF56-9371-4AF2-AD8C-016D3D1017B2}" srcOrd="16" destOrd="0" presId="urn:microsoft.com/office/officeart/2008/layout/LinedList"/>
    <dgm:cxn modelId="{3B134646-45A1-4F05-B8FE-C9B9084AB2C0}" type="presParOf" srcId="{1FC5CF56-9371-4AF2-AD8C-016D3D1017B2}" destId="{DFC11D7C-3CFE-4D48-A5A8-9F90059CD60C}" srcOrd="0" destOrd="0" presId="urn:microsoft.com/office/officeart/2008/layout/LinedList"/>
    <dgm:cxn modelId="{EAA35F71-A54D-4A87-849C-9EDA8C373196}" type="presParOf" srcId="{1FC5CF56-9371-4AF2-AD8C-016D3D1017B2}" destId="{216E9CBC-053E-4A98-AC11-2CE0CC6E5EFE}" srcOrd="1" destOrd="0" presId="urn:microsoft.com/office/officeart/2008/layout/LinedList"/>
    <dgm:cxn modelId="{4AF4840A-5F9F-4307-9244-E66620063E81}" type="presParOf" srcId="{1FC5CF56-9371-4AF2-AD8C-016D3D1017B2}" destId="{E377E9B4-9BBF-4C91-9249-12A2F57BB25A}" srcOrd="2" destOrd="0" presId="urn:microsoft.com/office/officeart/2008/layout/LinedList"/>
    <dgm:cxn modelId="{4E96074E-7C9F-4CA1-99A5-4C5CC63CB1FA}" type="presParOf" srcId="{B8EA85E2-7F22-472A-907B-2C51791A43F1}" destId="{DE191F1E-F462-4315-9E92-C20BC009A7BF}" srcOrd="17" destOrd="0" presId="urn:microsoft.com/office/officeart/2008/layout/LinedList"/>
    <dgm:cxn modelId="{5FDAD7FD-836B-4029-BCF5-6597BB4B13FC}" type="presParOf" srcId="{B8EA85E2-7F22-472A-907B-2C51791A43F1}" destId="{1596FCC9-82B5-44D4-9F44-C2F1E9DAB280}" srcOrd="18" destOrd="0" presId="urn:microsoft.com/office/officeart/2008/layout/LinedList"/>
    <dgm:cxn modelId="{DC0F8C4F-CB70-4D35-B1CD-BA75D7E06BF9}" type="presParOf" srcId="{B8EA85E2-7F22-472A-907B-2C51791A43F1}" destId="{59C1E14D-A48A-45A2-BFDD-439FB7E245F1}" srcOrd="19" destOrd="0" presId="urn:microsoft.com/office/officeart/2008/layout/LinedList"/>
    <dgm:cxn modelId="{5758855F-431C-43EE-B5BC-0EE71B6A4F6B}" type="presParOf" srcId="{59C1E14D-A48A-45A2-BFDD-439FB7E245F1}" destId="{BB94D9DF-B4F5-4D6D-A8BA-002C9929BACE}" srcOrd="0" destOrd="0" presId="urn:microsoft.com/office/officeart/2008/layout/LinedList"/>
    <dgm:cxn modelId="{852C9686-FCE1-4672-A415-AEA3458FAA65}" type="presParOf" srcId="{59C1E14D-A48A-45A2-BFDD-439FB7E245F1}" destId="{3F789372-EE02-4FBD-8578-27EA8228C668}" srcOrd="1" destOrd="0" presId="urn:microsoft.com/office/officeart/2008/layout/LinedList"/>
    <dgm:cxn modelId="{FF463111-A95F-4A9F-BAD3-5430298F80D3}" type="presParOf" srcId="{59C1E14D-A48A-45A2-BFDD-439FB7E245F1}" destId="{6E593B24-EFBC-48F0-925A-E5B199E8502D}" srcOrd="2" destOrd="0" presId="urn:microsoft.com/office/officeart/2008/layout/LinedList"/>
    <dgm:cxn modelId="{367543FE-69AD-4F76-877E-1C6AB8C2572B}" type="presParOf" srcId="{B8EA85E2-7F22-472A-907B-2C51791A43F1}" destId="{A0EC01B5-36DE-437B-ADC1-0B96205E1601}" srcOrd="20" destOrd="0" presId="urn:microsoft.com/office/officeart/2008/layout/LinedList"/>
    <dgm:cxn modelId="{F71A785A-0A8A-4625-B9CB-83EBB35A791C}" type="presParOf" srcId="{B8EA85E2-7F22-472A-907B-2C51791A43F1}" destId="{9A70DBD9-35B8-449F-8D80-2B26C525328B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293DBD-8F15-45E1-8A24-84BF5788B0C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E568DA-09D2-4FDB-919B-1187E56CBFB3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1) Sprays the same weed multiple times. </a:t>
          </a:r>
          <a:endParaRPr lang="en-US"/>
        </a:p>
      </dgm:t>
    </dgm:pt>
    <dgm:pt modelId="{461A3A4A-E775-4B8B-8369-B67C697EB41D}" type="parTrans" cxnId="{70708380-5044-48A9-89C5-517778B65C26}">
      <dgm:prSet/>
      <dgm:spPr/>
      <dgm:t>
        <a:bodyPr/>
        <a:lstStyle/>
        <a:p>
          <a:endParaRPr lang="en-US"/>
        </a:p>
      </dgm:t>
    </dgm:pt>
    <dgm:pt modelId="{6A0C1D17-82A6-43C5-AF19-E2405A0828E7}" type="sibTrans" cxnId="{70708380-5044-48A9-89C5-517778B65C26}">
      <dgm:prSet/>
      <dgm:spPr/>
      <dgm:t>
        <a:bodyPr/>
        <a:lstStyle/>
        <a:p>
          <a:endParaRPr lang="en-US"/>
        </a:p>
      </dgm:t>
    </dgm:pt>
    <dgm:pt modelId="{2A8AB2A7-58B3-4DEF-91E2-A05CB13A29AF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This results in a large spray volume. </a:t>
          </a:r>
          <a:endParaRPr lang="en-US"/>
        </a:p>
      </dgm:t>
    </dgm:pt>
    <dgm:pt modelId="{8BE7E101-1611-4679-945E-5013771F7877}" type="parTrans" cxnId="{91056548-2447-4333-BA90-78F02509D5B8}">
      <dgm:prSet/>
      <dgm:spPr/>
      <dgm:t>
        <a:bodyPr/>
        <a:lstStyle/>
        <a:p>
          <a:endParaRPr lang="en-US"/>
        </a:p>
      </dgm:t>
    </dgm:pt>
    <dgm:pt modelId="{CB4F21BE-1DE0-4E19-8C31-090D25E71B35}" type="sibTrans" cxnId="{91056548-2447-4333-BA90-78F02509D5B8}">
      <dgm:prSet/>
      <dgm:spPr/>
      <dgm:t>
        <a:bodyPr/>
        <a:lstStyle/>
        <a:p>
          <a:endParaRPr lang="en-US"/>
        </a:p>
      </dgm:t>
    </dgm:pt>
    <dgm:pt modelId="{3FC26CB5-D8FE-4DA1-8AC7-E32B1A455019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2) Does not slow down to spray. </a:t>
          </a:r>
          <a:endParaRPr lang="en-US"/>
        </a:p>
      </dgm:t>
    </dgm:pt>
    <dgm:pt modelId="{D57E2958-91A3-405C-A45B-28E9564581AB}" type="parTrans" cxnId="{812A2751-DF2D-4FCA-8762-29BF72DA969F}">
      <dgm:prSet/>
      <dgm:spPr/>
      <dgm:t>
        <a:bodyPr/>
        <a:lstStyle/>
        <a:p>
          <a:endParaRPr lang="en-US"/>
        </a:p>
      </dgm:t>
    </dgm:pt>
    <dgm:pt modelId="{461B2D06-D1AA-4E43-B8E8-0AAF0220325B}" type="sibTrans" cxnId="{812A2751-DF2D-4FCA-8762-29BF72DA969F}">
      <dgm:prSet/>
      <dgm:spPr/>
      <dgm:t>
        <a:bodyPr/>
        <a:lstStyle/>
        <a:p>
          <a:endParaRPr lang="en-US"/>
        </a:p>
      </dgm:t>
    </dgm:pt>
    <dgm:pt modelId="{FB6D9EAB-109C-4F0B-A52E-D9A2AF57A6F3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This results in a large spray area. </a:t>
          </a:r>
          <a:endParaRPr lang="en-US"/>
        </a:p>
      </dgm:t>
    </dgm:pt>
    <dgm:pt modelId="{2D8954B3-7329-4424-8C6E-21E3CD33ED4C}" type="parTrans" cxnId="{B5B9FCC4-6C28-45D2-921B-6D2CB5F56594}">
      <dgm:prSet/>
      <dgm:spPr/>
      <dgm:t>
        <a:bodyPr/>
        <a:lstStyle/>
        <a:p>
          <a:endParaRPr lang="en-US"/>
        </a:p>
      </dgm:t>
    </dgm:pt>
    <dgm:pt modelId="{7DBA2EE1-98D3-4212-83CD-14ECC6663988}" type="sibTrans" cxnId="{B5B9FCC4-6C28-45D2-921B-6D2CB5F56594}">
      <dgm:prSet/>
      <dgm:spPr/>
      <dgm:t>
        <a:bodyPr/>
        <a:lstStyle/>
        <a:p>
          <a:endParaRPr lang="en-US"/>
        </a:p>
      </dgm:t>
    </dgm:pt>
    <dgm:pt modelId="{47DEE8BE-B8F8-4DF6-AD6F-DF691E02DF05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3) Cannot differentiate between crops and weeds. </a:t>
          </a:r>
          <a:endParaRPr lang="en-US"/>
        </a:p>
      </dgm:t>
    </dgm:pt>
    <dgm:pt modelId="{A70EFA6D-09A0-4106-92CB-A536C9482DF9}" type="parTrans" cxnId="{77AE08B9-6261-4E79-9C79-D611BEC89E4A}">
      <dgm:prSet/>
      <dgm:spPr/>
      <dgm:t>
        <a:bodyPr/>
        <a:lstStyle/>
        <a:p>
          <a:endParaRPr lang="en-US"/>
        </a:p>
      </dgm:t>
    </dgm:pt>
    <dgm:pt modelId="{1C53D6A2-CE63-4A86-A9DD-87A245DD17F4}" type="sibTrans" cxnId="{77AE08B9-6261-4E79-9C79-D611BEC89E4A}">
      <dgm:prSet/>
      <dgm:spPr/>
      <dgm:t>
        <a:bodyPr/>
        <a:lstStyle/>
        <a:p>
          <a:endParaRPr lang="en-US"/>
        </a:p>
      </dgm:t>
    </dgm:pt>
    <dgm:pt modelId="{54203612-1FDF-4FD9-BDD5-6D9F960E2557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This means the navigation has zero margin for error. </a:t>
          </a:r>
          <a:endParaRPr lang="en-US"/>
        </a:p>
      </dgm:t>
    </dgm:pt>
    <dgm:pt modelId="{1F7C3510-2428-4218-B0E2-80456BB845C0}" type="parTrans" cxnId="{64B37BBB-C0C2-418E-9113-D6A517C9FED2}">
      <dgm:prSet/>
      <dgm:spPr/>
      <dgm:t>
        <a:bodyPr/>
        <a:lstStyle/>
        <a:p>
          <a:endParaRPr lang="en-US"/>
        </a:p>
      </dgm:t>
    </dgm:pt>
    <dgm:pt modelId="{81E69E8F-B679-46A5-95D1-6A1AD9424B7B}" type="sibTrans" cxnId="{64B37BBB-C0C2-418E-9113-D6A517C9FED2}">
      <dgm:prSet/>
      <dgm:spPr/>
      <dgm:t>
        <a:bodyPr/>
        <a:lstStyle/>
        <a:p>
          <a:endParaRPr lang="en-US"/>
        </a:p>
      </dgm:t>
    </dgm:pt>
    <dgm:pt modelId="{4C93AAF3-9360-4732-B83C-46C1C3DF513A}" type="pres">
      <dgm:prSet presAssocID="{2A293DBD-8F15-45E1-8A24-84BF5788B0CB}" presName="root" presStyleCnt="0">
        <dgm:presLayoutVars>
          <dgm:dir/>
          <dgm:resizeHandles val="exact"/>
        </dgm:presLayoutVars>
      </dgm:prSet>
      <dgm:spPr/>
    </dgm:pt>
    <dgm:pt modelId="{BA550A42-BEB7-492E-92D7-E5C27379E760}" type="pres">
      <dgm:prSet presAssocID="{90E568DA-09D2-4FDB-919B-1187E56CBFB3}" presName="compNode" presStyleCnt="0"/>
      <dgm:spPr/>
    </dgm:pt>
    <dgm:pt modelId="{12F1A889-EB0A-4EAD-A36C-A4864F3EE165}" type="pres">
      <dgm:prSet presAssocID="{90E568DA-09D2-4FDB-919B-1187E56CBFB3}" presName="bgRect" presStyleLbl="bgShp" presStyleIdx="0" presStyleCnt="3"/>
      <dgm:spPr/>
    </dgm:pt>
    <dgm:pt modelId="{7AB0022B-3364-4CFA-A1A9-17E6F314FC8B}" type="pres">
      <dgm:prSet presAssocID="{90E568DA-09D2-4FDB-919B-1187E56CBF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spray"/>
        </a:ext>
      </dgm:extLst>
    </dgm:pt>
    <dgm:pt modelId="{368D238E-A677-4B68-93A4-71197A33511D}" type="pres">
      <dgm:prSet presAssocID="{90E568DA-09D2-4FDB-919B-1187E56CBFB3}" presName="spaceRect" presStyleCnt="0"/>
      <dgm:spPr/>
    </dgm:pt>
    <dgm:pt modelId="{71148009-CFE5-400C-B177-CE817A4BC450}" type="pres">
      <dgm:prSet presAssocID="{90E568DA-09D2-4FDB-919B-1187E56CBFB3}" presName="parTx" presStyleLbl="revTx" presStyleIdx="0" presStyleCnt="6">
        <dgm:presLayoutVars>
          <dgm:chMax val="0"/>
          <dgm:chPref val="0"/>
        </dgm:presLayoutVars>
      </dgm:prSet>
      <dgm:spPr/>
    </dgm:pt>
    <dgm:pt modelId="{7C5EE126-8606-4C70-A637-604AE4241202}" type="pres">
      <dgm:prSet presAssocID="{90E568DA-09D2-4FDB-919B-1187E56CBFB3}" presName="desTx" presStyleLbl="revTx" presStyleIdx="1" presStyleCnt="6">
        <dgm:presLayoutVars/>
      </dgm:prSet>
      <dgm:spPr/>
    </dgm:pt>
    <dgm:pt modelId="{98E7180E-1157-431C-A749-1C782DE53443}" type="pres">
      <dgm:prSet presAssocID="{6A0C1D17-82A6-43C5-AF19-E2405A0828E7}" presName="sibTrans" presStyleCnt="0"/>
      <dgm:spPr/>
    </dgm:pt>
    <dgm:pt modelId="{3CA3E11F-E50A-4717-BBB1-6E9E53A44924}" type="pres">
      <dgm:prSet presAssocID="{3FC26CB5-D8FE-4DA1-8AC7-E32B1A455019}" presName="compNode" presStyleCnt="0"/>
      <dgm:spPr/>
    </dgm:pt>
    <dgm:pt modelId="{FF14540C-431B-4C5B-9A84-43F95FB40399}" type="pres">
      <dgm:prSet presAssocID="{3FC26CB5-D8FE-4DA1-8AC7-E32B1A455019}" presName="bgRect" presStyleLbl="bgShp" presStyleIdx="1" presStyleCnt="3"/>
      <dgm:spPr/>
    </dgm:pt>
    <dgm:pt modelId="{6E653210-EC5E-4833-BA50-7F15BF11F276}" type="pres">
      <dgm:prSet presAssocID="{3FC26CB5-D8FE-4DA1-8AC7-E32B1A4550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lash"/>
        </a:ext>
      </dgm:extLst>
    </dgm:pt>
    <dgm:pt modelId="{F92C46EB-402D-487A-B198-461E2F6FE909}" type="pres">
      <dgm:prSet presAssocID="{3FC26CB5-D8FE-4DA1-8AC7-E32B1A455019}" presName="spaceRect" presStyleCnt="0"/>
      <dgm:spPr/>
    </dgm:pt>
    <dgm:pt modelId="{4799506B-DAF0-4DFA-9E53-A982E5429E34}" type="pres">
      <dgm:prSet presAssocID="{3FC26CB5-D8FE-4DA1-8AC7-E32B1A455019}" presName="parTx" presStyleLbl="revTx" presStyleIdx="2" presStyleCnt="6">
        <dgm:presLayoutVars>
          <dgm:chMax val="0"/>
          <dgm:chPref val="0"/>
        </dgm:presLayoutVars>
      </dgm:prSet>
      <dgm:spPr/>
    </dgm:pt>
    <dgm:pt modelId="{87394536-5099-432F-BE45-781D2FAE5EEC}" type="pres">
      <dgm:prSet presAssocID="{3FC26CB5-D8FE-4DA1-8AC7-E32B1A455019}" presName="desTx" presStyleLbl="revTx" presStyleIdx="3" presStyleCnt="6">
        <dgm:presLayoutVars/>
      </dgm:prSet>
      <dgm:spPr/>
    </dgm:pt>
    <dgm:pt modelId="{02182BF1-1506-4D1E-8E68-DC2066BEC3D5}" type="pres">
      <dgm:prSet presAssocID="{461B2D06-D1AA-4E43-B8E8-0AAF0220325B}" presName="sibTrans" presStyleCnt="0"/>
      <dgm:spPr/>
    </dgm:pt>
    <dgm:pt modelId="{D0F1A0EE-EC45-43A9-A44A-E0D4E21AF530}" type="pres">
      <dgm:prSet presAssocID="{47DEE8BE-B8F8-4DF6-AD6F-DF691E02DF05}" presName="compNode" presStyleCnt="0"/>
      <dgm:spPr/>
    </dgm:pt>
    <dgm:pt modelId="{646C5B62-26DC-4DBE-91E0-3305ACAE2B54}" type="pres">
      <dgm:prSet presAssocID="{47DEE8BE-B8F8-4DF6-AD6F-DF691E02DF05}" presName="bgRect" presStyleLbl="bgShp" presStyleIdx="2" presStyleCnt="3"/>
      <dgm:spPr/>
    </dgm:pt>
    <dgm:pt modelId="{F46F78DE-1168-46FC-81AC-9EEB10D20B45}" type="pres">
      <dgm:prSet presAssocID="{47DEE8BE-B8F8-4DF6-AD6F-DF691E02DF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8401D1CC-930B-478B-931C-C230998318F0}" type="pres">
      <dgm:prSet presAssocID="{47DEE8BE-B8F8-4DF6-AD6F-DF691E02DF05}" presName="spaceRect" presStyleCnt="0"/>
      <dgm:spPr/>
    </dgm:pt>
    <dgm:pt modelId="{CDD72D0B-7084-42E8-A354-11B11C37307E}" type="pres">
      <dgm:prSet presAssocID="{47DEE8BE-B8F8-4DF6-AD6F-DF691E02DF05}" presName="parTx" presStyleLbl="revTx" presStyleIdx="4" presStyleCnt="6">
        <dgm:presLayoutVars>
          <dgm:chMax val="0"/>
          <dgm:chPref val="0"/>
        </dgm:presLayoutVars>
      </dgm:prSet>
      <dgm:spPr/>
    </dgm:pt>
    <dgm:pt modelId="{24720599-D042-4CE8-8EA4-DC8D1AB77D5E}" type="pres">
      <dgm:prSet presAssocID="{47DEE8BE-B8F8-4DF6-AD6F-DF691E02DF05}" presName="desTx" presStyleLbl="revTx" presStyleIdx="5" presStyleCnt="6">
        <dgm:presLayoutVars/>
      </dgm:prSet>
      <dgm:spPr/>
    </dgm:pt>
  </dgm:ptLst>
  <dgm:cxnLst>
    <dgm:cxn modelId="{536CE00D-2D02-445F-9006-92BAEDD0EDD0}" type="presOf" srcId="{2A293DBD-8F15-45E1-8A24-84BF5788B0CB}" destId="{4C93AAF3-9360-4732-B83C-46C1C3DF513A}" srcOrd="0" destOrd="0" presId="urn:microsoft.com/office/officeart/2018/2/layout/IconVerticalSolidList"/>
    <dgm:cxn modelId="{BCD7A45D-1D6F-45CE-98C9-4C180089F925}" type="presOf" srcId="{3FC26CB5-D8FE-4DA1-8AC7-E32B1A455019}" destId="{4799506B-DAF0-4DFA-9E53-A982E5429E34}" srcOrd="0" destOrd="0" presId="urn:microsoft.com/office/officeart/2018/2/layout/IconVerticalSolidList"/>
    <dgm:cxn modelId="{6541F165-7EC8-4253-92BA-0862BA492381}" type="presOf" srcId="{2A8AB2A7-58B3-4DEF-91E2-A05CB13A29AF}" destId="{7C5EE126-8606-4C70-A637-604AE4241202}" srcOrd="0" destOrd="0" presId="urn:microsoft.com/office/officeart/2018/2/layout/IconVerticalSolidList"/>
    <dgm:cxn modelId="{91056548-2447-4333-BA90-78F02509D5B8}" srcId="{90E568DA-09D2-4FDB-919B-1187E56CBFB3}" destId="{2A8AB2A7-58B3-4DEF-91E2-A05CB13A29AF}" srcOrd="0" destOrd="0" parTransId="{8BE7E101-1611-4679-945E-5013771F7877}" sibTransId="{CB4F21BE-1DE0-4E19-8C31-090D25E71B35}"/>
    <dgm:cxn modelId="{812A2751-DF2D-4FCA-8762-29BF72DA969F}" srcId="{2A293DBD-8F15-45E1-8A24-84BF5788B0CB}" destId="{3FC26CB5-D8FE-4DA1-8AC7-E32B1A455019}" srcOrd="1" destOrd="0" parTransId="{D57E2958-91A3-405C-A45B-28E9564581AB}" sibTransId="{461B2D06-D1AA-4E43-B8E8-0AAF0220325B}"/>
    <dgm:cxn modelId="{FBFEFD79-33F5-4BAB-8198-9483DC2292C1}" type="presOf" srcId="{FB6D9EAB-109C-4F0B-A52E-D9A2AF57A6F3}" destId="{87394536-5099-432F-BE45-781D2FAE5EEC}" srcOrd="0" destOrd="0" presId="urn:microsoft.com/office/officeart/2018/2/layout/IconVerticalSolidList"/>
    <dgm:cxn modelId="{70708380-5044-48A9-89C5-517778B65C26}" srcId="{2A293DBD-8F15-45E1-8A24-84BF5788B0CB}" destId="{90E568DA-09D2-4FDB-919B-1187E56CBFB3}" srcOrd="0" destOrd="0" parTransId="{461A3A4A-E775-4B8B-8369-B67C697EB41D}" sibTransId="{6A0C1D17-82A6-43C5-AF19-E2405A0828E7}"/>
    <dgm:cxn modelId="{2491C99C-14E9-4638-B2B2-122BCEE203D7}" type="presOf" srcId="{47DEE8BE-B8F8-4DF6-AD6F-DF691E02DF05}" destId="{CDD72D0B-7084-42E8-A354-11B11C37307E}" srcOrd="0" destOrd="0" presId="urn:microsoft.com/office/officeart/2018/2/layout/IconVerticalSolidList"/>
    <dgm:cxn modelId="{77AE08B9-6261-4E79-9C79-D611BEC89E4A}" srcId="{2A293DBD-8F15-45E1-8A24-84BF5788B0CB}" destId="{47DEE8BE-B8F8-4DF6-AD6F-DF691E02DF05}" srcOrd="2" destOrd="0" parTransId="{A70EFA6D-09A0-4106-92CB-A536C9482DF9}" sibTransId="{1C53D6A2-CE63-4A86-A9DD-87A245DD17F4}"/>
    <dgm:cxn modelId="{64B37BBB-C0C2-418E-9113-D6A517C9FED2}" srcId="{47DEE8BE-B8F8-4DF6-AD6F-DF691E02DF05}" destId="{54203612-1FDF-4FD9-BDD5-6D9F960E2557}" srcOrd="0" destOrd="0" parTransId="{1F7C3510-2428-4218-B0E2-80456BB845C0}" sibTransId="{81E69E8F-B679-46A5-95D1-6A1AD9424B7B}"/>
    <dgm:cxn modelId="{B5B9FCC4-6C28-45D2-921B-6D2CB5F56594}" srcId="{3FC26CB5-D8FE-4DA1-8AC7-E32B1A455019}" destId="{FB6D9EAB-109C-4F0B-A52E-D9A2AF57A6F3}" srcOrd="0" destOrd="0" parTransId="{2D8954B3-7329-4424-8C6E-21E3CD33ED4C}" sibTransId="{7DBA2EE1-98D3-4212-83CD-14ECC6663988}"/>
    <dgm:cxn modelId="{9AC19ED5-428D-412F-9687-F7F86EA70139}" type="presOf" srcId="{54203612-1FDF-4FD9-BDD5-6D9F960E2557}" destId="{24720599-D042-4CE8-8EA4-DC8D1AB77D5E}" srcOrd="0" destOrd="0" presId="urn:microsoft.com/office/officeart/2018/2/layout/IconVerticalSolidList"/>
    <dgm:cxn modelId="{04C194FA-AFD0-477E-8882-8235FF6F69A7}" type="presOf" srcId="{90E568DA-09D2-4FDB-919B-1187E56CBFB3}" destId="{71148009-CFE5-400C-B177-CE817A4BC450}" srcOrd="0" destOrd="0" presId="urn:microsoft.com/office/officeart/2018/2/layout/IconVerticalSolidList"/>
    <dgm:cxn modelId="{0AED6D38-210F-4C25-B4DB-0017377843E5}" type="presParOf" srcId="{4C93AAF3-9360-4732-B83C-46C1C3DF513A}" destId="{BA550A42-BEB7-492E-92D7-E5C27379E760}" srcOrd="0" destOrd="0" presId="urn:microsoft.com/office/officeart/2018/2/layout/IconVerticalSolidList"/>
    <dgm:cxn modelId="{4B310917-F337-4C8E-9160-E8721E7F3AE4}" type="presParOf" srcId="{BA550A42-BEB7-492E-92D7-E5C27379E760}" destId="{12F1A889-EB0A-4EAD-A36C-A4864F3EE165}" srcOrd="0" destOrd="0" presId="urn:microsoft.com/office/officeart/2018/2/layout/IconVerticalSolidList"/>
    <dgm:cxn modelId="{F8DECDC9-1E24-401C-8D7C-E804CED17AB9}" type="presParOf" srcId="{BA550A42-BEB7-492E-92D7-E5C27379E760}" destId="{7AB0022B-3364-4CFA-A1A9-17E6F314FC8B}" srcOrd="1" destOrd="0" presId="urn:microsoft.com/office/officeart/2018/2/layout/IconVerticalSolidList"/>
    <dgm:cxn modelId="{3C9EE30F-C43A-4B16-8D99-0CF790D646AE}" type="presParOf" srcId="{BA550A42-BEB7-492E-92D7-E5C27379E760}" destId="{368D238E-A677-4B68-93A4-71197A33511D}" srcOrd="2" destOrd="0" presId="urn:microsoft.com/office/officeart/2018/2/layout/IconVerticalSolidList"/>
    <dgm:cxn modelId="{36179DA5-5F2A-4E5A-9F92-63765EB62C4C}" type="presParOf" srcId="{BA550A42-BEB7-492E-92D7-E5C27379E760}" destId="{71148009-CFE5-400C-B177-CE817A4BC450}" srcOrd="3" destOrd="0" presId="urn:microsoft.com/office/officeart/2018/2/layout/IconVerticalSolidList"/>
    <dgm:cxn modelId="{6D3A7B55-E4D2-4098-9865-5E8809F33FEC}" type="presParOf" srcId="{BA550A42-BEB7-492E-92D7-E5C27379E760}" destId="{7C5EE126-8606-4C70-A637-604AE4241202}" srcOrd="4" destOrd="0" presId="urn:microsoft.com/office/officeart/2018/2/layout/IconVerticalSolidList"/>
    <dgm:cxn modelId="{E636CB78-6C7D-4B41-8EA4-756FDCC94B3D}" type="presParOf" srcId="{4C93AAF3-9360-4732-B83C-46C1C3DF513A}" destId="{98E7180E-1157-431C-A749-1C782DE53443}" srcOrd="1" destOrd="0" presId="urn:microsoft.com/office/officeart/2018/2/layout/IconVerticalSolidList"/>
    <dgm:cxn modelId="{F8008346-40A9-4343-80FD-ECA3F015460F}" type="presParOf" srcId="{4C93AAF3-9360-4732-B83C-46C1C3DF513A}" destId="{3CA3E11F-E50A-4717-BBB1-6E9E53A44924}" srcOrd="2" destOrd="0" presId="urn:microsoft.com/office/officeart/2018/2/layout/IconVerticalSolidList"/>
    <dgm:cxn modelId="{08C71160-1206-4429-9D4D-957C193E9EF1}" type="presParOf" srcId="{3CA3E11F-E50A-4717-BBB1-6E9E53A44924}" destId="{FF14540C-431B-4C5B-9A84-43F95FB40399}" srcOrd="0" destOrd="0" presId="urn:microsoft.com/office/officeart/2018/2/layout/IconVerticalSolidList"/>
    <dgm:cxn modelId="{7D0DBD90-EA1A-471A-81EB-061D2DAEB7FA}" type="presParOf" srcId="{3CA3E11F-E50A-4717-BBB1-6E9E53A44924}" destId="{6E653210-EC5E-4833-BA50-7F15BF11F276}" srcOrd="1" destOrd="0" presId="urn:microsoft.com/office/officeart/2018/2/layout/IconVerticalSolidList"/>
    <dgm:cxn modelId="{48D90450-5406-4420-BB7E-DA38FA7514F5}" type="presParOf" srcId="{3CA3E11F-E50A-4717-BBB1-6E9E53A44924}" destId="{F92C46EB-402D-487A-B198-461E2F6FE909}" srcOrd="2" destOrd="0" presId="urn:microsoft.com/office/officeart/2018/2/layout/IconVerticalSolidList"/>
    <dgm:cxn modelId="{4F24E825-DB5A-41B7-A0E7-2CB610061AB7}" type="presParOf" srcId="{3CA3E11F-E50A-4717-BBB1-6E9E53A44924}" destId="{4799506B-DAF0-4DFA-9E53-A982E5429E34}" srcOrd="3" destOrd="0" presId="urn:microsoft.com/office/officeart/2018/2/layout/IconVerticalSolidList"/>
    <dgm:cxn modelId="{2947B502-ED08-4F63-9C0A-38E5B28A4334}" type="presParOf" srcId="{3CA3E11F-E50A-4717-BBB1-6E9E53A44924}" destId="{87394536-5099-432F-BE45-781D2FAE5EEC}" srcOrd="4" destOrd="0" presId="urn:microsoft.com/office/officeart/2018/2/layout/IconVerticalSolidList"/>
    <dgm:cxn modelId="{31D99B2E-83EF-4BFF-999C-C00672458DF4}" type="presParOf" srcId="{4C93AAF3-9360-4732-B83C-46C1C3DF513A}" destId="{02182BF1-1506-4D1E-8E68-DC2066BEC3D5}" srcOrd="3" destOrd="0" presId="urn:microsoft.com/office/officeart/2018/2/layout/IconVerticalSolidList"/>
    <dgm:cxn modelId="{A1CF50D1-A7A0-4970-AB7B-AA3A2DC18362}" type="presParOf" srcId="{4C93AAF3-9360-4732-B83C-46C1C3DF513A}" destId="{D0F1A0EE-EC45-43A9-A44A-E0D4E21AF530}" srcOrd="4" destOrd="0" presId="urn:microsoft.com/office/officeart/2018/2/layout/IconVerticalSolidList"/>
    <dgm:cxn modelId="{0D261B7D-7EB0-4AEB-8045-16C080253A4F}" type="presParOf" srcId="{D0F1A0EE-EC45-43A9-A44A-E0D4E21AF530}" destId="{646C5B62-26DC-4DBE-91E0-3305ACAE2B54}" srcOrd="0" destOrd="0" presId="urn:microsoft.com/office/officeart/2018/2/layout/IconVerticalSolidList"/>
    <dgm:cxn modelId="{0991D8B8-3E1D-4287-89B3-ADDC25CB0239}" type="presParOf" srcId="{D0F1A0EE-EC45-43A9-A44A-E0D4E21AF530}" destId="{F46F78DE-1168-46FC-81AC-9EEB10D20B45}" srcOrd="1" destOrd="0" presId="urn:microsoft.com/office/officeart/2018/2/layout/IconVerticalSolidList"/>
    <dgm:cxn modelId="{83769993-606B-4816-88FE-D14480CE0E40}" type="presParOf" srcId="{D0F1A0EE-EC45-43A9-A44A-E0D4E21AF530}" destId="{8401D1CC-930B-478B-931C-C230998318F0}" srcOrd="2" destOrd="0" presId="urn:microsoft.com/office/officeart/2018/2/layout/IconVerticalSolidList"/>
    <dgm:cxn modelId="{C01A1C97-66AD-46B4-97EF-67F272D4BD1B}" type="presParOf" srcId="{D0F1A0EE-EC45-43A9-A44A-E0D4E21AF530}" destId="{CDD72D0B-7084-42E8-A354-11B11C37307E}" srcOrd="3" destOrd="0" presId="urn:microsoft.com/office/officeart/2018/2/layout/IconVerticalSolidList"/>
    <dgm:cxn modelId="{41986BC1-D79C-4CE6-8806-8BE951258FCF}" type="presParOf" srcId="{D0F1A0EE-EC45-43A9-A44A-E0D4E21AF530}" destId="{24720599-D042-4CE8-8EA4-DC8D1AB77D5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916178-AB74-4D48-8422-F68FC29C73E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90899C-006D-4F26-AA19-91AC59DFF5F6}">
      <dgm:prSet/>
      <dgm:spPr/>
      <dgm:t>
        <a:bodyPr/>
        <a:lstStyle/>
        <a:p>
          <a:r>
            <a:rPr lang="en-NZ" dirty="0"/>
            <a:t>SOLVES problem 1: Sprays the same weed multiple times. </a:t>
          </a:r>
          <a:endParaRPr lang="en-US" dirty="0"/>
        </a:p>
      </dgm:t>
    </dgm:pt>
    <dgm:pt modelId="{22E0CA5A-933C-42A0-94DE-BA7B83411273}" type="parTrans" cxnId="{7E7CAD00-A2AC-406B-9B1F-8D34A4F38CF5}">
      <dgm:prSet/>
      <dgm:spPr/>
      <dgm:t>
        <a:bodyPr/>
        <a:lstStyle/>
        <a:p>
          <a:endParaRPr lang="en-US"/>
        </a:p>
      </dgm:t>
    </dgm:pt>
    <dgm:pt modelId="{4DDA5FEC-E4B8-4310-BBDB-8803286BE926}" type="sibTrans" cxnId="{7E7CAD00-A2AC-406B-9B1F-8D34A4F38CF5}">
      <dgm:prSet/>
      <dgm:spPr/>
      <dgm:t>
        <a:bodyPr/>
        <a:lstStyle/>
        <a:p>
          <a:endParaRPr lang="en-US"/>
        </a:p>
      </dgm:t>
    </dgm:pt>
    <dgm:pt modelId="{AE25BAA9-E1A8-44C8-B24A-28F330AB029D}">
      <dgm:prSet/>
      <dgm:spPr/>
      <dgm:t>
        <a:bodyPr/>
        <a:lstStyle/>
        <a:p>
          <a:r>
            <a:rPr lang="en-NZ" dirty="0"/>
            <a:t>SOLVES problem 2: Does not slow down to spray. </a:t>
          </a:r>
          <a:endParaRPr lang="en-US" dirty="0"/>
        </a:p>
      </dgm:t>
    </dgm:pt>
    <dgm:pt modelId="{F0C9B561-0361-4780-827A-8C491A4E76B5}" type="parTrans" cxnId="{BA66E2D1-FC56-414D-BA89-DC6865CF4129}">
      <dgm:prSet/>
      <dgm:spPr/>
      <dgm:t>
        <a:bodyPr/>
        <a:lstStyle/>
        <a:p>
          <a:endParaRPr lang="en-US"/>
        </a:p>
      </dgm:t>
    </dgm:pt>
    <dgm:pt modelId="{95BDFB92-EA39-4429-B46D-56EAD060F96D}" type="sibTrans" cxnId="{BA66E2D1-FC56-414D-BA89-DC6865CF4129}">
      <dgm:prSet/>
      <dgm:spPr/>
      <dgm:t>
        <a:bodyPr/>
        <a:lstStyle/>
        <a:p>
          <a:endParaRPr lang="en-US"/>
        </a:p>
      </dgm:t>
    </dgm:pt>
    <dgm:pt modelId="{C4C80BA1-DB16-4751-B699-482CBE8E59A4}">
      <dgm:prSet/>
      <dgm:spPr/>
      <dgm:t>
        <a:bodyPr/>
        <a:lstStyle/>
        <a:p>
          <a:r>
            <a:rPr lang="en-NZ" dirty="0"/>
            <a:t>DOES NOT SOLVE problem 3: Cannot differentiate between crops and weeds. </a:t>
          </a:r>
          <a:endParaRPr lang="en-US" dirty="0"/>
        </a:p>
      </dgm:t>
    </dgm:pt>
    <dgm:pt modelId="{EF6FFEE6-83B6-44B2-92AB-0F4CD91B7796}" type="parTrans" cxnId="{32A4EB71-03DA-455F-8D2C-8778442D072B}">
      <dgm:prSet/>
      <dgm:spPr/>
      <dgm:t>
        <a:bodyPr/>
        <a:lstStyle/>
        <a:p>
          <a:endParaRPr lang="en-US"/>
        </a:p>
      </dgm:t>
    </dgm:pt>
    <dgm:pt modelId="{65EFBC41-E1D9-48C6-A065-6C52E4A5BABE}" type="sibTrans" cxnId="{32A4EB71-03DA-455F-8D2C-8778442D072B}">
      <dgm:prSet/>
      <dgm:spPr/>
      <dgm:t>
        <a:bodyPr/>
        <a:lstStyle/>
        <a:p>
          <a:endParaRPr lang="en-US"/>
        </a:p>
      </dgm:t>
    </dgm:pt>
    <dgm:pt modelId="{737AFCF1-A95E-4A00-B781-A4016487FC4F}" type="pres">
      <dgm:prSet presAssocID="{6D916178-AB74-4D48-8422-F68FC29C73E0}" presName="root" presStyleCnt="0">
        <dgm:presLayoutVars>
          <dgm:dir/>
          <dgm:resizeHandles val="exact"/>
        </dgm:presLayoutVars>
      </dgm:prSet>
      <dgm:spPr/>
    </dgm:pt>
    <dgm:pt modelId="{EB8C83E4-8596-4139-B5AE-FECE8F1D2C70}" type="pres">
      <dgm:prSet presAssocID="{8A90899C-006D-4F26-AA19-91AC59DFF5F6}" presName="compNode" presStyleCnt="0"/>
      <dgm:spPr/>
    </dgm:pt>
    <dgm:pt modelId="{7FDFBBA5-31F0-4C81-B13F-2242DAE6B2F7}" type="pres">
      <dgm:prSet presAssocID="{8A90899C-006D-4F26-AA19-91AC59DFF5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spray"/>
        </a:ext>
      </dgm:extLst>
    </dgm:pt>
    <dgm:pt modelId="{6F930930-013E-48F6-A0D8-8ED78D6C0242}" type="pres">
      <dgm:prSet presAssocID="{8A90899C-006D-4F26-AA19-91AC59DFF5F6}" presName="spaceRect" presStyleCnt="0"/>
      <dgm:spPr/>
    </dgm:pt>
    <dgm:pt modelId="{E3AF431C-D2B1-4279-A467-EDA506F83757}" type="pres">
      <dgm:prSet presAssocID="{8A90899C-006D-4F26-AA19-91AC59DFF5F6}" presName="textRect" presStyleLbl="revTx" presStyleIdx="0" presStyleCnt="3">
        <dgm:presLayoutVars>
          <dgm:chMax val="1"/>
          <dgm:chPref val="1"/>
        </dgm:presLayoutVars>
      </dgm:prSet>
      <dgm:spPr/>
    </dgm:pt>
    <dgm:pt modelId="{650752F2-9F24-4BEE-AEDE-D1A5D6D2D89A}" type="pres">
      <dgm:prSet presAssocID="{4DDA5FEC-E4B8-4310-BBDB-8803286BE926}" presName="sibTrans" presStyleCnt="0"/>
      <dgm:spPr/>
    </dgm:pt>
    <dgm:pt modelId="{67EFD79C-F690-4276-A9F5-E1FCF0751EC4}" type="pres">
      <dgm:prSet presAssocID="{AE25BAA9-E1A8-44C8-B24A-28F330AB029D}" presName="compNode" presStyleCnt="0"/>
      <dgm:spPr/>
    </dgm:pt>
    <dgm:pt modelId="{5DF2A3E1-5CD1-4E6D-8844-54D037B3A70E}" type="pres">
      <dgm:prSet presAssocID="{AE25BAA9-E1A8-44C8-B24A-28F330AB02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lash"/>
        </a:ext>
      </dgm:extLst>
    </dgm:pt>
    <dgm:pt modelId="{E7AEFC87-EF8C-41E0-B40C-E1921F96317F}" type="pres">
      <dgm:prSet presAssocID="{AE25BAA9-E1A8-44C8-B24A-28F330AB029D}" presName="spaceRect" presStyleCnt="0"/>
      <dgm:spPr/>
    </dgm:pt>
    <dgm:pt modelId="{C47052EE-F3F5-4638-A02B-3FA291483507}" type="pres">
      <dgm:prSet presAssocID="{AE25BAA9-E1A8-44C8-B24A-28F330AB029D}" presName="textRect" presStyleLbl="revTx" presStyleIdx="1" presStyleCnt="3">
        <dgm:presLayoutVars>
          <dgm:chMax val="1"/>
          <dgm:chPref val="1"/>
        </dgm:presLayoutVars>
      </dgm:prSet>
      <dgm:spPr/>
    </dgm:pt>
    <dgm:pt modelId="{DE9E4D18-6584-4793-8EBA-B939C7DDD715}" type="pres">
      <dgm:prSet presAssocID="{95BDFB92-EA39-4429-B46D-56EAD060F96D}" presName="sibTrans" presStyleCnt="0"/>
      <dgm:spPr/>
    </dgm:pt>
    <dgm:pt modelId="{9995E0B4-3AC9-42D2-B59E-7035B629ADBB}" type="pres">
      <dgm:prSet presAssocID="{C4C80BA1-DB16-4751-B699-482CBE8E59A4}" presName="compNode" presStyleCnt="0"/>
      <dgm:spPr/>
    </dgm:pt>
    <dgm:pt modelId="{7754CF49-F231-4F2C-9F7A-52B2A7F4C94C}" type="pres">
      <dgm:prSet presAssocID="{C4C80BA1-DB16-4751-B699-482CBE8E59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1973B1D9-D9F3-4A30-9190-BBE390E8EC54}" type="pres">
      <dgm:prSet presAssocID="{C4C80BA1-DB16-4751-B699-482CBE8E59A4}" presName="spaceRect" presStyleCnt="0"/>
      <dgm:spPr/>
    </dgm:pt>
    <dgm:pt modelId="{58D4F9EA-2777-43F4-80F4-6A58D17F88D3}" type="pres">
      <dgm:prSet presAssocID="{C4C80BA1-DB16-4751-B699-482CBE8E59A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7CAD00-A2AC-406B-9B1F-8D34A4F38CF5}" srcId="{6D916178-AB74-4D48-8422-F68FC29C73E0}" destId="{8A90899C-006D-4F26-AA19-91AC59DFF5F6}" srcOrd="0" destOrd="0" parTransId="{22E0CA5A-933C-42A0-94DE-BA7B83411273}" sibTransId="{4DDA5FEC-E4B8-4310-BBDB-8803286BE926}"/>
    <dgm:cxn modelId="{84846D2A-CB9A-4323-A8E6-F27DB0FA1763}" type="presOf" srcId="{AE25BAA9-E1A8-44C8-B24A-28F330AB029D}" destId="{C47052EE-F3F5-4638-A02B-3FA291483507}" srcOrd="0" destOrd="0" presId="urn:microsoft.com/office/officeart/2018/2/layout/IconLabelList"/>
    <dgm:cxn modelId="{B86E942C-E136-4453-B761-2A9993796E39}" type="presOf" srcId="{C4C80BA1-DB16-4751-B699-482CBE8E59A4}" destId="{58D4F9EA-2777-43F4-80F4-6A58D17F88D3}" srcOrd="0" destOrd="0" presId="urn:microsoft.com/office/officeart/2018/2/layout/IconLabelList"/>
    <dgm:cxn modelId="{32A4EB71-03DA-455F-8D2C-8778442D072B}" srcId="{6D916178-AB74-4D48-8422-F68FC29C73E0}" destId="{C4C80BA1-DB16-4751-B699-482CBE8E59A4}" srcOrd="2" destOrd="0" parTransId="{EF6FFEE6-83B6-44B2-92AB-0F4CD91B7796}" sibTransId="{65EFBC41-E1D9-48C6-A065-6C52E4A5BABE}"/>
    <dgm:cxn modelId="{71AFA7CA-BD16-41A0-AE1F-B36B0E8AB025}" type="presOf" srcId="{6D916178-AB74-4D48-8422-F68FC29C73E0}" destId="{737AFCF1-A95E-4A00-B781-A4016487FC4F}" srcOrd="0" destOrd="0" presId="urn:microsoft.com/office/officeart/2018/2/layout/IconLabelList"/>
    <dgm:cxn modelId="{BA66E2D1-FC56-414D-BA89-DC6865CF4129}" srcId="{6D916178-AB74-4D48-8422-F68FC29C73E0}" destId="{AE25BAA9-E1A8-44C8-B24A-28F330AB029D}" srcOrd="1" destOrd="0" parTransId="{F0C9B561-0361-4780-827A-8C491A4E76B5}" sibTransId="{95BDFB92-EA39-4429-B46D-56EAD060F96D}"/>
    <dgm:cxn modelId="{B9D431D3-CA29-4981-9C07-694ADF320D52}" type="presOf" srcId="{8A90899C-006D-4F26-AA19-91AC59DFF5F6}" destId="{E3AF431C-D2B1-4279-A467-EDA506F83757}" srcOrd="0" destOrd="0" presId="urn:microsoft.com/office/officeart/2018/2/layout/IconLabelList"/>
    <dgm:cxn modelId="{DBEF5292-273B-4380-942D-8B86183EF167}" type="presParOf" srcId="{737AFCF1-A95E-4A00-B781-A4016487FC4F}" destId="{EB8C83E4-8596-4139-B5AE-FECE8F1D2C70}" srcOrd="0" destOrd="0" presId="urn:microsoft.com/office/officeart/2018/2/layout/IconLabelList"/>
    <dgm:cxn modelId="{D4B3287B-05EF-413B-84A0-EF4E4D522F5C}" type="presParOf" srcId="{EB8C83E4-8596-4139-B5AE-FECE8F1D2C70}" destId="{7FDFBBA5-31F0-4C81-B13F-2242DAE6B2F7}" srcOrd="0" destOrd="0" presId="urn:microsoft.com/office/officeart/2018/2/layout/IconLabelList"/>
    <dgm:cxn modelId="{88382661-FEC1-447B-8879-E7F9B80D047E}" type="presParOf" srcId="{EB8C83E4-8596-4139-B5AE-FECE8F1D2C70}" destId="{6F930930-013E-48F6-A0D8-8ED78D6C0242}" srcOrd="1" destOrd="0" presId="urn:microsoft.com/office/officeart/2018/2/layout/IconLabelList"/>
    <dgm:cxn modelId="{7CA2A674-D2DB-4565-BE1C-7EF52B85B895}" type="presParOf" srcId="{EB8C83E4-8596-4139-B5AE-FECE8F1D2C70}" destId="{E3AF431C-D2B1-4279-A467-EDA506F83757}" srcOrd="2" destOrd="0" presId="urn:microsoft.com/office/officeart/2018/2/layout/IconLabelList"/>
    <dgm:cxn modelId="{95011C7E-D951-4C2D-B0AE-8C7859DB49B3}" type="presParOf" srcId="{737AFCF1-A95E-4A00-B781-A4016487FC4F}" destId="{650752F2-9F24-4BEE-AEDE-D1A5D6D2D89A}" srcOrd="1" destOrd="0" presId="urn:microsoft.com/office/officeart/2018/2/layout/IconLabelList"/>
    <dgm:cxn modelId="{5634244E-2A04-44BB-A36E-8A18766A0C67}" type="presParOf" srcId="{737AFCF1-A95E-4A00-B781-A4016487FC4F}" destId="{67EFD79C-F690-4276-A9F5-E1FCF0751EC4}" srcOrd="2" destOrd="0" presId="urn:microsoft.com/office/officeart/2018/2/layout/IconLabelList"/>
    <dgm:cxn modelId="{206FE80B-2AD6-435D-BE69-AEED616AE8A5}" type="presParOf" srcId="{67EFD79C-F690-4276-A9F5-E1FCF0751EC4}" destId="{5DF2A3E1-5CD1-4E6D-8844-54D037B3A70E}" srcOrd="0" destOrd="0" presId="urn:microsoft.com/office/officeart/2018/2/layout/IconLabelList"/>
    <dgm:cxn modelId="{0DAE638F-4681-4963-904E-64877927C142}" type="presParOf" srcId="{67EFD79C-F690-4276-A9F5-E1FCF0751EC4}" destId="{E7AEFC87-EF8C-41E0-B40C-E1921F96317F}" srcOrd="1" destOrd="0" presId="urn:microsoft.com/office/officeart/2018/2/layout/IconLabelList"/>
    <dgm:cxn modelId="{51F6711F-C895-437B-A076-F1E69D5075B7}" type="presParOf" srcId="{67EFD79C-F690-4276-A9F5-E1FCF0751EC4}" destId="{C47052EE-F3F5-4638-A02B-3FA291483507}" srcOrd="2" destOrd="0" presId="urn:microsoft.com/office/officeart/2018/2/layout/IconLabelList"/>
    <dgm:cxn modelId="{A5CA9CF2-747E-4B59-A45F-D15572EA86AF}" type="presParOf" srcId="{737AFCF1-A95E-4A00-B781-A4016487FC4F}" destId="{DE9E4D18-6584-4793-8EBA-B939C7DDD715}" srcOrd="3" destOrd="0" presId="urn:microsoft.com/office/officeart/2018/2/layout/IconLabelList"/>
    <dgm:cxn modelId="{CAB0158A-A255-4895-BE22-362D224F9FF0}" type="presParOf" srcId="{737AFCF1-A95E-4A00-B781-A4016487FC4F}" destId="{9995E0B4-3AC9-42D2-B59E-7035B629ADBB}" srcOrd="4" destOrd="0" presId="urn:microsoft.com/office/officeart/2018/2/layout/IconLabelList"/>
    <dgm:cxn modelId="{B85A232F-BE3C-4E40-8619-83B8CABDDDD7}" type="presParOf" srcId="{9995E0B4-3AC9-42D2-B59E-7035B629ADBB}" destId="{7754CF49-F231-4F2C-9F7A-52B2A7F4C94C}" srcOrd="0" destOrd="0" presId="urn:microsoft.com/office/officeart/2018/2/layout/IconLabelList"/>
    <dgm:cxn modelId="{91DE07CA-C049-4F37-AF4A-4199258EDE14}" type="presParOf" srcId="{9995E0B4-3AC9-42D2-B59E-7035B629ADBB}" destId="{1973B1D9-D9F3-4A30-9190-BBE390E8EC54}" srcOrd="1" destOrd="0" presId="urn:microsoft.com/office/officeart/2018/2/layout/IconLabelList"/>
    <dgm:cxn modelId="{4F82BFFD-3213-4E8E-BE7A-44502B716832}" type="presParOf" srcId="{9995E0B4-3AC9-42D2-B59E-7035B629ADBB}" destId="{58D4F9EA-2777-43F4-80F4-6A58D17F88D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1A34D4-2811-44A0-B1FD-5B99060A10B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36E44EF-3F9D-4E21-ACCE-61260973EE6A}">
      <dgm:prSet/>
      <dgm:spPr/>
      <dgm:t>
        <a:bodyPr/>
        <a:lstStyle/>
        <a:p>
          <a:r>
            <a:rPr lang="en-NZ"/>
            <a:t>I have created a file that modifies the current processor file to run videos from a laptop and display the results.</a:t>
          </a:r>
          <a:endParaRPr lang="en-US"/>
        </a:p>
      </dgm:t>
    </dgm:pt>
    <dgm:pt modelId="{631849CF-A1B6-47FE-8091-1A7A496535D9}" type="parTrans" cxnId="{C731A0E2-A8B9-4EC4-88B4-929E04878106}">
      <dgm:prSet/>
      <dgm:spPr/>
      <dgm:t>
        <a:bodyPr/>
        <a:lstStyle/>
        <a:p>
          <a:endParaRPr lang="en-US"/>
        </a:p>
      </dgm:t>
    </dgm:pt>
    <dgm:pt modelId="{594CAE43-2EC2-474B-990C-09F7A89AAEC4}" type="sibTrans" cxnId="{C731A0E2-A8B9-4EC4-88B4-929E04878106}">
      <dgm:prSet/>
      <dgm:spPr/>
      <dgm:t>
        <a:bodyPr/>
        <a:lstStyle/>
        <a:p>
          <a:endParaRPr lang="en-US"/>
        </a:p>
      </dgm:t>
    </dgm:pt>
    <dgm:pt modelId="{EA891AEC-D046-4104-BE56-FCFDBAFA7F01}">
      <dgm:prSet/>
      <dgm:spPr/>
      <dgm:t>
        <a:bodyPr/>
        <a:lstStyle/>
        <a:p>
          <a:r>
            <a:rPr lang="en-NZ"/>
            <a:t>Implement Kalman Filter on each weed and compare each frame.</a:t>
          </a:r>
          <a:endParaRPr lang="en-US"/>
        </a:p>
      </dgm:t>
    </dgm:pt>
    <dgm:pt modelId="{2D802DB8-90B9-48D9-9B48-5E9066EF153D}" type="parTrans" cxnId="{99A66513-7C8C-434E-A144-70428AED891A}">
      <dgm:prSet/>
      <dgm:spPr/>
      <dgm:t>
        <a:bodyPr/>
        <a:lstStyle/>
        <a:p>
          <a:endParaRPr lang="en-US"/>
        </a:p>
      </dgm:t>
    </dgm:pt>
    <dgm:pt modelId="{C0E4A483-EC52-4285-BEDA-BED7B4B7FACF}" type="sibTrans" cxnId="{99A66513-7C8C-434E-A144-70428AED891A}">
      <dgm:prSet/>
      <dgm:spPr/>
      <dgm:t>
        <a:bodyPr/>
        <a:lstStyle/>
        <a:p>
          <a:endParaRPr lang="en-US"/>
        </a:p>
      </dgm:t>
    </dgm:pt>
    <dgm:pt modelId="{4A4E22A0-E848-4E88-8A9C-0A0BA0C9AD0D}">
      <dgm:prSet/>
      <dgm:spPr/>
      <dgm:t>
        <a:bodyPr/>
        <a:lstStyle/>
        <a:p>
          <a:r>
            <a:rPr lang="en-NZ"/>
            <a:t>Modify the file to draw ellipses in different colours if they have been:</a:t>
          </a:r>
          <a:endParaRPr lang="en-US"/>
        </a:p>
      </dgm:t>
    </dgm:pt>
    <dgm:pt modelId="{4939F500-D449-4610-8ADB-13CA86643622}" type="parTrans" cxnId="{D3B3D216-A6EA-4AB8-932F-1FF547B2DE18}">
      <dgm:prSet/>
      <dgm:spPr/>
      <dgm:t>
        <a:bodyPr/>
        <a:lstStyle/>
        <a:p>
          <a:endParaRPr lang="en-US"/>
        </a:p>
      </dgm:t>
    </dgm:pt>
    <dgm:pt modelId="{5E5C290C-A78B-42E7-8490-296B02EE4D43}" type="sibTrans" cxnId="{D3B3D216-A6EA-4AB8-932F-1FF547B2DE18}">
      <dgm:prSet/>
      <dgm:spPr/>
      <dgm:t>
        <a:bodyPr/>
        <a:lstStyle/>
        <a:p>
          <a:endParaRPr lang="en-US"/>
        </a:p>
      </dgm:t>
    </dgm:pt>
    <dgm:pt modelId="{416BD650-B63B-44B3-B438-FAB0C0F0E218}">
      <dgm:prSet/>
      <dgm:spPr/>
      <dgm:t>
        <a:bodyPr/>
        <a:lstStyle/>
        <a:p>
          <a:r>
            <a:rPr lang="en-NZ"/>
            <a:t>Seen in a previous frame. </a:t>
          </a:r>
          <a:endParaRPr lang="en-US"/>
        </a:p>
      </dgm:t>
    </dgm:pt>
    <dgm:pt modelId="{10ADA1AD-C8A9-41F8-9BDA-E57C08E79381}" type="parTrans" cxnId="{8E4A0A87-F41A-4DD4-9016-0E3509BB6111}">
      <dgm:prSet/>
      <dgm:spPr/>
      <dgm:t>
        <a:bodyPr/>
        <a:lstStyle/>
        <a:p>
          <a:endParaRPr lang="en-US"/>
        </a:p>
      </dgm:t>
    </dgm:pt>
    <dgm:pt modelId="{BDB6F58C-6051-4D9C-AD21-05B7CA1A658D}" type="sibTrans" cxnId="{8E4A0A87-F41A-4DD4-9016-0E3509BB6111}">
      <dgm:prSet/>
      <dgm:spPr/>
      <dgm:t>
        <a:bodyPr/>
        <a:lstStyle/>
        <a:p>
          <a:endParaRPr lang="en-US"/>
        </a:p>
      </dgm:t>
    </dgm:pt>
    <dgm:pt modelId="{75A3835B-EFC9-4610-BE4A-B100ADC94CA3}">
      <dgm:prSet/>
      <dgm:spPr/>
      <dgm:t>
        <a:bodyPr/>
        <a:lstStyle/>
        <a:p>
          <a:r>
            <a:rPr lang="en-NZ"/>
            <a:t>“Sprayed”</a:t>
          </a:r>
          <a:endParaRPr lang="en-US"/>
        </a:p>
      </dgm:t>
    </dgm:pt>
    <dgm:pt modelId="{89DBADF9-7A10-4088-B654-1A2CC798DD7E}" type="parTrans" cxnId="{042B1BDB-623B-4FAD-925F-A70712068A08}">
      <dgm:prSet/>
      <dgm:spPr/>
      <dgm:t>
        <a:bodyPr/>
        <a:lstStyle/>
        <a:p>
          <a:endParaRPr lang="en-US"/>
        </a:p>
      </dgm:t>
    </dgm:pt>
    <dgm:pt modelId="{8E3AEA85-BE9C-4066-98E8-45120E52FD05}" type="sibTrans" cxnId="{042B1BDB-623B-4FAD-925F-A70712068A08}">
      <dgm:prSet/>
      <dgm:spPr/>
      <dgm:t>
        <a:bodyPr/>
        <a:lstStyle/>
        <a:p>
          <a:endParaRPr lang="en-US"/>
        </a:p>
      </dgm:t>
    </dgm:pt>
    <dgm:pt modelId="{D541381B-CA42-4FD5-8B46-68B26442507D}">
      <dgm:prSet/>
      <dgm:spPr/>
      <dgm:t>
        <a:bodyPr/>
        <a:lstStyle/>
        <a:p>
          <a:r>
            <a:rPr lang="en-NZ"/>
            <a:t>Evaluate the performance. </a:t>
          </a:r>
          <a:endParaRPr lang="en-US"/>
        </a:p>
      </dgm:t>
    </dgm:pt>
    <dgm:pt modelId="{1F4BCFDA-DDFC-41FC-B6B3-0B2199FCC2C8}" type="parTrans" cxnId="{C1AAA6C1-E3A0-43BD-997B-2E888EB55E68}">
      <dgm:prSet/>
      <dgm:spPr/>
      <dgm:t>
        <a:bodyPr/>
        <a:lstStyle/>
        <a:p>
          <a:endParaRPr lang="en-US"/>
        </a:p>
      </dgm:t>
    </dgm:pt>
    <dgm:pt modelId="{1A5E6DAD-33BF-4EBB-B228-7CAF7BEEE084}" type="sibTrans" cxnId="{C1AAA6C1-E3A0-43BD-997B-2E888EB55E68}">
      <dgm:prSet/>
      <dgm:spPr/>
      <dgm:t>
        <a:bodyPr/>
        <a:lstStyle/>
        <a:p>
          <a:endParaRPr lang="en-US"/>
        </a:p>
      </dgm:t>
    </dgm:pt>
    <dgm:pt modelId="{08FCCC49-08C7-45BA-80B2-CB90281512B4}">
      <dgm:prSet/>
      <dgm:spPr/>
      <dgm:t>
        <a:bodyPr/>
        <a:lstStyle/>
        <a:p>
          <a:r>
            <a:rPr lang="en-NZ"/>
            <a:t>Integrate within the system. </a:t>
          </a:r>
          <a:endParaRPr lang="en-US"/>
        </a:p>
      </dgm:t>
    </dgm:pt>
    <dgm:pt modelId="{502DE4E8-D885-447E-BD4D-FB95E5493ACA}" type="parTrans" cxnId="{B1E51178-0245-40DA-94A0-D6C599B8647D}">
      <dgm:prSet/>
      <dgm:spPr/>
      <dgm:t>
        <a:bodyPr/>
        <a:lstStyle/>
        <a:p>
          <a:endParaRPr lang="en-US"/>
        </a:p>
      </dgm:t>
    </dgm:pt>
    <dgm:pt modelId="{9272CCBD-1E34-472D-A831-60D7865B989A}" type="sibTrans" cxnId="{B1E51178-0245-40DA-94A0-D6C599B8647D}">
      <dgm:prSet/>
      <dgm:spPr/>
      <dgm:t>
        <a:bodyPr/>
        <a:lstStyle/>
        <a:p>
          <a:endParaRPr lang="en-US"/>
        </a:p>
      </dgm:t>
    </dgm:pt>
    <dgm:pt modelId="{4E8FF897-55E6-4681-BB1F-02689311AA1D}">
      <dgm:prSet/>
      <dgm:spPr/>
      <dgm:t>
        <a:bodyPr/>
        <a:lstStyle/>
        <a:p>
          <a:r>
            <a:rPr lang="en-NZ"/>
            <a:t>Control the speed so that the robot stops on a weed. </a:t>
          </a:r>
          <a:endParaRPr lang="en-US"/>
        </a:p>
      </dgm:t>
    </dgm:pt>
    <dgm:pt modelId="{A1D9DDED-F9EA-4EF7-A8E6-EA6A0B65E19B}" type="parTrans" cxnId="{BC392DCE-5FAD-48B8-B7B2-B2CEA7207184}">
      <dgm:prSet/>
      <dgm:spPr/>
      <dgm:t>
        <a:bodyPr/>
        <a:lstStyle/>
        <a:p>
          <a:endParaRPr lang="en-US"/>
        </a:p>
      </dgm:t>
    </dgm:pt>
    <dgm:pt modelId="{A546777E-09F4-4DA1-9562-E0D0A13CF1B1}" type="sibTrans" cxnId="{BC392DCE-5FAD-48B8-B7B2-B2CEA7207184}">
      <dgm:prSet/>
      <dgm:spPr/>
      <dgm:t>
        <a:bodyPr/>
        <a:lstStyle/>
        <a:p>
          <a:endParaRPr lang="en-US"/>
        </a:p>
      </dgm:t>
    </dgm:pt>
    <dgm:pt modelId="{BC491F16-DEEC-413A-BD96-0FDE708CD8A6}">
      <dgm:prSet/>
      <dgm:spPr/>
      <dgm:t>
        <a:bodyPr/>
        <a:lstStyle/>
        <a:p>
          <a:r>
            <a:rPr lang="en-NZ"/>
            <a:t>Control the spraying so that it only sprays each weed once. </a:t>
          </a:r>
          <a:endParaRPr lang="en-US"/>
        </a:p>
      </dgm:t>
    </dgm:pt>
    <dgm:pt modelId="{0A1E1BFB-4D23-427E-9EFA-4EC7256C6904}" type="parTrans" cxnId="{D9672DD7-2D51-494E-9D23-80536ED6CE3B}">
      <dgm:prSet/>
      <dgm:spPr/>
      <dgm:t>
        <a:bodyPr/>
        <a:lstStyle/>
        <a:p>
          <a:endParaRPr lang="en-US"/>
        </a:p>
      </dgm:t>
    </dgm:pt>
    <dgm:pt modelId="{F4675EA5-8BA2-4E22-98D3-E6CA37F6EE1C}" type="sibTrans" cxnId="{D9672DD7-2D51-494E-9D23-80536ED6CE3B}">
      <dgm:prSet/>
      <dgm:spPr/>
      <dgm:t>
        <a:bodyPr/>
        <a:lstStyle/>
        <a:p>
          <a:endParaRPr lang="en-US"/>
        </a:p>
      </dgm:t>
    </dgm:pt>
    <dgm:pt modelId="{20C3E048-E588-4097-8A60-6C63BABEAB19}" type="pres">
      <dgm:prSet presAssocID="{641A34D4-2811-44A0-B1FD-5B99060A10B3}" presName="diagram" presStyleCnt="0">
        <dgm:presLayoutVars>
          <dgm:dir/>
          <dgm:resizeHandles val="exact"/>
        </dgm:presLayoutVars>
      </dgm:prSet>
      <dgm:spPr/>
    </dgm:pt>
    <dgm:pt modelId="{D14EC148-9CF4-4E2B-A6F0-B35DF3784873}" type="pres">
      <dgm:prSet presAssocID="{436E44EF-3F9D-4E21-ACCE-61260973EE6A}" presName="node" presStyleLbl="node1" presStyleIdx="0" presStyleCnt="5">
        <dgm:presLayoutVars>
          <dgm:bulletEnabled val="1"/>
        </dgm:presLayoutVars>
      </dgm:prSet>
      <dgm:spPr/>
    </dgm:pt>
    <dgm:pt modelId="{86C4C8C3-3CA8-4B51-91D5-7ECEB1405315}" type="pres">
      <dgm:prSet presAssocID="{594CAE43-2EC2-474B-990C-09F7A89AAEC4}" presName="sibTrans" presStyleCnt="0"/>
      <dgm:spPr/>
    </dgm:pt>
    <dgm:pt modelId="{690AEF03-6A27-43C3-B361-51B21FE52AD7}" type="pres">
      <dgm:prSet presAssocID="{EA891AEC-D046-4104-BE56-FCFDBAFA7F01}" presName="node" presStyleLbl="node1" presStyleIdx="1" presStyleCnt="5">
        <dgm:presLayoutVars>
          <dgm:bulletEnabled val="1"/>
        </dgm:presLayoutVars>
      </dgm:prSet>
      <dgm:spPr/>
    </dgm:pt>
    <dgm:pt modelId="{8D59C8C0-A998-4D32-92F4-86D945154EC1}" type="pres">
      <dgm:prSet presAssocID="{C0E4A483-EC52-4285-BEDA-BED7B4B7FACF}" presName="sibTrans" presStyleCnt="0"/>
      <dgm:spPr/>
    </dgm:pt>
    <dgm:pt modelId="{1BE8736A-5E37-46D5-908D-F63211EF4BFB}" type="pres">
      <dgm:prSet presAssocID="{4A4E22A0-E848-4E88-8A9C-0A0BA0C9AD0D}" presName="node" presStyleLbl="node1" presStyleIdx="2" presStyleCnt="5">
        <dgm:presLayoutVars>
          <dgm:bulletEnabled val="1"/>
        </dgm:presLayoutVars>
      </dgm:prSet>
      <dgm:spPr/>
    </dgm:pt>
    <dgm:pt modelId="{AE975D6B-21E5-4574-9652-6E0210E4F39A}" type="pres">
      <dgm:prSet presAssocID="{5E5C290C-A78B-42E7-8490-296B02EE4D43}" presName="sibTrans" presStyleCnt="0"/>
      <dgm:spPr/>
    </dgm:pt>
    <dgm:pt modelId="{327927E5-FDC7-41FA-8672-1CE0B2B6C893}" type="pres">
      <dgm:prSet presAssocID="{D541381B-CA42-4FD5-8B46-68B26442507D}" presName="node" presStyleLbl="node1" presStyleIdx="3" presStyleCnt="5">
        <dgm:presLayoutVars>
          <dgm:bulletEnabled val="1"/>
        </dgm:presLayoutVars>
      </dgm:prSet>
      <dgm:spPr/>
    </dgm:pt>
    <dgm:pt modelId="{4C7E0496-63B0-4000-A041-F05451972960}" type="pres">
      <dgm:prSet presAssocID="{1A5E6DAD-33BF-4EBB-B228-7CAF7BEEE084}" presName="sibTrans" presStyleCnt="0"/>
      <dgm:spPr/>
    </dgm:pt>
    <dgm:pt modelId="{E25DFFC1-AF49-4D28-BC84-9E0E00DBE366}" type="pres">
      <dgm:prSet presAssocID="{08FCCC49-08C7-45BA-80B2-CB90281512B4}" presName="node" presStyleLbl="node1" presStyleIdx="4" presStyleCnt="5">
        <dgm:presLayoutVars>
          <dgm:bulletEnabled val="1"/>
        </dgm:presLayoutVars>
      </dgm:prSet>
      <dgm:spPr/>
    </dgm:pt>
  </dgm:ptLst>
  <dgm:cxnLst>
    <dgm:cxn modelId="{3688010A-A93E-4E06-89D7-F70CC2BFC79A}" type="presOf" srcId="{641A34D4-2811-44A0-B1FD-5B99060A10B3}" destId="{20C3E048-E588-4097-8A60-6C63BABEAB19}" srcOrd="0" destOrd="0" presId="urn:microsoft.com/office/officeart/2005/8/layout/default"/>
    <dgm:cxn modelId="{99A66513-7C8C-434E-A144-70428AED891A}" srcId="{641A34D4-2811-44A0-B1FD-5B99060A10B3}" destId="{EA891AEC-D046-4104-BE56-FCFDBAFA7F01}" srcOrd="1" destOrd="0" parTransId="{2D802DB8-90B9-48D9-9B48-5E9066EF153D}" sibTransId="{C0E4A483-EC52-4285-BEDA-BED7B4B7FACF}"/>
    <dgm:cxn modelId="{D3B3D216-A6EA-4AB8-932F-1FF547B2DE18}" srcId="{641A34D4-2811-44A0-B1FD-5B99060A10B3}" destId="{4A4E22A0-E848-4E88-8A9C-0A0BA0C9AD0D}" srcOrd="2" destOrd="0" parTransId="{4939F500-D449-4610-8ADB-13CA86643622}" sibTransId="{5E5C290C-A78B-42E7-8490-296B02EE4D43}"/>
    <dgm:cxn modelId="{565D5327-F39F-42F1-93AA-E7362DE704B2}" type="presOf" srcId="{BC491F16-DEEC-413A-BD96-0FDE708CD8A6}" destId="{E25DFFC1-AF49-4D28-BC84-9E0E00DBE366}" srcOrd="0" destOrd="2" presId="urn:microsoft.com/office/officeart/2005/8/layout/default"/>
    <dgm:cxn modelId="{37C36232-9414-4A51-BD47-195049965A4A}" type="presOf" srcId="{4A4E22A0-E848-4E88-8A9C-0A0BA0C9AD0D}" destId="{1BE8736A-5E37-46D5-908D-F63211EF4BFB}" srcOrd="0" destOrd="0" presId="urn:microsoft.com/office/officeart/2005/8/layout/default"/>
    <dgm:cxn modelId="{FBA07B43-85E9-4EE1-BB05-C9E064074F8A}" type="presOf" srcId="{75A3835B-EFC9-4610-BE4A-B100ADC94CA3}" destId="{1BE8736A-5E37-46D5-908D-F63211EF4BFB}" srcOrd="0" destOrd="2" presId="urn:microsoft.com/office/officeart/2005/8/layout/default"/>
    <dgm:cxn modelId="{BA38F26C-7591-4405-87A7-CF50BF5C6CE0}" type="presOf" srcId="{EA891AEC-D046-4104-BE56-FCFDBAFA7F01}" destId="{690AEF03-6A27-43C3-B361-51B21FE52AD7}" srcOrd="0" destOrd="0" presId="urn:microsoft.com/office/officeart/2005/8/layout/default"/>
    <dgm:cxn modelId="{B1E51178-0245-40DA-94A0-D6C599B8647D}" srcId="{641A34D4-2811-44A0-B1FD-5B99060A10B3}" destId="{08FCCC49-08C7-45BA-80B2-CB90281512B4}" srcOrd="4" destOrd="0" parTransId="{502DE4E8-D885-447E-BD4D-FB95E5493ACA}" sibTransId="{9272CCBD-1E34-472D-A831-60D7865B989A}"/>
    <dgm:cxn modelId="{36249B59-1D1D-43CB-BD84-086AB1BD0A8F}" type="presOf" srcId="{08FCCC49-08C7-45BA-80B2-CB90281512B4}" destId="{E25DFFC1-AF49-4D28-BC84-9E0E00DBE366}" srcOrd="0" destOrd="0" presId="urn:microsoft.com/office/officeart/2005/8/layout/default"/>
    <dgm:cxn modelId="{8E4A0A87-F41A-4DD4-9016-0E3509BB6111}" srcId="{4A4E22A0-E848-4E88-8A9C-0A0BA0C9AD0D}" destId="{416BD650-B63B-44B3-B438-FAB0C0F0E218}" srcOrd="0" destOrd="0" parTransId="{10ADA1AD-C8A9-41F8-9BDA-E57C08E79381}" sibTransId="{BDB6F58C-6051-4D9C-AD21-05B7CA1A658D}"/>
    <dgm:cxn modelId="{D4D8CF99-67D8-44AD-9D38-92D20AC7772A}" type="presOf" srcId="{D541381B-CA42-4FD5-8B46-68B26442507D}" destId="{327927E5-FDC7-41FA-8672-1CE0B2B6C893}" srcOrd="0" destOrd="0" presId="urn:microsoft.com/office/officeart/2005/8/layout/default"/>
    <dgm:cxn modelId="{C1AAA6C1-E3A0-43BD-997B-2E888EB55E68}" srcId="{641A34D4-2811-44A0-B1FD-5B99060A10B3}" destId="{D541381B-CA42-4FD5-8B46-68B26442507D}" srcOrd="3" destOrd="0" parTransId="{1F4BCFDA-DDFC-41FC-B6B3-0B2199FCC2C8}" sibTransId="{1A5E6DAD-33BF-4EBB-B228-7CAF7BEEE084}"/>
    <dgm:cxn modelId="{BC392DCE-5FAD-48B8-B7B2-B2CEA7207184}" srcId="{08FCCC49-08C7-45BA-80B2-CB90281512B4}" destId="{4E8FF897-55E6-4681-BB1F-02689311AA1D}" srcOrd="0" destOrd="0" parTransId="{A1D9DDED-F9EA-4EF7-A8E6-EA6A0B65E19B}" sibTransId="{A546777E-09F4-4DA1-9562-E0D0A13CF1B1}"/>
    <dgm:cxn modelId="{D9672DD7-2D51-494E-9D23-80536ED6CE3B}" srcId="{08FCCC49-08C7-45BA-80B2-CB90281512B4}" destId="{BC491F16-DEEC-413A-BD96-0FDE708CD8A6}" srcOrd="1" destOrd="0" parTransId="{0A1E1BFB-4D23-427E-9EFA-4EC7256C6904}" sibTransId="{F4675EA5-8BA2-4E22-98D3-E6CA37F6EE1C}"/>
    <dgm:cxn modelId="{4079ECD9-FE06-4F53-A2E1-BF0DC7BEABBA}" type="presOf" srcId="{416BD650-B63B-44B3-B438-FAB0C0F0E218}" destId="{1BE8736A-5E37-46D5-908D-F63211EF4BFB}" srcOrd="0" destOrd="1" presId="urn:microsoft.com/office/officeart/2005/8/layout/default"/>
    <dgm:cxn modelId="{042B1BDB-623B-4FAD-925F-A70712068A08}" srcId="{4A4E22A0-E848-4E88-8A9C-0A0BA0C9AD0D}" destId="{75A3835B-EFC9-4610-BE4A-B100ADC94CA3}" srcOrd="1" destOrd="0" parTransId="{89DBADF9-7A10-4088-B654-1A2CC798DD7E}" sibTransId="{8E3AEA85-BE9C-4066-98E8-45120E52FD05}"/>
    <dgm:cxn modelId="{C731A0E2-A8B9-4EC4-88B4-929E04878106}" srcId="{641A34D4-2811-44A0-B1FD-5B99060A10B3}" destId="{436E44EF-3F9D-4E21-ACCE-61260973EE6A}" srcOrd="0" destOrd="0" parTransId="{631849CF-A1B6-47FE-8091-1A7A496535D9}" sibTransId="{594CAE43-2EC2-474B-990C-09F7A89AAEC4}"/>
    <dgm:cxn modelId="{4D84C3FA-01B3-4853-95CA-47DA717FDDE1}" type="presOf" srcId="{436E44EF-3F9D-4E21-ACCE-61260973EE6A}" destId="{D14EC148-9CF4-4E2B-A6F0-B35DF3784873}" srcOrd="0" destOrd="0" presId="urn:microsoft.com/office/officeart/2005/8/layout/default"/>
    <dgm:cxn modelId="{9AB4DDFC-D2F4-41AB-A29E-40727B2AB1DE}" type="presOf" srcId="{4E8FF897-55E6-4681-BB1F-02689311AA1D}" destId="{E25DFFC1-AF49-4D28-BC84-9E0E00DBE366}" srcOrd="0" destOrd="1" presId="urn:microsoft.com/office/officeart/2005/8/layout/default"/>
    <dgm:cxn modelId="{841A5994-DB7C-401E-9698-ACD9116E7D0F}" type="presParOf" srcId="{20C3E048-E588-4097-8A60-6C63BABEAB19}" destId="{D14EC148-9CF4-4E2B-A6F0-B35DF3784873}" srcOrd="0" destOrd="0" presId="urn:microsoft.com/office/officeart/2005/8/layout/default"/>
    <dgm:cxn modelId="{C208C560-031C-4550-8CB0-91066BDE388C}" type="presParOf" srcId="{20C3E048-E588-4097-8A60-6C63BABEAB19}" destId="{86C4C8C3-3CA8-4B51-91D5-7ECEB1405315}" srcOrd="1" destOrd="0" presId="urn:microsoft.com/office/officeart/2005/8/layout/default"/>
    <dgm:cxn modelId="{198373B7-C8A3-4609-924B-1AAD917E1D1C}" type="presParOf" srcId="{20C3E048-E588-4097-8A60-6C63BABEAB19}" destId="{690AEF03-6A27-43C3-B361-51B21FE52AD7}" srcOrd="2" destOrd="0" presId="urn:microsoft.com/office/officeart/2005/8/layout/default"/>
    <dgm:cxn modelId="{D52084D2-8C62-414F-A412-D38A7001978F}" type="presParOf" srcId="{20C3E048-E588-4097-8A60-6C63BABEAB19}" destId="{8D59C8C0-A998-4D32-92F4-86D945154EC1}" srcOrd="3" destOrd="0" presId="urn:microsoft.com/office/officeart/2005/8/layout/default"/>
    <dgm:cxn modelId="{E248DE1D-3E2C-45E8-9D88-A70D4BCC2AD5}" type="presParOf" srcId="{20C3E048-E588-4097-8A60-6C63BABEAB19}" destId="{1BE8736A-5E37-46D5-908D-F63211EF4BFB}" srcOrd="4" destOrd="0" presId="urn:microsoft.com/office/officeart/2005/8/layout/default"/>
    <dgm:cxn modelId="{E33D55F7-589B-49F9-8A58-106EC0E57840}" type="presParOf" srcId="{20C3E048-E588-4097-8A60-6C63BABEAB19}" destId="{AE975D6B-21E5-4574-9652-6E0210E4F39A}" srcOrd="5" destOrd="0" presId="urn:microsoft.com/office/officeart/2005/8/layout/default"/>
    <dgm:cxn modelId="{E78B49E3-309B-43BA-AEE4-ECED4070C607}" type="presParOf" srcId="{20C3E048-E588-4097-8A60-6C63BABEAB19}" destId="{327927E5-FDC7-41FA-8672-1CE0B2B6C893}" srcOrd="6" destOrd="0" presId="urn:microsoft.com/office/officeart/2005/8/layout/default"/>
    <dgm:cxn modelId="{169F4D32-4408-424C-97E2-E3D16524E126}" type="presParOf" srcId="{20C3E048-E588-4097-8A60-6C63BABEAB19}" destId="{4C7E0496-63B0-4000-A041-F05451972960}" srcOrd="7" destOrd="0" presId="urn:microsoft.com/office/officeart/2005/8/layout/default"/>
    <dgm:cxn modelId="{82241778-D94B-4018-AC76-9EEF34520EF5}" type="presParOf" srcId="{20C3E048-E588-4097-8A60-6C63BABEAB19}" destId="{E25DFFC1-AF49-4D28-BC84-9E0E00DBE36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7BC7A6-F2CE-43F9-9F78-6EB9629E14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EFA4676-7C28-41BC-A917-89DE1099D56B}">
      <dgm:prSet/>
      <dgm:spPr/>
      <dgm:t>
        <a:bodyPr/>
        <a:lstStyle/>
        <a:p>
          <a:r>
            <a:rPr lang="en-NZ"/>
            <a:t>Doesn’t solve problem 3: Cannot differentiate between crop rows and weeds. </a:t>
          </a:r>
          <a:endParaRPr lang="en-US"/>
        </a:p>
      </dgm:t>
    </dgm:pt>
    <dgm:pt modelId="{FADA7D4A-CF23-48A9-A207-9FD6ADD92031}" type="parTrans" cxnId="{4D131C07-93C5-4AAB-B7A3-4A9EA7DB016B}">
      <dgm:prSet/>
      <dgm:spPr/>
      <dgm:t>
        <a:bodyPr/>
        <a:lstStyle/>
        <a:p>
          <a:endParaRPr lang="en-US"/>
        </a:p>
      </dgm:t>
    </dgm:pt>
    <dgm:pt modelId="{ABE9A190-2A6B-4450-AB93-54D944A2F1A9}" type="sibTrans" cxnId="{4D131C07-93C5-4AAB-B7A3-4A9EA7DB016B}">
      <dgm:prSet/>
      <dgm:spPr/>
      <dgm:t>
        <a:bodyPr/>
        <a:lstStyle/>
        <a:p>
          <a:endParaRPr lang="en-US"/>
        </a:p>
      </dgm:t>
    </dgm:pt>
    <dgm:pt modelId="{23D5F882-8A88-4730-B2D5-211F9CDF1329}">
      <dgm:prSet/>
      <dgm:spPr/>
      <dgm:t>
        <a:bodyPr/>
        <a:lstStyle/>
        <a:p>
          <a:r>
            <a:rPr lang="en-NZ"/>
            <a:t>The time complexity of the Kalman filter for each weed. </a:t>
          </a:r>
          <a:endParaRPr lang="en-US"/>
        </a:p>
      </dgm:t>
    </dgm:pt>
    <dgm:pt modelId="{527D91F8-89BB-4FF9-8A7F-2C32A3ACAC8D}" type="parTrans" cxnId="{44798F5A-1EB0-4740-B85C-133578301F9F}">
      <dgm:prSet/>
      <dgm:spPr/>
      <dgm:t>
        <a:bodyPr/>
        <a:lstStyle/>
        <a:p>
          <a:endParaRPr lang="en-US"/>
        </a:p>
      </dgm:t>
    </dgm:pt>
    <dgm:pt modelId="{43D3A3F1-3EEA-4439-B130-CCB98E96582A}" type="sibTrans" cxnId="{44798F5A-1EB0-4740-B85C-133578301F9F}">
      <dgm:prSet/>
      <dgm:spPr/>
      <dgm:t>
        <a:bodyPr/>
        <a:lstStyle/>
        <a:p>
          <a:endParaRPr lang="en-US"/>
        </a:p>
      </dgm:t>
    </dgm:pt>
    <dgm:pt modelId="{684C9BCC-F67C-4346-A5A5-9512820FDFEF}">
      <dgm:prSet/>
      <dgm:spPr/>
      <dgm:t>
        <a:bodyPr/>
        <a:lstStyle/>
        <a:p>
          <a:r>
            <a:rPr lang="en-NZ"/>
            <a:t>I am not sure how slow this algorithm is. There is a possibility it could slow down the frame rate of the processor too much. </a:t>
          </a:r>
          <a:endParaRPr lang="en-US"/>
        </a:p>
      </dgm:t>
    </dgm:pt>
    <dgm:pt modelId="{DBC8F7E9-812E-4EAF-8E3A-4E06E3FE3519}" type="parTrans" cxnId="{14A0474C-C766-4216-B3C8-877359A49D35}">
      <dgm:prSet/>
      <dgm:spPr/>
      <dgm:t>
        <a:bodyPr/>
        <a:lstStyle/>
        <a:p>
          <a:endParaRPr lang="en-US"/>
        </a:p>
      </dgm:t>
    </dgm:pt>
    <dgm:pt modelId="{BF359630-4DBF-4C45-9C0B-B91D1460F6FC}" type="sibTrans" cxnId="{14A0474C-C766-4216-B3C8-877359A49D35}">
      <dgm:prSet/>
      <dgm:spPr/>
      <dgm:t>
        <a:bodyPr/>
        <a:lstStyle/>
        <a:p>
          <a:endParaRPr lang="en-US"/>
        </a:p>
      </dgm:t>
    </dgm:pt>
    <dgm:pt modelId="{EC4656F6-B8FF-4F54-BA39-FBE6F30D62AF}">
      <dgm:prSet/>
      <dgm:spPr/>
      <dgm:t>
        <a:bodyPr/>
        <a:lstStyle/>
        <a:p>
          <a:r>
            <a:rPr lang="en-NZ"/>
            <a:t>Not enough data for development.</a:t>
          </a:r>
          <a:endParaRPr lang="en-US"/>
        </a:p>
      </dgm:t>
    </dgm:pt>
    <dgm:pt modelId="{A16D3E44-AF9D-402B-9BF5-6595E4E5C395}" type="parTrans" cxnId="{05D7DAAC-60E8-4270-AB58-10B72149D3BC}">
      <dgm:prSet/>
      <dgm:spPr/>
      <dgm:t>
        <a:bodyPr/>
        <a:lstStyle/>
        <a:p>
          <a:endParaRPr lang="en-US"/>
        </a:p>
      </dgm:t>
    </dgm:pt>
    <dgm:pt modelId="{93BB4D4E-EC27-436C-93CB-59ED6F75FD04}" type="sibTrans" cxnId="{05D7DAAC-60E8-4270-AB58-10B72149D3BC}">
      <dgm:prSet/>
      <dgm:spPr/>
      <dgm:t>
        <a:bodyPr/>
        <a:lstStyle/>
        <a:p>
          <a:endParaRPr lang="en-US"/>
        </a:p>
      </dgm:t>
    </dgm:pt>
    <dgm:pt modelId="{CB424419-46DB-4532-AFB6-760029A2827D}">
      <dgm:prSet/>
      <dgm:spPr/>
      <dgm:t>
        <a:bodyPr/>
        <a:lstStyle/>
        <a:p>
          <a:r>
            <a:rPr lang="en-NZ"/>
            <a:t>We need to go out into the field and get more videos with the crops in a different condition. </a:t>
          </a:r>
          <a:endParaRPr lang="en-US"/>
        </a:p>
      </dgm:t>
    </dgm:pt>
    <dgm:pt modelId="{130167E0-1527-4A1E-9558-5ADB8545A07E}" type="parTrans" cxnId="{C1DC4942-D1D7-42B0-8E91-A87F52383369}">
      <dgm:prSet/>
      <dgm:spPr/>
      <dgm:t>
        <a:bodyPr/>
        <a:lstStyle/>
        <a:p>
          <a:endParaRPr lang="en-US"/>
        </a:p>
      </dgm:t>
    </dgm:pt>
    <dgm:pt modelId="{0FC2FBF0-1EA6-4682-A48E-72329178D71C}" type="sibTrans" cxnId="{C1DC4942-D1D7-42B0-8E91-A87F52383369}">
      <dgm:prSet/>
      <dgm:spPr/>
      <dgm:t>
        <a:bodyPr/>
        <a:lstStyle/>
        <a:p>
          <a:endParaRPr lang="en-US"/>
        </a:p>
      </dgm:t>
    </dgm:pt>
    <dgm:pt modelId="{51BA2AAF-B11B-4551-B4CB-0511209F2432}" type="pres">
      <dgm:prSet presAssocID="{6C7BC7A6-F2CE-43F9-9F78-6EB9629E1462}" presName="root" presStyleCnt="0">
        <dgm:presLayoutVars>
          <dgm:dir/>
          <dgm:resizeHandles val="exact"/>
        </dgm:presLayoutVars>
      </dgm:prSet>
      <dgm:spPr/>
    </dgm:pt>
    <dgm:pt modelId="{30705437-1289-421F-BDCE-A3E5A7B001FB}" type="pres">
      <dgm:prSet presAssocID="{1EFA4676-7C28-41BC-A917-89DE1099D56B}" presName="compNode" presStyleCnt="0"/>
      <dgm:spPr/>
    </dgm:pt>
    <dgm:pt modelId="{A02B587C-A44E-47AF-8030-E5A7694B1A91}" type="pres">
      <dgm:prSet presAssocID="{1EFA4676-7C28-41BC-A917-89DE1099D56B}" presName="bgRect" presStyleLbl="bgShp" presStyleIdx="0" presStyleCnt="3"/>
      <dgm:spPr/>
    </dgm:pt>
    <dgm:pt modelId="{05D1DDB3-7BD3-4BCC-8358-EB5BFFC96CF7}" type="pres">
      <dgm:prSet presAssocID="{1EFA4676-7C28-41BC-A917-89DE1099D5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14AA8170-DB57-419C-8FF9-F9067B4DAAF5}" type="pres">
      <dgm:prSet presAssocID="{1EFA4676-7C28-41BC-A917-89DE1099D56B}" presName="spaceRect" presStyleCnt="0"/>
      <dgm:spPr/>
    </dgm:pt>
    <dgm:pt modelId="{77BB786B-166D-4378-8F43-01F709FBB4B1}" type="pres">
      <dgm:prSet presAssocID="{1EFA4676-7C28-41BC-A917-89DE1099D56B}" presName="parTx" presStyleLbl="revTx" presStyleIdx="0" presStyleCnt="5">
        <dgm:presLayoutVars>
          <dgm:chMax val="0"/>
          <dgm:chPref val="0"/>
        </dgm:presLayoutVars>
      </dgm:prSet>
      <dgm:spPr/>
    </dgm:pt>
    <dgm:pt modelId="{F1D4E5BF-C344-4713-9115-D9840DFE0AE7}" type="pres">
      <dgm:prSet presAssocID="{ABE9A190-2A6B-4450-AB93-54D944A2F1A9}" presName="sibTrans" presStyleCnt="0"/>
      <dgm:spPr/>
    </dgm:pt>
    <dgm:pt modelId="{10F347D7-6BAE-4433-B822-5AFA6FA7067C}" type="pres">
      <dgm:prSet presAssocID="{23D5F882-8A88-4730-B2D5-211F9CDF1329}" presName="compNode" presStyleCnt="0"/>
      <dgm:spPr/>
    </dgm:pt>
    <dgm:pt modelId="{4CF498BC-1B40-4981-8FED-C08B5759EEF9}" type="pres">
      <dgm:prSet presAssocID="{23D5F882-8A88-4730-B2D5-211F9CDF1329}" presName="bgRect" presStyleLbl="bgShp" presStyleIdx="1" presStyleCnt="3"/>
      <dgm:spPr/>
    </dgm:pt>
    <dgm:pt modelId="{2F0821E9-009B-44F2-AA84-2A174B20698B}" type="pres">
      <dgm:prSet presAssocID="{23D5F882-8A88-4730-B2D5-211F9CDF13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2B8B2599-3940-467C-92FD-E529113DC7CE}" type="pres">
      <dgm:prSet presAssocID="{23D5F882-8A88-4730-B2D5-211F9CDF1329}" presName="spaceRect" presStyleCnt="0"/>
      <dgm:spPr/>
    </dgm:pt>
    <dgm:pt modelId="{DEFA2296-BB89-4A95-93E6-7C32911E2017}" type="pres">
      <dgm:prSet presAssocID="{23D5F882-8A88-4730-B2D5-211F9CDF1329}" presName="parTx" presStyleLbl="revTx" presStyleIdx="1" presStyleCnt="5">
        <dgm:presLayoutVars>
          <dgm:chMax val="0"/>
          <dgm:chPref val="0"/>
        </dgm:presLayoutVars>
      </dgm:prSet>
      <dgm:spPr/>
    </dgm:pt>
    <dgm:pt modelId="{68C9AC9F-E2E1-4CC6-8C20-BAB1B587361B}" type="pres">
      <dgm:prSet presAssocID="{23D5F882-8A88-4730-B2D5-211F9CDF1329}" presName="desTx" presStyleLbl="revTx" presStyleIdx="2" presStyleCnt="5">
        <dgm:presLayoutVars/>
      </dgm:prSet>
      <dgm:spPr/>
    </dgm:pt>
    <dgm:pt modelId="{BE7F166B-91CB-46D9-ABDC-AF2A8E97E2E7}" type="pres">
      <dgm:prSet presAssocID="{43D3A3F1-3EEA-4439-B130-CCB98E96582A}" presName="sibTrans" presStyleCnt="0"/>
      <dgm:spPr/>
    </dgm:pt>
    <dgm:pt modelId="{4FDBD9EF-86B5-4403-8E0E-15454FF8F7B4}" type="pres">
      <dgm:prSet presAssocID="{EC4656F6-B8FF-4F54-BA39-FBE6F30D62AF}" presName="compNode" presStyleCnt="0"/>
      <dgm:spPr/>
    </dgm:pt>
    <dgm:pt modelId="{8F126E5C-A35E-41BD-B0FD-7DFCE23CDB4B}" type="pres">
      <dgm:prSet presAssocID="{EC4656F6-B8FF-4F54-BA39-FBE6F30D62AF}" presName="bgRect" presStyleLbl="bgShp" presStyleIdx="2" presStyleCnt="3"/>
      <dgm:spPr/>
    </dgm:pt>
    <dgm:pt modelId="{910F9EAB-A8F5-457A-9FD3-3F70191798D4}" type="pres">
      <dgm:prSet presAssocID="{EC4656F6-B8FF-4F54-BA39-FBE6F30D62A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641D0AB9-329B-4B6B-A529-C4952740EEC6}" type="pres">
      <dgm:prSet presAssocID="{EC4656F6-B8FF-4F54-BA39-FBE6F30D62AF}" presName="spaceRect" presStyleCnt="0"/>
      <dgm:spPr/>
    </dgm:pt>
    <dgm:pt modelId="{C37BAD09-BE6C-4C9F-927B-94E2B26A79ED}" type="pres">
      <dgm:prSet presAssocID="{EC4656F6-B8FF-4F54-BA39-FBE6F30D62AF}" presName="parTx" presStyleLbl="revTx" presStyleIdx="3" presStyleCnt="5">
        <dgm:presLayoutVars>
          <dgm:chMax val="0"/>
          <dgm:chPref val="0"/>
        </dgm:presLayoutVars>
      </dgm:prSet>
      <dgm:spPr/>
    </dgm:pt>
    <dgm:pt modelId="{74A2B5B5-3455-4148-B70F-B1ADE1BF5E05}" type="pres">
      <dgm:prSet presAssocID="{EC4656F6-B8FF-4F54-BA39-FBE6F30D62AF}" presName="desTx" presStyleLbl="revTx" presStyleIdx="4" presStyleCnt="5">
        <dgm:presLayoutVars/>
      </dgm:prSet>
      <dgm:spPr/>
    </dgm:pt>
  </dgm:ptLst>
  <dgm:cxnLst>
    <dgm:cxn modelId="{4D131C07-93C5-4AAB-B7A3-4A9EA7DB016B}" srcId="{6C7BC7A6-F2CE-43F9-9F78-6EB9629E1462}" destId="{1EFA4676-7C28-41BC-A917-89DE1099D56B}" srcOrd="0" destOrd="0" parTransId="{FADA7D4A-CF23-48A9-A207-9FD6ADD92031}" sibTransId="{ABE9A190-2A6B-4450-AB93-54D944A2F1A9}"/>
    <dgm:cxn modelId="{680E3708-1CA2-4DD8-B089-21F850595A23}" type="presOf" srcId="{6C7BC7A6-F2CE-43F9-9F78-6EB9629E1462}" destId="{51BA2AAF-B11B-4551-B4CB-0511209F2432}" srcOrd="0" destOrd="0" presId="urn:microsoft.com/office/officeart/2018/2/layout/IconVerticalSolidList"/>
    <dgm:cxn modelId="{B58AAD14-7150-46FC-94FE-239DF88121A1}" type="presOf" srcId="{684C9BCC-F67C-4346-A5A5-9512820FDFEF}" destId="{68C9AC9F-E2E1-4CC6-8C20-BAB1B587361B}" srcOrd="0" destOrd="0" presId="urn:microsoft.com/office/officeart/2018/2/layout/IconVerticalSolidList"/>
    <dgm:cxn modelId="{1023E032-0E6F-4661-A3D1-BE47FFAA4B55}" type="presOf" srcId="{EC4656F6-B8FF-4F54-BA39-FBE6F30D62AF}" destId="{C37BAD09-BE6C-4C9F-927B-94E2B26A79ED}" srcOrd="0" destOrd="0" presId="urn:microsoft.com/office/officeart/2018/2/layout/IconVerticalSolidList"/>
    <dgm:cxn modelId="{C1DC4942-D1D7-42B0-8E91-A87F52383369}" srcId="{EC4656F6-B8FF-4F54-BA39-FBE6F30D62AF}" destId="{CB424419-46DB-4532-AFB6-760029A2827D}" srcOrd="0" destOrd="0" parTransId="{130167E0-1527-4A1E-9558-5ADB8545A07E}" sibTransId="{0FC2FBF0-1EA6-4682-A48E-72329178D71C}"/>
    <dgm:cxn modelId="{14A0474C-C766-4216-B3C8-877359A49D35}" srcId="{23D5F882-8A88-4730-B2D5-211F9CDF1329}" destId="{684C9BCC-F67C-4346-A5A5-9512820FDFEF}" srcOrd="0" destOrd="0" parTransId="{DBC8F7E9-812E-4EAF-8E3A-4E06E3FE3519}" sibTransId="{BF359630-4DBF-4C45-9C0B-B91D1460F6FC}"/>
    <dgm:cxn modelId="{44798F5A-1EB0-4740-B85C-133578301F9F}" srcId="{6C7BC7A6-F2CE-43F9-9F78-6EB9629E1462}" destId="{23D5F882-8A88-4730-B2D5-211F9CDF1329}" srcOrd="1" destOrd="0" parTransId="{527D91F8-89BB-4FF9-8A7F-2C32A3ACAC8D}" sibTransId="{43D3A3F1-3EEA-4439-B130-CCB98E96582A}"/>
    <dgm:cxn modelId="{7D3D089B-575C-47F9-9A34-A60CC54EC7FD}" type="presOf" srcId="{23D5F882-8A88-4730-B2D5-211F9CDF1329}" destId="{DEFA2296-BB89-4A95-93E6-7C32911E2017}" srcOrd="0" destOrd="0" presId="urn:microsoft.com/office/officeart/2018/2/layout/IconVerticalSolidList"/>
    <dgm:cxn modelId="{767866A3-5335-4C4F-8B33-B552530FD569}" type="presOf" srcId="{1EFA4676-7C28-41BC-A917-89DE1099D56B}" destId="{77BB786B-166D-4378-8F43-01F709FBB4B1}" srcOrd="0" destOrd="0" presId="urn:microsoft.com/office/officeart/2018/2/layout/IconVerticalSolidList"/>
    <dgm:cxn modelId="{F93D6DAC-8C2F-4BCC-8D6D-D7D91E3E2130}" type="presOf" srcId="{CB424419-46DB-4532-AFB6-760029A2827D}" destId="{74A2B5B5-3455-4148-B70F-B1ADE1BF5E05}" srcOrd="0" destOrd="0" presId="urn:microsoft.com/office/officeart/2018/2/layout/IconVerticalSolidList"/>
    <dgm:cxn modelId="{05D7DAAC-60E8-4270-AB58-10B72149D3BC}" srcId="{6C7BC7A6-F2CE-43F9-9F78-6EB9629E1462}" destId="{EC4656F6-B8FF-4F54-BA39-FBE6F30D62AF}" srcOrd="2" destOrd="0" parTransId="{A16D3E44-AF9D-402B-9BF5-6595E4E5C395}" sibTransId="{93BB4D4E-EC27-436C-93CB-59ED6F75FD04}"/>
    <dgm:cxn modelId="{CF56F729-A98B-48D4-8826-9AFC194E29D4}" type="presParOf" srcId="{51BA2AAF-B11B-4551-B4CB-0511209F2432}" destId="{30705437-1289-421F-BDCE-A3E5A7B001FB}" srcOrd="0" destOrd="0" presId="urn:microsoft.com/office/officeart/2018/2/layout/IconVerticalSolidList"/>
    <dgm:cxn modelId="{9E52C4F1-C723-4F89-B52A-9DD2FD91FA61}" type="presParOf" srcId="{30705437-1289-421F-BDCE-A3E5A7B001FB}" destId="{A02B587C-A44E-47AF-8030-E5A7694B1A91}" srcOrd="0" destOrd="0" presId="urn:microsoft.com/office/officeart/2018/2/layout/IconVerticalSolidList"/>
    <dgm:cxn modelId="{D28AAC81-BCA7-4384-84FA-8AA52038E430}" type="presParOf" srcId="{30705437-1289-421F-BDCE-A3E5A7B001FB}" destId="{05D1DDB3-7BD3-4BCC-8358-EB5BFFC96CF7}" srcOrd="1" destOrd="0" presId="urn:microsoft.com/office/officeart/2018/2/layout/IconVerticalSolidList"/>
    <dgm:cxn modelId="{D2187A2E-E5EA-4E39-8B64-56C2B019E041}" type="presParOf" srcId="{30705437-1289-421F-BDCE-A3E5A7B001FB}" destId="{14AA8170-DB57-419C-8FF9-F9067B4DAAF5}" srcOrd="2" destOrd="0" presId="urn:microsoft.com/office/officeart/2018/2/layout/IconVerticalSolidList"/>
    <dgm:cxn modelId="{16EE9D6C-D927-4D7D-9DCC-A45114F864B9}" type="presParOf" srcId="{30705437-1289-421F-BDCE-A3E5A7B001FB}" destId="{77BB786B-166D-4378-8F43-01F709FBB4B1}" srcOrd="3" destOrd="0" presId="urn:microsoft.com/office/officeart/2018/2/layout/IconVerticalSolidList"/>
    <dgm:cxn modelId="{D22546CC-AAED-432D-A3A2-2D8A92C83909}" type="presParOf" srcId="{51BA2AAF-B11B-4551-B4CB-0511209F2432}" destId="{F1D4E5BF-C344-4713-9115-D9840DFE0AE7}" srcOrd="1" destOrd="0" presId="urn:microsoft.com/office/officeart/2018/2/layout/IconVerticalSolidList"/>
    <dgm:cxn modelId="{6A077456-3452-4107-BD72-86678563BF4B}" type="presParOf" srcId="{51BA2AAF-B11B-4551-B4CB-0511209F2432}" destId="{10F347D7-6BAE-4433-B822-5AFA6FA7067C}" srcOrd="2" destOrd="0" presId="urn:microsoft.com/office/officeart/2018/2/layout/IconVerticalSolidList"/>
    <dgm:cxn modelId="{164E39EE-5A20-4E79-A225-A7045AB2B3E5}" type="presParOf" srcId="{10F347D7-6BAE-4433-B822-5AFA6FA7067C}" destId="{4CF498BC-1B40-4981-8FED-C08B5759EEF9}" srcOrd="0" destOrd="0" presId="urn:microsoft.com/office/officeart/2018/2/layout/IconVerticalSolidList"/>
    <dgm:cxn modelId="{5E72B058-98B0-423B-A0E6-8B347388AFE7}" type="presParOf" srcId="{10F347D7-6BAE-4433-B822-5AFA6FA7067C}" destId="{2F0821E9-009B-44F2-AA84-2A174B20698B}" srcOrd="1" destOrd="0" presId="urn:microsoft.com/office/officeart/2018/2/layout/IconVerticalSolidList"/>
    <dgm:cxn modelId="{73A6E3DC-6572-425C-AFD0-C61F37DC9C33}" type="presParOf" srcId="{10F347D7-6BAE-4433-B822-5AFA6FA7067C}" destId="{2B8B2599-3940-467C-92FD-E529113DC7CE}" srcOrd="2" destOrd="0" presId="urn:microsoft.com/office/officeart/2018/2/layout/IconVerticalSolidList"/>
    <dgm:cxn modelId="{ECD1DD2D-1926-4081-997C-8E01130E608D}" type="presParOf" srcId="{10F347D7-6BAE-4433-B822-5AFA6FA7067C}" destId="{DEFA2296-BB89-4A95-93E6-7C32911E2017}" srcOrd="3" destOrd="0" presId="urn:microsoft.com/office/officeart/2018/2/layout/IconVerticalSolidList"/>
    <dgm:cxn modelId="{A7F511BE-158C-43C2-8EBA-478608FA483F}" type="presParOf" srcId="{10F347D7-6BAE-4433-B822-5AFA6FA7067C}" destId="{68C9AC9F-E2E1-4CC6-8C20-BAB1B587361B}" srcOrd="4" destOrd="0" presId="urn:microsoft.com/office/officeart/2018/2/layout/IconVerticalSolidList"/>
    <dgm:cxn modelId="{A0E8392A-267B-44DB-9C27-0F7536599C8E}" type="presParOf" srcId="{51BA2AAF-B11B-4551-B4CB-0511209F2432}" destId="{BE7F166B-91CB-46D9-ABDC-AF2A8E97E2E7}" srcOrd="3" destOrd="0" presId="urn:microsoft.com/office/officeart/2018/2/layout/IconVerticalSolidList"/>
    <dgm:cxn modelId="{97EC5727-2539-4783-9D3D-A2A127A0E70F}" type="presParOf" srcId="{51BA2AAF-B11B-4551-B4CB-0511209F2432}" destId="{4FDBD9EF-86B5-4403-8E0E-15454FF8F7B4}" srcOrd="4" destOrd="0" presId="urn:microsoft.com/office/officeart/2018/2/layout/IconVerticalSolidList"/>
    <dgm:cxn modelId="{AA7B0C91-5AEB-4B58-A25D-A7DF0F4E0052}" type="presParOf" srcId="{4FDBD9EF-86B5-4403-8E0E-15454FF8F7B4}" destId="{8F126E5C-A35E-41BD-B0FD-7DFCE23CDB4B}" srcOrd="0" destOrd="0" presId="urn:microsoft.com/office/officeart/2018/2/layout/IconVerticalSolidList"/>
    <dgm:cxn modelId="{6C10E5A2-B4F1-4B08-8099-37BB732A4B9A}" type="presParOf" srcId="{4FDBD9EF-86B5-4403-8E0E-15454FF8F7B4}" destId="{910F9EAB-A8F5-457A-9FD3-3F70191798D4}" srcOrd="1" destOrd="0" presId="urn:microsoft.com/office/officeart/2018/2/layout/IconVerticalSolidList"/>
    <dgm:cxn modelId="{D990F83D-65D1-4C6B-A7C5-C6BA36DD82DE}" type="presParOf" srcId="{4FDBD9EF-86B5-4403-8E0E-15454FF8F7B4}" destId="{641D0AB9-329B-4B6B-A529-C4952740EEC6}" srcOrd="2" destOrd="0" presId="urn:microsoft.com/office/officeart/2018/2/layout/IconVerticalSolidList"/>
    <dgm:cxn modelId="{01CA2493-9A62-4D4D-A5B9-E35D417531C2}" type="presParOf" srcId="{4FDBD9EF-86B5-4403-8E0E-15454FF8F7B4}" destId="{C37BAD09-BE6C-4C9F-927B-94E2B26A79ED}" srcOrd="3" destOrd="0" presId="urn:microsoft.com/office/officeart/2018/2/layout/IconVerticalSolidList"/>
    <dgm:cxn modelId="{CEE5CB58-68CC-4AFB-A204-4D6D55118A3E}" type="presParOf" srcId="{4FDBD9EF-86B5-4403-8E0E-15454FF8F7B4}" destId="{74A2B5B5-3455-4148-B70F-B1ADE1BF5E0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24CA7-86A4-4011-AF0E-B692B5956DD4}">
      <dsp:nvSpPr>
        <dsp:cNvPr id="0" name=""/>
        <dsp:cNvSpPr/>
      </dsp:nvSpPr>
      <dsp:spPr>
        <a:xfrm>
          <a:off x="0" y="0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DC7FB-76B3-4744-9621-69004BEAE0E5}">
      <dsp:nvSpPr>
        <dsp:cNvPr id="0" name=""/>
        <dsp:cNvSpPr/>
      </dsp:nvSpPr>
      <dsp:spPr>
        <a:xfrm>
          <a:off x="0" y="0"/>
          <a:ext cx="1719333" cy="4691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4000" kern="1200"/>
            <a:t>LOOP:</a:t>
          </a:r>
          <a:endParaRPr lang="en-US" sz="4000" kern="1200"/>
        </a:p>
      </dsp:txBody>
      <dsp:txXfrm>
        <a:off x="0" y="0"/>
        <a:ext cx="1719333" cy="4691027"/>
      </dsp:txXfrm>
    </dsp:sp>
    <dsp:sp modelId="{6EEB1B8E-DC60-4969-9561-2781AE0A78CF}">
      <dsp:nvSpPr>
        <dsp:cNvPr id="0" name=""/>
        <dsp:cNvSpPr/>
      </dsp:nvSpPr>
      <dsp:spPr>
        <a:xfrm>
          <a:off x="1848283" y="31666"/>
          <a:ext cx="6748384" cy="633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000" kern="1200"/>
            <a:t>Read 1 frame.</a:t>
          </a:r>
          <a:endParaRPr lang="en-US" sz="2000" kern="1200"/>
        </a:p>
      </dsp:txBody>
      <dsp:txXfrm>
        <a:off x="1848283" y="31666"/>
        <a:ext cx="6748384" cy="633334"/>
      </dsp:txXfrm>
    </dsp:sp>
    <dsp:sp modelId="{4034F2BE-3F93-4A03-89AF-9BA4A150BDE8}">
      <dsp:nvSpPr>
        <dsp:cNvPr id="0" name=""/>
        <dsp:cNvSpPr/>
      </dsp:nvSpPr>
      <dsp:spPr>
        <a:xfrm>
          <a:off x="1719333" y="665001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D8F79-9128-4381-98AA-2EF6D0A9D79A}">
      <dsp:nvSpPr>
        <dsp:cNvPr id="0" name=""/>
        <dsp:cNvSpPr/>
      </dsp:nvSpPr>
      <dsp:spPr>
        <a:xfrm>
          <a:off x="1848283" y="696667"/>
          <a:ext cx="6748384" cy="633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000" kern="1200"/>
            <a:t>Crop the frame. </a:t>
          </a:r>
          <a:endParaRPr lang="en-US" sz="2000" kern="1200"/>
        </a:p>
      </dsp:txBody>
      <dsp:txXfrm>
        <a:off x="1848283" y="696667"/>
        <a:ext cx="6748384" cy="633334"/>
      </dsp:txXfrm>
    </dsp:sp>
    <dsp:sp modelId="{B649B05A-4C8A-46C4-9318-25FBEFDCDD71}">
      <dsp:nvSpPr>
        <dsp:cNvPr id="0" name=""/>
        <dsp:cNvSpPr/>
      </dsp:nvSpPr>
      <dsp:spPr>
        <a:xfrm>
          <a:off x="1719333" y="1330002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64F284-446C-49A2-9378-56896B77519F}">
      <dsp:nvSpPr>
        <dsp:cNvPr id="0" name=""/>
        <dsp:cNvSpPr/>
      </dsp:nvSpPr>
      <dsp:spPr>
        <a:xfrm>
          <a:off x="1848283" y="1361669"/>
          <a:ext cx="6748384" cy="633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000" kern="1200"/>
            <a:t>Binary threshold the image based on the levels of green.</a:t>
          </a:r>
          <a:endParaRPr lang="en-US" sz="2000" kern="1200"/>
        </a:p>
      </dsp:txBody>
      <dsp:txXfrm>
        <a:off x="1848283" y="1361669"/>
        <a:ext cx="6748384" cy="633334"/>
      </dsp:txXfrm>
    </dsp:sp>
    <dsp:sp modelId="{B07E88C2-BE5B-4563-B84E-8E5101670E03}">
      <dsp:nvSpPr>
        <dsp:cNvPr id="0" name=""/>
        <dsp:cNvSpPr/>
      </dsp:nvSpPr>
      <dsp:spPr>
        <a:xfrm>
          <a:off x="1719333" y="1995003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014E4-285F-430F-B1CD-6794F4FB292D}">
      <dsp:nvSpPr>
        <dsp:cNvPr id="0" name=""/>
        <dsp:cNvSpPr/>
      </dsp:nvSpPr>
      <dsp:spPr>
        <a:xfrm>
          <a:off x="1848283" y="2026670"/>
          <a:ext cx="6748384" cy="633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000" kern="1200"/>
            <a:t>Dilate &gt; Erode &gt; Dilate. </a:t>
          </a:r>
          <a:endParaRPr lang="en-US" sz="2000" kern="1200"/>
        </a:p>
      </dsp:txBody>
      <dsp:txXfrm>
        <a:off x="1848283" y="2026670"/>
        <a:ext cx="6748384" cy="633334"/>
      </dsp:txXfrm>
    </dsp:sp>
    <dsp:sp modelId="{172A23E0-D89A-4C6F-A0A0-283E9C55093E}">
      <dsp:nvSpPr>
        <dsp:cNvPr id="0" name=""/>
        <dsp:cNvSpPr/>
      </dsp:nvSpPr>
      <dsp:spPr>
        <a:xfrm>
          <a:off x="1719333" y="2660004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14D321-27CB-44C6-BB5E-61C492FB5941}">
      <dsp:nvSpPr>
        <dsp:cNvPr id="0" name=""/>
        <dsp:cNvSpPr/>
      </dsp:nvSpPr>
      <dsp:spPr>
        <a:xfrm>
          <a:off x="1848283" y="2691671"/>
          <a:ext cx="6748384" cy="633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000" kern="1200"/>
            <a:t>Find contours and then the contour area. </a:t>
          </a:r>
          <a:endParaRPr lang="en-US" sz="2000" kern="1200"/>
        </a:p>
      </dsp:txBody>
      <dsp:txXfrm>
        <a:off x="1848283" y="2691671"/>
        <a:ext cx="6748384" cy="633334"/>
      </dsp:txXfrm>
    </dsp:sp>
    <dsp:sp modelId="{9CCDBC08-0CFA-4094-A9CB-AD0B53BCE06C}">
      <dsp:nvSpPr>
        <dsp:cNvPr id="0" name=""/>
        <dsp:cNvSpPr/>
      </dsp:nvSpPr>
      <dsp:spPr>
        <a:xfrm>
          <a:off x="1719333" y="3325005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E9CBC-053E-4A98-AC11-2CE0CC6E5EFE}">
      <dsp:nvSpPr>
        <dsp:cNvPr id="0" name=""/>
        <dsp:cNvSpPr/>
      </dsp:nvSpPr>
      <dsp:spPr>
        <a:xfrm>
          <a:off x="1848283" y="3356672"/>
          <a:ext cx="6748384" cy="633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000" kern="1200"/>
            <a:t>Draw contour on frame. </a:t>
          </a:r>
          <a:endParaRPr lang="en-US" sz="2000" kern="1200"/>
        </a:p>
      </dsp:txBody>
      <dsp:txXfrm>
        <a:off x="1848283" y="3356672"/>
        <a:ext cx="6748384" cy="633334"/>
      </dsp:txXfrm>
    </dsp:sp>
    <dsp:sp modelId="{DE191F1E-F462-4315-9E92-C20BC009A7BF}">
      <dsp:nvSpPr>
        <dsp:cNvPr id="0" name=""/>
        <dsp:cNvSpPr/>
      </dsp:nvSpPr>
      <dsp:spPr>
        <a:xfrm>
          <a:off x="1719333" y="3990007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89372-EE02-4FBD-8578-27EA8228C668}">
      <dsp:nvSpPr>
        <dsp:cNvPr id="0" name=""/>
        <dsp:cNvSpPr/>
      </dsp:nvSpPr>
      <dsp:spPr>
        <a:xfrm>
          <a:off x="1848283" y="4021673"/>
          <a:ext cx="6748384" cy="633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000" kern="1200"/>
            <a:t>Spray</a:t>
          </a:r>
          <a:endParaRPr lang="en-US" sz="2000" kern="1200"/>
        </a:p>
      </dsp:txBody>
      <dsp:txXfrm>
        <a:off x="1848283" y="4021673"/>
        <a:ext cx="6748384" cy="633334"/>
      </dsp:txXfrm>
    </dsp:sp>
    <dsp:sp modelId="{A0EC01B5-36DE-437B-ADC1-0B96205E1601}">
      <dsp:nvSpPr>
        <dsp:cNvPr id="0" name=""/>
        <dsp:cNvSpPr/>
      </dsp:nvSpPr>
      <dsp:spPr>
        <a:xfrm>
          <a:off x="1719333" y="4655008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1A889-EB0A-4EAD-A36C-A4864F3EE165}">
      <dsp:nvSpPr>
        <dsp:cNvPr id="0" name=""/>
        <dsp:cNvSpPr/>
      </dsp:nvSpPr>
      <dsp:spPr>
        <a:xfrm>
          <a:off x="0" y="473"/>
          <a:ext cx="8596668" cy="1108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0022B-3364-4CFA-A1A9-17E6F314FC8B}">
      <dsp:nvSpPr>
        <dsp:cNvPr id="0" name=""/>
        <dsp:cNvSpPr/>
      </dsp:nvSpPr>
      <dsp:spPr>
        <a:xfrm>
          <a:off x="335327" y="249891"/>
          <a:ext cx="609686" cy="6096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48009-CFE5-400C-B177-CE817A4BC450}">
      <dsp:nvSpPr>
        <dsp:cNvPr id="0" name=""/>
        <dsp:cNvSpPr/>
      </dsp:nvSpPr>
      <dsp:spPr>
        <a:xfrm>
          <a:off x="1280342" y="473"/>
          <a:ext cx="3868500" cy="110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19" tIns="117319" rIns="117319" bIns="11731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300" kern="1200"/>
            <a:t>1) Sprays the same weed multiple times. </a:t>
          </a:r>
          <a:endParaRPr lang="en-US" sz="2300" kern="1200"/>
        </a:p>
      </dsp:txBody>
      <dsp:txXfrm>
        <a:off x="1280342" y="473"/>
        <a:ext cx="3868500" cy="1108521"/>
      </dsp:txXfrm>
    </dsp:sp>
    <dsp:sp modelId="{7C5EE126-8606-4C70-A637-604AE4241202}">
      <dsp:nvSpPr>
        <dsp:cNvPr id="0" name=""/>
        <dsp:cNvSpPr/>
      </dsp:nvSpPr>
      <dsp:spPr>
        <a:xfrm>
          <a:off x="5148843" y="473"/>
          <a:ext cx="3447824" cy="110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19" tIns="117319" rIns="117319" bIns="11731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/>
            <a:t>This results in a large spray volume. </a:t>
          </a:r>
          <a:endParaRPr lang="en-US" sz="1700" kern="1200"/>
        </a:p>
      </dsp:txBody>
      <dsp:txXfrm>
        <a:off x="5148843" y="473"/>
        <a:ext cx="3447824" cy="1108521"/>
      </dsp:txXfrm>
    </dsp:sp>
    <dsp:sp modelId="{FF14540C-431B-4C5B-9A84-43F95FB40399}">
      <dsp:nvSpPr>
        <dsp:cNvPr id="0" name=""/>
        <dsp:cNvSpPr/>
      </dsp:nvSpPr>
      <dsp:spPr>
        <a:xfrm>
          <a:off x="0" y="1386125"/>
          <a:ext cx="8596668" cy="1108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53210-EC5E-4833-BA50-7F15BF11F276}">
      <dsp:nvSpPr>
        <dsp:cNvPr id="0" name=""/>
        <dsp:cNvSpPr/>
      </dsp:nvSpPr>
      <dsp:spPr>
        <a:xfrm>
          <a:off x="335327" y="1635543"/>
          <a:ext cx="609686" cy="6096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9506B-DAF0-4DFA-9E53-A982E5429E34}">
      <dsp:nvSpPr>
        <dsp:cNvPr id="0" name=""/>
        <dsp:cNvSpPr/>
      </dsp:nvSpPr>
      <dsp:spPr>
        <a:xfrm>
          <a:off x="1280342" y="1386125"/>
          <a:ext cx="3868500" cy="110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19" tIns="117319" rIns="117319" bIns="11731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300" kern="1200"/>
            <a:t>2) Does not slow down to spray. </a:t>
          </a:r>
          <a:endParaRPr lang="en-US" sz="2300" kern="1200"/>
        </a:p>
      </dsp:txBody>
      <dsp:txXfrm>
        <a:off x="1280342" y="1386125"/>
        <a:ext cx="3868500" cy="1108521"/>
      </dsp:txXfrm>
    </dsp:sp>
    <dsp:sp modelId="{87394536-5099-432F-BE45-781D2FAE5EEC}">
      <dsp:nvSpPr>
        <dsp:cNvPr id="0" name=""/>
        <dsp:cNvSpPr/>
      </dsp:nvSpPr>
      <dsp:spPr>
        <a:xfrm>
          <a:off x="5148843" y="1386125"/>
          <a:ext cx="3447824" cy="110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19" tIns="117319" rIns="117319" bIns="11731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/>
            <a:t>This results in a large spray area. </a:t>
          </a:r>
          <a:endParaRPr lang="en-US" sz="1700" kern="1200"/>
        </a:p>
      </dsp:txBody>
      <dsp:txXfrm>
        <a:off x="5148843" y="1386125"/>
        <a:ext cx="3447824" cy="1108521"/>
      </dsp:txXfrm>
    </dsp:sp>
    <dsp:sp modelId="{646C5B62-26DC-4DBE-91E0-3305ACAE2B54}">
      <dsp:nvSpPr>
        <dsp:cNvPr id="0" name=""/>
        <dsp:cNvSpPr/>
      </dsp:nvSpPr>
      <dsp:spPr>
        <a:xfrm>
          <a:off x="0" y="2771777"/>
          <a:ext cx="8596668" cy="1108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6F78DE-1168-46FC-81AC-9EEB10D20B45}">
      <dsp:nvSpPr>
        <dsp:cNvPr id="0" name=""/>
        <dsp:cNvSpPr/>
      </dsp:nvSpPr>
      <dsp:spPr>
        <a:xfrm>
          <a:off x="335327" y="3021195"/>
          <a:ext cx="609686" cy="6096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72D0B-7084-42E8-A354-11B11C37307E}">
      <dsp:nvSpPr>
        <dsp:cNvPr id="0" name=""/>
        <dsp:cNvSpPr/>
      </dsp:nvSpPr>
      <dsp:spPr>
        <a:xfrm>
          <a:off x="1280342" y="2771777"/>
          <a:ext cx="3868500" cy="110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19" tIns="117319" rIns="117319" bIns="11731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300" kern="1200"/>
            <a:t>3) Cannot differentiate between crops and weeds. </a:t>
          </a:r>
          <a:endParaRPr lang="en-US" sz="2300" kern="1200"/>
        </a:p>
      </dsp:txBody>
      <dsp:txXfrm>
        <a:off x="1280342" y="2771777"/>
        <a:ext cx="3868500" cy="1108521"/>
      </dsp:txXfrm>
    </dsp:sp>
    <dsp:sp modelId="{24720599-D042-4CE8-8EA4-DC8D1AB77D5E}">
      <dsp:nvSpPr>
        <dsp:cNvPr id="0" name=""/>
        <dsp:cNvSpPr/>
      </dsp:nvSpPr>
      <dsp:spPr>
        <a:xfrm>
          <a:off x="5148843" y="2771777"/>
          <a:ext cx="3447824" cy="110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19" tIns="117319" rIns="117319" bIns="11731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/>
            <a:t>This means the navigation has zero margin for error. </a:t>
          </a:r>
          <a:endParaRPr lang="en-US" sz="1700" kern="1200"/>
        </a:p>
      </dsp:txBody>
      <dsp:txXfrm>
        <a:off x="5148843" y="2771777"/>
        <a:ext cx="3447824" cy="11085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FBBA5-31F0-4C81-B13F-2242DAE6B2F7}">
      <dsp:nvSpPr>
        <dsp:cNvPr id="0" name=""/>
        <dsp:cNvSpPr/>
      </dsp:nvSpPr>
      <dsp:spPr>
        <a:xfrm>
          <a:off x="920893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F431C-D2B1-4279-A467-EDA506F83757}">
      <dsp:nvSpPr>
        <dsp:cNvPr id="0" name=""/>
        <dsp:cNvSpPr/>
      </dsp:nvSpPr>
      <dsp:spPr>
        <a:xfrm>
          <a:off x="157144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SOLVES problem 1: Sprays the same weed multiple times. </a:t>
          </a:r>
          <a:endParaRPr lang="en-US" sz="1800" kern="1200" dirty="0"/>
        </a:p>
      </dsp:txBody>
      <dsp:txXfrm>
        <a:off x="157144" y="2485519"/>
        <a:ext cx="2777266" cy="720000"/>
      </dsp:txXfrm>
    </dsp:sp>
    <dsp:sp modelId="{5DF2A3E1-5CD1-4E6D-8844-54D037B3A70E}">
      <dsp:nvSpPr>
        <dsp:cNvPr id="0" name=""/>
        <dsp:cNvSpPr/>
      </dsp:nvSpPr>
      <dsp:spPr>
        <a:xfrm>
          <a:off x="4184181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052EE-F3F5-4638-A02B-3FA291483507}">
      <dsp:nvSpPr>
        <dsp:cNvPr id="0" name=""/>
        <dsp:cNvSpPr/>
      </dsp:nvSpPr>
      <dsp:spPr>
        <a:xfrm>
          <a:off x="3420433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SOLVES problem 2: Does not slow down to spray. </a:t>
          </a:r>
          <a:endParaRPr lang="en-US" sz="1800" kern="1200" dirty="0"/>
        </a:p>
      </dsp:txBody>
      <dsp:txXfrm>
        <a:off x="3420433" y="2485519"/>
        <a:ext cx="2777266" cy="720000"/>
      </dsp:txXfrm>
    </dsp:sp>
    <dsp:sp modelId="{7754CF49-F231-4F2C-9F7A-52B2A7F4C94C}">
      <dsp:nvSpPr>
        <dsp:cNvPr id="0" name=""/>
        <dsp:cNvSpPr/>
      </dsp:nvSpPr>
      <dsp:spPr>
        <a:xfrm>
          <a:off x="7447469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4F9EA-2777-43F4-80F4-6A58D17F88D3}">
      <dsp:nvSpPr>
        <dsp:cNvPr id="0" name=""/>
        <dsp:cNvSpPr/>
      </dsp:nvSpPr>
      <dsp:spPr>
        <a:xfrm>
          <a:off x="6683721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DOES NOT SOLVE problem 3: Cannot differentiate between crops and weeds. </a:t>
          </a:r>
          <a:endParaRPr lang="en-US" sz="1800" kern="1200" dirty="0"/>
        </a:p>
      </dsp:txBody>
      <dsp:txXfrm>
        <a:off x="6683721" y="2485519"/>
        <a:ext cx="2777266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EC148-9CF4-4E2B-A6F0-B35DF3784873}">
      <dsp:nvSpPr>
        <dsp:cNvPr id="0" name=""/>
        <dsp:cNvSpPr/>
      </dsp:nvSpPr>
      <dsp:spPr>
        <a:xfrm>
          <a:off x="0" y="93057"/>
          <a:ext cx="3005666" cy="18033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/>
            <a:t>I have created a file that modifies the current processor file to run videos from a laptop and display the results.</a:t>
          </a:r>
          <a:endParaRPr lang="en-US" sz="1900" kern="1200"/>
        </a:p>
      </dsp:txBody>
      <dsp:txXfrm>
        <a:off x="0" y="93057"/>
        <a:ext cx="3005666" cy="1803399"/>
      </dsp:txXfrm>
    </dsp:sp>
    <dsp:sp modelId="{690AEF03-6A27-43C3-B361-51B21FE52AD7}">
      <dsp:nvSpPr>
        <dsp:cNvPr id="0" name=""/>
        <dsp:cNvSpPr/>
      </dsp:nvSpPr>
      <dsp:spPr>
        <a:xfrm>
          <a:off x="3306233" y="93057"/>
          <a:ext cx="3005666" cy="1803399"/>
        </a:xfrm>
        <a:prstGeom prst="rect">
          <a:avLst/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/>
            <a:t>Implement Kalman Filter on each weed and compare each frame.</a:t>
          </a:r>
          <a:endParaRPr lang="en-US" sz="1900" kern="1200"/>
        </a:p>
      </dsp:txBody>
      <dsp:txXfrm>
        <a:off x="3306233" y="93057"/>
        <a:ext cx="3005666" cy="1803399"/>
      </dsp:txXfrm>
    </dsp:sp>
    <dsp:sp modelId="{1BE8736A-5E37-46D5-908D-F63211EF4BFB}">
      <dsp:nvSpPr>
        <dsp:cNvPr id="0" name=""/>
        <dsp:cNvSpPr/>
      </dsp:nvSpPr>
      <dsp:spPr>
        <a:xfrm>
          <a:off x="6612466" y="93057"/>
          <a:ext cx="3005666" cy="1803399"/>
        </a:xfrm>
        <a:prstGeom prst="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/>
            <a:t>Modify the file to draw ellipses in different colours if they have been: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500" kern="1200"/>
            <a:t>Seen in a previous frame.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500" kern="1200"/>
            <a:t>“Sprayed”</a:t>
          </a:r>
          <a:endParaRPr lang="en-US" sz="1500" kern="1200"/>
        </a:p>
      </dsp:txBody>
      <dsp:txXfrm>
        <a:off x="6612466" y="93057"/>
        <a:ext cx="3005666" cy="1803399"/>
      </dsp:txXfrm>
    </dsp:sp>
    <dsp:sp modelId="{327927E5-FDC7-41FA-8672-1CE0B2B6C893}">
      <dsp:nvSpPr>
        <dsp:cNvPr id="0" name=""/>
        <dsp:cNvSpPr/>
      </dsp:nvSpPr>
      <dsp:spPr>
        <a:xfrm>
          <a:off x="1653116" y="2197024"/>
          <a:ext cx="3005666" cy="1803399"/>
        </a:xfrm>
        <a:prstGeom prst="rect">
          <a:avLst/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/>
            <a:t>Evaluate the performance. </a:t>
          </a:r>
          <a:endParaRPr lang="en-US" sz="1900" kern="1200"/>
        </a:p>
      </dsp:txBody>
      <dsp:txXfrm>
        <a:off x="1653116" y="2197024"/>
        <a:ext cx="3005666" cy="1803399"/>
      </dsp:txXfrm>
    </dsp:sp>
    <dsp:sp modelId="{E25DFFC1-AF49-4D28-BC84-9E0E00DBE366}">
      <dsp:nvSpPr>
        <dsp:cNvPr id="0" name=""/>
        <dsp:cNvSpPr/>
      </dsp:nvSpPr>
      <dsp:spPr>
        <a:xfrm>
          <a:off x="4959349" y="2197024"/>
          <a:ext cx="3005666" cy="1803399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/>
            <a:t>Integrate within the system. 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500" kern="1200"/>
            <a:t>Control the speed so that the robot stops on a weed.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500" kern="1200"/>
            <a:t>Control the spraying so that it only sprays each weed once. </a:t>
          </a:r>
          <a:endParaRPr lang="en-US" sz="1500" kern="1200"/>
        </a:p>
      </dsp:txBody>
      <dsp:txXfrm>
        <a:off x="4959349" y="2197024"/>
        <a:ext cx="3005666" cy="18033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B587C-A44E-47AF-8030-E5A7694B1A91}">
      <dsp:nvSpPr>
        <dsp:cNvPr id="0" name=""/>
        <dsp:cNvSpPr/>
      </dsp:nvSpPr>
      <dsp:spPr>
        <a:xfrm>
          <a:off x="0" y="499"/>
          <a:ext cx="9618133" cy="1169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1DDB3-7BD3-4BCC-8358-EB5BFFC96CF7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B786B-166D-4378-8F43-01F709FBB4B1}">
      <dsp:nvSpPr>
        <dsp:cNvPr id="0" name=""/>
        <dsp:cNvSpPr/>
      </dsp:nvSpPr>
      <dsp:spPr>
        <a:xfrm>
          <a:off x="1350519" y="499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400" kern="1200"/>
            <a:t>Doesn’t solve problem 3: Cannot differentiate between crop rows and weeds. </a:t>
          </a:r>
          <a:endParaRPr lang="en-US" sz="2400" kern="1200"/>
        </a:p>
      </dsp:txBody>
      <dsp:txXfrm>
        <a:off x="1350519" y="499"/>
        <a:ext cx="8267613" cy="1169280"/>
      </dsp:txXfrm>
    </dsp:sp>
    <dsp:sp modelId="{4CF498BC-1B40-4981-8FED-C08B5759EEF9}">
      <dsp:nvSpPr>
        <dsp:cNvPr id="0" name=""/>
        <dsp:cNvSpPr/>
      </dsp:nvSpPr>
      <dsp:spPr>
        <a:xfrm>
          <a:off x="0" y="1462100"/>
          <a:ext cx="9618133" cy="1169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0821E9-009B-44F2-AA84-2A174B20698B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A2296-BB89-4A95-93E6-7C32911E2017}">
      <dsp:nvSpPr>
        <dsp:cNvPr id="0" name=""/>
        <dsp:cNvSpPr/>
      </dsp:nvSpPr>
      <dsp:spPr>
        <a:xfrm>
          <a:off x="1350519" y="1462100"/>
          <a:ext cx="4328159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400" kern="1200"/>
            <a:t>The time complexity of the Kalman filter for each weed. </a:t>
          </a:r>
          <a:endParaRPr lang="en-US" sz="2400" kern="1200"/>
        </a:p>
      </dsp:txBody>
      <dsp:txXfrm>
        <a:off x="1350519" y="1462100"/>
        <a:ext cx="4328159" cy="1169280"/>
      </dsp:txXfrm>
    </dsp:sp>
    <dsp:sp modelId="{68C9AC9F-E2E1-4CC6-8C20-BAB1B587361B}">
      <dsp:nvSpPr>
        <dsp:cNvPr id="0" name=""/>
        <dsp:cNvSpPr/>
      </dsp:nvSpPr>
      <dsp:spPr>
        <a:xfrm>
          <a:off x="5678679" y="1462100"/>
          <a:ext cx="393945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/>
            <a:t>I am not sure how slow this algorithm is. There is a possibility it could slow down the frame rate of the processor too much. </a:t>
          </a:r>
          <a:endParaRPr lang="en-US" sz="1700" kern="1200"/>
        </a:p>
      </dsp:txBody>
      <dsp:txXfrm>
        <a:off x="5678679" y="1462100"/>
        <a:ext cx="3939453" cy="1169280"/>
      </dsp:txXfrm>
    </dsp:sp>
    <dsp:sp modelId="{8F126E5C-A35E-41BD-B0FD-7DFCE23CDB4B}">
      <dsp:nvSpPr>
        <dsp:cNvPr id="0" name=""/>
        <dsp:cNvSpPr/>
      </dsp:nvSpPr>
      <dsp:spPr>
        <a:xfrm>
          <a:off x="0" y="2923701"/>
          <a:ext cx="9618133" cy="11692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F9EAB-A8F5-457A-9FD3-3F70191798D4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BAD09-BE6C-4C9F-927B-94E2B26A79ED}">
      <dsp:nvSpPr>
        <dsp:cNvPr id="0" name=""/>
        <dsp:cNvSpPr/>
      </dsp:nvSpPr>
      <dsp:spPr>
        <a:xfrm>
          <a:off x="1350519" y="2923701"/>
          <a:ext cx="4328159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400" kern="1200"/>
            <a:t>Not enough data for development.</a:t>
          </a:r>
          <a:endParaRPr lang="en-US" sz="2400" kern="1200"/>
        </a:p>
      </dsp:txBody>
      <dsp:txXfrm>
        <a:off x="1350519" y="2923701"/>
        <a:ext cx="4328159" cy="1169280"/>
      </dsp:txXfrm>
    </dsp:sp>
    <dsp:sp modelId="{74A2B5B5-3455-4148-B70F-B1ADE1BF5E05}">
      <dsp:nvSpPr>
        <dsp:cNvPr id="0" name=""/>
        <dsp:cNvSpPr/>
      </dsp:nvSpPr>
      <dsp:spPr>
        <a:xfrm>
          <a:off x="5678679" y="2923701"/>
          <a:ext cx="393945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/>
            <a:t>We need to go out into the field and get more videos with the crops in a different condition. </a:t>
          </a:r>
          <a:endParaRPr lang="en-US" sz="1700" kern="1200"/>
        </a:p>
      </dsp:txBody>
      <dsp:txXfrm>
        <a:off x="5678679" y="2923701"/>
        <a:ext cx="3939453" cy="1169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C56AF-6D35-4FA4-AB82-936AE8000FE8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E249C-4D29-45E1-9347-F43711BC54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809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E249C-4D29-45E1-9347-F43711BC547D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990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8FEE-0626-4A57-90F0-F8D4EAEDDDAF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A562-737B-4EED-A9E5-D381E04A2F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531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8FEE-0626-4A57-90F0-F8D4EAEDDDAF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A562-737B-4EED-A9E5-D381E04A2F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483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8FEE-0626-4A57-90F0-F8D4EAEDDDAF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A562-737B-4EED-A9E5-D381E04A2FB5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8024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8FEE-0626-4A57-90F0-F8D4EAEDDDAF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A562-737B-4EED-A9E5-D381E04A2F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756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8FEE-0626-4A57-90F0-F8D4EAEDDDAF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A562-737B-4EED-A9E5-D381E04A2FB5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7391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8FEE-0626-4A57-90F0-F8D4EAEDDDAF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A562-737B-4EED-A9E5-D381E04A2F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0764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8FEE-0626-4A57-90F0-F8D4EAEDDDAF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A562-737B-4EED-A9E5-D381E04A2F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265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8FEE-0626-4A57-90F0-F8D4EAEDDDAF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A562-737B-4EED-A9E5-D381E04A2F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847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8FEE-0626-4A57-90F0-F8D4EAEDDDAF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A562-737B-4EED-A9E5-D381E04A2F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197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8FEE-0626-4A57-90F0-F8D4EAEDDDAF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A562-737B-4EED-A9E5-D381E04A2F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015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8FEE-0626-4A57-90F0-F8D4EAEDDDAF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A562-737B-4EED-A9E5-D381E04A2F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126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8FEE-0626-4A57-90F0-F8D4EAEDDDAF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A562-737B-4EED-A9E5-D381E04A2F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28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8FEE-0626-4A57-90F0-F8D4EAEDDDAF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A562-737B-4EED-A9E5-D381E04A2F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584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8FEE-0626-4A57-90F0-F8D4EAEDDDAF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A562-737B-4EED-A9E5-D381E04A2F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076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8FEE-0626-4A57-90F0-F8D4EAEDDDAF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A562-737B-4EED-A9E5-D381E04A2F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465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8FEE-0626-4A57-90F0-F8D4EAEDDDAF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A562-737B-4EED-A9E5-D381E04A2F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477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18FEE-0626-4A57-90F0-F8D4EAEDDDAF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CCA562-737B-4EED-A9E5-D381E04A2F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657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papan sirkuit">
            <a:extLst>
              <a:ext uri="{FF2B5EF4-FFF2-40B4-BE49-F238E27FC236}">
                <a16:creationId xmlns:a16="http://schemas.microsoft.com/office/drawing/2014/main" id="{04662B26-99B3-F6AD-1451-05BB334FD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64" r="826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D39EE2-808A-13D3-8C10-94A9358A2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dirty="0"/>
              <a:t>New Video Processor Proposal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E8277-E6FA-4D4F-7B56-8E5E59652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>
            <a:normAutofit/>
          </a:bodyPr>
          <a:lstStyle/>
          <a:p>
            <a:r>
              <a:rPr lang="en-NZ" dirty="0"/>
              <a:t>Bailey Smith</a:t>
            </a:r>
          </a:p>
        </p:txBody>
      </p:sp>
    </p:spTree>
    <p:extLst>
      <p:ext uri="{BB962C8B-B14F-4D97-AF65-F5344CB8AC3E}">
        <p14:creationId xmlns:p14="http://schemas.microsoft.com/office/powerpoint/2010/main" val="376757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56" name="Straight Connector 205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Straight Connector 205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205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2060" name="Isosceles Triangle 205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206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206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206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2064" name="Isosceles Triangle 206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2065" name="Isosceles Triangle 206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1EA209-8D9B-133E-E20D-75CFD5E5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578133"/>
            <a:ext cx="4335468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2050" name="Picture 2" descr="Free Vector | Little boy with one hand up">
            <a:extLst>
              <a:ext uri="{FF2B5EF4-FFF2-40B4-BE49-F238E27FC236}">
                <a16:creationId xmlns:a16="http://schemas.microsoft.com/office/drawing/2014/main" id="{DBBEE533-5E67-4417-1E96-9CA4ED1F7F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4024" y="1578133"/>
            <a:ext cx="1564561" cy="397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5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A5A9-FCAA-E430-6EB6-A23E7D95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5674"/>
          </a:xfrm>
        </p:spPr>
        <p:txBody>
          <a:bodyPr/>
          <a:lstStyle/>
          <a:p>
            <a:r>
              <a:rPr lang="en-NZ" dirty="0"/>
              <a:t>Current Processor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0840DD-7879-77F0-CF00-82B9368EFA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1350335"/>
          <a:ext cx="8596668" cy="4691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833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432F-D72B-1C65-EFB8-814A63C5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Problems with the current processor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082D32-52DD-AA5C-0908-5B7CB41D57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482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0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1041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1042" name="Isosceles Triangle 1041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1043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1044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1045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1046" name="Isosceles Triangle 1045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1047" name="Isosceles Triangle 1046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05992A-B6CE-1BC4-08DF-DCC87B5A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Refresher</a:t>
            </a: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38A8DD5A-BBDF-7EAE-AC9D-CF5E096F6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702709"/>
            <a:ext cx="10923638" cy="5211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Kalman Filter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026" name="Picture 2" descr="Kalman Filter Recursive Algorithm ...">
            <a:extLst>
              <a:ext uri="{FF2B5EF4-FFF2-40B4-BE49-F238E27FC236}">
                <a16:creationId xmlns:a16="http://schemas.microsoft.com/office/drawing/2014/main" id="{F20F8DA6-91FA-861A-D15F-B574C89C3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3" r="1" b="432"/>
          <a:stretch/>
        </p:blipFill>
        <p:spPr bwMode="auto">
          <a:xfrm>
            <a:off x="20" y="3"/>
            <a:ext cx="6050260" cy="409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ni Project 1 | Kalman-Filter">
            <a:extLst>
              <a:ext uri="{FF2B5EF4-FFF2-40B4-BE49-F238E27FC236}">
                <a16:creationId xmlns:a16="http://schemas.microsoft.com/office/drawing/2014/main" id="{E7517D87-4B0F-5EEE-AB5B-3BB4E11E5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r="7680" b="1"/>
          <a:stretch/>
        </p:blipFill>
        <p:spPr bwMode="auto">
          <a:xfrm>
            <a:off x="6141719" y="-683"/>
            <a:ext cx="6050280" cy="409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547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864D-E3D6-9B6A-EB67-8235B5E9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Proposed Processor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74D77-893A-F724-6492-01052308D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400" b="1" dirty="0"/>
              <a:t>Keep the current processor but with additions.</a:t>
            </a:r>
            <a:endParaRPr lang="en-NZ" sz="2800" b="1" dirty="0"/>
          </a:p>
          <a:p>
            <a:r>
              <a:rPr lang="en-NZ" sz="2000" dirty="0"/>
              <a:t>Use a Kalman Filter to track the weeds as they travel through the screen. </a:t>
            </a:r>
          </a:p>
          <a:p>
            <a:pPr lvl="1"/>
            <a:r>
              <a:rPr lang="en-NZ" sz="1800" dirty="0"/>
              <a:t>Allows us to predict when the robot will be aligned with a weed. </a:t>
            </a:r>
          </a:p>
          <a:p>
            <a:pPr lvl="1"/>
            <a:r>
              <a:rPr lang="en-NZ" sz="1800" dirty="0"/>
              <a:t>Weed instances persist through frames so we know not to spray them twice. </a:t>
            </a:r>
          </a:p>
          <a:p>
            <a:r>
              <a:rPr lang="en-NZ" sz="2000" dirty="0"/>
              <a:t>Adjust the robots speed to stop on each weed. </a:t>
            </a:r>
          </a:p>
        </p:txBody>
      </p:sp>
    </p:spTree>
    <p:extLst>
      <p:ext uri="{BB962C8B-B14F-4D97-AF65-F5344CB8AC3E}">
        <p14:creationId xmlns:p14="http://schemas.microsoft.com/office/powerpoint/2010/main" val="355732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CF6D-5AE3-AD3C-629A-771FA3A2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Proposed Processor (2)</a:t>
            </a:r>
          </a:p>
        </p:txBody>
      </p:sp>
      <p:pic>
        <p:nvPicPr>
          <p:cNvPr id="5" name="Content Placeholder 4" descr="A close-up of a whiteboard&#10;&#10;Description automatically generated">
            <a:extLst>
              <a:ext uri="{FF2B5EF4-FFF2-40B4-BE49-F238E27FC236}">
                <a16:creationId xmlns:a16="http://schemas.microsoft.com/office/drawing/2014/main" id="{F9680AC0-3BE6-2528-7D95-6FBDC6B83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04" y="1270000"/>
            <a:ext cx="8596668" cy="4470651"/>
          </a:xfrm>
        </p:spPr>
      </p:pic>
    </p:spTree>
    <p:extLst>
      <p:ext uri="{BB962C8B-B14F-4D97-AF65-F5344CB8AC3E}">
        <p14:creationId xmlns:p14="http://schemas.microsoft.com/office/powerpoint/2010/main" val="341590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A854B-F373-BC28-154F-04EC9272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NZ" dirty="0"/>
              <a:t>What does this achieve?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219F0D-2848-2CB3-8537-D60942E5E4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55560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989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BE4A9-09E7-2953-A211-8E75ACE7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NZ" dirty="0"/>
              <a:t>Development 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33F701-1491-5B72-D946-39590714FF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07781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224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9A2B8-E61D-9B13-3129-09B27487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NZ" dirty="0"/>
              <a:t>Potential Limitations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61BDDA-50EE-4A06-DBEA-9C2B115428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48765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04130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</TotalTime>
  <Words>390</Words>
  <Application>Microsoft Office PowerPoint</Application>
  <PresentationFormat>Widescreen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Trebuchet MS</vt:lpstr>
      <vt:lpstr>Wingdings 3</vt:lpstr>
      <vt:lpstr>Facet</vt:lpstr>
      <vt:lpstr>New Video Processor Proposal</vt:lpstr>
      <vt:lpstr>Current Processor </vt:lpstr>
      <vt:lpstr>Problems with the current processor</vt:lpstr>
      <vt:lpstr>Refresher</vt:lpstr>
      <vt:lpstr>Proposed Processor  </vt:lpstr>
      <vt:lpstr>Proposed Processor (2)</vt:lpstr>
      <vt:lpstr>What does this achieve?</vt:lpstr>
      <vt:lpstr>Development </vt:lpstr>
      <vt:lpstr>Potential Limitations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Bailey Smith</dc:creator>
  <cp:lastModifiedBy>Bailey Smith</cp:lastModifiedBy>
  <cp:revision>3</cp:revision>
  <dcterms:created xsi:type="dcterms:W3CDTF">2024-07-08T00:19:15Z</dcterms:created>
  <dcterms:modified xsi:type="dcterms:W3CDTF">2024-07-09T00:07:45Z</dcterms:modified>
</cp:coreProperties>
</file>