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80" r:id="rId3"/>
    <p:sldId id="298" r:id="rId4"/>
    <p:sldId id="309" r:id="rId5"/>
    <p:sldId id="299" r:id="rId6"/>
    <p:sldId id="311" r:id="rId7"/>
    <p:sldId id="300" r:id="rId8"/>
    <p:sldId id="312" r:id="rId9"/>
    <p:sldId id="301" r:id="rId10"/>
    <p:sldId id="313" r:id="rId11"/>
    <p:sldId id="303" r:id="rId12"/>
    <p:sldId id="304" r:id="rId13"/>
    <p:sldId id="314" r:id="rId14"/>
    <p:sldId id="302" r:id="rId15"/>
    <p:sldId id="315" r:id="rId16"/>
    <p:sldId id="305" r:id="rId17"/>
    <p:sldId id="316" r:id="rId18"/>
    <p:sldId id="306" r:id="rId19"/>
    <p:sldId id="317" r:id="rId20"/>
    <p:sldId id="307" r:id="rId21"/>
    <p:sldId id="308" r:id="rId22"/>
    <p:sldId id="322" r:id="rId23"/>
    <p:sldId id="318" r:id="rId24"/>
    <p:sldId id="323" r:id="rId25"/>
    <p:sldId id="319" r:id="rId26"/>
    <p:sldId id="324" r:id="rId27"/>
    <p:sldId id="320" r:id="rId28"/>
    <p:sldId id="321" r:id="rId29"/>
    <p:sldId id="330" r:id="rId30"/>
    <p:sldId id="325" r:id="rId31"/>
    <p:sldId id="326" r:id="rId32"/>
    <p:sldId id="265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64F2F"/>
    <a:srgbClr val="E25129"/>
    <a:srgbClr val="E3512E"/>
    <a:srgbClr val="2E75B6"/>
    <a:srgbClr val="E54E37"/>
    <a:srgbClr val="FF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06" autoAdjust="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0720C-B614-4438-AED9-7433A300E7C3}" type="doc">
      <dgm:prSet loTypeId="urn:microsoft.com/office/officeart/2005/8/layout/bProcess3" loCatId="process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710E506B-178E-4558-945A-7A1A9C64637C}">
      <dgm:prSet custT="1"/>
      <dgm:spPr/>
      <dgm:t>
        <a:bodyPr/>
        <a:lstStyle/>
        <a:p>
          <a:pPr rtl="0"/>
          <a:r>
            <a:rPr lang="en-US" altLang="zh-CN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01: </a:t>
          </a:r>
        </a:p>
        <a:p>
          <a:pPr rtl="0"/>
          <a:r>
            <a:rPr lang="en-US" altLang="zh-CN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Python </a:t>
          </a:r>
          <a:r>
            <a:rPr lang="zh-CN" alt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入门</a:t>
          </a:r>
          <a:endParaRPr lang="zh-CN" sz="1800" b="1" dirty="0">
            <a:solidFill>
              <a:schemeClr val="tx1"/>
            </a:solidFill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D12624CC-7A31-4127-8E46-A174F17A93DD}" type="parTrans" cxnId="{D86FFC7E-033D-4D4B-AE0A-4CBC47F50124}">
      <dgm:prSet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0DC33E7E-F5F4-472F-8AC2-DBFEC64ACB33}" type="sibTrans" cxnId="{D86FFC7E-033D-4D4B-AE0A-4CBC47F50124}">
      <dgm:prSet custT="1"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78B5834D-7AF8-4E87-9DF5-7A0AA4EDE51E}">
      <dgm:prSet custT="1"/>
      <dgm:spPr/>
      <dgm:t>
        <a:bodyPr/>
        <a:lstStyle/>
        <a:p>
          <a:pPr rtl="0"/>
          <a:r>
            <a:rPr lang="en-US" altLang="zh-CN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03: </a:t>
          </a:r>
        </a:p>
        <a:p>
          <a:pPr rtl="0"/>
          <a:r>
            <a:rPr lang="en-US" altLang="zh-CN" sz="1800" b="1" dirty="0" err="1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Numpy</a:t>
          </a:r>
          <a:r>
            <a: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 </a:t>
          </a:r>
          <a:endParaRPr lang="zh-CN" sz="1800" b="1" dirty="0">
            <a:solidFill>
              <a:schemeClr val="tx1"/>
            </a:solidFill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D013955C-608E-4A10-86F5-37B8CBF62856}" type="parTrans" cxnId="{D22F1917-4A63-4A3C-A77D-CBB40FB97FBE}">
      <dgm:prSet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F2F0E796-A771-4E5C-BBD3-BAF91E4BEA77}" type="sibTrans" cxnId="{D22F1917-4A63-4A3C-A77D-CBB40FB97FBE}">
      <dgm:prSet custT="1"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EBAD1B6F-C74C-4E26-86D4-1438C7C5EA4D}">
      <dgm:prSet custT="1"/>
      <dgm:spPr/>
      <dgm:t>
        <a:bodyPr/>
        <a:lstStyle/>
        <a:p>
          <a:pPr rtl="0"/>
          <a:r>
            <a:rPr lang="en-US" altLang="zh-CN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04: </a:t>
          </a:r>
        </a:p>
        <a:p>
          <a:pPr rtl="0"/>
          <a:r>
            <a:rPr lang="en-US" altLang="zh-CN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Pandas</a:t>
          </a:r>
          <a:r>
            <a: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 </a:t>
          </a:r>
          <a:endParaRPr lang="zh-CN" sz="1800" b="1" dirty="0">
            <a:solidFill>
              <a:schemeClr val="tx1"/>
            </a:solidFill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964FD22B-3987-4948-A773-B52BFB9FFA02}" type="parTrans" cxnId="{EC89D0C7-8022-49EB-94EF-7A86A3C3F05C}">
      <dgm:prSet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C08D899A-A376-43F9-9866-A72242925C5A}" type="sibTrans" cxnId="{EC89D0C7-8022-49EB-94EF-7A86A3C3F05C}">
      <dgm:prSet custT="1"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BB64FF8D-6E3F-4A34-9DB9-A3EDB64AE8F1}">
      <dgm:prSet custT="1"/>
      <dgm:spPr/>
      <dgm:t>
        <a:bodyPr/>
        <a:lstStyle/>
        <a:p>
          <a:pPr rtl="0"/>
          <a:r>
            <a:rPr lang="en-US" altLang="zh-CN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05: </a:t>
          </a:r>
        </a:p>
        <a:p>
          <a:pPr rtl="0"/>
          <a:r>
            <a:rPr lang="zh-CN" alt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数据清洗与规整、聚合与分组</a:t>
          </a:r>
          <a:r>
            <a:rPr 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 </a:t>
          </a:r>
          <a:endParaRPr lang="zh-CN" sz="1800" b="1" dirty="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1F5B4A26-8A44-4D27-96F6-30D507A1D04C}" type="parTrans" cxnId="{D66EDD3D-441C-41BF-9A2F-E9F77CE7E90E}">
      <dgm:prSet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051907AA-023F-4A36-B6A7-2C4344A54A1A}" type="sibTrans" cxnId="{D66EDD3D-441C-41BF-9A2F-E9F77CE7E90E}">
      <dgm:prSet custT="1"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0B15DBB0-7488-4F46-83E7-7D672DFDEF31}">
      <dgm:prSet custT="1"/>
      <dgm:spPr/>
      <dgm:t>
        <a:bodyPr/>
        <a:lstStyle/>
        <a:p>
          <a:pPr rtl="0"/>
          <a:r>
            <a:rPr lang="en-US" altLang="zh-CN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06:</a:t>
          </a:r>
        </a:p>
        <a:p>
          <a:pPr rtl="0"/>
          <a:r>
            <a:rPr lang="zh-CN" alt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时间序列</a:t>
          </a:r>
          <a:r>
            <a:rPr 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 </a:t>
          </a:r>
          <a:endParaRPr lang="zh-CN" sz="1800" b="1" dirty="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24217DD2-C9BB-48CE-84D2-76F2E5A541B3}" type="parTrans" cxnId="{CEC8497F-6B92-4969-B83C-9D322F7F1BE8}">
      <dgm:prSet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E38629BF-2D2C-4D17-AD74-140C95FA3CF3}" type="sibTrans" cxnId="{CEC8497F-6B92-4969-B83C-9D322F7F1BE8}">
      <dgm:prSet custT="1"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01E0DAC8-8C66-4C73-9EE5-455DF22208A8}">
      <dgm:prSet custT="1"/>
      <dgm:spPr/>
      <dgm:t>
        <a:bodyPr/>
        <a:lstStyle/>
        <a:p>
          <a:pPr rtl="0"/>
          <a:r>
            <a:rPr lang="en-US" altLang="zh-CN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07: </a:t>
          </a:r>
        </a:p>
        <a:p>
          <a:pPr rtl="0"/>
          <a:r>
            <a:rPr lang="en-US" altLang="zh-CN" sz="1800" b="1" dirty="0" err="1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Pythonic</a:t>
          </a:r>
          <a:r>
            <a:rPr lang="en-US" altLang="zh-CN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 </a:t>
          </a:r>
          <a:r>
            <a:rPr lang="zh-CN" alt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技巧</a:t>
          </a:r>
          <a:endParaRPr lang="zh-CN" sz="1800" b="1" dirty="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6293DA85-2C5B-4A20-816D-8330C0ECBA57}" type="parTrans" cxnId="{B4EF3505-6574-4144-8CBC-D5E8CD134CBB}">
      <dgm:prSet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FFC33FA2-9BEC-4288-A8A1-0ADF4A134E4B}" type="sibTrans" cxnId="{B4EF3505-6574-4144-8CBC-D5E8CD134CBB}">
      <dgm:prSet custT="1"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27BF9D97-4CA1-44CE-960E-F825DDA8F248}">
      <dgm:prSet custT="1"/>
      <dgm:spPr/>
      <dgm:t>
        <a:bodyPr/>
        <a:lstStyle/>
        <a:p>
          <a:pPr rtl="0"/>
          <a:r>
            <a:rPr lang="en-US" altLang="zh-CN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08: </a:t>
          </a:r>
        </a:p>
        <a:p>
          <a:pPr rtl="0"/>
          <a:r>
            <a:rPr lang="zh-CN" alt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面向对象编程</a:t>
          </a:r>
          <a:endParaRPr lang="zh-CN" sz="1800" b="1" dirty="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3C9996DB-97AC-42DE-BE96-CE0BA12DFD50}" type="parTrans" cxnId="{8C5DE5C4-BF65-4881-A823-694AA7BB2325}">
      <dgm:prSet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B2DFBA2A-F2B3-4620-B144-3F5EB8D81B38}" type="sibTrans" cxnId="{8C5DE5C4-BF65-4881-A823-694AA7BB2325}">
      <dgm:prSet custT="1"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A270ADEA-C6C9-45B8-8053-69D8EA9B44A9}">
      <dgm:prSet custT="1"/>
      <dgm:spPr/>
      <dgm:t>
        <a:bodyPr/>
        <a:lstStyle/>
        <a:p>
          <a:pPr rtl="0"/>
          <a:r>
            <a:rPr lang="en-US" altLang="zh-CN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09:</a:t>
          </a:r>
        </a:p>
        <a:p>
          <a:pPr rtl="0"/>
          <a:r>
            <a:rPr lang="zh-CN" alt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并发与并行</a:t>
          </a:r>
          <a:r>
            <a:rPr 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 </a:t>
          </a:r>
          <a:endParaRPr lang="zh-CN" sz="1800" b="1" dirty="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081E0615-2519-41A6-97F2-5E02B2837532}" type="parTrans" cxnId="{CEF5B277-5E67-4A5A-8600-A7380DE4E305}">
      <dgm:prSet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D1395709-B00E-4113-9146-DE70AD76FB01}" type="sibTrans" cxnId="{CEF5B277-5E67-4A5A-8600-A7380DE4E305}">
      <dgm:prSet custT="1"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FB0ACC4D-CBD4-45F5-B01C-BE1B540BF248}">
      <dgm:prSet custT="1"/>
      <dgm:spPr/>
      <dgm:t>
        <a:bodyPr/>
        <a:lstStyle/>
        <a:p>
          <a:pPr rtl="0"/>
          <a:r>
            <a:rPr lang="en-US" altLang="zh-CN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10: </a:t>
          </a:r>
        </a:p>
        <a:p>
          <a:pPr rtl="0"/>
          <a:r>
            <a:rPr lang="zh-CN" alt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网络爬虫</a:t>
          </a:r>
          <a:endParaRPr lang="zh-CN" sz="1800" b="1" dirty="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E15C2146-E941-4F3C-8DC5-4163C833E07B}" type="parTrans" cxnId="{15DAB81B-F968-4179-BBEA-89347468B2C8}">
      <dgm:prSet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BDC96819-EF13-49FB-BA66-7154308DA7FD}" type="sibTrans" cxnId="{15DAB81B-F968-4179-BBEA-89347468B2C8}">
      <dgm:prSet custT="1"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095E3FA7-7FE5-45B6-A4EB-C5E7A6187EC1}">
      <dgm:prSet custT="1"/>
      <dgm:spPr/>
      <dgm:t>
        <a:bodyPr/>
        <a:lstStyle/>
        <a:p>
          <a:pPr rtl="0"/>
          <a:r>
            <a:rPr lang="en-US" altLang="zh-CN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11:</a:t>
          </a:r>
        </a:p>
        <a:p>
          <a:pPr rtl="0"/>
          <a:r>
            <a:rPr lang="en-US" altLang="zh-CN" sz="1800" b="1" dirty="0" err="1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TensorFlow</a:t>
          </a:r>
          <a:endParaRPr lang="zh-CN" sz="1800" b="1" dirty="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7B744C6A-7013-4F30-89CB-6B54B5484833}" type="parTrans" cxnId="{691CAB0F-44DB-4607-AAF2-3D936299954F}">
      <dgm:prSet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A46B4295-0885-4326-915F-1DEE476DA2E9}" type="sibTrans" cxnId="{691CAB0F-44DB-4607-AAF2-3D936299954F}">
      <dgm:prSet custT="1"/>
      <dgm:spPr/>
      <dgm:t>
        <a:bodyPr/>
        <a:lstStyle/>
        <a:p>
          <a:endParaRPr lang="zh-CN" altLang="en-US" sz="1800" b="1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A2874D3B-634F-474C-82A3-2EDE116FCA08}">
      <dgm:prSet custT="1"/>
      <dgm:spPr/>
      <dgm:t>
        <a:bodyPr/>
        <a:lstStyle/>
        <a:p>
          <a:pPr rtl="0"/>
          <a:r>
            <a:rPr lang="en-US" altLang="zh-CN" sz="1800" b="1" dirty="0" smtClean="0">
              <a:solidFill>
                <a:srgbClr val="E64F2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dirty="0" smtClean="0">
              <a:solidFill>
                <a:srgbClr val="E64F2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02: </a:t>
          </a:r>
        </a:p>
        <a:p>
          <a:pPr rtl="0"/>
          <a:r>
            <a:rPr lang="zh-CN" altLang="en-US" sz="1800" b="1" dirty="0" smtClean="0">
              <a:solidFill>
                <a:srgbClr val="E64F2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数据结构与控制流</a:t>
          </a:r>
          <a:endParaRPr lang="zh-CN" sz="1800" b="1" dirty="0">
            <a:solidFill>
              <a:srgbClr val="E64F2F"/>
            </a:solidFill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gm:t>
    </dgm:pt>
    <dgm:pt modelId="{C5026B52-712A-42D7-88F0-A6D375BCA261}" type="parTrans" cxnId="{1E2BFCA7-0C34-4F20-9985-FA000A683FD3}">
      <dgm:prSet/>
      <dgm:spPr/>
      <dgm:t>
        <a:bodyPr/>
        <a:lstStyle/>
        <a:p>
          <a:endParaRPr lang="zh-CN" altLang="en-US"/>
        </a:p>
      </dgm:t>
    </dgm:pt>
    <dgm:pt modelId="{DAD6BFA6-9A9C-4659-9CFC-6A799D5A1AF1}" type="sibTrans" cxnId="{1E2BFCA7-0C34-4F20-9985-FA000A683FD3}">
      <dgm:prSet/>
      <dgm:spPr/>
      <dgm:t>
        <a:bodyPr/>
        <a:lstStyle/>
        <a:p>
          <a:endParaRPr lang="zh-CN" altLang="en-US"/>
        </a:p>
      </dgm:t>
    </dgm:pt>
    <dgm:pt modelId="{9DD8A3D4-5911-4D41-9587-000B96640C79}" type="pres">
      <dgm:prSet presAssocID="{DA90720C-B614-4438-AED9-7433A300E7C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CA4CE1-A0DF-469E-8C9A-8411D3ED6ECC}" type="pres">
      <dgm:prSet presAssocID="{710E506B-178E-4558-945A-7A1A9C64637C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51DAA3-903F-4FD2-B81F-685802810E8C}" type="pres">
      <dgm:prSet presAssocID="{0DC33E7E-F5F4-472F-8AC2-DBFEC64ACB33}" presName="sibTrans" presStyleLbl="sibTrans1D1" presStyleIdx="0" presStyleCnt="10"/>
      <dgm:spPr/>
      <dgm:t>
        <a:bodyPr/>
        <a:lstStyle/>
        <a:p>
          <a:endParaRPr lang="zh-CN" altLang="en-US"/>
        </a:p>
      </dgm:t>
    </dgm:pt>
    <dgm:pt modelId="{2A91E802-EB0B-40BF-BE96-0234F5E60B51}" type="pres">
      <dgm:prSet presAssocID="{0DC33E7E-F5F4-472F-8AC2-DBFEC64ACB33}" presName="connectorText" presStyleLbl="sibTrans1D1" presStyleIdx="0" presStyleCnt="10"/>
      <dgm:spPr/>
      <dgm:t>
        <a:bodyPr/>
        <a:lstStyle/>
        <a:p>
          <a:endParaRPr lang="zh-CN" altLang="en-US"/>
        </a:p>
      </dgm:t>
    </dgm:pt>
    <dgm:pt modelId="{5D8BD226-0444-4E67-B5E1-DB452627396A}" type="pres">
      <dgm:prSet presAssocID="{A2874D3B-634F-474C-82A3-2EDE116FCA08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1461CF-FF11-43C4-9131-B0AF712EC296}" type="pres">
      <dgm:prSet presAssocID="{DAD6BFA6-9A9C-4659-9CFC-6A799D5A1AF1}" presName="sibTrans" presStyleLbl="sibTrans1D1" presStyleIdx="1" presStyleCnt="10"/>
      <dgm:spPr/>
      <dgm:t>
        <a:bodyPr/>
        <a:lstStyle/>
        <a:p>
          <a:endParaRPr lang="zh-CN" altLang="en-US"/>
        </a:p>
      </dgm:t>
    </dgm:pt>
    <dgm:pt modelId="{63631409-CD9C-470B-8C22-A667BFEBF063}" type="pres">
      <dgm:prSet presAssocID="{DAD6BFA6-9A9C-4659-9CFC-6A799D5A1AF1}" presName="connectorText" presStyleLbl="sibTrans1D1" presStyleIdx="1" presStyleCnt="10"/>
      <dgm:spPr/>
      <dgm:t>
        <a:bodyPr/>
        <a:lstStyle/>
        <a:p>
          <a:endParaRPr lang="zh-CN" altLang="en-US"/>
        </a:p>
      </dgm:t>
    </dgm:pt>
    <dgm:pt modelId="{0361E839-ACB4-414E-8037-8DE72882D97E}" type="pres">
      <dgm:prSet presAssocID="{78B5834D-7AF8-4E87-9DF5-7A0AA4EDE51E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562986-2C62-43FF-BE41-DA613540D492}" type="pres">
      <dgm:prSet presAssocID="{F2F0E796-A771-4E5C-BBD3-BAF91E4BEA77}" presName="sibTrans" presStyleLbl="sibTrans1D1" presStyleIdx="2" presStyleCnt="10"/>
      <dgm:spPr/>
      <dgm:t>
        <a:bodyPr/>
        <a:lstStyle/>
        <a:p>
          <a:endParaRPr lang="zh-CN" altLang="en-US"/>
        </a:p>
      </dgm:t>
    </dgm:pt>
    <dgm:pt modelId="{5BD087B0-CBF1-4B13-A40F-E8D1F88BD1F6}" type="pres">
      <dgm:prSet presAssocID="{F2F0E796-A771-4E5C-BBD3-BAF91E4BEA77}" presName="connectorText" presStyleLbl="sibTrans1D1" presStyleIdx="2" presStyleCnt="10"/>
      <dgm:spPr/>
      <dgm:t>
        <a:bodyPr/>
        <a:lstStyle/>
        <a:p>
          <a:endParaRPr lang="zh-CN" altLang="en-US"/>
        </a:p>
      </dgm:t>
    </dgm:pt>
    <dgm:pt modelId="{09C3F81D-ECF2-4B9E-86D2-D397E940A7B8}" type="pres">
      <dgm:prSet presAssocID="{EBAD1B6F-C74C-4E26-86D4-1438C7C5EA4D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519263-BD01-4716-A42C-58F5049DF746}" type="pres">
      <dgm:prSet presAssocID="{C08D899A-A376-43F9-9866-A72242925C5A}" presName="sibTrans" presStyleLbl="sibTrans1D1" presStyleIdx="3" presStyleCnt="10"/>
      <dgm:spPr/>
      <dgm:t>
        <a:bodyPr/>
        <a:lstStyle/>
        <a:p>
          <a:endParaRPr lang="zh-CN" altLang="en-US"/>
        </a:p>
      </dgm:t>
    </dgm:pt>
    <dgm:pt modelId="{BD049045-7599-4FE8-813A-DD79ABF5EE17}" type="pres">
      <dgm:prSet presAssocID="{C08D899A-A376-43F9-9866-A72242925C5A}" presName="connectorText" presStyleLbl="sibTrans1D1" presStyleIdx="3" presStyleCnt="10"/>
      <dgm:spPr/>
      <dgm:t>
        <a:bodyPr/>
        <a:lstStyle/>
        <a:p>
          <a:endParaRPr lang="zh-CN" altLang="en-US"/>
        </a:p>
      </dgm:t>
    </dgm:pt>
    <dgm:pt modelId="{838E2C1D-6962-4AE2-A9EC-8049E984F6EC}" type="pres">
      <dgm:prSet presAssocID="{BB64FF8D-6E3F-4A34-9DB9-A3EDB64AE8F1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FFFE8A-7320-4120-970D-E647057E81C7}" type="pres">
      <dgm:prSet presAssocID="{051907AA-023F-4A36-B6A7-2C4344A54A1A}" presName="sibTrans" presStyleLbl="sibTrans1D1" presStyleIdx="4" presStyleCnt="10"/>
      <dgm:spPr/>
      <dgm:t>
        <a:bodyPr/>
        <a:lstStyle/>
        <a:p>
          <a:endParaRPr lang="zh-CN" altLang="en-US"/>
        </a:p>
      </dgm:t>
    </dgm:pt>
    <dgm:pt modelId="{6020E91E-A2A0-4273-BEC9-198A848D768D}" type="pres">
      <dgm:prSet presAssocID="{051907AA-023F-4A36-B6A7-2C4344A54A1A}" presName="connectorText" presStyleLbl="sibTrans1D1" presStyleIdx="4" presStyleCnt="10"/>
      <dgm:spPr/>
      <dgm:t>
        <a:bodyPr/>
        <a:lstStyle/>
        <a:p>
          <a:endParaRPr lang="zh-CN" altLang="en-US"/>
        </a:p>
      </dgm:t>
    </dgm:pt>
    <dgm:pt modelId="{3450E06F-4F44-4CAD-8429-1DD3F12AD516}" type="pres">
      <dgm:prSet presAssocID="{0B15DBB0-7488-4F46-83E7-7D672DFDEF31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078533-77F8-478E-81B3-AF9572A36D4B}" type="pres">
      <dgm:prSet presAssocID="{E38629BF-2D2C-4D17-AD74-140C95FA3CF3}" presName="sibTrans" presStyleLbl="sibTrans1D1" presStyleIdx="5" presStyleCnt="10"/>
      <dgm:spPr/>
      <dgm:t>
        <a:bodyPr/>
        <a:lstStyle/>
        <a:p>
          <a:endParaRPr lang="zh-CN" altLang="en-US"/>
        </a:p>
      </dgm:t>
    </dgm:pt>
    <dgm:pt modelId="{DEB8D200-616E-49B1-8BD8-1E9F169F5F5F}" type="pres">
      <dgm:prSet presAssocID="{E38629BF-2D2C-4D17-AD74-140C95FA3CF3}" presName="connectorText" presStyleLbl="sibTrans1D1" presStyleIdx="5" presStyleCnt="10"/>
      <dgm:spPr/>
      <dgm:t>
        <a:bodyPr/>
        <a:lstStyle/>
        <a:p>
          <a:endParaRPr lang="zh-CN" altLang="en-US"/>
        </a:p>
      </dgm:t>
    </dgm:pt>
    <dgm:pt modelId="{1FC2BF5D-3EF1-4E74-AE86-6513FE1FDD60}" type="pres">
      <dgm:prSet presAssocID="{01E0DAC8-8C66-4C73-9EE5-455DF22208A8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0D7E4B-258E-49D8-B0BF-76E88BFF8961}" type="pres">
      <dgm:prSet presAssocID="{FFC33FA2-9BEC-4288-A8A1-0ADF4A134E4B}" presName="sibTrans" presStyleLbl="sibTrans1D1" presStyleIdx="6" presStyleCnt="10"/>
      <dgm:spPr/>
      <dgm:t>
        <a:bodyPr/>
        <a:lstStyle/>
        <a:p>
          <a:endParaRPr lang="zh-CN" altLang="en-US"/>
        </a:p>
      </dgm:t>
    </dgm:pt>
    <dgm:pt modelId="{8190B189-DE42-4B69-9219-1BA98FBE9825}" type="pres">
      <dgm:prSet presAssocID="{FFC33FA2-9BEC-4288-A8A1-0ADF4A134E4B}" presName="connectorText" presStyleLbl="sibTrans1D1" presStyleIdx="6" presStyleCnt="10"/>
      <dgm:spPr/>
      <dgm:t>
        <a:bodyPr/>
        <a:lstStyle/>
        <a:p>
          <a:endParaRPr lang="zh-CN" altLang="en-US"/>
        </a:p>
      </dgm:t>
    </dgm:pt>
    <dgm:pt modelId="{A0AC0619-1BEE-459B-B95A-443DC4977799}" type="pres">
      <dgm:prSet presAssocID="{27BF9D97-4CA1-44CE-960E-F825DDA8F248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2934AF-80E7-4E85-BACA-7B9B80DB0536}" type="pres">
      <dgm:prSet presAssocID="{B2DFBA2A-F2B3-4620-B144-3F5EB8D81B38}" presName="sibTrans" presStyleLbl="sibTrans1D1" presStyleIdx="7" presStyleCnt="10"/>
      <dgm:spPr/>
      <dgm:t>
        <a:bodyPr/>
        <a:lstStyle/>
        <a:p>
          <a:endParaRPr lang="zh-CN" altLang="en-US"/>
        </a:p>
      </dgm:t>
    </dgm:pt>
    <dgm:pt modelId="{0B06D028-8CFD-4A31-9A76-66B419E97684}" type="pres">
      <dgm:prSet presAssocID="{B2DFBA2A-F2B3-4620-B144-3F5EB8D81B38}" presName="connectorText" presStyleLbl="sibTrans1D1" presStyleIdx="7" presStyleCnt="10"/>
      <dgm:spPr/>
      <dgm:t>
        <a:bodyPr/>
        <a:lstStyle/>
        <a:p>
          <a:endParaRPr lang="zh-CN" altLang="en-US"/>
        </a:p>
      </dgm:t>
    </dgm:pt>
    <dgm:pt modelId="{F1CFD83F-E9DA-4A0B-8A3F-14A8F62D9D98}" type="pres">
      <dgm:prSet presAssocID="{A270ADEA-C6C9-45B8-8053-69D8EA9B44A9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C19577-500A-4145-A71D-53B1176DC5A9}" type="pres">
      <dgm:prSet presAssocID="{D1395709-B00E-4113-9146-DE70AD76FB01}" presName="sibTrans" presStyleLbl="sibTrans1D1" presStyleIdx="8" presStyleCnt="10"/>
      <dgm:spPr/>
      <dgm:t>
        <a:bodyPr/>
        <a:lstStyle/>
        <a:p>
          <a:endParaRPr lang="zh-CN" altLang="en-US"/>
        </a:p>
      </dgm:t>
    </dgm:pt>
    <dgm:pt modelId="{0A363578-F4EF-4F56-96B9-C9E835982F7E}" type="pres">
      <dgm:prSet presAssocID="{D1395709-B00E-4113-9146-DE70AD76FB01}" presName="connectorText" presStyleLbl="sibTrans1D1" presStyleIdx="8" presStyleCnt="10"/>
      <dgm:spPr/>
      <dgm:t>
        <a:bodyPr/>
        <a:lstStyle/>
        <a:p>
          <a:endParaRPr lang="zh-CN" altLang="en-US"/>
        </a:p>
      </dgm:t>
    </dgm:pt>
    <dgm:pt modelId="{DEF46393-37AA-4F58-AEB8-FEDBB8B72328}" type="pres">
      <dgm:prSet presAssocID="{FB0ACC4D-CBD4-45F5-B01C-BE1B540BF248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B52AB5-A559-4D41-90DF-4C8C4D738AD2}" type="pres">
      <dgm:prSet presAssocID="{BDC96819-EF13-49FB-BA66-7154308DA7FD}" presName="sibTrans" presStyleLbl="sibTrans1D1" presStyleIdx="9" presStyleCnt="10"/>
      <dgm:spPr/>
      <dgm:t>
        <a:bodyPr/>
        <a:lstStyle/>
        <a:p>
          <a:endParaRPr lang="zh-CN" altLang="en-US"/>
        </a:p>
      </dgm:t>
    </dgm:pt>
    <dgm:pt modelId="{5E3BA723-C631-421A-8C48-0E98A321F45D}" type="pres">
      <dgm:prSet presAssocID="{BDC96819-EF13-49FB-BA66-7154308DA7FD}" presName="connectorText" presStyleLbl="sibTrans1D1" presStyleIdx="9" presStyleCnt="10"/>
      <dgm:spPr/>
      <dgm:t>
        <a:bodyPr/>
        <a:lstStyle/>
        <a:p>
          <a:endParaRPr lang="zh-CN" altLang="en-US"/>
        </a:p>
      </dgm:t>
    </dgm:pt>
    <dgm:pt modelId="{E5D526B3-1C41-4BC2-9096-AD1571EF4727}" type="pres">
      <dgm:prSet presAssocID="{095E3FA7-7FE5-45B6-A4EB-C5E7A6187EC1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BEB9E3D-9D8F-4184-B2E7-871E281F9224}" type="presOf" srcId="{FB0ACC4D-CBD4-45F5-B01C-BE1B540BF248}" destId="{DEF46393-37AA-4F58-AEB8-FEDBB8B72328}" srcOrd="0" destOrd="0" presId="urn:microsoft.com/office/officeart/2005/8/layout/bProcess3"/>
    <dgm:cxn modelId="{B4EF3505-6574-4144-8CBC-D5E8CD134CBB}" srcId="{DA90720C-B614-4438-AED9-7433A300E7C3}" destId="{01E0DAC8-8C66-4C73-9EE5-455DF22208A8}" srcOrd="6" destOrd="0" parTransId="{6293DA85-2C5B-4A20-816D-8330C0ECBA57}" sibTransId="{FFC33FA2-9BEC-4288-A8A1-0ADF4A134E4B}"/>
    <dgm:cxn modelId="{34E899C4-9C7D-4AF7-B7D9-2288F6A6E729}" type="presOf" srcId="{EBAD1B6F-C74C-4E26-86D4-1438C7C5EA4D}" destId="{09C3F81D-ECF2-4B9E-86D2-D397E940A7B8}" srcOrd="0" destOrd="0" presId="urn:microsoft.com/office/officeart/2005/8/layout/bProcess3"/>
    <dgm:cxn modelId="{78F370AD-DA2F-4110-89E1-1590E80984FF}" type="presOf" srcId="{DAD6BFA6-9A9C-4659-9CFC-6A799D5A1AF1}" destId="{CA1461CF-FF11-43C4-9131-B0AF712EC296}" srcOrd="0" destOrd="0" presId="urn:microsoft.com/office/officeart/2005/8/layout/bProcess3"/>
    <dgm:cxn modelId="{FC0F3DEA-1C75-42FD-9C6F-AF663A31466F}" type="presOf" srcId="{BDC96819-EF13-49FB-BA66-7154308DA7FD}" destId="{5DB52AB5-A559-4D41-90DF-4C8C4D738AD2}" srcOrd="0" destOrd="0" presId="urn:microsoft.com/office/officeart/2005/8/layout/bProcess3"/>
    <dgm:cxn modelId="{691CAB0F-44DB-4607-AAF2-3D936299954F}" srcId="{DA90720C-B614-4438-AED9-7433A300E7C3}" destId="{095E3FA7-7FE5-45B6-A4EB-C5E7A6187EC1}" srcOrd="10" destOrd="0" parTransId="{7B744C6A-7013-4F30-89CB-6B54B5484833}" sibTransId="{A46B4295-0885-4326-915F-1DEE476DA2E9}"/>
    <dgm:cxn modelId="{15DAB81B-F968-4179-BBEA-89347468B2C8}" srcId="{DA90720C-B614-4438-AED9-7433A300E7C3}" destId="{FB0ACC4D-CBD4-45F5-B01C-BE1B540BF248}" srcOrd="9" destOrd="0" parTransId="{E15C2146-E941-4F3C-8DC5-4163C833E07B}" sibTransId="{BDC96819-EF13-49FB-BA66-7154308DA7FD}"/>
    <dgm:cxn modelId="{EC89D0C7-8022-49EB-94EF-7A86A3C3F05C}" srcId="{DA90720C-B614-4438-AED9-7433A300E7C3}" destId="{EBAD1B6F-C74C-4E26-86D4-1438C7C5EA4D}" srcOrd="3" destOrd="0" parTransId="{964FD22B-3987-4948-A773-B52BFB9FFA02}" sibTransId="{C08D899A-A376-43F9-9866-A72242925C5A}"/>
    <dgm:cxn modelId="{E47D166C-0184-443A-A7D8-27DA1D874074}" type="presOf" srcId="{27BF9D97-4CA1-44CE-960E-F825DDA8F248}" destId="{A0AC0619-1BEE-459B-B95A-443DC4977799}" srcOrd="0" destOrd="0" presId="urn:microsoft.com/office/officeart/2005/8/layout/bProcess3"/>
    <dgm:cxn modelId="{33A8C15A-8057-40E1-B37B-044637599CDA}" type="presOf" srcId="{0DC33E7E-F5F4-472F-8AC2-DBFEC64ACB33}" destId="{2A91E802-EB0B-40BF-BE96-0234F5E60B51}" srcOrd="1" destOrd="0" presId="urn:microsoft.com/office/officeart/2005/8/layout/bProcess3"/>
    <dgm:cxn modelId="{D22F1917-4A63-4A3C-A77D-CBB40FB97FBE}" srcId="{DA90720C-B614-4438-AED9-7433A300E7C3}" destId="{78B5834D-7AF8-4E87-9DF5-7A0AA4EDE51E}" srcOrd="2" destOrd="0" parTransId="{D013955C-608E-4A10-86F5-37B8CBF62856}" sibTransId="{F2F0E796-A771-4E5C-BBD3-BAF91E4BEA77}"/>
    <dgm:cxn modelId="{01772AAB-0E5C-4FD8-8726-278A31BD252D}" type="presOf" srcId="{051907AA-023F-4A36-B6A7-2C4344A54A1A}" destId="{6020E91E-A2A0-4273-BEC9-198A848D768D}" srcOrd="1" destOrd="0" presId="urn:microsoft.com/office/officeart/2005/8/layout/bProcess3"/>
    <dgm:cxn modelId="{6AEAE076-055A-448D-A0C5-0901A4260BEB}" type="presOf" srcId="{FFC33FA2-9BEC-4288-A8A1-0ADF4A134E4B}" destId="{D90D7E4B-258E-49D8-B0BF-76E88BFF8961}" srcOrd="0" destOrd="0" presId="urn:microsoft.com/office/officeart/2005/8/layout/bProcess3"/>
    <dgm:cxn modelId="{D5BF8E15-2FAE-4A7F-9458-7136AB0EEB92}" type="presOf" srcId="{DAD6BFA6-9A9C-4659-9CFC-6A799D5A1AF1}" destId="{63631409-CD9C-470B-8C22-A667BFEBF063}" srcOrd="1" destOrd="0" presId="urn:microsoft.com/office/officeart/2005/8/layout/bProcess3"/>
    <dgm:cxn modelId="{80A2E50E-D0C5-4010-846D-EDCF1FEBE1ED}" type="presOf" srcId="{BDC96819-EF13-49FB-BA66-7154308DA7FD}" destId="{5E3BA723-C631-421A-8C48-0E98A321F45D}" srcOrd="1" destOrd="0" presId="urn:microsoft.com/office/officeart/2005/8/layout/bProcess3"/>
    <dgm:cxn modelId="{FC3BB2F0-E1D8-4B10-8521-AC5A04A5963D}" type="presOf" srcId="{FFC33FA2-9BEC-4288-A8A1-0ADF4A134E4B}" destId="{8190B189-DE42-4B69-9219-1BA98FBE9825}" srcOrd="1" destOrd="0" presId="urn:microsoft.com/office/officeart/2005/8/layout/bProcess3"/>
    <dgm:cxn modelId="{CDE1E488-DA2D-4EAD-87BB-6F359DD549A2}" type="presOf" srcId="{E38629BF-2D2C-4D17-AD74-140C95FA3CF3}" destId="{DEB8D200-616E-49B1-8BD8-1E9F169F5F5F}" srcOrd="1" destOrd="0" presId="urn:microsoft.com/office/officeart/2005/8/layout/bProcess3"/>
    <dgm:cxn modelId="{E57FF668-AE62-415E-8C7B-A0406705B23B}" type="presOf" srcId="{01E0DAC8-8C66-4C73-9EE5-455DF22208A8}" destId="{1FC2BF5D-3EF1-4E74-AE86-6513FE1FDD60}" srcOrd="0" destOrd="0" presId="urn:microsoft.com/office/officeart/2005/8/layout/bProcess3"/>
    <dgm:cxn modelId="{F4DF36A4-FBBD-43B7-B733-06E9B9AB1A3B}" type="presOf" srcId="{095E3FA7-7FE5-45B6-A4EB-C5E7A6187EC1}" destId="{E5D526B3-1C41-4BC2-9096-AD1571EF4727}" srcOrd="0" destOrd="0" presId="urn:microsoft.com/office/officeart/2005/8/layout/bProcess3"/>
    <dgm:cxn modelId="{8C5DE5C4-BF65-4881-A823-694AA7BB2325}" srcId="{DA90720C-B614-4438-AED9-7433A300E7C3}" destId="{27BF9D97-4CA1-44CE-960E-F825DDA8F248}" srcOrd="7" destOrd="0" parTransId="{3C9996DB-97AC-42DE-BE96-CE0BA12DFD50}" sibTransId="{B2DFBA2A-F2B3-4620-B144-3F5EB8D81B38}"/>
    <dgm:cxn modelId="{1B2DA125-1273-43F4-9119-F32996865AEE}" type="presOf" srcId="{D1395709-B00E-4113-9146-DE70AD76FB01}" destId="{68C19577-500A-4145-A71D-53B1176DC5A9}" srcOrd="0" destOrd="0" presId="urn:microsoft.com/office/officeart/2005/8/layout/bProcess3"/>
    <dgm:cxn modelId="{7A70F267-C4D9-4FFF-8D1A-3FAE93CD0DF6}" type="presOf" srcId="{E38629BF-2D2C-4D17-AD74-140C95FA3CF3}" destId="{30078533-77F8-478E-81B3-AF9572A36D4B}" srcOrd="0" destOrd="0" presId="urn:microsoft.com/office/officeart/2005/8/layout/bProcess3"/>
    <dgm:cxn modelId="{BC5C101F-A747-4625-9CBC-611B6D91D37B}" type="presOf" srcId="{C08D899A-A376-43F9-9866-A72242925C5A}" destId="{BD049045-7599-4FE8-813A-DD79ABF5EE17}" srcOrd="1" destOrd="0" presId="urn:microsoft.com/office/officeart/2005/8/layout/bProcess3"/>
    <dgm:cxn modelId="{39610F80-1C6C-4AD7-8E5B-4CF81DAEEEF0}" type="presOf" srcId="{C08D899A-A376-43F9-9866-A72242925C5A}" destId="{5A519263-BD01-4716-A42C-58F5049DF746}" srcOrd="0" destOrd="0" presId="urn:microsoft.com/office/officeart/2005/8/layout/bProcess3"/>
    <dgm:cxn modelId="{B9C1FD37-D4B4-41F5-8C0A-47E261EB532F}" type="presOf" srcId="{A270ADEA-C6C9-45B8-8053-69D8EA9B44A9}" destId="{F1CFD83F-E9DA-4A0B-8A3F-14A8F62D9D98}" srcOrd="0" destOrd="0" presId="urn:microsoft.com/office/officeart/2005/8/layout/bProcess3"/>
    <dgm:cxn modelId="{C6EB7C95-3BD4-4A5E-9EFA-BB79E5B2C2FE}" type="presOf" srcId="{051907AA-023F-4A36-B6A7-2C4344A54A1A}" destId="{20FFFE8A-7320-4120-970D-E647057E81C7}" srcOrd="0" destOrd="0" presId="urn:microsoft.com/office/officeart/2005/8/layout/bProcess3"/>
    <dgm:cxn modelId="{1E2BFCA7-0C34-4F20-9985-FA000A683FD3}" srcId="{DA90720C-B614-4438-AED9-7433A300E7C3}" destId="{A2874D3B-634F-474C-82A3-2EDE116FCA08}" srcOrd="1" destOrd="0" parTransId="{C5026B52-712A-42D7-88F0-A6D375BCA261}" sibTransId="{DAD6BFA6-9A9C-4659-9CFC-6A799D5A1AF1}"/>
    <dgm:cxn modelId="{D8BF6F36-CF0A-49C0-ABBF-C17E41E2F68A}" type="presOf" srcId="{B2DFBA2A-F2B3-4620-B144-3F5EB8D81B38}" destId="{B92934AF-80E7-4E85-BACA-7B9B80DB0536}" srcOrd="0" destOrd="0" presId="urn:microsoft.com/office/officeart/2005/8/layout/bProcess3"/>
    <dgm:cxn modelId="{85F1DF29-7DB6-478B-A18A-BA261A1EA0F8}" type="presOf" srcId="{F2F0E796-A771-4E5C-BBD3-BAF91E4BEA77}" destId="{0A562986-2C62-43FF-BE41-DA613540D492}" srcOrd="0" destOrd="0" presId="urn:microsoft.com/office/officeart/2005/8/layout/bProcess3"/>
    <dgm:cxn modelId="{39B04FBC-93FA-4B98-9A3D-AF198C7ABAD6}" type="presOf" srcId="{0DC33E7E-F5F4-472F-8AC2-DBFEC64ACB33}" destId="{6E51DAA3-903F-4FD2-B81F-685802810E8C}" srcOrd="0" destOrd="0" presId="urn:microsoft.com/office/officeart/2005/8/layout/bProcess3"/>
    <dgm:cxn modelId="{CEC8497F-6B92-4969-B83C-9D322F7F1BE8}" srcId="{DA90720C-B614-4438-AED9-7433A300E7C3}" destId="{0B15DBB0-7488-4F46-83E7-7D672DFDEF31}" srcOrd="5" destOrd="0" parTransId="{24217DD2-C9BB-48CE-84D2-76F2E5A541B3}" sibTransId="{E38629BF-2D2C-4D17-AD74-140C95FA3CF3}"/>
    <dgm:cxn modelId="{CEF5B277-5E67-4A5A-8600-A7380DE4E305}" srcId="{DA90720C-B614-4438-AED9-7433A300E7C3}" destId="{A270ADEA-C6C9-45B8-8053-69D8EA9B44A9}" srcOrd="8" destOrd="0" parTransId="{081E0615-2519-41A6-97F2-5E02B2837532}" sibTransId="{D1395709-B00E-4113-9146-DE70AD76FB01}"/>
    <dgm:cxn modelId="{386B13F4-5D73-431F-93C8-8C465673E867}" type="presOf" srcId="{DA90720C-B614-4438-AED9-7433A300E7C3}" destId="{9DD8A3D4-5911-4D41-9587-000B96640C79}" srcOrd="0" destOrd="0" presId="urn:microsoft.com/office/officeart/2005/8/layout/bProcess3"/>
    <dgm:cxn modelId="{D66EDD3D-441C-41BF-9A2F-E9F77CE7E90E}" srcId="{DA90720C-B614-4438-AED9-7433A300E7C3}" destId="{BB64FF8D-6E3F-4A34-9DB9-A3EDB64AE8F1}" srcOrd="4" destOrd="0" parTransId="{1F5B4A26-8A44-4D27-96F6-30D507A1D04C}" sibTransId="{051907AA-023F-4A36-B6A7-2C4344A54A1A}"/>
    <dgm:cxn modelId="{6AF2DD59-FEB4-44A2-8813-6833C4F914F1}" type="presOf" srcId="{B2DFBA2A-F2B3-4620-B144-3F5EB8D81B38}" destId="{0B06D028-8CFD-4A31-9A76-66B419E97684}" srcOrd="1" destOrd="0" presId="urn:microsoft.com/office/officeart/2005/8/layout/bProcess3"/>
    <dgm:cxn modelId="{07AD0708-A271-4EE1-8BE9-98DFFAF5EE7A}" type="presOf" srcId="{0B15DBB0-7488-4F46-83E7-7D672DFDEF31}" destId="{3450E06F-4F44-4CAD-8429-1DD3F12AD516}" srcOrd="0" destOrd="0" presId="urn:microsoft.com/office/officeart/2005/8/layout/bProcess3"/>
    <dgm:cxn modelId="{560D6C51-9CC6-4222-9F8A-BE150F9648A4}" type="presOf" srcId="{BB64FF8D-6E3F-4A34-9DB9-A3EDB64AE8F1}" destId="{838E2C1D-6962-4AE2-A9EC-8049E984F6EC}" srcOrd="0" destOrd="0" presId="urn:microsoft.com/office/officeart/2005/8/layout/bProcess3"/>
    <dgm:cxn modelId="{D0DAC359-5E35-4264-BB68-3B645A2DCD50}" type="presOf" srcId="{A2874D3B-634F-474C-82A3-2EDE116FCA08}" destId="{5D8BD226-0444-4E67-B5E1-DB452627396A}" srcOrd="0" destOrd="0" presId="urn:microsoft.com/office/officeart/2005/8/layout/bProcess3"/>
    <dgm:cxn modelId="{D86FFC7E-033D-4D4B-AE0A-4CBC47F50124}" srcId="{DA90720C-B614-4438-AED9-7433A300E7C3}" destId="{710E506B-178E-4558-945A-7A1A9C64637C}" srcOrd="0" destOrd="0" parTransId="{D12624CC-7A31-4127-8E46-A174F17A93DD}" sibTransId="{0DC33E7E-F5F4-472F-8AC2-DBFEC64ACB33}"/>
    <dgm:cxn modelId="{B1508E9D-C9A7-4481-9413-061E101D8B90}" type="presOf" srcId="{78B5834D-7AF8-4E87-9DF5-7A0AA4EDE51E}" destId="{0361E839-ACB4-414E-8037-8DE72882D97E}" srcOrd="0" destOrd="0" presId="urn:microsoft.com/office/officeart/2005/8/layout/bProcess3"/>
    <dgm:cxn modelId="{162FF62F-285C-44D1-BE0C-5524713F15C4}" type="presOf" srcId="{710E506B-178E-4558-945A-7A1A9C64637C}" destId="{C8CA4CE1-A0DF-469E-8C9A-8411D3ED6ECC}" srcOrd="0" destOrd="0" presId="urn:microsoft.com/office/officeart/2005/8/layout/bProcess3"/>
    <dgm:cxn modelId="{84910D76-A734-48ED-9466-AB4817F5799F}" type="presOf" srcId="{D1395709-B00E-4113-9146-DE70AD76FB01}" destId="{0A363578-F4EF-4F56-96B9-C9E835982F7E}" srcOrd="1" destOrd="0" presId="urn:microsoft.com/office/officeart/2005/8/layout/bProcess3"/>
    <dgm:cxn modelId="{5F356BE5-6C62-4113-BBCC-8C5E1F04B05C}" type="presOf" srcId="{F2F0E796-A771-4E5C-BBD3-BAF91E4BEA77}" destId="{5BD087B0-CBF1-4B13-A40F-E8D1F88BD1F6}" srcOrd="1" destOrd="0" presId="urn:microsoft.com/office/officeart/2005/8/layout/bProcess3"/>
    <dgm:cxn modelId="{58515D48-9C83-40F8-8185-24DD7F921EF7}" type="presParOf" srcId="{9DD8A3D4-5911-4D41-9587-000B96640C79}" destId="{C8CA4CE1-A0DF-469E-8C9A-8411D3ED6ECC}" srcOrd="0" destOrd="0" presId="urn:microsoft.com/office/officeart/2005/8/layout/bProcess3"/>
    <dgm:cxn modelId="{E2C5D183-6112-4F85-BDC1-B91C35CB37A8}" type="presParOf" srcId="{9DD8A3D4-5911-4D41-9587-000B96640C79}" destId="{6E51DAA3-903F-4FD2-B81F-685802810E8C}" srcOrd="1" destOrd="0" presId="urn:microsoft.com/office/officeart/2005/8/layout/bProcess3"/>
    <dgm:cxn modelId="{5CC307E5-D9D6-4339-976B-8456D5C24A8B}" type="presParOf" srcId="{6E51DAA3-903F-4FD2-B81F-685802810E8C}" destId="{2A91E802-EB0B-40BF-BE96-0234F5E60B51}" srcOrd="0" destOrd="0" presId="urn:microsoft.com/office/officeart/2005/8/layout/bProcess3"/>
    <dgm:cxn modelId="{02F14D80-5AAF-41CC-90E0-FCB801FDFEAF}" type="presParOf" srcId="{9DD8A3D4-5911-4D41-9587-000B96640C79}" destId="{5D8BD226-0444-4E67-B5E1-DB452627396A}" srcOrd="2" destOrd="0" presId="urn:microsoft.com/office/officeart/2005/8/layout/bProcess3"/>
    <dgm:cxn modelId="{BAF66DB3-9D5D-44C8-B71B-3685833E7BE5}" type="presParOf" srcId="{9DD8A3D4-5911-4D41-9587-000B96640C79}" destId="{CA1461CF-FF11-43C4-9131-B0AF712EC296}" srcOrd="3" destOrd="0" presId="urn:microsoft.com/office/officeart/2005/8/layout/bProcess3"/>
    <dgm:cxn modelId="{08B7A780-B01E-4466-95DC-8F73589E93B6}" type="presParOf" srcId="{CA1461CF-FF11-43C4-9131-B0AF712EC296}" destId="{63631409-CD9C-470B-8C22-A667BFEBF063}" srcOrd="0" destOrd="0" presId="urn:microsoft.com/office/officeart/2005/8/layout/bProcess3"/>
    <dgm:cxn modelId="{58DBCC1D-FF21-4898-AB3B-3F9B975FF8D2}" type="presParOf" srcId="{9DD8A3D4-5911-4D41-9587-000B96640C79}" destId="{0361E839-ACB4-414E-8037-8DE72882D97E}" srcOrd="4" destOrd="0" presId="urn:microsoft.com/office/officeart/2005/8/layout/bProcess3"/>
    <dgm:cxn modelId="{0354D3D0-6018-4AC8-A461-4AB9C598D40B}" type="presParOf" srcId="{9DD8A3D4-5911-4D41-9587-000B96640C79}" destId="{0A562986-2C62-43FF-BE41-DA613540D492}" srcOrd="5" destOrd="0" presId="urn:microsoft.com/office/officeart/2005/8/layout/bProcess3"/>
    <dgm:cxn modelId="{E164ABB5-13E8-489A-ABE6-502EFA3518E6}" type="presParOf" srcId="{0A562986-2C62-43FF-BE41-DA613540D492}" destId="{5BD087B0-CBF1-4B13-A40F-E8D1F88BD1F6}" srcOrd="0" destOrd="0" presId="urn:microsoft.com/office/officeart/2005/8/layout/bProcess3"/>
    <dgm:cxn modelId="{41A55044-74B2-453D-9B28-C1D2C3B36FBE}" type="presParOf" srcId="{9DD8A3D4-5911-4D41-9587-000B96640C79}" destId="{09C3F81D-ECF2-4B9E-86D2-D397E940A7B8}" srcOrd="6" destOrd="0" presId="urn:microsoft.com/office/officeart/2005/8/layout/bProcess3"/>
    <dgm:cxn modelId="{1814C0D6-D929-4131-8C39-B6BBE9BC1863}" type="presParOf" srcId="{9DD8A3D4-5911-4D41-9587-000B96640C79}" destId="{5A519263-BD01-4716-A42C-58F5049DF746}" srcOrd="7" destOrd="0" presId="urn:microsoft.com/office/officeart/2005/8/layout/bProcess3"/>
    <dgm:cxn modelId="{577DC10B-EF2B-420A-875F-D68DEBBF44F3}" type="presParOf" srcId="{5A519263-BD01-4716-A42C-58F5049DF746}" destId="{BD049045-7599-4FE8-813A-DD79ABF5EE17}" srcOrd="0" destOrd="0" presId="urn:microsoft.com/office/officeart/2005/8/layout/bProcess3"/>
    <dgm:cxn modelId="{17DE01E9-68D8-4176-B455-B6AA106927B3}" type="presParOf" srcId="{9DD8A3D4-5911-4D41-9587-000B96640C79}" destId="{838E2C1D-6962-4AE2-A9EC-8049E984F6EC}" srcOrd="8" destOrd="0" presId="urn:microsoft.com/office/officeart/2005/8/layout/bProcess3"/>
    <dgm:cxn modelId="{6206A199-9E75-43E4-97CB-160D9C6BDE16}" type="presParOf" srcId="{9DD8A3D4-5911-4D41-9587-000B96640C79}" destId="{20FFFE8A-7320-4120-970D-E647057E81C7}" srcOrd="9" destOrd="0" presId="urn:microsoft.com/office/officeart/2005/8/layout/bProcess3"/>
    <dgm:cxn modelId="{55AD6F41-8EC3-4181-8F8A-CC3BC54BADED}" type="presParOf" srcId="{20FFFE8A-7320-4120-970D-E647057E81C7}" destId="{6020E91E-A2A0-4273-BEC9-198A848D768D}" srcOrd="0" destOrd="0" presId="urn:microsoft.com/office/officeart/2005/8/layout/bProcess3"/>
    <dgm:cxn modelId="{7D4984EB-1D38-4100-8D18-C7763C751AC8}" type="presParOf" srcId="{9DD8A3D4-5911-4D41-9587-000B96640C79}" destId="{3450E06F-4F44-4CAD-8429-1DD3F12AD516}" srcOrd="10" destOrd="0" presId="urn:microsoft.com/office/officeart/2005/8/layout/bProcess3"/>
    <dgm:cxn modelId="{02D89CB9-6CF1-49DD-A8DA-F379827D7865}" type="presParOf" srcId="{9DD8A3D4-5911-4D41-9587-000B96640C79}" destId="{30078533-77F8-478E-81B3-AF9572A36D4B}" srcOrd="11" destOrd="0" presId="urn:microsoft.com/office/officeart/2005/8/layout/bProcess3"/>
    <dgm:cxn modelId="{347099F9-161C-4D4F-BF92-9D04794D635A}" type="presParOf" srcId="{30078533-77F8-478E-81B3-AF9572A36D4B}" destId="{DEB8D200-616E-49B1-8BD8-1E9F169F5F5F}" srcOrd="0" destOrd="0" presId="urn:microsoft.com/office/officeart/2005/8/layout/bProcess3"/>
    <dgm:cxn modelId="{8E845CFF-7D55-4048-88F4-E5A11DA9AEED}" type="presParOf" srcId="{9DD8A3D4-5911-4D41-9587-000B96640C79}" destId="{1FC2BF5D-3EF1-4E74-AE86-6513FE1FDD60}" srcOrd="12" destOrd="0" presId="urn:microsoft.com/office/officeart/2005/8/layout/bProcess3"/>
    <dgm:cxn modelId="{6D980130-AF5E-46CF-ACF7-A63D750A3D55}" type="presParOf" srcId="{9DD8A3D4-5911-4D41-9587-000B96640C79}" destId="{D90D7E4B-258E-49D8-B0BF-76E88BFF8961}" srcOrd="13" destOrd="0" presId="urn:microsoft.com/office/officeart/2005/8/layout/bProcess3"/>
    <dgm:cxn modelId="{B0020AB6-8125-46C1-9A6A-72652406FE20}" type="presParOf" srcId="{D90D7E4B-258E-49D8-B0BF-76E88BFF8961}" destId="{8190B189-DE42-4B69-9219-1BA98FBE9825}" srcOrd="0" destOrd="0" presId="urn:microsoft.com/office/officeart/2005/8/layout/bProcess3"/>
    <dgm:cxn modelId="{BBD2A6EC-CB95-4030-8AA1-BF6ED312FC2B}" type="presParOf" srcId="{9DD8A3D4-5911-4D41-9587-000B96640C79}" destId="{A0AC0619-1BEE-459B-B95A-443DC4977799}" srcOrd="14" destOrd="0" presId="urn:microsoft.com/office/officeart/2005/8/layout/bProcess3"/>
    <dgm:cxn modelId="{EA534A74-E515-41DA-9BD8-F4378E5B4D6E}" type="presParOf" srcId="{9DD8A3D4-5911-4D41-9587-000B96640C79}" destId="{B92934AF-80E7-4E85-BACA-7B9B80DB0536}" srcOrd="15" destOrd="0" presId="urn:microsoft.com/office/officeart/2005/8/layout/bProcess3"/>
    <dgm:cxn modelId="{D283ABF8-45BB-431B-AF27-AF0AA4530065}" type="presParOf" srcId="{B92934AF-80E7-4E85-BACA-7B9B80DB0536}" destId="{0B06D028-8CFD-4A31-9A76-66B419E97684}" srcOrd="0" destOrd="0" presId="urn:microsoft.com/office/officeart/2005/8/layout/bProcess3"/>
    <dgm:cxn modelId="{BB2D2DCE-AC18-49E1-83A3-9D4AFB2053CD}" type="presParOf" srcId="{9DD8A3D4-5911-4D41-9587-000B96640C79}" destId="{F1CFD83F-E9DA-4A0B-8A3F-14A8F62D9D98}" srcOrd="16" destOrd="0" presId="urn:microsoft.com/office/officeart/2005/8/layout/bProcess3"/>
    <dgm:cxn modelId="{577B90C8-DEA6-433A-9B37-7FCC2619C1C2}" type="presParOf" srcId="{9DD8A3D4-5911-4D41-9587-000B96640C79}" destId="{68C19577-500A-4145-A71D-53B1176DC5A9}" srcOrd="17" destOrd="0" presId="urn:microsoft.com/office/officeart/2005/8/layout/bProcess3"/>
    <dgm:cxn modelId="{7666B2CE-32BC-4179-A8AA-8395F1C1915A}" type="presParOf" srcId="{68C19577-500A-4145-A71D-53B1176DC5A9}" destId="{0A363578-F4EF-4F56-96B9-C9E835982F7E}" srcOrd="0" destOrd="0" presId="urn:microsoft.com/office/officeart/2005/8/layout/bProcess3"/>
    <dgm:cxn modelId="{64354320-F4C7-43DA-8084-095AE88D7337}" type="presParOf" srcId="{9DD8A3D4-5911-4D41-9587-000B96640C79}" destId="{DEF46393-37AA-4F58-AEB8-FEDBB8B72328}" srcOrd="18" destOrd="0" presId="urn:microsoft.com/office/officeart/2005/8/layout/bProcess3"/>
    <dgm:cxn modelId="{5AD0EA46-1823-49D3-B88E-0C1FE185B1C0}" type="presParOf" srcId="{9DD8A3D4-5911-4D41-9587-000B96640C79}" destId="{5DB52AB5-A559-4D41-90DF-4C8C4D738AD2}" srcOrd="19" destOrd="0" presId="urn:microsoft.com/office/officeart/2005/8/layout/bProcess3"/>
    <dgm:cxn modelId="{B684CD8B-8F9F-4785-A08E-B15B7BF548AF}" type="presParOf" srcId="{5DB52AB5-A559-4D41-90DF-4C8C4D738AD2}" destId="{5E3BA723-C631-421A-8C48-0E98A321F45D}" srcOrd="0" destOrd="0" presId="urn:microsoft.com/office/officeart/2005/8/layout/bProcess3"/>
    <dgm:cxn modelId="{A9EA006D-2C46-41FF-90FA-12D1136F2BA4}" type="presParOf" srcId="{9DD8A3D4-5911-4D41-9587-000B96640C79}" destId="{E5D526B3-1C41-4BC2-9096-AD1571EF4727}" srcOrd="2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D3BC74-2F36-446A-AFA5-9AD20B85F7EB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89226672-CC25-4F87-A61A-65972DCA8394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**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C48F1E-7F09-4949-AF5E-7E9E37AC35A6}" type="parTrans" cxnId="{8BB11413-D8A2-482A-A03F-B6A94A43FE3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887A7B-F26B-4081-89E3-F1E58613AC33}" type="sibTrans" cxnId="{8BB11413-D8A2-482A-A03F-B6A94A43FE3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699070-6F04-4710-9A8A-7484ED942CD4}">
      <dgm:prSet/>
      <dgm:spPr/>
      <dgm:t>
        <a:bodyPr/>
        <a:lstStyle/>
        <a:p>
          <a:pPr rtl="0"/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~ + -</a:t>
          </a:r>
          <a:endParaRPr lang="zh-C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23D1B1-4B3F-495F-9256-B7160408A413}" type="parTrans" cxnId="{350A25F2-BE27-4F05-80EB-61019D337BB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055939-D9F1-40E2-81E0-EB57CEA41584}" type="sibTrans" cxnId="{350A25F2-BE27-4F05-80EB-61019D337BB4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929218-EF52-406C-A27A-700258C1BD12}">
      <dgm:prSet/>
      <dgm:spPr/>
      <dgm:t>
        <a:bodyPr/>
        <a:lstStyle/>
        <a:p>
          <a:pPr rtl="0"/>
          <a:r>
            <a:rPr lang="zh-CN" smtClean="0">
              <a:latin typeface="Times New Roman" panose="02020603050405020304" pitchFamily="18" charset="0"/>
              <a:cs typeface="Times New Roman" panose="02020603050405020304" pitchFamily="18" charset="0"/>
            </a:rPr>
            <a:t>* </a:t>
          </a:r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/ % //</a:t>
          </a:r>
          <a:endParaRPr lang="zh-C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693322-55D6-40C0-B5AD-A8DE15699439}" type="parTrans" cxnId="{A20BE8C6-602A-4515-92E1-C5C2CBB9650E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113CAF-C1F5-414E-B521-396D9765CE33}" type="sibTrans" cxnId="{A20BE8C6-602A-4515-92E1-C5C2CBB9650E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CF8820-ED8E-4D3F-965B-BE5399030441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 -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6A9A17-1799-4DFD-A60A-AAF8899D8CF4}" type="parTrans" cxnId="{73E8D28B-6FFD-4452-8EE4-29798C089DBF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3A66FD-5AD5-43CC-A19A-D00AAB804769}" type="sibTrans" cxnId="{73E8D28B-6FFD-4452-8EE4-29798C089DBF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A79182-D8C4-45B7-B441-D3377FA40E27}">
      <dgm:prSet/>
      <dgm:spPr/>
      <dgm:t>
        <a:bodyPr/>
        <a:lstStyle/>
        <a:p>
          <a:pPr rtl="0"/>
          <a:r>
            <a:rPr lang="en-US" altLang="zh-CN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&gt;&gt; &lt;&lt;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82A495-0D5F-4F38-9E3F-F43B9705102B}" type="parTrans" cxnId="{87328233-AA8B-43F7-B734-CC23C660FE13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25A950-EAF8-4589-9C4E-C09013C43ACB}" type="sibTrans" cxnId="{87328233-AA8B-43F7-B734-CC23C660FE13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2DDC73-F138-4369-8CC2-DDC73D031A93}">
      <dgm:prSet/>
      <dgm:spPr/>
      <dgm:t>
        <a:bodyPr/>
        <a:lstStyle/>
        <a:p>
          <a:pPr rtl="0"/>
          <a:r>
            <a:rPr lang="en-US" altLang="zh-CN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&amp;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C30487-F2AA-4F8A-A374-504FD124C4C7}" type="parTrans" cxnId="{4637264F-A41B-4F62-AF09-F9773B889BB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E168BD-4D65-4884-A49F-D1CE14CF6183}" type="sibTrans" cxnId="{4637264F-A41B-4F62-AF09-F9773B889BB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222B79-6922-4976-9B34-4790F791493A}">
      <dgm:prSet/>
      <dgm:spPr/>
      <dgm:t>
        <a:bodyPr/>
        <a:lstStyle/>
        <a:p>
          <a:pPr rtl="0"/>
          <a:r>
            <a:rPr lang="en-US" altLang="zh-CN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^ |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C9BE37-932B-41B5-9FAE-5ACCEE45C32E}" type="parTrans" cxnId="{33D97298-800F-406C-B3B1-CDF7CCF2C81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0445DC-AE70-46F1-B9AA-C8AAEC971F0C}" type="sibTrans" cxnId="{33D97298-800F-406C-B3B1-CDF7CCF2C815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42D0C8-6F6B-4404-8B62-C4D3E31C812A}">
      <dgm:prSet/>
      <dgm:spPr/>
      <dgm:t>
        <a:bodyPr/>
        <a:lstStyle/>
        <a:p>
          <a:pPr rtl="0"/>
          <a:r>
            <a:rPr lang="en-US" altLang="zh-CN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&lt;= &lt; &gt; &gt;=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4E08BA-1E63-4C1E-855C-6B32CD708497}" type="parTrans" cxnId="{3373C8ED-FF0B-4492-81F3-2E9E8690269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D61EA1-2546-4E4D-89EC-F0B9B5585233}" type="sibTrans" cxnId="{3373C8ED-FF0B-4492-81F3-2E9E8690269B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AD9C0D-3BB5-4B29-B4C6-A6D5CFEF271C}">
      <dgm:prSet/>
      <dgm:spPr/>
      <dgm:t>
        <a:bodyPr/>
        <a:lstStyle/>
        <a:p>
          <a:pPr rtl="0"/>
          <a:r>
            <a:rPr lang="en-US" altLang="zh-CN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&lt;&gt; == !=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C68576-CD5D-45B1-8937-0858CF4D1E05}" type="parTrans" cxnId="{6D1A96D6-8165-414B-A2AE-CA22BA409272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28273F-7E4F-4BD1-8DD8-214F91817CB0}" type="sibTrans" cxnId="{6D1A96D6-8165-414B-A2AE-CA22BA409272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E37083-4888-4479-842D-746C67869BAB}">
      <dgm:prSet/>
      <dgm:spPr/>
      <dgm:t>
        <a:bodyPr/>
        <a:lstStyle/>
        <a:p>
          <a:pPr rtl="0"/>
          <a:r>
            <a:rPr lang="en-US" altLang="zh-CN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 %= /= //= -= += *= **=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65C478-68FD-46A0-81CA-626B6DE3EAA8}" type="parTrans" cxnId="{09A31118-13F2-49FD-9310-613A2068C00F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26DCFE-50A2-49DF-8A7D-6ECF8E023F68}" type="sibTrans" cxnId="{09A31118-13F2-49FD-9310-613A2068C00F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91B556-D63B-4669-8EB0-E4F054FBC55F}">
      <dgm:prSet/>
      <dgm:spPr/>
      <dgm:t>
        <a:bodyPr/>
        <a:lstStyle/>
        <a:p>
          <a:pPr rtl="0"/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is </a:t>
          </a:r>
          <a:r>
            <a:rPr lang="en-US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is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not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1090FC-7067-4EF2-842E-2356FADE7A86}" type="parTrans" cxnId="{8E324D0B-767B-43EB-9098-4FC282801A43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1D154B-BF1B-414E-B469-4F03BD15C902}" type="sibTrans" cxnId="{8E324D0B-767B-43EB-9098-4FC282801A43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13CBC8-A5DD-4425-BE22-D37A3C59C66C}">
      <dgm:prSet/>
      <dgm:spPr/>
      <dgm:t>
        <a:bodyPr/>
        <a:lstStyle/>
        <a:p>
          <a:pPr rtl="0"/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 not in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81D51F-0B7C-43F9-A6F8-541F8A68AD0D}" type="parTrans" cxnId="{7BD8D17D-9FD2-413C-BCF2-A7AC41DF9456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D4169E-B68B-4018-934F-6A9AF84F208B}" type="sibTrans" cxnId="{7BD8D17D-9FD2-413C-BCF2-A7AC41DF9456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A14BAE-F029-4952-995B-31A9B096FE30}">
      <dgm:prSet/>
      <dgm:spPr/>
      <dgm:t>
        <a:bodyPr/>
        <a:lstStyle/>
        <a:p>
          <a:pPr rtl="0"/>
          <a:r>
            <a:rPr lang="en-US" b="0" i="0" smtClean="0">
              <a:latin typeface="Times New Roman" panose="02020603050405020304" pitchFamily="18" charset="0"/>
              <a:cs typeface="Times New Roman" panose="02020603050405020304" pitchFamily="18" charset="0"/>
            </a:rPr>
            <a:t>and or not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A6332B-80E2-4437-922B-75D4D74AE189}" type="parTrans" cxnId="{887DAD69-54FA-475B-8A34-46A7636E72D7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C27B96-1CE6-483F-95D5-347B5AEF5E1B}" type="sibTrans" cxnId="{887DAD69-54FA-475B-8A34-46A7636E72D7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CED805-A5D4-48D0-A25F-8A2414FF3132}" type="pres">
      <dgm:prSet presAssocID="{F7D3BC74-2F36-446A-AFA5-9AD20B85F7E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923E163-06DB-4F83-AFCD-AADB43E32394}" type="pres">
      <dgm:prSet presAssocID="{89226672-CC25-4F87-A61A-65972DCA8394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508618-B070-4B27-B501-1B66A74C4C78}" type="pres">
      <dgm:prSet presAssocID="{AB887A7B-F26B-4081-89E3-F1E58613AC33}" presName="sibTrans" presStyleLbl="sibTrans2D1" presStyleIdx="0" presStyleCnt="12"/>
      <dgm:spPr/>
      <dgm:t>
        <a:bodyPr/>
        <a:lstStyle/>
        <a:p>
          <a:endParaRPr lang="zh-CN" altLang="en-US"/>
        </a:p>
      </dgm:t>
    </dgm:pt>
    <dgm:pt modelId="{59E4D533-4CBB-4AE2-9BBE-31E1A54DDD33}" type="pres">
      <dgm:prSet presAssocID="{AB887A7B-F26B-4081-89E3-F1E58613AC33}" presName="connectorText" presStyleLbl="sibTrans2D1" presStyleIdx="0" presStyleCnt="12"/>
      <dgm:spPr/>
      <dgm:t>
        <a:bodyPr/>
        <a:lstStyle/>
        <a:p>
          <a:endParaRPr lang="zh-CN" altLang="en-US"/>
        </a:p>
      </dgm:t>
    </dgm:pt>
    <dgm:pt modelId="{0E732305-7DCA-48AB-BFB8-A7AEA34A7EC4}" type="pres">
      <dgm:prSet presAssocID="{26699070-6F04-4710-9A8A-7484ED942CD4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37875-AE5E-45D2-80BE-C7CFD7C73FA2}" type="pres">
      <dgm:prSet presAssocID="{59055939-D9F1-40E2-81E0-EB57CEA41584}" presName="sibTrans" presStyleLbl="sibTrans2D1" presStyleIdx="1" presStyleCnt="12"/>
      <dgm:spPr/>
      <dgm:t>
        <a:bodyPr/>
        <a:lstStyle/>
        <a:p>
          <a:endParaRPr lang="zh-CN" altLang="en-US"/>
        </a:p>
      </dgm:t>
    </dgm:pt>
    <dgm:pt modelId="{906C6530-7045-481F-8F82-98816E415F72}" type="pres">
      <dgm:prSet presAssocID="{59055939-D9F1-40E2-81E0-EB57CEA41584}" presName="connectorText" presStyleLbl="sibTrans2D1" presStyleIdx="1" presStyleCnt="12"/>
      <dgm:spPr/>
      <dgm:t>
        <a:bodyPr/>
        <a:lstStyle/>
        <a:p>
          <a:endParaRPr lang="zh-CN" altLang="en-US"/>
        </a:p>
      </dgm:t>
    </dgm:pt>
    <dgm:pt modelId="{95B5BC09-0FEE-40D6-A33D-2C3D64771F9E}" type="pres">
      <dgm:prSet presAssocID="{2F929218-EF52-406C-A27A-700258C1BD12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737F7F-5496-49F9-BA85-09D934FA1BF1}" type="pres">
      <dgm:prSet presAssocID="{10113CAF-C1F5-414E-B521-396D9765CE33}" presName="sibTrans" presStyleLbl="sibTrans2D1" presStyleIdx="2" presStyleCnt="12"/>
      <dgm:spPr/>
      <dgm:t>
        <a:bodyPr/>
        <a:lstStyle/>
        <a:p>
          <a:endParaRPr lang="zh-CN" altLang="en-US"/>
        </a:p>
      </dgm:t>
    </dgm:pt>
    <dgm:pt modelId="{9F19E0D8-CA4F-45CC-877A-5D925FFCE4EA}" type="pres">
      <dgm:prSet presAssocID="{10113CAF-C1F5-414E-B521-396D9765CE33}" presName="connectorText" presStyleLbl="sibTrans2D1" presStyleIdx="2" presStyleCnt="12"/>
      <dgm:spPr/>
      <dgm:t>
        <a:bodyPr/>
        <a:lstStyle/>
        <a:p>
          <a:endParaRPr lang="zh-CN" altLang="en-US"/>
        </a:p>
      </dgm:t>
    </dgm:pt>
    <dgm:pt modelId="{FBF2FA09-EF71-4963-A5D9-04E55289F9C1}" type="pres">
      <dgm:prSet presAssocID="{60CF8820-ED8E-4D3F-965B-BE5399030441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D3281D-2F4D-40E0-B792-55CE947CE77E}" type="pres">
      <dgm:prSet presAssocID="{983A66FD-5AD5-43CC-A19A-D00AAB804769}" presName="sibTrans" presStyleLbl="sibTrans2D1" presStyleIdx="3" presStyleCnt="12"/>
      <dgm:spPr/>
      <dgm:t>
        <a:bodyPr/>
        <a:lstStyle/>
        <a:p>
          <a:endParaRPr lang="zh-CN" altLang="en-US"/>
        </a:p>
      </dgm:t>
    </dgm:pt>
    <dgm:pt modelId="{2A1820EE-24CC-4CE0-8851-0A89AB99497C}" type="pres">
      <dgm:prSet presAssocID="{983A66FD-5AD5-43CC-A19A-D00AAB804769}" presName="connectorText" presStyleLbl="sibTrans2D1" presStyleIdx="3" presStyleCnt="12"/>
      <dgm:spPr/>
      <dgm:t>
        <a:bodyPr/>
        <a:lstStyle/>
        <a:p>
          <a:endParaRPr lang="zh-CN" altLang="en-US"/>
        </a:p>
      </dgm:t>
    </dgm:pt>
    <dgm:pt modelId="{181A8AB6-BA9B-40A0-9C59-BD89DDA6AE66}" type="pres">
      <dgm:prSet presAssocID="{45A79182-D8C4-45B7-B441-D3377FA40E27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848106-8A2C-470B-B855-FB97C10E5836}" type="pres">
      <dgm:prSet presAssocID="{BA25A950-EAF8-4589-9C4E-C09013C43ACB}" presName="sibTrans" presStyleLbl="sibTrans2D1" presStyleIdx="4" presStyleCnt="12"/>
      <dgm:spPr/>
      <dgm:t>
        <a:bodyPr/>
        <a:lstStyle/>
        <a:p>
          <a:endParaRPr lang="zh-CN" altLang="en-US"/>
        </a:p>
      </dgm:t>
    </dgm:pt>
    <dgm:pt modelId="{845E0DEA-FFCF-473D-B91A-196F8B9596FF}" type="pres">
      <dgm:prSet presAssocID="{BA25A950-EAF8-4589-9C4E-C09013C43ACB}" presName="connectorText" presStyleLbl="sibTrans2D1" presStyleIdx="4" presStyleCnt="12"/>
      <dgm:spPr/>
      <dgm:t>
        <a:bodyPr/>
        <a:lstStyle/>
        <a:p>
          <a:endParaRPr lang="zh-CN" altLang="en-US"/>
        </a:p>
      </dgm:t>
    </dgm:pt>
    <dgm:pt modelId="{B6834A12-ADC2-4EB2-8A0E-5F550E03D7AD}" type="pres">
      <dgm:prSet presAssocID="{0C2DDC73-F138-4369-8CC2-DDC73D031A93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0686C1-C8E3-40A3-B5BE-2BD758463E98}" type="pres">
      <dgm:prSet presAssocID="{2CE168BD-4D65-4884-A49F-D1CE14CF6183}" presName="sibTrans" presStyleLbl="sibTrans2D1" presStyleIdx="5" presStyleCnt="12"/>
      <dgm:spPr/>
      <dgm:t>
        <a:bodyPr/>
        <a:lstStyle/>
        <a:p>
          <a:endParaRPr lang="zh-CN" altLang="en-US"/>
        </a:p>
      </dgm:t>
    </dgm:pt>
    <dgm:pt modelId="{662BA56F-C106-4A99-A5CF-3B8B3252E4AF}" type="pres">
      <dgm:prSet presAssocID="{2CE168BD-4D65-4884-A49F-D1CE14CF6183}" presName="connectorText" presStyleLbl="sibTrans2D1" presStyleIdx="5" presStyleCnt="12"/>
      <dgm:spPr/>
      <dgm:t>
        <a:bodyPr/>
        <a:lstStyle/>
        <a:p>
          <a:endParaRPr lang="zh-CN" altLang="en-US"/>
        </a:p>
      </dgm:t>
    </dgm:pt>
    <dgm:pt modelId="{5D3A884B-7FEB-4EFF-8EA6-CBC001A821B9}" type="pres">
      <dgm:prSet presAssocID="{4C222B79-6922-4976-9B34-4790F791493A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B5A840-D07D-4FB3-B960-E2C0AA8B4646}" type="pres">
      <dgm:prSet presAssocID="{5D0445DC-AE70-46F1-B9AA-C8AAEC971F0C}" presName="sibTrans" presStyleLbl="sibTrans2D1" presStyleIdx="6" presStyleCnt="12"/>
      <dgm:spPr/>
      <dgm:t>
        <a:bodyPr/>
        <a:lstStyle/>
        <a:p>
          <a:endParaRPr lang="zh-CN" altLang="en-US"/>
        </a:p>
      </dgm:t>
    </dgm:pt>
    <dgm:pt modelId="{81D58F2F-5D06-4868-B186-A6C6D6D9E066}" type="pres">
      <dgm:prSet presAssocID="{5D0445DC-AE70-46F1-B9AA-C8AAEC971F0C}" presName="connectorText" presStyleLbl="sibTrans2D1" presStyleIdx="6" presStyleCnt="12"/>
      <dgm:spPr/>
      <dgm:t>
        <a:bodyPr/>
        <a:lstStyle/>
        <a:p>
          <a:endParaRPr lang="zh-CN" altLang="en-US"/>
        </a:p>
      </dgm:t>
    </dgm:pt>
    <dgm:pt modelId="{F9A15DF8-532E-48BA-AAC1-177DF01DEECF}" type="pres">
      <dgm:prSet presAssocID="{FA42D0C8-6F6B-4404-8B62-C4D3E31C812A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69CE62-0C41-4722-8D36-1740C2EBF264}" type="pres">
      <dgm:prSet presAssocID="{B1D61EA1-2546-4E4D-89EC-F0B9B5585233}" presName="sibTrans" presStyleLbl="sibTrans2D1" presStyleIdx="7" presStyleCnt="12"/>
      <dgm:spPr/>
      <dgm:t>
        <a:bodyPr/>
        <a:lstStyle/>
        <a:p>
          <a:endParaRPr lang="zh-CN" altLang="en-US"/>
        </a:p>
      </dgm:t>
    </dgm:pt>
    <dgm:pt modelId="{40E2E858-8F23-467B-8F3E-0CBF5B2AB556}" type="pres">
      <dgm:prSet presAssocID="{B1D61EA1-2546-4E4D-89EC-F0B9B5585233}" presName="connectorText" presStyleLbl="sibTrans2D1" presStyleIdx="7" presStyleCnt="12"/>
      <dgm:spPr/>
      <dgm:t>
        <a:bodyPr/>
        <a:lstStyle/>
        <a:p>
          <a:endParaRPr lang="zh-CN" altLang="en-US"/>
        </a:p>
      </dgm:t>
    </dgm:pt>
    <dgm:pt modelId="{E19440B3-8D93-409D-ACCB-095FA0CEA3C8}" type="pres">
      <dgm:prSet presAssocID="{55AD9C0D-3BB5-4B29-B4C6-A6D5CFEF271C}" presName="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E59DE2-839B-4708-8E5B-CDD4D0E70CCF}" type="pres">
      <dgm:prSet presAssocID="{6F28273F-7E4F-4BD1-8DD8-214F91817CB0}" presName="sibTrans" presStyleLbl="sibTrans2D1" presStyleIdx="8" presStyleCnt="12"/>
      <dgm:spPr/>
      <dgm:t>
        <a:bodyPr/>
        <a:lstStyle/>
        <a:p>
          <a:endParaRPr lang="zh-CN" altLang="en-US"/>
        </a:p>
      </dgm:t>
    </dgm:pt>
    <dgm:pt modelId="{285B1A0E-FA27-472F-86D5-81A34C8CE7DF}" type="pres">
      <dgm:prSet presAssocID="{6F28273F-7E4F-4BD1-8DD8-214F91817CB0}" presName="connectorText" presStyleLbl="sibTrans2D1" presStyleIdx="8" presStyleCnt="12"/>
      <dgm:spPr/>
      <dgm:t>
        <a:bodyPr/>
        <a:lstStyle/>
        <a:p>
          <a:endParaRPr lang="zh-CN" altLang="en-US"/>
        </a:p>
      </dgm:t>
    </dgm:pt>
    <dgm:pt modelId="{EF37293E-0016-4CBF-BD2C-9498022444C1}" type="pres">
      <dgm:prSet presAssocID="{F0E37083-4888-4479-842D-746C67869BAB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8B50A1-3A01-4B82-9DCC-8C87E91FCF7D}" type="pres">
      <dgm:prSet presAssocID="{A626DCFE-50A2-49DF-8A7D-6ECF8E023F68}" presName="sibTrans" presStyleLbl="sibTrans2D1" presStyleIdx="9" presStyleCnt="12"/>
      <dgm:spPr/>
      <dgm:t>
        <a:bodyPr/>
        <a:lstStyle/>
        <a:p>
          <a:endParaRPr lang="zh-CN" altLang="en-US"/>
        </a:p>
      </dgm:t>
    </dgm:pt>
    <dgm:pt modelId="{86FF6D2A-25F0-4EB4-B313-0A5959ECB651}" type="pres">
      <dgm:prSet presAssocID="{A626DCFE-50A2-49DF-8A7D-6ECF8E023F68}" presName="connectorText" presStyleLbl="sibTrans2D1" presStyleIdx="9" presStyleCnt="12"/>
      <dgm:spPr/>
      <dgm:t>
        <a:bodyPr/>
        <a:lstStyle/>
        <a:p>
          <a:endParaRPr lang="zh-CN" altLang="en-US"/>
        </a:p>
      </dgm:t>
    </dgm:pt>
    <dgm:pt modelId="{30BC1F78-6CC5-49D2-BA98-B8A7EF668573}" type="pres">
      <dgm:prSet presAssocID="{FB91B556-D63B-4669-8EB0-E4F054FBC55F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3AC996-4849-4513-B1CE-23FE9690684C}" type="pres">
      <dgm:prSet presAssocID="{801D154B-BF1B-414E-B469-4F03BD15C902}" presName="sibTrans" presStyleLbl="sibTrans2D1" presStyleIdx="10" presStyleCnt="12"/>
      <dgm:spPr/>
      <dgm:t>
        <a:bodyPr/>
        <a:lstStyle/>
        <a:p>
          <a:endParaRPr lang="zh-CN" altLang="en-US"/>
        </a:p>
      </dgm:t>
    </dgm:pt>
    <dgm:pt modelId="{C6A54416-BA5F-4C08-AE01-5CFB2D94EC81}" type="pres">
      <dgm:prSet presAssocID="{801D154B-BF1B-414E-B469-4F03BD15C902}" presName="connectorText" presStyleLbl="sibTrans2D1" presStyleIdx="10" presStyleCnt="12"/>
      <dgm:spPr/>
      <dgm:t>
        <a:bodyPr/>
        <a:lstStyle/>
        <a:p>
          <a:endParaRPr lang="zh-CN" altLang="en-US"/>
        </a:p>
      </dgm:t>
    </dgm:pt>
    <dgm:pt modelId="{E9B44998-D89A-4059-8ABD-7470836238E0}" type="pres">
      <dgm:prSet presAssocID="{3613CBC8-A5DD-4425-BE22-D37A3C59C66C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372033-AF9B-4947-9AA6-F3FFFC802A9F}" type="pres">
      <dgm:prSet presAssocID="{C0D4169E-B68B-4018-934F-6A9AF84F208B}" presName="sibTrans" presStyleLbl="sibTrans2D1" presStyleIdx="11" presStyleCnt="12"/>
      <dgm:spPr/>
      <dgm:t>
        <a:bodyPr/>
        <a:lstStyle/>
        <a:p>
          <a:endParaRPr lang="zh-CN" altLang="en-US"/>
        </a:p>
      </dgm:t>
    </dgm:pt>
    <dgm:pt modelId="{FF507768-A9DF-49F4-93F9-80B776A6C66F}" type="pres">
      <dgm:prSet presAssocID="{C0D4169E-B68B-4018-934F-6A9AF84F208B}" presName="connectorText" presStyleLbl="sibTrans2D1" presStyleIdx="11" presStyleCnt="12"/>
      <dgm:spPr/>
      <dgm:t>
        <a:bodyPr/>
        <a:lstStyle/>
        <a:p>
          <a:endParaRPr lang="zh-CN" altLang="en-US"/>
        </a:p>
      </dgm:t>
    </dgm:pt>
    <dgm:pt modelId="{C8960201-B061-4D81-9E9B-EFEB790EAE21}" type="pres">
      <dgm:prSet presAssocID="{49A14BAE-F029-4952-995B-31A9B096FE30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7DAD69-54FA-475B-8A34-46A7636E72D7}" srcId="{F7D3BC74-2F36-446A-AFA5-9AD20B85F7EB}" destId="{49A14BAE-F029-4952-995B-31A9B096FE30}" srcOrd="12" destOrd="0" parTransId="{FCA6332B-80E2-4437-922B-75D4D74AE189}" sibTransId="{1DC27B96-1CE6-483F-95D5-347B5AEF5E1B}"/>
    <dgm:cxn modelId="{23FFDF75-14A3-4591-AF36-D4EF935E3319}" type="presOf" srcId="{983A66FD-5AD5-43CC-A19A-D00AAB804769}" destId="{2A1820EE-24CC-4CE0-8851-0A89AB99497C}" srcOrd="1" destOrd="0" presId="urn:microsoft.com/office/officeart/2005/8/layout/process1"/>
    <dgm:cxn modelId="{6D1A96D6-8165-414B-A2AE-CA22BA409272}" srcId="{F7D3BC74-2F36-446A-AFA5-9AD20B85F7EB}" destId="{55AD9C0D-3BB5-4B29-B4C6-A6D5CFEF271C}" srcOrd="8" destOrd="0" parTransId="{6CC68576-CD5D-45B1-8937-0858CF4D1E05}" sibTransId="{6F28273F-7E4F-4BD1-8DD8-214F91817CB0}"/>
    <dgm:cxn modelId="{522496B7-A710-4BCF-B16D-8C3B652CEB67}" type="presOf" srcId="{AB887A7B-F26B-4081-89E3-F1E58613AC33}" destId="{59E4D533-4CBB-4AE2-9BBE-31E1A54DDD33}" srcOrd="1" destOrd="0" presId="urn:microsoft.com/office/officeart/2005/8/layout/process1"/>
    <dgm:cxn modelId="{43C2AB52-86D7-4A74-B060-4F0242E2D52F}" type="presOf" srcId="{801D154B-BF1B-414E-B469-4F03BD15C902}" destId="{C6A54416-BA5F-4C08-AE01-5CFB2D94EC81}" srcOrd="1" destOrd="0" presId="urn:microsoft.com/office/officeart/2005/8/layout/process1"/>
    <dgm:cxn modelId="{5537963A-614D-403F-ACAB-22B4D195C03A}" type="presOf" srcId="{26699070-6F04-4710-9A8A-7484ED942CD4}" destId="{0E732305-7DCA-48AB-BFB8-A7AEA34A7EC4}" srcOrd="0" destOrd="0" presId="urn:microsoft.com/office/officeart/2005/8/layout/process1"/>
    <dgm:cxn modelId="{A53EE00A-E47E-4E60-902A-92EE8AF595E1}" type="presOf" srcId="{AB887A7B-F26B-4081-89E3-F1E58613AC33}" destId="{A2508618-B070-4B27-B501-1B66A74C4C78}" srcOrd="0" destOrd="0" presId="urn:microsoft.com/office/officeart/2005/8/layout/process1"/>
    <dgm:cxn modelId="{6C755EE5-11C5-4B45-ADA5-BA9E149A7257}" type="presOf" srcId="{3613CBC8-A5DD-4425-BE22-D37A3C59C66C}" destId="{E9B44998-D89A-4059-8ABD-7470836238E0}" srcOrd="0" destOrd="0" presId="urn:microsoft.com/office/officeart/2005/8/layout/process1"/>
    <dgm:cxn modelId="{E019C0DC-FE4B-4E8D-B90D-04F885995FBB}" type="presOf" srcId="{983A66FD-5AD5-43CC-A19A-D00AAB804769}" destId="{EAD3281D-2F4D-40E0-B792-55CE947CE77E}" srcOrd="0" destOrd="0" presId="urn:microsoft.com/office/officeart/2005/8/layout/process1"/>
    <dgm:cxn modelId="{37B857E3-D5A4-41BF-8837-D536AF6C80FD}" type="presOf" srcId="{B1D61EA1-2546-4E4D-89EC-F0B9B5585233}" destId="{40E2E858-8F23-467B-8F3E-0CBF5B2AB556}" srcOrd="1" destOrd="0" presId="urn:microsoft.com/office/officeart/2005/8/layout/process1"/>
    <dgm:cxn modelId="{0FA04FD1-E282-417E-A5C9-C5DFF1FC4157}" type="presOf" srcId="{10113CAF-C1F5-414E-B521-396D9765CE33}" destId="{0D737F7F-5496-49F9-BA85-09D934FA1BF1}" srcOrd="0" destOrd="0" presId="urn:microsoft.com/office/officeart/2005/8/layout/process1"/>
    <dgm:cxn modelId="{5ED7AAAF-E27B-4C81-962E-8F9E3156B1E6}" type="presOf" srcId="{FA42D0C8-6F6B-4404-8B62-C4D3E31C812A}" destId="{F9A15DF8-532E-48BA-AAC1-177DF01DEECF}" srcOrd="0" destOrd="0" presId="urn:microsoft.com/office/officeart/2005/8/layout/process1"/>
    <dgm:cxn modelId="{D348112C-AFE3-4BDC-99FF-CEE0CDC385C4}" type="presOf" srcId="{2CE168BD-4D65-4884-A49F-D1CE14CF6183}" destId="{662BA56F-C106-4A99-A5CF-3B8B3252E4AF}" srcOrd="1" destOrd="0" presId="urn:microsoft.com/office/officeart/2005/8/layout/process1"/>
    <dgm:cxn modelId="{7BD8D17D-9FD2-413C-BCF2-A7AC41DF9456}" srcId="{F7D3BC74-2F36-446A-AFA5-9AD20B85F7EB}" destId="{3613CBC8-A5DD-4425-BE22-D37A3C59C66C}" srcOrd="11" destOrd="0" parTransId="{2081D51F-0B7C-43F9-A6F8-541F8A68AD0D}" sibTransId="{C0D4169E-B68B-4018-934F-6A9AF84F208B}"/>
    <dgm:cxn modelId="{99F7B4C7-E9D2-4B26-8FA2-5ECC1ABCFE17}" type="presOf" srcId="{F0E37083-4888-4479-842D-746C67869BAB}" destId="{EF37293E-0016-4CBF-BD2C-9498022444C1}" srcOrd="0" destOrd="0" presId="urn:microsoft.com/office/officeart/2005/8/layout/process1"/>
    <dgm:cxn modelId="{350A25F2-BE27-4F05-80EB-61019D337BB4}" srcId="{F7D3BC74-2F36-446A-AFA5-9AD20B85F7EB}" destId="{26699070-6F04-4710-9A8A-7484ED942CD4}" srcOrd="1" destOrd="0" parTransId="{3F23D1B1-4B3F-495F-9256-B7160408A413}" sibTransId="{59055939-D9F1-40E2-81E0-EB57CEA41584}"/>
    <dgm:cxn modelId="{91B69B44-0568-4220-A98A-823006A42ABF}" type="presOf" srcId="{6F28273F-7E4F-4BD1-8DD8-214F91817CB0}" destId="{285B1A0E-FA27-472F-86D5-81A34C8CE7DF}" srcOrd="1" destOrd="0" presId="urn:microsoft.com/office/officeart/2005/8/layout/process1"/>
    <dgm:cxn modelId="{09A31118-13F2-49FD-9310-613A2068C00F}" srcId="{F7D3BC74-2F36-446A-AFA5-9AD20B85F7EB}" destId="{F0E37083-4888-4479-842D-746C67869BAB}" srcOrd="9" destOrd="0" parTransId="{DF65C478-68FD-46A0-81CA-626B6DE3EAA8}" sibTransId="{A626DCFE-50A2-49DF-8A7D-6ECF8E023F68}"/>
    <dgm:cxn modelId="{728E77D7-4302-49EC-B65A-736A5D4A3AB5}" type="presOf" srcId="{2CE168BD-4D65-4884-A49F-D1CE14CF6183}" destId="{560686C1-C8E3-40A3-B5BE-2BD758463E98}" srcOrd="0" destOrd="0" presId="urn:microsoft.com/office/officeart/2005/8/layout/process1"/>
    <dgm:cxn modelId="{892BE385-0534-434B-96E6-9950FE86EFBB}" type="presOf" srcId="{BA25A950-EAF8-4589-9C4E-C09013C43ACB}" destId="{845E0DEA-FFCF-473D-B91A-196F8B9596FF}" srcOrd="1" destOrd="0" presId="urn:microsoft.com/office/officeart/2005/8/layout/process1"/>
    <dgm:cxn modelId="{A4E78EED-9295-48E2-97F5-A0A03B2DE9D7}" type="presOf" srcId="{60CF8820-ED8E-4D3F-965B-BE5399030441}" destId="{FBF2FA09-EF71-4963-A5D9-04E55289F9C1}" srcOrd="0" destOrd="0" presId="urn:microsoft.com/office/officeart/2005/8/layout/process1"/>
    <dgm:cxn modelId="{AD5FBD2B-E825-4CC6-A1C2-784C844B5C7D}" type="presOf" srcId="{10113CAF-C1F5-414E-B521-396D9765CE33}" destId="{9F19E0D8-CA4F-45CC-877A-5D925FFCE4EA}" srcOrd="1" destOrd="0" presId="urn:microsoft.com/office/officeart/2005/8/layout/process1"/>
    <dgm:cxn modelId="{4637264F-A41B-4F62-AF09-F9773B889BBB}" srcId="{F7D3BC74-2F36-446A-AFA5-9AD20B85F7EB}" destId="{0C2DDC73-F138-4369-8CC2-DDC73D031A93}" srcOrd="5" destOrd="0" parTransId="{86C30487-F2AA-4F8A-A374-504FD124C4C7}" sibTransId="{2CE168BD-4D65-4884-A49F-D1CE14CF6183}"/>
    <dgm:cxn modelId="{A69A24BE-984C-44F1-9B70-BB12A5FDEF4D}" type="presOf" srcId="{59055939-D9F1-40E2-81E0-EB57CEA41584}" destId="{39537875-AE5E-45D2-80BE-C7CFD7C73FA2}" srcOrd="0" destOrd="0" presId="urn:microsoft.com/office/officeart/2005/8/layout/process1"/>
    <dgm:cxn modelId="{C44A5401-A1AF-459D-924F-A5FCC16937BE}" type="presOf" srcId="{A626DCFE-50A2-49DF-8A7D-6ECF8E023F68}" destId="{86FF6D2A-25F0-4EB4-B313-0A5959ECB651}" srcOrd="1" destOrd="0" presId="urn:microsoft.com/office/officeart/2005/8/layout/process1"/>
    <dgm:cxn modelId="{B259C28B-98DF-4591-BECF-87EC57F0B2CA}" type="presOf" srcId="{0C2DDC73-F138-4369-8CC2-DDC73D031A93}" destId="{B6834A12-ADC2-4EB2-8A0E-5F550E03D7AD}" srcOrd="0" destOrd="0" presId="urn:microsoft.com/office/officeart/2005/8/layout/process1"/>
    <dgm:cxn modelId="{61212DCC-4D1C-4CAA-9754-459A704023D0}" type="presOf" srcId="{FB91B556-D63B-4669-8EB0-E4F054FBC55F}" destId="{30BC1F78-6CC5-49D2-BA98-B8A7EF668573}" srcOrd="0" destOrd="0" presId="urn:microsoft.com/office/officeart/2005/8/layout/process1"/>
    <dgm:cxn modelId="{91486BC1-11A7-4E06-A585-4C3AFE1C9A3C}" type="presOf" srcId="{45A79182-D8C4-45B7-B441-D3377FA40E27}" destId="{181A8AB6-BA9B-40A0-9C59-BD89DDA6AE66}" srcOrd="0" destOrd="0" presId="urn:microsoft.com/office/officeart/2005/8/layout/process1"/>
    <dgm:cxn modelId="{8BB11413-D8A2-482A-A03F-B6A94A43FE3B}" srcId="{F7D3BC74-2F36-446A-AFA5-9AD20B85F7EB}" destId="{89226672-CC25-4F87-A61A-65972DCA8394}" srcOrd="0" destOrd="0" parTransId="{51C48F1E-7F09-4949-AF5E-7E9E37AC35A6}" sibTransId="{AB887A7B-F26B-4081-89E3-F1E58613AC33}"/>
    <dgm:cxn modelId="{0BB596D3-9C58-42B4-9EAF-7F097F197537}" type="presOf" srcId="{BA25A950-EAF8-4589-9C4E-C09013C43ACB}" destId="{6E848106-8A2C-470B-B855-FB97C10E5836}" srcOrd="0" destOrd="0" presId="urn:microsoft.com/office/officeart/2005/8/layout/process1"/>
    <dgm:cxn modelId="{6ABE0D36-C5A0-41CA-8288-868E9F17224A}" type="presOf" srcId="{C0D4169E-B68B-4018-934F-6A9AF84F208B}" destId="{68372033-AF9B-4947-9AA6-F3FFFC802A9F}" srcOrd="0" destOrd="0" presId="urn:microsoft.com/office/officeart/2005/8/layout/process1"/>
    <dgm:cxn modelId="{73E8D28B-6FFD-4452-8EE4-29798C089DBF}" srcId="{F7D3BC74-2F36-446A-AFA5-9AD20B85F7EB}" destId="{60CF8820-ED8E-4D3F-965B-BE5399030441}" srcOrd="3" destOrd="0" parTransId="{F96A9A17-1799-4DFD-A60A-AAF8899D8CF4}" sibTransId="{983A66FD-5AD5-43CC-A19A-D00AAB804769}"/>
    <dgm:cxn modelId="{61F25BEB-B738-431D-A770-B445E19F78C9}" type="presOf" srcId="{59055939-D9F1-40E2-81E0-EB57CEA41584}" destId="{906C6530-7045-481F-8F82-98816E415F72}" srcOrd="1" destOrd="0" presId="urn:microsoft.com/office/officeart/2005/8/layout/process1"/>
    <dgm:cxn modelId="{2560F0BB-4429-438E-A8DE-F57F0E77E609}" type="presOf" srcId="{4C222B79-6922-4976-9B34-4790F791493A}" destId="{5D3A884B-7FEB-4EFF-8EA6-CBC001A821B9}" srcOrd="0" destOrd="0" presId="urn:microsoft.com/office/officeart/2005/8/layout/process1"/>
    <dgm:cxn modelId="{F0564208-3A86-4BB8-A2A8-20D6D36E98A8}" type="presOf" srcId="{5D0445DC-AE70-46F1-B9AA-C8AAEC971F0C}" destId="{81D58F2F-5D06-4868-B186-A6C6D6D9E066}" srcOrd="1" destOrd="0" presId="urn:microsoft.com/office/officeart/2005/8/layout/process1"/>
    <dgm:cxn modelId="{FCA450D3-23BB-489D-8C52-E57A8C77ADB6}" type="presOf" srcId="{B1D61EA1-2546-4E4D-89EC-F0B9B5585233}" destId="{B669CE62-0C41-4722-8D36-1740C2EBF264}" srcOrd="0" destOrd="0" presId="urn:microsoft.com/office/officeart/2005/8/layout/process1"/>
    <dgm:cxn modelId="{33D97298-800F-406C-B3B1-CDF7CCF2C815}" srcId="{F7D3BC74-2F36-446A-AFA5-9AD20B85F7EB}" destId="{4C222B79-6922-4976-9B34-4790F791493A}" srcOrd="6" destOrd="0" parTransId="{3AC9BE37-932B-41B5-9FAE-5ACCEE45C32E}" sibTransId="{5D0445DC-AE70-46F1-B9AA-C8AAEC971F0C}"/>
    <dgm:cxn modelId="{A2314196-BE94-4F44-BC18-885FA6E447C8}" type="presOf" srcId="{2F929218-EF52-406C-A27A-700258C1BD12}" destId="{95B5BC09-0FEE-40D6-A33D-2C3D64771F9E}" srcOrd="0" destOrd="0" presId="urn:microsoft.com/office/officeart/2005/8/layout/process1"/>
    <dgm:cxn modelId="{87328233-AA8B-43F7-B734-CC23C660FE13}" srcId="{F7D3BC74-2F36-446A-AFA5-9AD20B85F7EB}" destId="{45A79182-D8C4-45B7-B441-D3377FA40E27}" srcOrd="4" destOrd="0" parTransId="{A882A495-0D5F-4F38-9E3F-F43B9705102B}" sibTransId="{BA25A950-EAF8-4589-9C4E-C09013C43ACB}"/>
    <dgm:cxn modelId="{D1CD4158-5C2D-468D-A18A-7A884ABE16AC}" type="presOf" srcId="{5D0445DC-AE70-46F1-B9AA-C8AAEC971F0C}" destId="{26B5A840-D07D-4FB3-B960-E2C0AA8B4646}" srcOrd="0" destOrd="0" presId="urn:microsoft.com/office/officeart/2005/8/layout/process1"/>
    <dgm:cxn modelId="{D2196DCD-9632-4A55-8DBE-9DD8C4B718B1}" type="presOf" srcId="{801D154B-BF1B-414E-B469-4F03BD15C902}" destId="{B33AC996-4849-4513-B1CE-23FE9690684C}" srcOrd="0" destOrd="0" presId="urn:microsoft.com/office/officeart/2005/8/layout/process1"/>
    <dgm:cxn modelId="{21DA2DBE-E92C-4F18-9DB6-74B2A3C428D5}" type="presOf" srcId="{F7D3BC74-2F36-446A-AFA5-9AD20B85F7EB}" destId="{69CED805-A5D4-48D0-A25F-8A2414FF3132}" srcOrd="0" destOrd="0" presId="urn:microsoft.com/office/officeart/2005/8/layout/process1"/>
    <dgm:cxn modelId="{B17E986A-1CDD-4277-AEB3-94F4ECBCDF5F}" type="presOf" srcId="{55AD9C0D-3BB5-4B29-B4C6-A6D5CFEF271C}" destId="{E19440B3-8D93-409D-ACCB-095FA0CEA3C8}" srcOrd="0" destOrd="0" presId="urn:microsoft.com/office/officeart/2005/8/layout/process1"/>
    <dgm:cxn modelId="{A20BE8C6-602A-4515-92E1-C5C2CBB9650E}" srcId="{F7D3BC74-2F36-446A-AFA5-9AD20B85F7EB}" destId="{2F929218-EF52-406C-A27A-700258C1BD12}" srcOrd="2" destOrd="0" parTransId="{EE693322-55D6-40C0-B5AD-A8DE15699439}" sibTransId="{10113CAF-C1F5-414E-B521-396D9765CE33}"/>
    <dgm:cxn modelId="{5FE57A3D-0464-41C3-A7A0-6E08076583D2}" type="presOf" srcId="{A626DCFE-50A2-49DF-8A7D-6ECF8E023F68}" destId="{AE8B50A1-3A01-4B82-9DCC-8C87E91FCF7D}" srcOrd="0" destOrd="0" presId="urn:microsoft.com/office/officeart/2005/8/layout/process1"/>
    <dgm:cxn modelId="{3373C8ED-FF0B-4492-81F3-2E9E8690269B}" srcId="{F7D3BC74-2F36-446A-AFA5-9AD20B85F7EB}" destId="{FA42D0C8-6F6B-4404-8B62-C4D3E31C812A}" srcOrd="7" destOrd="0" parTransId="{1C4E08BA-1E63-4C1E-855C-6B32CD708497}" sibTransId="{B1D61EA1-2546-4E4D-89EC-F0B9B5585233}"/>
    <dgm:cxn modelId="{8E324D0B-767B-43EB-9098-4FC282801A43}" srcId="{F7D3BC74-2F36-446A-AFA5-9AD20B85F7EB}" destId="{FB91B556-D63B-4669-8EB0-E4F054FBC55F}" srcOrd="10" destOrd="0" parTransId="{4F1090FC-7067-4EF2-842E-2356FADE7A86}" sibTransId="{801D154B-BF1B-414E-B469-4F03BD15C902}"/>
    <dgm:cxn modelId="{762397A3-1828-4957-9F0A-5C371CF8FDC0}" type="presOf" srcId="{49A14BAE-F029-4952-995B-31A9B096FE30}" destId="{C8960201-B061-4D81-9E9B-EFEB790EAE21}" srcOrd="0" destOrd="0" presId="urn:microsoft.com/office/officeart/2005/8/layout/process1"/>
    <dgm:cxn modelId="{82D4FE0C-61E9-48D2-BC0C-62FD6DF662A6}" type="presOf" srcId="{C0D4169E-B68B-4018-934F-6A9AF84F208B}" destId="{FF507768-A9DF-49F4-93F9-80B776A6C66F}" srcOrd="1" destOrd="0" presId="urn:microsoft.com/office/officeart/2005/8/layout/process1"/>
    <dgm:cxn modelId="{992491FD-5CE9-47FD-B1BB-236BC5DB9EFF}" type="presOf" srcId="{89226672-CC25-4F87-A61A-65972DCA8394}" destId="{4923E163-06DB-4F83-AFCD-AADB43E32394}" srcOrd="0" destOrd="0" presId="urn:microsoft.com/office/officeart/2005/8/layout/process1"/>
    <dgm:cxn modelId="{A6766EFD-1EBC-4D2B-A259-D22F81DA252D}" type="presOf" srcId="{6F28273F-7E4F-4BD1-8DD8-214F91817CB0}" destId="{CEE59DE2-839B-4708-8E5B-CDD4D0E70CCF}" srcOrd="0" destOrd="0" presId="urn:microsoft.com/office/officeart/2005/8/layout/process1"/>
    <dgm:cxn modelId="{175F3E60-226A-4C31-B4FB-CBBBC3CE5AEA}" type="presParOf" srcId="{69CED805-A5D4-48D0-A25F-8A2414FF3132}" destId="{4923E163-06DB-4F83-AFCD-AADB43E32394}" srcOrd="0" destOrd="0" presId="urn:microsoft.com/office/officeart/2005/8/layout/process1"/>
    <dgm:cxn modelId="{8683737A-D22B-4CFE-B530-05CB2BCAC4C9}" type="presParOf" srcId="{69CED805-A5D4-48D0-A25F-8A2414FF3132}" destId="{A2508618-B070-4B27-B501-1B66A74C4C78}" srcOrd="1" destOrd="0" presId="urn:microsoft.com/office/officeart/2005/8/layout/process1"/>
    <dgm:cxn modelId="{39F47F9A-7A1D-4DB1-AA5F-75C17AA158CF}" type="presParOf" srcId="{A2508618-B070-4B27-B501-1B66A74C4C78}" destId="{59E4D533-4CBB-4AE2-9BBE-31E1A54DDD33}" srcOrd="0" destOrd="0" presId="urn:microsoft.com/office/officeart/2005/8/layout/process1"/>
    <dgm:cxn modelId="{48F7FCBB-13A4-41AC-B2D1-F07777948354}" type="presParOf" srcId="{69CED805-A5D4-48D0-A25F-8A2414FF3132}" destId="{0E732305-7DCA-48AB-BFB8-A7AEA34A7EC4}" srcOrd="2" destOrd="0" presId="urn:microsoft.com/office/officeart/2005/8/layout/process1"/>
    <dgm:cxn modelId="{0BB4ED55-585F-4533-B3B0-F6150023D8BF}" type="presParOf" srcId="{69CED805-A5D4-48D0-A25F-8A2414FF3132}" destId="{39537875-AE5E-45D2-80BE-C7CFD7C73FA2}" srcOrd="3" destOrd="0" presId="urn:microsoft.com/office/officeart/2005/8/layout/process1"/>
    <dgm:cxn modelId="{1F97030C-CE09-4551-A47B-9AE1C674E696}" type="presParOf" srcId="{39537875-AE5E-45D2-80BE-C7CFD7C73FA2}" destId="{906C6530-7045-481F-8F82-98816E415F72}" srcOrd="0" destOrd="0" presId="urn:microsoft.com/office/officeart/2005/8/layout/process1"/>
    <dgm:cxn modelId="{E7B08373-C816-4E65-B358-4DB042B8560E}" type="presParOf" srcId="{69CED805-A5D4-48D0-A25F-8A2414FF3132}" destId="{95B5BC09-0FEE-40D6-A33D-2C3D64771F9E}" srcOrd="4" destOrd="0" presId="urn:microsoft.com/office/officeart/2005/8/layout/process1"/>
    <dgm:cxn modelId="{6023B11F-0E04-4389-91F2-7421618813FE}" type="presParOf" srcId="{69CED805-A5D4-48D0-A25F-8A2414FF3132}" destId="{0D737F7F-5496-49F9-BA85-09D934FA1BF1}" srcOrd="5" destOrd="0" presId="urn:microsoft.com/office/officeart/2005/8/layout/process1"/>
    <dgm:cxn modelId="{805F8A02-9485-4A81-BF2C-27D9C5B9C27D}" type="presParOf" srcId="{0D737F7F-5496-49F9-BA85-09D934FA1BF1}" destId="{9F19E0D8-CA4F-45CC-877A-5D925FFCE4EA}" srcOrd="0" destOrd="0" presId="urn:microsoft.com/office/officeart/2005/8/layout/process1"/>
    <dgm:cxn modelId="{69F91941-03A7-47E5-A5B5-BE03202BDAF8}" type="presParOf" srcId="{69CED805-A5D4-48D0-A25F-8A2414FF3132}" destId="{FBF2FA09-EF71-4963-A5D9-04E55289F9C1}" srcOrd="6" destOrd="0" presId="urn:microsoft.com/office/officeart/2005/8/layout/process1"/>
    <dgm:cxn modelId="{5A9BDE4B-B4D3-49EF-BA01-16F62283B96A}" type="presParOf" srcId="{69CED805-A5D4-48D0-A25F-8A2414FF3132}" destId="{EAD3281D-2F4D-40E0-B792-55CE947CE77E}" srcOrd="7" destOrd="0" presId="urn:microsoft.com/office/officeart/2005/8/layout/process1"/>
    <dgm:cxn modelId="{68BC174F-A44C-4471-90A8-6849618E4623}" type="presParOf" srcId="{EAD3281D-2F4D-40E0-B792-55CE947CE77E}" destId="{2A1820EE-24CC-4CE0-8851-0A89AB99497C}" srcOrd="0" destOrd="0" presId="urn:microsoft.com/office/officeart/2005/8/layout/process1"/>
    <dgm:cxn modelId="{2DD54256-FE26-4B0A-B998-34A98A73DD94}" type="presParOf" srcId="{69CED805-A5D4-48D0-A25F-8A2414FF3132}" destId="{181A8AB6-BA9B-40A0-9C59-BD89DDA6AE66}" srcOrd="8" destOrd="0" presId="urn:microsoft.com/office/officeart/2005/8/layout/process1"/>
    <dgm:cxn modelId="{DD0123F3-BC4C-4FD8-A290-D356EBF421B6}" type="presParOf" srcId="{69CED805-A5D4-48D0-A25F-8A2414FF3132}" destId="{6E848106-8A2C-470B-B855-FB97C10E5836}" srcOrd="9" destOrd="0" presId="urn:microsoft.com/office/officeart/2005/8/layout/process1"/>
    <dgm:cxn modelId="{79E14A8A-0080-4713-A6FA-0A54DBC6B2DA}" type="presParOf" srcId="{6E848106-8A2C-470B-B855-FB97C10E5836}" destId="{845E0DEA-FFCF-473D-B91A-196F8B9596FF}" srcOrd="0" destOrd="0" presId="urn:microsoft.com/office/officeart/2005/8/layout/process1"/>
    <dgm:cxn modelId="{BDC8F22E-82DC-4059-B970-036803B9C76A}" type="presParOf" srcId="{69CED805-A5D4-48D0-A25F-8A2414FF3132}" destId="{B6834A12-ADC2-4EB2-8A0E-5F550E03D7AD}" srcOrd="10" destOrd="0" presId="urn:microsoft.com/office/officeart/2005/8/layout/process1"/>
    <dgm:cxn modelId="{2597E6CF-6A26-4808-AB4C-E7B098C487C2}" type="presParOf" srcId="{69CED805-A5D4-48D0-A25F-8A2414FF3132}" destId="{560686C1-C8E3-40A3-B5BE-2BD758463E98}" srcOrd="11" destOrd="0" presId="urn:microsoft.com/office/officeart/2005/8/layout/process1"/>
    <dgm:cxn modelId="{39750DB7-23A5-4217-A365-FD475B6D2FB4}" type="presParOf" srcId="{560686C1-C8E3-40A3-B5BE-2BD758463E98}" destId="{662BA56F-C106-4A99-A5CF-3B8B3252E4AF}" srcOrd="0" destOrd="0" presId="urn:microsoft.com/office/officeart/2005/8/layout/process1"/>
    <dgm:cxn modelId="{5FCF6E74-AF6D-4CDB-AE6F-2721F87428F7}" type="presParOf" srcId="{69CED805-A5D4-48D0-A25F-8A2414FF3132}" destId="{5D3A884B-7FEB-4EFF-8EA6-CBC001A821B9}" srcOrd="12" destOrd="0" presId="urn:microsoft.com/office/officeart/2005/8/layout/process1"/>
    <dgm:cxn modelId="{487C738C-43AA-4D1A-8278-B963E14A0074}" type="presParOf" srcId="{69CED805-A5D4-48D0-A25F-8A2414FF3132}" destId="{26B5A840-D07D-4FB3-B960-E2C0AA8B4646}" srcOrd="13" destOrd="0" presId="urn:microsoft.com/office/officeart/2005/8/layout/process1"/>
    <dgm:cxn modelId="{D87F1C92-9918-4F02-8D5C-58AA811FDB2B}" type="presParOf" srcId="{26B5A840-D07D-4FB3-B960-E2C0AA8B4646}" destId="{81D58F2F-5D06-4868-B186-A6C6D6D9E066}" srcOrd="0" destOrd="0" presId="urn:microsoft.com/office/officeart/2005/8/layout/process1"/>
    <dgm:cxn modelId="{B71ACBAA-8CA0-4209-BE8F-659070E12C6B}" type="presParOf" srcId="{69CED805-A5D4-48D0-A25F-8A2414FF3132}" destId="{F9A15DF8-532E-48BA-AAC1-177DF01DEECF}" srcOrd="14" destOrd="0" presId="urn:microsoft.com/office/officeart/2005/8/layout/process1"/>
    <dgm:cxn modelId="{C32D2647-2779-4F6D-893F-E72F4DD66BD9}" type="presParOf" srcId="{69CED805-A5D4-48D0-A25F-8A2414FF3132}" destId="{B669CE62-0C41-4722-8D36-1740C2EBF264}" srcOrd="15" destOrd="0" presId="urn:microsoft.com/office/officeart/2005/8/layout/process1"/>
    <dgm:cxn modelId="{9766A38B-7E87-455D-B377-0091D35F1894}" type="presParOf" srcId="{B669CE62-0C41-4722-8D36-1740C2EBF264}" destId="{40E2E858-8F23-467B-8F3E-0CBF5B2AB556}" srcOrd="0" destOrd="0" presId="urn:microsoft.com/office/officeart/2005/8/layout/process1"/>
    <dgm:cxn modelId="{2EE7681A-476F-46CE-A0D8-B5D865A6988D}" type="presParOf" srcId="{69CED805-A5D4-48D0-A25F-8A2414FF3132}" destId="{E19440B3-8D93-409D-ACCB-095FA0CEA3C8}" srcOrd="16" destOrd="0" presId="urn:microsoft.com/office/officeart/2005/8/layout/process1"/>
    <dgm:cxn modelId="{3EF85633-C199-465E-A1EE-0FC5B862F005}" type="presParOf" srcId="{69CED805-A5D4-48D0-A25F-8A2414FF3132}" destId="{CEE59DE2-839B-4708-8E5B-CDD4D0E70CCF}" srcOrd="17" destOrd="0" presId="urn:microsoft.com/office/officeart/2005/8/layout/process1"/>
    <dgm:cxn modelId="{0476E3A5-9969-4107-95D3-547FAADBC7B0}" type="presParOf" srcId="{CEE59DE2-839B-4708-8E5B-CDD4D0E70CCF}" destId="{285B1A0E-FA27-472F-86D5-81A34C8CE7DF}" srcOrd="0" destOrd="0" presId="urn:microsoft.com/office/officeart/2005/8/layout/process1"/>
    <dgm:cxn modelId="{A90A1CE1-EF31-4E4E-88B7-9E03E10D53BB}" type="presParOf" srcId="{69CED805-A5D4-48D0-A25F-8A2414FF3132}" destId="{EF37293E-0016-4CBF-BD2C-9498022444C1}" srcOrd="18" destOrd="0" presId="urn:microsoft.com/office/officeart/2005/8/layout/process1"/>
    <dgm:cxn modelId="{A8136184-598D-4B5B-96D2-6A45D7BE7370}" type="presParOf" srcId="{69CED805-A5D4-48D0-A25F-8A2414FF3132}" destId="{AE8B50A1-3A01-4B82-9DCC-8C87E91FCF7D}" srcOrd="19" destOrd="0" presId="urn:microsoft.com/office/officeart/2005/8/layout/process1"/>
    <dgm:cxn modelId="{BD26BAD6-7C9C-4A07-B7B7-71D2EF8B6A9C}" type="presParOf" srcId="{AE8B50A1-3A01-4B82-9DCC-8C87E91FCF7D}" destId="{86FF6D2A-25F0-4EB4-B313-0A5959ECB651}" srcOrd="0" destOrd="0" presId="urn:microsoft.com/office/officeart/2005/8/layout/process1"/>
    <dgm:cxn modelId="{31F81124-24BB-4437-B303-F8A860298116}" type="presParOf" srcId="{69CED805-A5D4-48D0-A25F-8A2414FF3132}" destId="{30BC1F78-6CC5-49D2-BA98-B8A7EF668573}" srcOrd="20" destOrd="0" presId="urn:microsoft.com/office/officeart/2005/8/layout/process1"/>
    <dgm:cxn modelId="{F7F9D89A-1587-42F0-A192-62FA97D94371}" type="presParOf" srcId="{69CED805-A5D4-48D0-A25F-8A2414FF3132}" destId="{B33AC996-4849-4513-B1CE-23FE9690684C}" srcOrd="21" destOrd="0" presId="urn:microsoft.com/office/officeart/2005/8/layout/process1"/>
    <dgm:cxn modelId="{F8550F50-A033-4142-A462-4B16078F4F8C}" type="presParOf" srcId="{B33AC996-4849-4513-B1CE-23FE9690684C}" destId="{C6A54416-BA5F-4C08-AE01-5CFB2D94EC81}" srcOrd="0" destOrd="0" presId="urn:microsoft.com/office/officeart/2005/8/layout/process1"/>
    <dgm:cxn modelId="{FBC04139-0646-4670-8378-E27C253096BF}" type="presParOf" srcId="{69CED805-A5D4-48D0-A25F-8A2414FF3132}" destId="{E9B44998-D89A-4059-8ABD-7470836238E0}" srcOrd="22" destOrd="0" presId="urn:microsoft.com/office/officeart/2005/8/layout/process1"/>
    <dgm:cxn modelId="{D3011C1E-5939-4EF7-AB71-8C13780BD4B9}" type="presParOf" srcId="{69CED805-A5D4-48D0-A25F-8A2414FF3132}" destId="{68372033-AF9B-4947-9AA6-F3FFFC802A9F}" srcOrd="23" destOrd="0" presId="urn:microsoft.com/office/officeart/2005/8/layout/process1"/>
    <dgm:cxn modelId="{3374FBFE-8B63-41BE-8FE9-3D7701CD8296}" type="presParOf" srcId="{68372033-AF9B-4947-9AA6-F3FFFC802A9F}" destId="{FF507768-A9DF-49F4-93F9-80B776A6C66F}" srcOrd="0" destOrd="0" presId="urn:microsoft.com/office/officeart/2005/8/layout/process1"/>
    <dgm:cxn modelId="{606E2AF7-C65E-48A4-97B8-4D12D04B6469}" type="presParOf" srcId="{69CED805-A5D4-48D0-A25F-8A2414FF3132}" destId="{C8960201-B061-4D81-9E9B-EFEB790EAE21}" srcOrd="2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D3BC74-2F36-446A-AFA5-9AD20B85F7EB}" type="doc">
      <dgm:prSet loTypeId="urn:microsoft.com/office/officeart/2005/8/layout/process1" loCatId="process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zh-CN" altLang="en-US"/>
        </a:p>
      </dgm:t>
    </dgm:pt>
    <dgm:pt modelId="{89226672-CC25-4F87-A61A-65972DCA8394}">
      <dgm:prSet/>
      <dgm:spPr/>
      <dgm:t>
        <a:bodyPr/>
        <a:lstStyle/>
        <a:p>
          <a:pPr rtl="0"/>
          <a:r>
            <a: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指数 </a:t>
          </a:r>
          <a:r>
            <a: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(</a:t>
          </a:r>
          <a:r>
            <a: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最高优先级</a:t>
          </a:r>
          <a:r>
            <a: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)</a:t>
          </a:r>
          <a:endParaRPr lang="zh-CN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51C48F1E-7F09-4949-AF5E-7E9E37AC35A6}" type="parTrans" cxnId="{8BB11413-D8A2-482A-A03F-B6A94A43FE3B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AB887A7B-F26B-4081-89E3-F1E58613AC33}" type="sibTrans" cxnId="{8BB11413-D8A2-482A-A03F-B6A94A43FE3B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6699070-6F04-4710-9A8A-7484ED942CD4}">
      <dgm:prSet/>
      <dgm:spPr/>
      <dgm:t>
        <a:bodyPr/>
        <a:lstStyle/>
        <a:p>
          <a:pPr rtl="0"/>
          <a:r>
            <a: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按位翻转</a:t>
          </a:r>
          <a:r>
            <a: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, </a:t>
          </a:r>
          <a:r>
            <a: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一元加号和减号</a:t>
          </a:r>
          <a:endParaRPr lang="zh-CN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3F23D1B1-4B3F-495F-9256-B7160408A413}" type="parTrans" cxnId="{350A25F2-BE27-4F05-80EB-61019D337BB4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59055939-D9F1-40E2-81E0-EB57CEA41584}" type="sibTrans" cxnId="{350A25F2-BE27-4F05-80EB-61019D337BB4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F929218-EF52-406C-A27A-700258C1BD12}">
      <dgm:prSet/>
      <dgm:spPr/>
      <dgm:t>
        <a:bodyPr/>
        <a:lstStyle/>
        <a:p>
          <a:pPr rtl="0"/>
          <a:r>
            <a:rPr lang="zh-CN" altLang="en-US" b="0" i="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乘，除，取模和取整除</a:t>
          </a:r>
          <a:endParaRPr lang="zh-CN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EE693322-55D6-40C0-B5AD-A8DE15699439}" type="parTrans" cxnId="{A20BE8C6-602A-4515-92E1-C5C2CBB9650E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10113CAF-C1F5-414E-B521-396D9765CE33}" type="sibTrans" cxnId="{A20BE8C6-602A-4515-92E1-C5C2CBB9650E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60CF8820-ED8E-4D3F-965B-BE5399030441}">
      <dgm:prSet/>
      <dgm:spPr/>
      <dgm:t>
        <a:bodyPr/>
        <a:lstStyle/>
        <a:p>
          <a:pPr rtl="0"/>
          <a:r>
            <a:rPr lang="zh-CN" altLang="en-US" b="0" i="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加法减法</a:t>
          </a:r>
          <a:endParaRPr lang="zh-CN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F96A9A17-1799-4DFD-A60A-AAF8899D8CF4}" type="parTrans" cxnId="{73E8D28B-6FFD-4452-8EE4-29798C089DBF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983A66FD-5AD5-43CC-A19A-D00AAB804769}" type="sibTrans" cxnId="{73E8D28B-6FFD-4452-8EE4-29798C089DBF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5A79182-D8C4-45B7-B441-D3377FA40E27}">
      <dgm:prSet/>
      <dgm:spPr/>
      <dgm:t>
        <a:bodyPr/>
        <a:lstStyle/>
        <a:p>
          <a:pPr rtl="0"/>
          <a:r>
            <a:rPr lang="zh-CN" altLang="en-US" smtClean="0">
              <a:latin typeface="华文楷体" panose="02010600040101010101" pitchFamily="2" charset="-122"/>
              <a:ea typeface="华文楷体" panose="02010600040101010101" pitchFamily="2" charset="-122"/>
            </a:rPr>
            <a:t>右移，左移运算符</a:t>
          </a:r>
          <a:endParaRPr lang="zh-CN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A882A495-0D5F-4F38-9E3F-F43B9705102B}" type="parTrans" cxnId="{87328233-AA8B-43F7-B734-CC23C660FE13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BA25A950-EAF8-4589-9C4E-C09013C43ACB}" type="sibTrans" cxnId="{87328233-AA8B-43F7-B734-CC23C660FE13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0C2DDC73-F138-4369-8CC2-DDC73D031A93}">
      <dgm:prSet/>
      <dgm:spPr/>
      <dgm:t>
        <a:bodyPr/>
        <a:lstStyle/>
        <a:p>
          <a:pPr rtl="0"/>
          <a:r>
            <a:rPr lang="zh-CN" altLang="en-US" b="0" i="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位运算符</a:t>
          </a:r>
          <a:endParaRPr lang="zh-CN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86C30487-F2AA-4F8A-A374-504FD124C4C7}" type="parTrans" cxnId="{4637264F-A41B-4F62-AF09-F9773B889BBB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CE168BD-4D65-4884-A49F-D1CE14CF6183}" type="sibTrans" cxnId="{4637264F-A41B-4F62-AF09-F9773B889BBB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FA42D0C8-6F6B-4404-8B62-C4D3E31C812A}">
      <dgm:prSet/>
      <dgm:spPr/>
      <dgm:t>
        <a:bodyPr/>
        <a:lstStyle/>
        <a:p>
          <a:pPr rtl="0"/>
          <a:r>
            <a:rPr lang="zh-CN" altLang="en-US" b="0" i="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比较运算符</a:t>
          </a:r>
          <a:endParaRPr lang="zh-CN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1C4E08BA-1E63-4C1E-855C-6B32CD708497}" type="parTrans" cxnId="{3373C8ED-FF0B-4492-81F3-2E9E8690269B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B1D61EA1-2546-4E4D-89EC-F0B9B5585233}" type="sibTrans" cxnId="{3373C8ED-FF0B-4492-81F3-2E9E8690269B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55AD9C0D-3BB5-4B29-B4C6-A6D5CFEF271C}">
      <dgm:prSet/>
      <dgm:spPr/>
      <dgm:t>
        <a:bodyPr/>
        <a:lstStyle/>
        <a:p>
          <a:pPr rtl="0"/>
          <a:r>
            <a:rPr lang="zh-CN" altLang="en-US" b="0" i="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等于运算符</a:t>
          </a:r>
          <a:endParaRPr lang="zh-CN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6CC68576-CD5D-45B1-8937-0858CF4D1E05}" type="parTrans" cxnId="{6D1A96D6-8165-414B-A2AE-CA22BA409272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6F28273F-7E4F-4BD1-8DD8-214F91817CB0}" type="sibTrans" cxnId="{6D1A96D6-8165-414B-A2AE-CA22BA409272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F0E37083-4888-4479-842D-746C67869BAB}">
      <dgm:prSet/>
      <dgm:spPr/>
      <dgm:t>
        <a:bodyPr/>
        <a:lstStyle/>
        <a:p>
          <a:pPr rtl="0"/>
          <a:r>
            <a:rPr lang="zh-CN" altLang="en-US" b="0" i="0" smtClean="0">
              <a:latin typeface="华文楷体" panose="02010600040101010101" pitchFamily="2" charset="-122"/>
              <a:ea typeface="华文楷体" panose="02010600040101010101" pitchFamily="2" charset="-122"/>
            </a:rPr>
            <a:t>赋值运算符</a:t>
          </a:r>
          <a:endParaRPr lang="zh-CN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DF65C478-68FD-46A0-81CA-626B6DE3EAA8}" type="parTrans" cxnId="{09A31118-13F2-49FD-9310-613A2068C00F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A626DCFE-50A2-49DF-8A7D-6ECF8E023F68}" type="sibTrans" cxnId="{09A31118-13F2-49FD-9310-613A2068C00F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FB91B556-D63B-4669-8EB0-E4F054FBC55F}">
      <dgm:prSet/>
      <dgm:spPr/>
      <dgm:t>
        <a:bodyPr/>
        <a:lstStyle/>
        <a:p>
          <a:pPr rtl="0"/>
          <a:r>
            <a:rPr lang="zh-CN" altLang="en-US" b="0" i="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身份运算符</a:t>
          </a:r>
          <a:endParaRPr lang="zh-CN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F1090FC-7067-4EF2-842E-2356FADE7A86}" type="parTrans" cxnId="{8E324D0B-767B-43EB-9098-4FC282801A43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801D154B-BF1B-414E-B469-4F03BD15C902}" type="sibTrans" cxnId="{8E324D0B-767B-43EB-9098-4FC282801A43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3613CBC8-A5DD-4425-BE22-D37A3C59C66C}">
      <dgm:prSet/>
      <dgm:spPr/>
      <dgm:t>
        <a:bodyPr/>
        <a:lstStyle/>
        <a:p>
          <a:pPr rtl="0"/>
          <a:r>
            <a:rPr lang="zh-CN" altLang="en-US" b="0" i="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成员运算符</a:t>
          </a:r>
          <a:endParaRPr lang="zh-CN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2081D51F-0B7C-43F9-A6F8-541F8A68AD0D}" type="parTrans" cxnId="{7BD8D17D-9FD2-413C-BCF2-A7AC41DF9456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C0D4169E-B68B-4018-934F-6A9AF84F208B}" type="sibTrans" cxnId="{7BD8D17D-9FD2-413C-BCF2-A7AC41DF9456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49A14BAE-F029-4952-995B-31A9B096FE30}">
      <dgm:prSet/>
      <dgm:spPr/>
      <dgm:t>
        <a:bodyPr/>
        <a:lstStyle/>
        <a:p>
          <a:pPr rtl="0"/>
          <a:r>
            <a: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逻辑运算符</a:t>
          </a:r>
          <a:endParaRPr lang="zh-CN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FCA6332B-80E2-4437-922B-75D4D74AE189}" type="parTrans" cxnId="{887DAD69-54FA-475B-8A34-46A7636E72D7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1DC27B96-1CE6-483F-95D5-347B5AEF5E1B}" type="sibTrans" cxnId="{887DAD69-54FA-475B-8A34-46A7636E72D7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1D043320-71B8-4845-A9C5-473BA16AD6FF}">
      <dgm:prSet/>
      <dgm:spPr/>
      <dgm:t>
        <a:bodyPr/>
        <a:lstStyle/>
        <a:p>
          <a:r>
            <a:rPr lang="zh-CN" altLang="en-US" b="0" i="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位 </a:t>
          </a:r>
          <a:r>
            <a:rPr lang="en-US" altLang="zh-CN" b="0" i="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'</a:t>
          </a:r>
          <a:r>
            <a:rPr lang="en-US" b="0" i="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AND'</a:t>
          </a:r>
          <a:endParaRPr lang="zh-CN" altLang="en-US" dirty="0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F1B64E55-060C-4F9E-A6B0-B513840F4293}" type="parTrans" cxnId="{AEE5D921-2067-426E-997F-21400DF72C33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B9D99067-D4C8-412F-969B-9C023BA41ACE}" type="sibTrans" cxnId="{AEE5D921-2067-426E-997F-21400DF72C33}">
      <dgm:prSet/>
      <dgm:spPr/>
      <dgm:t>
        <a:bodyPr/>
        <a:lstStyle/>
        <a:p>
          <a:endParaRPr lang="zh-CN" altLang="en-US">
            <a:latin typeface="华文楷体" panose="02010600040101010101" pitchFamily="2" charset="-122"/>
            <a:ea typeface="华文楷体" panose="02010600040101010101" pitchFamily="2" charset="-122"/>
          </a:endParaRPr>
        </a:p>
      </dgm:t>
    </dgm:pt>
    <dgm:pt modelId="{69CED805-A5D4-48D0-A25F-8A2414FF3132}" type="pres">
      <dgm:prSet presAssocID="{F7D3BC74-2F36-446A-AFA5-9AD20B85F7E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923E163-06DB-4F83-AFCD-AADB43E32394}" type="pres">
      <dgm:prSet presAssocID="{89226672-CC25-4F87-A61A-65972DCA8394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508618-B070-4B27-B501-1B66A74C4C78}" type="pres">
      <dgm:prSet presAssocID="{AB887A7B-F26B-4081-89E3-F1E58613AC33}" presName="sibTrans" presStyleLbl="sibTrans2D1" presStyleIdx="0" presStyleCnt="12"/>
      <dgm:spPr/>
      <dgm:t>
        <a:bodyPr/>
        <a:lstStyle/>
        <a:p>
          <a:endParaRPr lang="zh-CN" altLang="en-US"/>
        </a:p>
      </dgm:t>
    </dgm:pt>
    <dgm:pt modelId="{59E4D533-4CBB-4AE2-9BBE-31E1A54DDD33}" type="pres">
      <dgm:prSet presAssocID="{AB887A7B-F26B-4081-89E3-F1E58613AC33}" presName="connectorText" presStyleLbl="sibTrans2D1" presStyleIdx="0" presStyleCnt="12"/>
      <dgm:spPr/>
      <dgm:t>
        <a:bodyPr/>
        <a:lstStyle/>
        <a:p>
          <a:endParaRPr lang="zh-CN" altLang="en-US"/>
        </a:p>
      </dgm:t>
    </dgm:pt>
    <dgm:pt modelId="{0E732305-7DCA-48AB-BFB8-A7AEA34A7EC4}" type="pres">
      <dgm:prSet presAssocID="{26699070-6F04-4710-9A8A-7484ED942CD4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37875-AE5E-45D2-80BE-C7CFD7C73FA2}" type="pres">
      <dgm:prSet presAssocID="{59055939-D9F1-40E2-81E0-EB57CEA41584}" presName="sibTrans" presStyleLbl="sibTrans2D1" presStyleIdx="1" presStyleCnt="12"/>
      <dgm:spPr/>
      <dgm:t>
        <a:bodyPr/>
        <a:lstStyle/>
        <a:p>
          <a:endParaRPr lang="zh-CN" altLang="en-US"/>
        </a:p>
      </dgm:t>
    </dgm:pt>
    <dgm:pt modelId="{906C6530-7045-481F-8F82-98816E415F72}" type="pres">
      <dgm:prSet presAssocID="{59055939-D9F1-40E2-81E0-EB57CEA41584}" presName="connectorText" presStyleLbl="sibTrans2D1" presStyleIdx="1" presStyleCnt="12"/>
      <dgm:spPr/>
      <dgm:t>
        <a:bodyPr/>
        <a:lstStyle/>
        <a:p>
          <a:endParaRPr lang="zh-CN" altLang="en-US"/>
        </a:p>
      </dgm:t>
    </dgm:pt>
    <dgm:pt modelId="{95B5BC09-0FEE-40D6-A33D-2C3D64771F9E}" type="pres">
      <dgm:prSet presAssocID="{2F929218-EF52-406C-A27A-700258C1BD12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737F7F-5496-49F9-BA85-09D934FA1BF1}" type="pres">
      <dgm:prSet presAssocID="{10113CAF-C1F5-414E-B521-396D9765CE33}" presName="sibTrans" presStyleLbl="sibTrans2D1" presStyleIdx="2" presStyleCnt="12"/>
      <dgm:spPr/>
      <dgm:t>
        <a:bodyPr/>
        <a:lstStyle/>
        <a:p>
          <a:endParaRPr lang="zh-CN" altLang="en-US"/>
        </a:p>
      </dgm:t>
    </dgm:pt>
    <dgm:pt modelId="{9F19E0D8-CA4F-45CC-877A-5D925FFCE4EA}" type="pres">
      <dgm:prSet presAssocID="{10113CAF-C1F5-414E-B521-396D9765CE33}" presName="connectorText" presStyleLbl="sibTrans2D1" presStyleIdx="2" presStyleCnt="12"/>
      <dgm:spPr/>
      <dgm:t>
        <a:bodyPr/>
        <a:lstStyle/>
        <a:p>
          <a:endParaRPr lang="zh-CN" altLang="en-US"/>
        </a:p>
      </dgm:t>
    </dgm:pt>
    <dgm:pt modelId="{FBF2FA09-EF71-4963-A5D9-04E55289F9C1}" type="pres">
      <dgm:prSet presAssocID="{60CF8820-ED8E-4D3F-965B-BE5399030441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D3281D-2F4D-40E0-B792-55CE947CE77E}" type="pres">
      <dgm:prSet presAssocID="{983A66FD-5AD5-43CC-A19A-D00AAB804769}" presName="sibTrans" presStyleLbl="sibTrans2D1" presStyleIdx="3" presStyleCnt="12"/>
      <dgm:spPr/>
      <dgm:t>
        <a:bodyPr/>
        <a:lstStyle/>
        <a:p>
          <a:endParaRPr lang="zh-CN" altLang="en-US"/>
        </a:p>
      </dgm:t>
    </dgm:pt>
    <dgm:pt modelId="{2A1820EE-24CC-4CE0-8851-0A89AB99497C}" type="pres">
      <dgm:prSet presAssocID="{983A66FD-5AD5-43CC-A19A-D00AAB804769}" presName="connectorText" presStyleLbl="sibTrans2D1" presStyleIdx="3" presStyleCnt="12"/>
      <dgm:spPr/>
      <dgm:t>
        <a:bodyPr/>
        <a:lstStyle/>
        <a:p>
          <a:endParaRPr lang="zh-CN" altLang="en-US"/>
        </a:p>
      </dgm:t>
    </dgm:pt>
    <dgm:pt modelId="{181A8AB6-BA9B-40A0-9C59-BD89DDA6AE66}" type="pres">
      <dgm:prSet presAssocID="{45A79182-D8C4-45B7-B441-D3377FA40E27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848106-8A2C-470B-B855-FB97C10E5836}" type="pres">
      <dgm:prSet presAssocID="{BA25A950-EAF8-4589-9C4E-C09013C43ACB}" presName="sibTrans" presStyleLbl="sibTrans2D1" presStyleIdx="4" presStyleCnt="12"/>
      <dgm:spPr/>
      <dgm:t>
        <a:bodyPr/>
        <a:lstStyle/>
        <a:p>
          <a:endParaRPr lang="zh-CN" altLang="en-US"/>
        </a:p>
      </dgm:t>
    </dgm:pt>
    <dgm:pt modelId="{845E0DEA-FFCF-473D-B91A-196F8B9596FF}" type="pres">
      <dgm:prSet presAssocID="{BA25A950-EAF8-4589-9C4E-C09013C43ACB}" presName="connectorText" presStyleLbl="sibTrans2D1" presStyleIdx="4" presStyleCnt="12"/>
      <dgm:spPr/>
      <dgm:t>
        <a:bodyPr/>
        <a:lstStyle/>
        <a:p>
          <a:endParaRPr lang="zh-CN" altLang="en-US"/>
        </a:p>
      </dgm:t>
    </dgm:pt>
    <dgm:pt modelId="{1C2C5B35-9B37-4051-A4D0-1BD866A11842}" type="pres">
      <dgm:prSet presAssocID="{1D043320-71B8-4845-A9C5-473BA16AD6FF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90F868-801A-41EE-9E15-B791C8C4B1F0}" type="pres">
      <dgm:prSet presAssocID="{B9D99067-D4C8-412F-969B-9C023BA41ACE}" presName="sibTrans" presStyleLbl="sibTrans2D1" presStyleIdx="5" presStyleCnt="12"/>
      <dgm:spPr/>
      <dgm:t>
        <a:bodyPr/>
        <a:lstStyle/>
        <a:p>
          <a:endParaRPr lang="zh-CN" altLang="en-US"/>
        </a:p>
      </dgm:t>
    </dgm:pt>
    <dgm:pt modelId="{03B98230-FF0E-462D-9EA1-E85120613200}" type="pres">
      <dgm:prSet presAssocID="{B9D99067-D4C8-412F-969B-9C023BA41ACE}" presName="connectorText" presStyleLbl="sibTrans2D1" presStyleIdx="5" presStyleCnt="12"/>
      <dgm:spPr/>
      <dgm:t>
        <a:bodyPr/>
        <a:lstStyle/>
        <a:p>
          <a:endParaRPr lang="zh-CN" altLang="en-US"/>
        </a:p>
      </dgm:t>
    </dgm:pt>
    <dgm:pt modelId="{B6834A12-ADC2-4EB2-8A0E-5F550E03D7AD}" type="pres">
      <dgm:prSet presAssocID="{0C2DDC73-F138-4369-8CC2-DDC73D031A93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0686C1-C8E3-40A3-B5BE-2BD758463E98}" type="pres">
      <dgm:prSet presAssocID="{2CE168BD-4D65-4884-A49F-D1CE14CF6183}" presName="sibTrans" presStyleLbl="sibTrans2D1" presStyleIdx="6" presStyleCnt="12"/>
      <dgm:spPr/>
      <dgm:t>
        <a:bodyPr/>
        <a:lstStyle/>
        <a:p>
          <a:endParaRPr lang="zh-CN" altLang="en-US"/>
        </a:p>
      </dgm:t>
    </dgm:pt>
    <dgm:pt modelId="{662BA56F-C106-4A99-A5CF-3B8B3252E4AF}" type="pres">
      <dgm:prSet presAssocID="{2CE168BD-4D65-4884-A49F-D1CE14CF6183}" presName="connectorText" presStyleLbl="sibTrans2D1" presStyleIdx="6" presStyleCnt="12"/>
      <dgm:spPr/>
      <dgm:t>
        <a:bodyPr/>
        <a:lstStyle/>
        <a:p>
          <a:endParaRPr lang="zh-CN" altLang="en-US"/>
        </a:p>
      </dgm:t>
    </dgm:pt>
    <dgm:pt modelId="{F9A15DF8-532E-48BA-AAC1-177DF01DEECF}" type="pres">
      <dgm:prSet presAssocID="{FA42D0C8-6F6B-4404-8B62-C4D3E31C812A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69CE62-0C41-4722-8D36-1740C2EBF264}" type="pres">
      <dgm:prSet presAssocID="{B1D61EA1-2546-4E4D-89EC-F0B9B5585233}" presName="sibTrans" presStyleLbl="sibTrans2D1" presStyleIdx="7" presStyleCnt="12"/>
      <dgm:spPr/>
      <dgm:t>
        <a:bodyPr/>
        <a:lstStyle/>
        <a:p>
          <a:endParaRPr lang="zh-CN" altLang="en-US"/>
        </a:p>
      </dgm:t>
    </dgm:pt>
    <dgm:pt modelId="{40E2E858-8F23-467B-8F3E-0CBF5B2AB556}" type="pres">
      <dgm:prSet presAssocID="{B1D61EA1-2546-4E4D-89EC-F0B9B5585233}" presName="connectorText" presStyleLbl="sibTrans2D1" presStyleIdx="7" presStyleCnt="12"/>
      <dgm:spPr/>
      <dgm:t>
        <a:bodyPr/>
        <a:lstStyle/>
        <a:p>
          <a:endParaRPr lang="zh-CN" altLang="en-US"/>
        </a:p>
      </dgm:t>
    </dgm:pt>
    <dgm:pt modelId="{E19440B3-8D93-409D-ACCB-095FA0CEA3C8}" type="pres">
      <dgm:prSet presAssocID="{55AD9C0D-3BB5-4B29-B4C6-A6D5CFEF271C}" presName="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E59DE2-839B-4708-8E5B-CDD4D0E70CCF}" type="pres">
      <dgm:prSet presAssocID="{6F28273F-7E4F-4BD1-8DD8-214F91817CB0}" presName="sibTrans" presStyleLbl="sibTrans2D1" presStyleIdx="8" presStyleCnt="12"/>
      <dgm:spPr/>
      <dgm:t>
        <a:bodyPr/>
        <a:lstStyle/>
        <a:p>
          <a:endParaRPr lang="zh-CN" altLang="en-US"/>
        </a:p>
      </dgm:t>
    </dgm:pt>
    <dgm:pt modelId="{285B1A0E-FA27-472F-86D5-81A34C8CE7DF}" type="pres">
      <dgm:prSet presAssocID="{6F28273F-7E4F-4BD1-8DD8-214F91817CB0}" presName="connectorText" presStyleLbl="sibTrans2D1" presStyleIdx="8" presStyleCnt="12"/>
      <dgm:spPr/>
      <dgm:t>
        <a:bodyPr/>
        <a:lstStyle/>
        <a:p>
          <a:endParaRPr lang="zh-CN" altLang="en-US"/>
        </a:p>
      </dgm:t>
    </dgm:pt>
    <dgm:pt modelId="{EF37293E-0016-4CBF-BD2C-9498022444C1}" type="pres">
      <dgm:prSet presAssocID="{F0E37083-4888-4479-842D-746C67869BAB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8B50A1-3A01-4B82-9DCC-8C87E91FCF7D}" type="pres">
      <dgm:prSet presAssocID="{A626DCFE-50A2-49DF-8A7D-6ECF8E023F68}" presName="sibTrans" presStyleLbl="sibTrans2D1" presStyleIdx="9" presStyleCnt="12"/>
      <dgm:spPr/>
      <dgm:t>
        <a:bodyPr/>
        <a:lstStyle/>
        <a:p>
          <a:endParaRPr lang="zh-CN" altLang="en-US"/>
        </a:p>
      </dgm:t>
    </dgm:pt>
    <dgm:pt modelId="{86FF6D2A-25F0-4EB4-B313-0A5959ECB651}" type="pres">
      <dgm:prSet presAssocID="{A626DCFE-50A2-49DF-8A7D-6ECF8E023F68}" presName="connectorText" presStyleLbl="sibTrans2D1" presStyleIdx="9" presStyleCnt="12"/>
      <dgm:spPr/>
      <dgm:t>
        <a:bodyPr/>
        <a:lstStyle/>
        <a:p>
          <a:endParaRPr lang="zh-CN" altLang="en-US"/>
        </a:p>
      </dgm:t>
    </dgm:pt>
    <dgm:pt modelId="{30BC1F78-6CC5-49D2-BA98-B8A7EF668573}" type="pres">
      <dgm:prSet presAssocID="{FB91B556-D63B-4669-8EB0-E4F054FBC55F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3AC996-4849-4513-B1CE-23FE9690684C}" type="pres">
      <dgm:prSet presAssocID="{801D154B-BF1B-414E-B469-4F03BD15C902}" presName="sibTrans" presStyleLbl="sibTrans2D1" presStyleIdx="10" presStyleCnt="12"/>
      <dgm:spPr/>
      <dgm:t>
        <a:bodyPr/>
        <a:lstStyle/>
        <a:p>
          <a:endParaRPr lang="zh-CN" altLang="en-US"/>
        </a:p>
      </dgm:t>
    </dgm:pt>
    <dgm:pt modelId="{C6A54416-BA5F-4C08-AE01-5CFB2D94EC81}" type="pres">
      <dgm:prSet presAssocID="{801D154B-BF1B-414E-B469-4F03BD15C902}" presName="connectorText" presStyleLbl="sibTrans2D1" presStyleIdx="10" presStyleCnt="12"/>
      <dgm:spPr/>
      <dgm:t>
        <a:bodyPr/>
        <a:lstStyle/>
        <a:p>
          <a:endParaRPr lang="zh-CN" altLang="en-US"/>
        </a:p>
      </dgm:t>
    </dgm:pt>
    <dgm:pt modelId="{E9B44998-D89A-4059-8ABD-7470836238E0}" type="pres">
      <dgm:prSet presAssocID="{3613CBC8-A5DD-4425-BE22-D37A3C59C66C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372033-AF9B-4947-9AA6-F3FFFC802A9F}" type="pres">
      <dgm:prSet presAssocID="{C0D4169E-B68B-4018-934F-6A9AF84F208B}" presName="sibTrans" presStyleLbl="sibTrans2D1" presStyleIdx="11" presStyleCnt="12"/>
      <dgm:spPr/>
      <dgm:t>
        <a:bodyPr/>
        <a:lstStyle/>
        <a:p>
          <a:endParaRPr lang="zh-CN" altLang="en-US"/>
        </a:p>
      </dgm:t>
    </dgm:pt>
    <dgm:pt modelId="{FF507768-A9DF-49F4-93F9-80B776A6C66F}" type="pres">
      <dgm:prSet presAssocID="{C0D4169E-B68B-4018-934F-6A9AF84F208B}" presName="connectorText" presStyleLbl="sibTrans2D1" presStyleIdx="11" presStyleCnt="12"/>
      <dgm:spPr/>
      <dgm:t>
        <a:bodyPr/>
        <a:lstStyle/>
        <a:p>
          <a:endParaRPr lang="zh-CN" altLang="en-US"/>
        </a:p>
      </dgm:t>
    </dgm:pt>
    <dgm:pt modelId="{C8960201-B061-4D81-9E9B-EFEB790EAE21}" type="pres">
      <dgm:prSet presAssocID="{49A14BAE-F029-4952-995B-31A9B096FE30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DC8DE38-B4D8-4977-8B4D-5D987DE23671}" type="presOf" srcId="{F7D3BC74-2F36-446A-AFA5-9AD20B85F7EB}" destId="{69CED805-A5D4-48D0-A25F-8A2414FF3132}" srcOrd="0" destOrd="0" presId="urn:microsoft.com/office/officeart/2005/8/layout/process1"/>
    <dgm:cxn modelId="{2C28ED9A-94CB-45A2-BEB0-6A29BCD7BB00}" type="presOf" srcId="{B1D61EA1-2546-4E4D-89EC-F0B9B5585233}" destId="{B669CE62-0C41-4722-8D36-1740C2EBF264}" srcOrd="0" destOrd="0" presId="urn:microsoft.com/office/officeart/2005/8/layout/process1"/>
    <dgm:cxn modelId="{59D86E88-5B61-4D2A-BAA5-351D5D87F28C}" type="presOf" srcId="{A626DCFE-50A2-49DF-8A7D-6ECF8E023F68}" destId="{86FF6D2A-25F0-4EB4-B313-0A5959ECB651}" srcOrd="1" destOrd="0" presId="urn:microsoft.com/office/officeart/2005/8/layout/process1"/>
    <dgm:cxn modelId="{8E324D0B-767B-43EB-9098-4FC282801A43}" srcId="{F7D3BC74-2F36-446A-AFA5-9AD20B85F7EB}" destId="{FB91B556-D63B-4669-8EB0-E4F054FBC55F}" srcOrd="10" destOrd="0" parTransId="{4F1090FC-7067-4EF2-842E-2356FADE7A86}" sibTransId="{801D154B-BF1B-414E-B469-4F03BD15C902}"/>
    <dgm:cxn modelId="{481041E8-B27B-4DE0-94BF-FFB480C08948}" type="presOf" srcId="{AB887A7B-F26B-4081-89E3-F1E58613AC33}" destId="{59E4D533-4CBB-4AE2-9BBE-31E1A54DDD33}" srcOrd="1" destOrd="0" presId="urn:microsoft.com/office/officeart/2005/8/layout/process1"/>
    <dgm:cxn modelId="{2544E5CE-438B-43F9-BE83-DCFDBA34D811}" type="presOf" srcId="{55AD9C0D-3BB5-4B29-B4C6-A6D5CFEF271C}" destId="{E19440B3-8D93-409D-ACCB-095FA0CEA3C8}" srcOrd="0" destOrd="0" presId="urn:microsoft.com/office/officeart/2005/8/layout/process1"/>
    <dgm:cxn modelId="{C8829C2D-86C3-426D-AD25-3E60EA62F3C0}" type="presOf" srcId="{FA42D0C8-6F6B-4404-8B62-C4D3E31C812A}" destId="{F9A15DF8-532E-48BA-AAC1-177DF01DEECF}" srcOrd="0" destOrd="0" presId="urn:microsoft.com/office/officeart/2005/8/layout/process1"/>
    <dgm:cxn modelId="{8C23DD50-AC7F-4E52-AEE6-C5986215B7DD}" type="presOf" srcId="{B1D61EA1-2546-4E4D-89EC-F0B9B5585233}" destId="{40E2E858-8F23-467B-8F3E-0CBF5B2AB556}" srcOrd="1" destOrd="0" presId="urn:microsoft.com/office/officeart/2005/8/layout/process1"/>
    <dgm:cxn modelId="{4BA6950C-EFC9-48F2-9E22-D4543902E02D}" type="presOf" srcId="{1D043320-71B8-4845-A9C5-473BA16AD6FF}" destId="{1C2C5B35-9B37-4051-A4D0-1BD866A11842}" srcOrd="0" destOrd="0" presId="urn:microsoft.com/office/officeart/2005/8/layout/process1"/>
    <dgm:cxn modelId="{62FF02E4-FC37-4643-8BDA-6437D2F2D705}" type="presOf" srcId="{2F929218-EF52-406C-A27A-700258C1BD12}" destId="{95B5BC09-0FEE-40D6-A33D-2C3D64771F9E}" srcOrd="0" destOrd="0" presId="urn:microsoft.com/office/officeart/2005/8/layout/process1"/>
    <dgm:cxn modelId="{FA7B304F-2D17-4D1D-B9EB-8EC06EBA5277}" type="presOf" srcId="{6F28273F-7E4F-4BD1-8DD8-214F91817CB0}" destId="{CEE59DE2-839B-4708-8E5B-CDD4D0E70CCF}" srcOrd="0" destOrd="0" presId="urn:microsoft.com/office/officeart/2005/8/layout/process1"/>
    <dgm:cxn modelId="{4637264F-A41B-4F62-AF09-F9773B889BBB}" srcId="{F7D3BC74-2F36-446A-AFA5-9AD20B85F7EB}" destId="{0C2DDC73-F138-4369-8CC2-DDC73D031A93}" srcOrd="6" destOrd="0" parTransId="{86C30487-F2AA-4F8A-A374-504FD124C4C7}" sibTransId="{2CE168BD-4D65-4884-A49F-D1CE14CF6183}"/>
    <dgm:cxn modelId="{6A82ACCD-5406-4E91-8ED5-61DDAF0E1F69}" type="presOf" srcId="{60CF8820-ED8E-4D3F-965B-BE5399030441}" destId="{FBF2FA09-EF71-4963-A5D9-04E55289F9C1}" srcOrd="0" destOrd="0" presId="urn:microsoft.com/office/officeart/2005/8/layout/process1"/>
    <dgm:cxn modelId="{70C42E59-18D6-4F2E-BA4B-A1C102FC0753}" type="presOf" srcId="{F0E37083-4888-4479-842D-746C67869BAB}" destId="{EF37293E-0016-4CBF-BD2C-9498022444C1}" srcOrd="0" destOrd="0" presId="urn:microsoft.com/office/officeart/2005/8/layout/process1"/>
    <dgm:cxn modelId="{8BB11413-D8A2-482A-A03F-B6A94A43FE3B}" srcId="{F7D3BC74-2F36-446A-AFA5-9AD20B85F7EB}" destId="{89226672-CC25-4F87-A61A-65972DCA8394}" srcOrd="0" destOrd="0" parTransId="{51C48F1E-7F09-4949-AF5E-7E9E37AC35A6}" sibTransId="{AB887A7B-F26B-4081-89E3-F1E58613AC33}"/>
    <dgm:cxn modelId="{C48EE8A7-3564-4C71-BB43-D7A4BE151728}" type="presOf" srcId="{A626DCFE-50A2-49DF-8A7D-6ECF8E023F68}" destId="{AE8B50A1-3A01-4B82-9DCC-8C87E91FCF7D}" srcOrd="0" destOrd="0" presId="urn:microsoft.com/office/officeart/2005/8/layout/process1"/>
    <dgm:cxn modelId="{B97656E2-B7A9-48B0-BFA4-D50A5AEBACC4}" type="presOf" srcId="{26699070-6F04-4710-9A8A-7484ED942CD4}" destId="{0E732305-7DCA-48AB-BFB8-A7AEA34A7EC4}" srcOrd="0" destOrd="0" presId="urn:microsoft.com/office/officeart/2005/8/layout/process1"/>
    <dgm:cxn modelId="{797C849D-A869-45A1-B4BE-B48C8339DF4F}" type="presOf" srcId="{C0D4169E-B68B-4018-934F-6A9AF84F208B}" destId="{FF507768-A9DF-49F4-93F9-80B776A6C66F}" srcOrd="1" destOrd="0" presId="urn:microsoft.com/office/officeart/2005/8/layout/process1"/>
    <dgm:cxn modelId="{6A01FF79-2C28-410E-81C6-EF18760587B2}" type="presOf" srcId="{3613CBC8-A5DD-4425-BE22-D37A3C59C66C}" destId="{E9B44998-D89A-4059-8ABD-7470836238E0}" srcOrd="0" destOrd="0" presId="urn:microsoft.com/office/officeart/2005/8/layout/process1"/>
    <dgm:cxn modelId="{87328233-AA8B-43F7-B734-CC23C660FE13}" srcId="{F7D3BC74-2F36-446A-AFA5-9AD20B85F7EB}" destId="{45A79182-D8C4-45B7-B441-D3377FA40E27}" srcOrd="4" destOrd="0" parTransId="{A882A495-0D5F-4F38-9E3F-F43B9705102B}" sibTransId="{BA25A950-EAF8-4589-9C4E-C09013C43ACB}"/>
    <dgm:cxn modelId="{AEE5D921-2067-426E-997F-21400DF72C33}" srcId="{F7D3BC74-2F36-446A-AFA5-9AD20B85F7EB}" destId="{1D043320-71B8-4845-A9C5-473BA16AD6FF}" srcOrd="5" destOrd="0" parTransId="{F1B64E55-060C-4F9E-A6B0-B513840F4293}" sibTransId="{B9D99067-D4C8-412F-969B-9C023BA41ACE}"/>
    <dgm:cxn modelId="{6D1A96D6-8165-414B-A2AE-CA22BA409272}" srcId="{F7D3BC74-2F36-446A-AFA5-9AD20B85F7EB}" destId="{55AD9C0D-3BB5-4B29-B4C6-A6D5CFEF271C}" srcOrd="8" destOrd="0" parTransId="{6CC68576-CD5D-45B1-8937-0858CF4D1E05}" sibTransId="{6F28273F-7E4F-4BD1-8DD8-214F91817CB0}"/>
    <dgm:cxn modelId="{0A9A8AED-839D-4F18-9ECC-F0CC0118C8D9}" type="presOf" srcId="{0C2DDC73-F138-4369-8CC2-DDC73D031A93}" destId="{B6834A12-ADC2-4EB2-8A0E-5F550E03D7AD}" srcOrd="0" destOrd="0" presId="urn:microsoft.com/office/officeart/2005/8/layout/process1"/>
    <dgm:cxn modelId="{6C035B52-2089-434C-903D-2C11D2EADA8F}" type="presOf" srcId="{59055939-D9F1-40E2-81E0-EB57CEA41584}" destId="{906C6530-7045-481F-8F82-98816E415F72}" srcOrd="1" destOrd="0" presId="urn:microsoft.com/office/officeart/2005/8/layout/process1"/>
    <dgm:cxn modelId="{7BE8C979-B5D9-4C45-94C9-D8794A24087B}" type="presOf" srcId="{59055939-D9F1-40E2-81E0-EB57CEA41584}" destId="{39537875-AE5E-45D2-80BE-C7CFD7C73FA2}" srcOrd="0" destOrd="0" presId="urn:microsoft.com/office/officeart/2005/8/layout/process1"/>
    <dgm:cxn modelId="{41B48929-F1F6-42A9-9B4B-7D7F53717631}" type="presOf" srcId="{B9D99067-D4C8-412F-969B-9C023BA41ACE}" destId="{2590F868-801A-41EE-9E15-B791C8C4B1F0}" srcOrd="0" destOrd="0" presId="urn:microsoft.com/office/officeart/2005/8/layout/process1"/>
    <dgm:cxn modelId="{F85F051E-38ED-4E6A-AA39-64EC43E46FFF}" type="presOf" srcId="{10113CAF-C1F5-414E-B521-396D9765CE33}" destId="{9F19E0D8-CA4F-45CC-877A-5D925FFCE4EA}" srcOrd="1" destOrd="0" presId="urn:microsoft.com/office/officeart/2005/8/layout/process1"/>
    <dgm:cxn modelId="{448D96DE-B640-40E9-8C5A-6101232FE531}" type="presOf" srcId="{C0D4169E-B68B-4018-934F-6A9AF84F208B}" destId="{68372033-AF9B-4947-9AA6-F3FFFC802A9F}" srcOrd="0" destOrd="0" presId="urn:microsoft.com/office/officeart/2005/8/layout/process1"/>
    <dgm:cxn modelId="{350A25F2-BE27-4F05-80EB-61019D337BB4}" srcId="{F7D3BC74-2F36-446A-AFA5-9AD20B85F7EB}" destId="{26699070-6F04-4710-9A8A-7484ED942CD4}" srcOrd="1" destOrd="0" parTransId="{3F23D1B1-4B3F-495F-9256-B7160408A413}" sibTransId="{59055939-D9F1-40E2-81E0-EB57CEA41584}"/>
    <dgm:cxn modelId="{60C8CFA5-7F74-4AC3-BD50-F7A6E411061F}" type="presOf" srcId="{2CE168BD-4D65-4884-A49F-D1CE14CF6183}" destId="{560686C1-C8E3-40A3-B5BE-2BD758463E98}" srcOrd="0" destOrd="0" presId="urn:microsoft.com/office/officeart/2005/8/layout/process1"/>
    <dgm:cxn modelId="{E7A258F3-1F1A-4841-98E7-51550992520B}" type="presOf" srcId="{2CE168BD-4D65-4884-A49F-D1CE14CF6183}" destId="{662BA56F-C106-4A99-A5CF-3B8B3252E4AF}" srcOrd="1" destOrd="0" presId="urn:microsoft.com/office/officeart/2005/8/layout/process1"/>
    <dgm:cxn modelId="{CE0412C4-70A3-4801-8987-4C1A0D09DAE0}" type="presOf" srcId="{10113CAF-C1F5-414E-B521-396D9765CE33}" destId="{0D737F7F-5496-49F9-BA85-09D934FA1BF1}" srcOrd="0" destOrd="0" presId="urn:microsoft.com/office/officeart/2005/8/layout/process1"/>
    <dgm:cxn modelId="{887DAD69-54FA-475B-8A34-46A7636E72D7}" srcId="{F7D3BC74-2F36-446A-AFA5-9AD20B85F7EB}" destId="{49A14BAE-F029-4952-995B-31A9B096FE30}" srcOrd="12" destOrd="0" parTransId="{FCA6332B-80E2-4437-922B-75D4D74AE189}" sibTransId="{1DC27B96-1CE6-483F-95D5-347B5AEF5E1B}"/>
    <dgm:cxn modelId="{3373C8ED-FF0B-4492-81F3-2E9E8690269B}" srcId="{F7D3BC74-2F36-446A-AFA5-9AD20B85F7EB}" destId="{FA42D0C8-6F6B-4404-8B62-C4D3E31C812A}" srcOrd="7" destOrd="0" parTransId="{1C4E08BA-1E63-4C1E-855C-6B32CD708497}" sibTransId="{B1D61EA1-2546-4E4D-89EC-F0B9B5585233}"/>
    <dgm:cxn modelId="{310850E6-9A70-4736-817A-9B0199DE8614}" type="presOf" srcId="{B9D99067-D4C8-412F-969B-9C023BA41ACE}" destId="{03B98230-FF0E-462D-9EA1-E85120613200}" srcOrd="1" destOrd="0" presId="urn:microsoft.com/office/officeart/2005/8/layout/process1"/>
    <dgm:cxn modelId="{5521F6DE-414D-477B-9567-EF271F63D041}" type="presOf" srcId="{801D154B-BF1B-414E-B469-4F03BD15C902}" destId="{C6A54416-BA5F-4C08-AE01-5CFB2D94EC81}" srcOrd="1" destOrd="0" presId="urn:microsoft.com/office/officeart/2005/8/layout/process1"/>
    <dgm:cxn modelId="{8DB8E4C0-9DF1-4103-B6C7-D923F97D15BC}" type="presOf" srcId="{45A79182-D8C4-45B7-B441-D3377FA40E27}" destId="{181A8AB6-BA9B-40A0-9C59-BD89DDA6AE66}" srcOrd="0" destOrd="0" presId="urn:microsoft.com/office/officeart/2005/8/layout/process1"/>
    <dgm:cxn modelId="{2BCA5CBB-0AB2-496F-A763-B8263CB72F87}" type="presOf" srcId="{FB91B556-D63B-4669-8EB0-E4F054FBC55F}" destId="{30BC1F78-6CC5-49D2-BA98-B8A7EF668573}" srcOrd="0" destOrd="0" presId="urn:microsoft.com/office/officeart/2005/8/layout/process1"/>
    <dgm:cxn modelId="{1EFC2D1C-B015-4727-BBD4-6D7F06A00AC4}" type="presOf" srcId="{AB887A7B-F26B-4081-89E3-F1E58613AC33}" destId="{A2508618-B070-4B27-B501-1B66A74C4C78}" srcOrd="0" destOrd="0" presId="urn:microsoft.com/office/officeart/2005/8/layout/process1"/>
    <dgm:cxn modelId="{312AC9F3-85A4-4ADD-B2B0-AF655314120A}" type="presOf" srcId="{BA25A950-EAF8-4589-9C4E-C09013C43ACB}" destId="{6E848106-8A2C-470B-B855-FB97C10E5836}" srcOrd="0" destOrd="0" presId="urn:microsoft.com/office/officeart/2005/8/layout/process1"/>
    <dgm:cxn modelId="{72F0C5CB-085C-41B2-B705-0DC648A9F4CC}" type="presOf" srcId="{BA25A950-EAF8-4589-9C4E-C09013C43ACB}" destId="{845E0DEA-FFCF-473D-B91A-196F8B9596FF}" srcOrd="1" destOrd="0" presId="urn:microsoft.com/office/officeart/2005/8/layout/process1"/>
    <dgm:cxn modelId="{D548AB04-B04F-4707-B18E-F87F0090E066}" type="presOf" srcId="{49A14BAE-F029-4952-995B-31A9B096FE30}" destId="{C8960201-B061-4D81-9E9B-EFEB790EAE21}" srcOrd="0" destOrd="0" presId="urn:microsoft.com/office/officeart/2005/8/layout/process1"/>
    <dgm:cxn modelId="{7BD8D17D-9FD2-413C-BCF2-A7AC41DF9456}" srcId="{F7D3BC74-2F36-446A-AFA5-9AD20B85F7EB}" destId="{3613CBC8-A5DD-4425-BE22-D37A3C59C66C}" srcOrd="11" destOrd="0" parTransId="{2081D51F-0B7C-43F9-A6F8-541F8A68AD0D}" sibTransId="{C0D4169E-B68B-4018-934F-6A9AF84F208B}"/>
    <dgm:cxn modelId="{73E8D28B-6FFD-4452-8EE4-29798C089DBF}" srcId="{F7D3BC74-2F36-446A-AFA5-9AD20B85F7EB}" destId="{60CF8820-ED8E-4D3F-965B-BE5399030441}" srcOrd="3" destOrd="0" parTransId="{F96A9A17-1799-4DFD-A60A-AAF8899D8CF4}" sibTransId="{983A66FD-5AD5-43CC-A19A-D00AAB804769}"/>
    <dgm:cxn modelId="{DA76DB57-FEB6-4611-A2AC-AC90FC65F8C6}" type="presOf" srcId="{801D154B-BF1B-414E-B469-4F03BD15C902}" destId="{B33AC996-4849-4513-B1CE-23FE9690684C}" srcOrd="0" destOrd="0" presId="urn:microsoft.com/office/officeart/2005/8/layout/process1"/>
    <dgm:cxn modelId="{85C0C8F4-D5D5-4C28-933E-B0B554AD1E49}" type="presOf" srcId="{89226672-CC25-4F87-A61A-65972DCA8394}" destId="{4923E163-06DB-4F83-AFCD-AADB43E32394}" srcOrd="0" destOrd="0" presId="urn:microsoft.com/office/officeart/2005/8/layout/process1"/>
    <dgm:cxn modelId="{09A31118-13F2-49FD-9310-613A2068C00F}" srcId="{F7D3BC74-2F36-446A-AFA5-9AD20B85F7EB}" destId="{F0E37083-4888-4479-842D-746C67869BAB}" srcOrd="9" destOrd="0" parTransId="{DF65C478-68FD-46A0-81CA-626B6DE3EAA8}" sibTransId="{A626DCFE-50A2-49DF-8A7D-6ECF8E023F68}"/>
    <dgm:cxn modelId="{6D2A4F3F-B923-4E98-964D-F77BADA22545}" type="presOf" srcId="{983A66FD-5AD5-43CC-A19A-D00AAB804769}" destId="{2A1820EE-24CC-4CE0-8851-0A89AB99497C}" srcOrd="1" destOrd="0" presId="urn:microsoft.com/office/officeart/2005/8/layout/process1"/>
    <dgm:cxn modelId="{A20BE8C6-602A-4515-92E1-C5C2CBB9650E}" srcId="{F7D3BC74-2F36-446A-AFA5-9AD20B85F7EB}" destId="{2F929218-EF52-406C-A27A-700258C1BD12}" srcOrd="2" destOrd="0" parTransId="{EE693322-55D6-40C0-B5AD-A8DE15699439}" sibTransId="{10113CAF-C1F5-414E-B521-396D9765CE33}"/>
    <dgm:cxn modelId="{7E7C755F-EF19-46B2-B284-673958CCA2A6}" type="presOf" srcId="{6F28273F-7E4F-4BD1-8DD8-214F91817CB0}" destId="{285B1A0E-FA27-472F-86D5-81A34C8CE7DF}" srcOrd="1" destOrd="0" presId="urn:microsoft.com/office/officeart/2005/8/layout/process1"/>
    <dgm:cxn modelId="{587B1554-A64E-4104-A3F2-FF8CC73ED49D}" type="presOf" srcId="{983A66FD-5AD5-43CC-A19A-D00AAB804769}" destId="{EAD3281D-2F4D-40E0-B792-55CE947CE77E}" srcOrd="0" destOrd="0" presId="urn:microsoft.com/office/officeart/2005/8/layout/process1"/>
    <dgm:cxn modelId="{085EF012-CC1F-45E5-8377-AD196B16F8C8}" type="presParOf" srcId="{69CED805-A5D4-48D0-A25F-8A2414FF3132}" destId="{4923E163-06DB-4F83-AFCD-AADB43E32394}" srcOrd="0" destOrd="0" presId="urn:microsoft.com/office/officeart/2005/8/layout/process1"/>
    <dgm:cxn modelId="{20E24317-DD52-46A7-8A4E-18EF7DDC5960}" type="presParOf" srcId="{69CED805-A5D4-48D0-A25F-8A2414FF3132}" destId="{A2508618-B070-4B27-B501-1B66A74C4C78}" srcOrd="1" destOrd="0" presId="urn:microsoft.com/office/officeart/2005/8/layout/process1"/>
    <dgm:cxn modelId="{774D7089-6DFC-443E-8579-C158CCB11C9A}" type="presParOf" srcId="{A2508618-B070-4B27-B501-1B66A74C4C78}" destId="{59E4D533-4CBB-4AE2-9BBE-31E1A54DDD33}" srcOrd="0" destOrd="0" presId="urn:microsoft.com/office/officeart/2005/8/layout/process1"/>
    <dgm:cxn modelId="{639576D7-99CB-48AE-BD8D-9D9887A2007D}" type="presParOf" srcId="{69CED805-A5D4-48D0-A25F-8A2414FF3132}" destId="{0E732305-7DCA-48AB-BFB8-A7AEA34A7EC4}" srcOrd="2" destOrd="0" presId="urn:microsoft.com/office/officeart/2005/8/layout/process1"/>
    <dgm:cxn modelId="{44CD1880-3DBE-443B-87A8-973579BC6B90}" type="presParOf" srcId="{69CED805-A5D4-48D0-A25F-8A2414FF3132}" destId="{39537875-AE5E-45D2-80BE-C7CFD7C73FA2}" srcOrd="3" destOrd="0" presId="urn:microsoft.com/office/officeart/2005/8/layout/process1"/>
    <dgm:cxn modelId="{61820518-FF98-48FB-841E-CA88F17EB184}" type="presParOf" srcId="{39537875-AE5E-45D2-80BE-C7CFD7C73FA2}" destId="{906C6530-7045-481F-8F82-98816E415F72}" srcOrd="0" destOrd="0" presId="urn:microsoft.com/office/officeart/2005/8/layout/process1"/>
    <dgm:cxn modelId="{80C1B760-D6C0-4C60-9BF3-D81E32F0B603}" type="presParOf" srcId="{69CED805-A5D4-48D0-A25F-8A2414FF3132}" destId="{95B5BC09-0FEE-40D6-A33D-2C3D64771F9E}" srcOrd="4" destOrd="0" presId="urn:microsoft.com/office/officeart/2005/8/layout/process1"/>
    <dgm:cxn modelId="{DAB088B9-95B4-4EAD-8589-C90455B85AE9}" type="presParOf" srcId="{69CED805-A5D4-48D0-A25F-8A2414FF3132}" destId="{0D737F7F-5496-49F9-BA85-09D934FA1BF1}" srcOrd="5" destOrd="0" presId="urn:microsoft.com/office/officeart/2005/8/layout/process1"/>
    <dgm:cxn modelId="{72A1A4D4-C1B4-453E-B2AE-438144758C6B}" type="presParOf" srcId="{0D737F7F-5496-49F9-BA85-09D934FA1BF1}" destId="{9F19E0D8-CA4F-45CC-877A-5D925FFCE4EA}" srcOrd="0" destOrd="0" presId="urn:microsoft.com/office/officeart/2005/8/layout/process1"/>
    <dgm:cxn modelId="{8454779B-64AC-4EF6-9CAF-B2E67E45F4A3}" type="presParOf" srcId="{69CED805-A5D4-48D0-A25F-8A2414FF3132}" destId="{FBF2FA09-EF71-4963-A5D9-04E55289F9C1}" srcOrd="6" destOrd="0" presId="urn:microsoft.com/office/officeart/2005/8/layout/process1"/>
    <dgm:cxn modelId="{1B4A3C6A-ADDF-47BB-A729-1C61C40D4C2E}" type="presParOf" srcId="{69CED805-A5D4-48D0-A25F-8A2414FF3132}" destId="{EAD3281D-2F4D-40E0-B792-55CE947CE77E}" srcOrd="7" destOrd="0" presId="urn:microsoft.com/office/officeart/2005/8/layout/process1"/>
    <dgm:cxn modelId="{E5E31AAD-3A23-4670-B5B1-730A69ADC77A}" type="presParOf" srcId="{EAD3281D-2F4D-40E0-B792-55CE947CE77E}" destId="{2A1820EE-24CC-4CE0-8851-0A89AB99497C}" srcOrd="0" destOrd="0" presId="urn:microsoft.com/office/officeart/2005/8/layout/process1"/>
    <dgm:cxn modelId="{6010C39C-9747-44F1-BAAD-A6DEB9B44D0D}" type="presParOf" srcId="{69CED805-A5D4-48D0-A25F-8A2414FF3132}" destId="{181A8AB6-BA9B-40A0-9C59-BD89DDA6AE66}" srcOrd="8" destOrd="0" presId="urn:microsoft.com/office/officeart/2005/8/layout/process1"/>
    <dgm:cxn modelId="{46BA2C37-0ED7-4D17-8316-33F216FA4786}" type="presParOf" srcId="{69CED805-A5D4-48D0-A25F-8A2414FF3132}" destId="{6E848106-8A2C-470B-B855-FB97C10E5836}" srcOrd="9" destOrd="0" presId="urn:microsoft.com/office/officeart/2005/8/layout/process1"/>
    <dgm:cxn modelId="{BCC048EE-8386-4866-A129-A3CFEC7C5BE9}" type="presParOf" srcId="{6E848106-8A2C-470B-B855-FB97C10E5836}" destId="{845E0DEA-FFCF-473D-B91A-196F8B9596FF}" srcOrd="0" destOrd="0" presId="urn:microsoft.com/office/officeart/2005/8/layout/process1"/>
    <dgm:cxn modelId="{6617847B-E868-43F5-9554-79FC80C5DFB4}" type="presParOf" srcId="{69CED805-A5D4-48D0-A25F-8A2414FF3132}" destId="{1C2C5B35-9B37-4051-A4D0-1BD866A11842}" srcOrd="10" destOrd="0" presId="urn:microsoft.com/office/officeart/2005/8/layout/process1"/>
    <dgm:cxn modelId="{33945946-E0A3-40D0-9DE5-15BBC22B6957}" type="presParOf" srcId="{69CED805-A5D4-48D0-A25F-8A2414FF3132}" destId="{2590F868-801A-41EE-9E15-B791C8C4B1F0}" srcOrd="11" destOrd="0" presId="urn:microsoft.com/office/officeart/2005/8/layout/process1"/>
    <dgm:cxn modelId="{DDF85631-F5F1-4A72-A0B4-533BC046E1D2}" type="presParOf" srcId="{2590F868-801A-41EE-9E15-B791C8C4B1F0}" destId="{03B98230-FF0E-462D-9EA1-E85120613200}" srcOrd="0" destOrd="0" presId="urn:microsoft.com/office/officeart/2005/8/layout/process1"/>
    <dgm:cxn modelId="{90BFD366-86E4-48C1-B349-1B1DB689CDFA}" type="presParOf" srcId="{69CED805-A5D4-48D0-A25F-8A2414FF3132}" destId="{B6834A12-ADC2-4EB2-8A0E-5F550E03D7AD}" srcOrd="12" destOrd="0" presId="urn:microsoft.com/office/officeart/2005/8/layout/process1"/>
    <dgm:cxn modelId="{6CB700CB-5E47-46F8-A6D1-D1838D5A2120}" type="presParOf" srcId="{69CED805-A5D4-48D0-A25F-8A2414FF3132}" destId="{560686C1-C8E3-40A3-B5BE-2BD758463E98}" srcOrd="13" destOrd="0" presId="urn:microsoft.com/office/officeart/2005/8/layout/process1"/>
    <dgm:cxn modelId="{94B01971-C1EE-43E9-88AB-A099D0BDE37B}" type="presParOf" srcId="{560686C1-C8E3-40A3-B5BE-2BD758463E98}" destId="{662BA56F-C106-4A99-A5CF-3B8B3252E4AF}" srcOrd="0" destOrd="0" presId="urn:microsoft.com/office/officeart/2005/8/layout/process1"/>
    <dgm:cxn modelId="{ACD61503-3E1B-4C33-A99A-56E863B01E63}" type="presParOf" srcId="{69CED805-A5D4-48D0-A25F-8A2414FF3132}" destId="{F9A15DF8-532E-48BA-AAC1-177DF01DEECF}" srcOrd="14" destOrd="0" presId="urn:microsoft.com/office/officeart/2005/8/layout/process1"/>
    <dgm:cxn modelId="{F4E48E6D-440E-4FF2-8C3B-83FFBA6B05DF}" type="presParOf" srcId="{69CED805-A5D4-48D0-A25F-8A2414FF3132}" destId="{B669CE62-0C41-4722-8D36-1740C2EBF264}" srcOrd="15" destOrd="0" presId="urn:microsoft.com/office/officeart/2005/8/layout/process1"/>
    <dgm:cxn modelId="{291FEEBD-A10D-447D-8A89-51A93AECBE4E}" type="presParOf" srcId="{B669CE62-0C41-4722-8D36-1740C2EBF264}" destId="{40E2E858-8F23-467B-8F3E-0CBF5B2AB556}" srcOrd="0" destOrd="0" presId="urn:microsoft.com/office/officeart/2005/8/layout/process1"/>
    <dgm:cxn modelId="{6D478B25-FEA3-47EB-8221-280B6C410C1B}" type="presParOf" srcId="{69CED805-A5D4-48D0-A25F-8A2414FF3132}" destId="{E19440B3-8D93-409D-ACCB-095FA0CEA3C8}" srcOrd="16" destOrd="0" presId="urn:microsoft.com/office/officeart/2005/8/layout/process1"/>
    <dgm:cxn modelId="{1CB2069E-B10E-47BF-85F5-0AEB12BC5786}" type="presParOf" srcId="{69CED805-A5D4-48D0-A25F-8A2414FF3132}" destId="{CEE59DE2-839B-4708-8E5B-CDD4D0E70CCF}" srcOrd="17" destOrd="0" presId="urn:microsoft.com/office/officeart/2005/8/layout/process1"/>
    <dgm:cxn modelId="{C06B4A99-29E3-4C70-8441-D67F60A3AF99}" type="presParOf" srcId="{CEE59DE2-839B-4708-8E5B-CDD4D0E70CCF}" destId="{285B1A0E-FA27-472F-86D5-81A34C8CE7DF}" srcOrd="0" destOrd="0" presId="urn:microsoft.com/office/officeart/2005/8/layout/process1"/>
    <dgm:cxn modelId="{3C2428F8-DFDB-4ABF-87FD-A6FFAB2247A5}" type="presParOf" srcId="{69CED805-A5D4-48D0-A25F-8A2414FF3132}" destId="{EF37293E-0016-4CBF-BD2C-9498022444C1}" srcOrd="18" destOrd="0" presId="urn:microsoft.com/office/officeart/2005/8/layout/process1"/>
    <dgm:cxn modelId="{7C352CC4-79B3-4403-B154-B859F2842B02}" type="presParOf" srcId="{69CED805-A5D4-48D0-A25F-8A2414FF3132}" destId="{AE8B50A1-3A01-4B82-9DCC-8C87E91FCF7D}" srcOrd="19" destOrd="0" presId="urn:microsoft.com/office/officeart/2005/8/layout/process1"/>
    <dgm:cxn modelId="{C8CF026B-6155-4E7E-AD6D-28B85E47DE7E}" type="presParOf" srcId="{AE8B50A1-3A01-4B82-9DCC-8C87E91FCF7D}" destId="{86FF6D2A-25F0-4EB4-B313-0A5959ECB651}" srcOrd="0" destOrd="0" presId="urn:microsoft.com/office/officeart/2005/8/layout/process1"/>
    <dgm:cxn modelId="{8438EE30-21DA-46AF-81EC-392C5C804F00}" type="presParOf" srcId="{69CED805-A5D4-48D0-A25F-8A2414FF3132}" destId="{30BC1F78-6CC5-49D2-BA98-B8A7EF668573}" srcOrd="20" destOrd="0" presId="urn:microsoft.com/office/officeart/2005/8/layout/process1"/>
    <dgm:cxn modelId="{AA703538-1C97-440A-BC29-D22B17FD5CFB}" type="presParOf" srcId="{69CED805-A5D4-48D0-A25F-8A2414FF3132}" destId="{B33AC996-4849-4513-B1CE-23FE9690684C}" srcOrd="21" destOrd="0" presId="urn:microsoft.com/office/officeart/2005/8/layout/process1"/>
    <dgm:cxn modelId="{ED61E0FF-81E9-45A0-9775-FB1804F51740}" type="presParOf" srcId="{B33AC996-4849-4513-B1CE-23FE9690684C}" destId="{C6A54416-BA5F-4C08-AE01-5CFB2D94EC81}" srcOrd="0" destOrd="0" presId="urn:microsoft.com/office/officeart/2005/8/layout/process1"/>
    <dgm:cxn modelId="{A4B88958-2D20-496D-9918-A153E6DAD708}" type="presParOf" srcId="{69CED805-A5D4-48D0-A25F-8A2414FF3132}" destId="{E9B44998-D89A-4059-8ABD-7470836238E0}" srcOrd="22" destOrd="0" presId="urn:microsoft.com/office/officeart/2005/8/layout/process1"/>
    <dgm:cxn modelId="{9768DF56-A67C-4637-A43E-12B3A68AA7F8}" type="presParOf" srcId="{69CED805-A5D4-48D0-A25F-8A2414FF3132}" destId="{68372033-AF9B-4947-9AA6-F3FFFC802A9F}" srcOrd="23" destOrd="0" presId="urn:microsoft.com/office/officeart/2005/8/layout/process1"/>
    <dgm:cxn modelId="{B8329183-1AAB-4161-9999-1D7AC5201407}" type="presParOf" srcId="{68372033-AF9B-4947-9AA6-F3FFFC802A9F}" destId="{FF507768-A9DF-49F4-93F9-80B776A6C66F}" srcOrd="0" destOrd="0" presId="urn:microsoft.com/office/officeart/2005/8/layout/process1"/>
    <dgm:cxn modelId="{CCCD37A1-C09B-41CA-B43D-CE958F134091}" type="presParOf" srcId="{69CED805-A5D4-48D0-A25F-8A2414FF3132}" destId="{C8960201-B061-4D81-9E9B-EFEB790EAE21}" srcOrd="2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1DAA3-903F-4FD2-B81F-685802810E8C}">
      <dsp:nvSpPr>
        <dsp:cNvPr id="0" name=""/>
        <dsp:cNvSpPr/>
      </dsp:nvSpPr>
      <dsp:spPr>
        <a:xfrm>
          <a:off x="2666563" y="571272"/>
          <a:ext cx="4411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1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2875337" y="614634"/>
        <a:ext cx="23586" cy="4717"/>
      </dsp:txXfrm>
    </dsp:sp>
    <dsp:sp modelId="{C8CA4CE1-A0DF-469E-8C9A-8411D3ED6ECC}">
      <dsp:nvSpPr>
        <dsp:cNvPr id="0" name=""/>
        <dsp:cNvSpPr/>
      </dsp:nvSpPr>
      <dsp:spPr>
        <a:xfrm>
          <a:off x="617345" y="1687"/>
          <a:ext cx="2051017" cy="12306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01: 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Python </a:t>
          </a:r>
          <a:r>
            <a:rPr lang="zh-CN" altLang="en-US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入门</a:t>
          </a:r>
          <a:endParaRPr lang="zh-CN" sz="1800" b="1" kern="1200" dirty="0">
            <a:solidFill>
              <a:schemeClr val="tx1"/>
            </a:solidFill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617345" y="1687"/>
        <a:ext cx="2051017" cy="1230610"/>
      </dsp:txXfrm>
    </dsp:sp>
    <dsp:sp modelId="{CA1461CF-FF11-43C4-9131-B0AF712EC296}">
      <dsp:nvSpPr>
        <dsp:cNvPr id="0" name=""/>
        <dsp:cNvSpPr/>
      </dsp:nvSpPr>
      <dsp:spPr>
        <a:xfrm>
          <a:off x="5189315" y="571272"/>
          <a:ext cx="4411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1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398089" y="614634"/>
        <a:ext cx="23586" cy="4717"/>
      </dsp:txXfrm>
    </dsp:sp>
    <dsp:sp modelId="{5D8BD226-0444-4E67-B5E1-DB452627396A}">
      <dsp:nvSpPr>
        <dsp:cNvPr id="0" name=""/>
        <dsp:cNvSpPr/>
      </dsp:nvSpPr>
      <dsp:spPr>
        <a:xfrm>
          <a:off x="3140097" y="1687"/>
          <a:ext cx="2051017" cy="12306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rgbClr val="E64F2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kern="1200" dirty="0" smtClean="0">
              <a:solidFill>
                <a:srgbClr val="E64F2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02: 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E64F2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数据结构与控制流</a:t>
          </a:r>
          <a:endParaRPr lang="zh-CN" sz="1800" b="1" kern="1200" dirty="0">
            <a:solidFill>
              <a:srgbClr val="E64F2F"/>
            </a:solidFill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3140097" y="1687"/>
        <a:ext cx="2051017" cy="1230610"/>
      </dsp:txXfrm>
    </dsp:sp>
    <dsp:sp modelId="{0A562986-2C62-43FF-BE41-DA613540D492}">
      <dsp:nvSpPr>
        <dsp:cNvPr id="0" name=""/>
        <dsp:cNvSpPr/>
      </dsp:nvSpPr>
      <dsp:spPr>
        <a:xfrm>
          <a:off x="7712067" y="571272"/>
          <a:ext cx="4411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1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7920841" y="614634"/>
        <a:ext cx="23586" cy="4717"/>
      </dsp:txXfrm>
    </dsp:sp>
    <dsp:sp modelId="{0361E839-ACB4-414E-8037-8DE72882D97E}">
      <dsp:nvSpPr>
        <dsp:cNvPr id="0" name=""/>
        <dsp:cNvSpPr/>
      </dsp:nvSpPr>
      <dsp:spPr>
        <a:xfrm>
          <a:off x="5662849" y="1687"/>
          <a:ext cx="2051017" cy="12306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03: 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Numpy</a:t>
          </a:r>
          <a:r>
            <a:rPr lang="en-US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 </a:t>
          </a:r>
          <a:endParaRPr lang="zh-CN" sz="1800" b="1" kern="1200" dirty="0">
            <a:solidFill>
              <a:schemeClr val="tx1"/>
            </a:solidFill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5662849" y="1687"/>
        <a:ext cx="2051017" cy="1230610"/>
      </dsp:txXfrm>
    </dsp:sp>
    <dsp:sp modelId="{5A519263-BD01-4716-A42C-58F5049DF746}">
      <dsp:nvSpPr>
        <dsp:cNvPr id="0" name=""/>
        <dsp:cNvSpPr/>
      </dsp:nvSpPr>
      <dsp:spPr>
        <a:xfrm>
          <a:off x="1642854" y="1230498"/>
          <a:ext cx="7568255" cy="441134"/>
        </a:xfrm>
        <a:custGeom>
          <a:avLst/>
          <a:gdLst/>
          <a:ahLst/>
          <a:cxnLst/>
          <a:rect l="0" t="0" r="0" b="0"/>
          <a:pathLst>
            <a:path>
              <a:moveTo>
                <a:pt x="7568255" y="0"/>
              </a:moveTo>
              <a:lnTo>
                <a:pt x="7568255" y="237667"/>
              </a:lnTo>
              <a:lnTo>
                <a:pt x="0" y="237667"/>
              </a:lnTo>
              <a:lnTo>
                <a:pt x="0" y="44113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5237408" y="1448706"/>
        <a:ext cx="379147" cy="4717"/>
      </dsp:txXfrm>
    </dsp:sp>
    <dsp:sp modelId="{09C3F81D-ECF2-4B9E-86D2-D397E940A7B8}">
      <dsp:nvSpPr>
        <dsp:cNvPr id="0" name=""/>
        <dsp:cNvSpPr/>
      </dsp:nvSpPr>
      <dsp:spPr>
        <a:xfrm>
          <a:off x="8185601" y="1687"/>
          <a:ext cx="2051017" cy="12306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04: 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Pandas</a:t>
          </a:r>
          <a:r>
            <a:rPr lang="en-US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 </a:t>
          </a:r>
          <a:endParaRPr lang="zh-CN" sz="1800" b="1" kern="1200" dirty="0">
            <a:solidFill>
              <a:schemeClr val="tx1"/>
            </a:solidFill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8185601" y="1687"/>
        <a:ext cx="2051017" cy="1230610"/>
      </dsp:txXfrm>
    </dsp:sp>
    <dsp:sp modelId="{20FFFE8A-7320-4120-970D-E647057E81C7}">
      <dsp:nvSpPr>
        <dsp:cNvPr id="0" name=""/>
        <dsp:cNvSpPr/>
      </dsp:nvSpPr>
      <dsp:spPr>
        <a:xfrm>
          <a:off x="2666563" y="2273617"/>
          <a:ext cx="4411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1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2875337" y="2316978"/>
        <a:ext cx="23586" cy="4717"/>
      </dsp:txXfrm>
    </dsp:sp>
    <dsp:sp modelId="{838E2C1D-6962-4AE2-A9EC-8049E984F6EC}">
      <dsp:nvSpPr>
        <dsp:cNvPr id="0" name=""/>
        <dsp:cNvSpPr/>
      </dsp:nvSpPr>
      <dsp:spPr>
        <a:xfrm>
          <a:off x="617345" y="1704032"/>
          <a:ext cx="2051017" cy="12306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05: 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数据清洗与规整、聚合与分组</a:t>
          </a:r>
          <a:r>
            <a:rPr 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 </a:t>
          </a:r>
          <a:endParaRPr lang="zh-CN" sz="1800" b="1" kern="1200" dirty="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617345" y="1704032"/>
        <a:ext cx="2051017" cy="1230610"/>
      </dsp:txXfrm>
    </dsp:sp>
    <dsp:sp modelId="{30078533-77F8-478E-81B3-AF9572A36D4B}">
      <dsp:nvSpPr>
        <dsp:cNvPr id="0" name=""/>
        <dsp:cNvSpPr/>
      </dsp:nvSpPr>
      <dsp:spPr>
        <a:xfrm>
          <a:off x="5189315" y="2273617"/>
          <a:ext cx="4411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1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5398089" y="2316978"/>
        <a:ext cx="23586" cy="4717"/>
      </dsp:txXfrm>
    </dsp:sp>
    <dsp:sp modelId="{3450E06F-4F44-4CAD-8429-1DD3F12AD516}">
      <dsp:nvSpPr>
        <dsp:cNvPr id="0" name=""/>
        <dsp:cNvSpPr/>
      </dsp:nvSpPr>
      <dsp:spPr>
        <a:xfrm>
          <a:off x="3140097" y="1704032"/>
          <a:ext cx="2051017" cy="12306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06: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时间序列</a:t>
          </a:r>
          <a:r>
            <a:rPr 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 </a:t>
          </a:r>
          <a:endParaRPr lang="zh-CN" sz="1800" b="1" kern="1200" dirty="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3140097" y="1704032"/>
        <a:ext cx="2051017" cy="1230610"/>
      </dsp:txXfrm>
    </dsp:sp>
    <dsp:sp modelId="{D90D7E4B-258E-49D8-B0BF-76E88BFF8961}">
      <dsp:nvSpPr>
        <dsp:cNvPr id="0" name=""/>
        <dsp:cNvSpPr/>
      </dsp:nvSpPr>
      <dsp:spPr>
        <a:xfrm>
          <a:off x="7712067" y="2273617"/>
          <a:ext cx="4411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1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7920841" y="2316978"/>
        <a:ext cx="23586" cy="4717"/>
      </dsp:txXfrm>
    </dsp:sp>
    <dsp:sp modelId="{1FC2BF5D-3EF1-4E74-AE86-6513FE1FDD60}">
      <dsp:nvSpPr>
        <dsp:cNvPr id="0" name=""/>
        <dsp:cNvSpPr/>
      </dsp:nvSpPr>
      <dsp:spPr>
        <a:xfrm>
          <a:off x="5662849" y="1704032"/>
          <a:ext cx="2051017" cy="12306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07: 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err="1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Pythonic</a:t>
          </a:r>
          <a:r>
            <a:rPr lang="en-US" altLang="zh-CN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 </a:t>
          </a:r>
          <a:r>
            <a:rPr lang="zh-CN" alt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技巧</a:t>
          </a:r>
          <a:endParaRPr lang="zh-CN" sz="1800" b="1" kern="1200" dirty="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5662849" y="1704032"/>
        <a:ext cx="2051017" cy="1230610"/>
      </dsp:txXfrm>
    </dsp:sp>
    <dsp:sp modelId="{B92934AF-80E7-4E85-BACA-7B9B80DB0536}">
      <dsp:nvSpPr>
        <dsp:cNvPr id="0" name=""/>
        <dsp:cNvSpPr/>
      </dsp:nvSpPr>
      <dsp:spPr>
        <a:xfrm>
          <a:off x="1642854" y="2932842"/>
          <a:ext cx="7568255" cy="441134"/>
        </a:xfrm>
        <a:custGeom>
          <a:avLst/>
          <a:gdLst/>
          <a:ahLst/>
          <a:cxnLst/>
          <a:rect l="0" t="0" r="0" b="0"/>
          <a:pathLst>
            <a:path>
              <a:moveTo>
                <a:pt x="7568255" y="0"/>
              </a:moveTo>
              <a:lnTo>
                <a:pt x="7568255" y="237667"/>
              </a:lnTo>
              <a:lnTo>
                <a:pt x="0" y="237667"/>
              </a:lnTo>
              <a:lnTo>
                <a:pt x="0" y="44113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5237408" y="3151051"/>
        <a:ext cx="379147" cy="4717"/>
      </dsp:txXfrm>
    </dsp:sp>
    <dsp:sp modelId="{A0AC0619-1BEE-459B-B95A-443DC4977799}">
      <dsp:nvSpPr>
        <dsp:cNvPr id="0" name=""/>
        <dsp:cNvSpPr/>
      </dsp:nvSpPr>
      <dsp:spPr>
        <a:xfrm>
          <a:off x="8185601" y="1704032"/>
          <a:ext cx="2051017" cy="12306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08: 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面向对象编程</a:t>
          </a:r>
          <a:endParaRPr lang="zh-CN" sz="1800" b="1" kern="1200" dirty="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8185601" y="1704032"/>
        <a:ext cx="2051017" cy="1230610"/>
      </dsp:txXfrm>
    </dsp:sp>
    <dsp:sp modelId="{68C19577-500A-4145-A71D-53B1176DC5A9}">
      <dsp:nvSpPr>
        <dsp:cNvPr id="0" name=""/>
        <dsp:cNvSpPr/>
      </dsp:nvSpPr>
      <dsp:spPr>
        <a:xfrm>
          <a:off x="2666563" y="3975962"/>
          <a:ext cx="4411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1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2875337" y="4019323"/>
        <a:ext cx="23586" cy="4717"/>
      </dsp:txXfrm>
    </dsp:sp>
    <dsp:sp modelId="{F1CFD83F-E9DA-4A0B-8A3F-14A8F62D9D98}">
      <dsp:nvSpPr>
        <dsp:cNvPr id="0" name=""/>
        <dsp:cNvSpPr/>
      </dsp:nvSpPr>
      <dsp:spPr>
        <a:xfrm>
          <a:off x="617345" y="3406376"/>
          <a:ext cx="2051017" cy="12306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09: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并发与并行</a:t>
          </a:r>
          <a:r>
            <a:rPr 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 </a:t>
          </a:r>
          <a:endParaRPr lang="zh-CN" sz="1800" b="1" kern="1200" dirty="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617345" y="3406376"/>
        <a:ext cx="2051017" cy="1230610"/>
      </dsp:txXfrm>
    </dsp:sp>
    <dsp:sp modelId="{5DB52AB5-A559-4D41-90DF-4C8C4D738AD2}">
      <dsp:nvSpPr>
        <dsp:cNvPr id="0" name=""/>
        <dsp:cNvSpPr/>
      </dsp:nvSpPr>
      <dsp:spPr>
        <a:xfrm>
          <a:off x="5189315" y="3975962"/>
          <a:ext cx="4411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13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5398089" y="4019323"/>
        <a:ext cx="23586" cy="4717"/>
      </dsp:txXfrm>
    </dsp:sp>
    <dsp:sp modelId="{DEF46393-37AA-4F58-AEB8-FEDBB8B72328}">
      <dsp:nvSpPr>
        <dsp:cNvPr id="0" name=""/>
        <dsp:cNvSpPr/>
      </dsp:nvSpPr>
      <dsp:spPr>
        <a:xfrm>
          <a:off x="3140097" y="3406376"/>
          <a:ext cx="2051017" cy="12306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10: 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网络爬虫</a:t>
          </a:r>
          <a:endParaRPr lang="zh-CN" sz="1800" b="1" kern="1200" dirty="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3140097" y="3406376"/>
        <a:ext cx="2051017" cy="1230610"/>
      </dsp:txXfrm>
    </dsp:sp>
    <dsp:sp modelId="{E5D526B3-1C41-4BC2-9096-AD1571EF4727}">
      <dsp:nvSpPr>
        <dsp:cNvPr id="0" name=""/>
        <dsp:cNvSpPr/>
      </dsp:nvSpPr>
      <dsp:spPr>
        <a:xfrm>
          <a:off x="5662849" y="3406376"/>
          <a:ext cx="2051017" cy="12306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LECTURE </a:t>
          </a:r>
          <a:r>
            <a:rPr lang="en-US" sz="1800" b="1" kern="1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11: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err="1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rPr>
            <a:t>TensorFlow</a:t>
          </a:r>
          <a:endParaRPr lang="zh-CN" sz="1800" b="1" kern="1200" dirty="0">
            <a:latin typeface="Times New Roman" panose="02020603050405020304" pitchFamily="18" charset="0"/>
            <a:ea typeface="华文楷体" panose="02010600040101010101" pitchFamily="2" charset="-122"/>
            <a:cs typeface="Times New Roman" panose="02020603050405020304" pitchFamily="18" charset="0"/>
          </a:endParaRPr>
        </a:p>
      </dsp:txBody>
      <dsp:txXfrm>
        <a:off x="5662849" y="3406376"/>
        <a:ext cx="2051017" cy="1230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3E163-06DB-4F83-AFCD-AADB43E32394}">
      <dsp:nvSpPr>
        <dsp:cNvPr id="0" name=""/>
        <dsp:cNvSpPr/>
      </dsp:nvSpPr>
      <dsp:spPr>
        <a:xfrm>
          <a:off x="2752" y="417071"/>
          <a:ext cx="633174" cy="8295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**</a:t>
          </a:r>
          <a:endParaRPr lang="zh-CN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297" y="435616"/>
        <a:ext cx="596084" cy="792467"/>
      </dsp:txXfrm>
    </dsp:sp>
    <dsp:sp modelId="{A2508618-B070-4B27-B501-1B66A74C4C78}">
      <dsp:nvSpPr>
        <dsp:cNvPr id="0" name=""/>
        <dsp:cNvSpPr/>
      </dsp:nvSpPr>
      <dsp:spPr>
        <a:xfrm>
          <a:off x="699244" y="753336"/>
          <a:ext cx="134233" cy="157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9244" y="784741"/>
        <a:ext cx="93963" cy="94217"/>
      </dsp:txXfrm>
    </dsp:sp>
    <dsp:sp modelId="{0E732305-7DCA-48AB-BFB8-A7AEA34A7EC4}">
      <dsp:nvSpPr>
        <dsp:cNvPr id="0" name=""/>
        <dsp:cNvSpPr/>
      </dsp:nvSpPr>
      <dsp:spPr>
        <a:xfrm>
          <a:off x="889197" y="417071"/>
          <a:ext cx="633174" cy="8295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~ + -</a:t>
          </a:r>
          <a:endParaRPr lang="zh-CN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7742" y="435616"/>
        <a:ext cx="596084" cy="792467"/>
      </dsp:txXfrm>
    </dsp:sp>
    <dsp:sp modelId="{39537875-AE5E-45D2-80BE-C7CFD7C73FA2}">
      <dsp:nvSpPr>
        <dsp:cNvPr id="0" name=""/>
        <dsp:cNvSpPr/>
      </dsp:nvSpPr>
      <dsp:spPr>
        <a:xfrm>
          <a:off x="1585689" y="753336"/>
          <a:ext cx="134233" cy="157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85689" y="784741"/>
        <a:ext cx="93963" cy="94217"/>
      </dsp:txXfrm>
    </dsp:sp>
    <dsp:sp modelId="{95B5BC09-0FEE-40D6-A33D-2C3D64771F9E}">
      <dsp:nvSpPr>
        <dsp:cNvPr id="0" name=""/>
        <dsp:cNvSpPr/>
      </dsp:nvSpPr>
      <dsp:spPr>
        <a:xfrm>
          <a:off x="1775641" y="417071"/>
          <a:ext cx="633174" cy="8295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* </a:t>
          </a:r>
          <a:r>
            <a:rPr lang="en-US" sz="13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/ % //</a:t>
          </a:r>
          <a:endParaRPr lang="zh-CN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94186" y="435616"/>
        <a:ext cx="596084" cy="792467"/>
      </dsp:txXfrm>
    </dsp:sp>
    <dsp:sp modelId="{0D737F7F-5496-49F9-BA85-09D934FA1BF1}">
      <dsp:nvSpPr>
        <dsp:cNvPr id="0" name=""/>
        <dsp:cNvSpPr/>
      </dsp:nvSpPr>
      <dsp:spPr>
        <a:xfrm>
          <a:off x="2472133" y="753336"/>
          <a:ext cx="134233" cy="157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72133" y="784741"/>
        <a:ext cx="93963" cy="94217"/>
      </dsp:txXfrm>
    </dsp:sp>
    <dsp:sp modelId="{FBF2FA09-EF71-4963-A5D9-04E55289F9C1}">
      <dsp:nvSpPr>
        <dsp:cNvPr id="0" name=""/>
        <dsp:cNvSpPr/>
      </dsp:nvSpPr>
      <dsp:spPr>
        <a:xfrm>
          <a:off x="2662086" y="417071"/>
          <a:ext cx="633174" cy="8295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 -</a:t>
          </a:r>
          <a:endParaRPr lang="zh-CN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80631" y="435616"/>
        <a:ext cx="596084" cy="792467"/>
      </dsp:txXfrm>
    </dsp:sp>
    <dsp:sp modelId="{EAD3281D-2F4D-40E0-B792-55CE947CE77E}">
      <dsp:nvSpPr>
        <dsp:cNvPr id="0" name=""/>
        <dsp:cNvSpPr/>
      </dsp:nvSpPr>
      <dsp:spPr>
        <a:xfrm>
          <a:off x="3358578" y="753336"/>
          <a:ext cx="134233" cy="157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58578" y="784741"/>
        <a:ext cx="93963" cy="94217"/>
      </dsp:txXfrm>
    </dsp:sp>
    <dsp:sp modelId="{181A8AB6-BA9B-40A0-9C59-BD89DDA6AE66}">
      <dsp:nvSpPr>
        <dsp:cNvPr id="0" name=""/>
        <dsp:cNvSpPr/>
      </dsp:nvSpPr>
      <dsp:spPr>
        <a:xfrm>
          <a:off x="3548530" y="417071"/>
          <a:ext cx="633174" cy="8295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&gt;&gt; &lt;&lt;</a:t>
          </a:r>
          <a:endParaRPr lang="zh-CN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67075" y="435616"/>
        <a:ext cx="596084" cy="792467"/>
      </dsp:txXfrm>
    </dsp:sp>
    <dsp:sp modelId="{6E848106-8A2C-470B-B855-FB97C10E5836}">
      <dsp:nvSpPr>
        <dsp:cNvPr id="0" name=""/>
        <dsp:cNvSpPr/>
      </dsp:nvSpPr>
      <dsp:spPr>
        <a:xfrm>
          <a:off x="4245022" y="753336"/>
          <a:ext cx="134233" cy="157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45022" y="784741"/>
        <a:ext cx="93963" cy="94217"/>
      </dsp:txXfrm>
    </dsp:sp>
    <dsp:sp modelId="{B6834A12-ADC2-4EB2-8A0E-5F550E03D7AD}">
      <dsp:nvSpPr>
        <dsp:cNvPr id="0" name=""/>
        <dsp:cNvSpPr/>
      </dsp:nvSpPr>
      <dsp:spPr>
        <a:xfrm>
          <a:off x="4434974" y="417071"/>
          <a:ext cx="633174" cy="8295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&amp;</a:t>
          </a:r>
          <a:endParaRPr lang="zh-CN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53519" y="435616"/>
        <a:ext cx="596084" cy="792467"/>
      </dsp:txXfrm>
    </dsp:sp>
    <dsp:sp modelId="{560686C1-C8E3-40A3-B5BE-2BD758463E98}">
      <dsp:nvSpPr>
        <dsp:cNvPr id="0" name=""/>
        <dsp:cNvSpPr/>
      </dsp:nvSpPr>
      <dsp:spPr>
        <a:xfrm>
          <a:off x="5131466" y="753336"/>
          <a:ext cx="134233" cy="157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31466" y="784741"/>
        <a:ext cx="93963" cy="94217"/>
      </dsp:txXfrm>
    </dsp:sp>
    <dsp:sp modelId="{5D3A884B-7FEB-4EFF-8EA6-CBC001A821B9}">
      <dsp:nvSpPr>
        <dsp:cNvPr id="0" name=""/>
        <dsp:cNvSpPr/>
      </dsp:nvSpPr>
      <dsp:spPr>
        <a:xfrm>
          <a:off x="5321419" y="417071"/>
          <a:ext cx="633174" cy="8295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^ |</a:t>
          </a:r>
          <a:endParaRPr lang="zh-CN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39964" y="435616"/>
        <a:ext cx="596084" cy="792467"/>
      </dsp:txXfrm>
    </dsp:sp>
    <dsp:sp modelId="{26B5A840-D07D-4FB3-B960-E2C0AA8B4646}">
      <dsp:nvSpPr>
        <dsp:cNvPr id="0" name=""/>
        <dsp:cNvSpPr/>
      </dsp:nvSpPr>
      <dsp:spPr>
        <a:xfrm>
          <a:off x="6017911" y="753336"/>
          <a:ext cx="134233" cy="157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17911" y="784741"/>
        <a:ext cx="93963" cy="94217"/>
      </dsp:txXfrm>
    </dsp:sp>
    <dsp:sp modelId="{F9A15DF8-532E-48BA-AAC1-177DF01DEECF}">
      <dsp:nvSpPr>
        <dsp:cNvPr id="0" name=""/>
        <dsp:cNvSpPr/>
      </dsp:nvSpPr>
      <dsp:spPr>
        <a:xfrm>
          <a:off x="6207863" y="417071"/>
          <a:ext cx="633174" cy="8295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&lt;= &lt; &gt; &gt;=</a:t>
          </a:r>
          <a:endParaRPr lang="zh-CN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26408" y="435616"/>
        <a:ext cx="596084" cy="792467"/>
      </dsp:txXfrm>
    </dsp:sp>
    <dsp:sp modelId="{B669CE62-0C41-4722-8D36-1740C2EBF264}">
      <dsp:nvSpPr>
        <dsp:cNvPr id="0" name=""/>
        <dsp:cNvSpPr/>
      </dsp:nvSpPr>
      <dsp:spPr>
        <a:xfrm>
          <a:off x="6904355" y="753336"/>
          <a:ext cx="134233" cy="157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04355" y="784741"/>
        <a:ext cx="93963" cy="94217"/>
      </dsp:txXfrm>
    </dsp:sp>
    <dsp:sp modelId="{E19440B3-8D93-409D-ACCB-095FA0CEA3C8}">
      <dsp:nvSpPr>
        <dsp:cNvPr id="0" name=""/>
        <dsp:cNvSpPr/>
      </dsp:nvSpPr>
      <dsp:spPr>
        <a:xfrm>
          <a:off x="7094307" y="417071"/>
          <a:ext cx="633174" cy="8295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&lt;&gt; == !=</a:t>
          </a:r>
          <a:endParaRPr lang="zh-CN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12852" y="435616"/>
        <a:ext cx="596084" cy="792467"/>
      </dsp:txXfrm>
    </dsp:sp>
    <dsp:sp modelId="{CEE59DE2-839B-4708-8E5B-CDD4D0E70CCF}">
      <dsp:nvSpPr>
        <dsp:cNvPr id="0" name=""/>
        <dsp:cNvSpPr/>
      </dsp:nvSpPr>
      <dsp:spPr>
        <a:xfrm>
          <a:off x="7790799" y="753336"/>
          <a:ext cx="134233" cy="157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90799" y="784741"/>
        <a:ext cx="93963" cy="94217"/>
      </dsp:txXfrm>
    </dsp:sp>
    <dsp:sp modelId="{EF37293E-0016-4CBF-BD2C-9498022444C1}">
      <dsp:nvSpPr>
        <dsp:cNvPr id="0" name=""/>
        <dsp:cNvSpPr/>
      </dsp:nvSpPr>
      <dsp:spPr>
        <a:xfrm>
          <a:off x="7980752" y="417071"/>
          <a:ext cx="633174" cy="8295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 %= /= //= -= += *= **=</a:t>
          </a:r>
          <a:endParaRPr lang="zh-CN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99297" y="435616"/>
        <a:ext cx="596084" cy="792467"/>
      </dsp:txXfrm>
    </dsp:sp>
    <dsp:sp modelId="{AE8B50A1-3A01-4B82-9DCC-8C87E91FCF7D}">
      <dsp:nvSpPr>
        <dsp:cNvPr id="0" name=""/>
        <dsp:cNvSpPr/>
      </dsp:nvSpPr>
      <dsp:spPr>
        <a:xfrm>
          <a:off x="8677244" y="753336"/>
          <a:ext cx="134233" cy="157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77244" y="784741"/>
        <a:ext cx="93963" cy="94217"/>
      </dsp:txXfrm>
    </dsp:sp>
    <dsp:sp modelId="{30BC1F78-6CC5-49D2-BA98-B8A7EF668573}">
      <dsp:nvSpPr>
        <dsp:cNvPr id="0" name=""/>
        <dsp:cNvSpPr/>
      </dsp:nvSpPr>
      <dsp:spPr>
        <a:xfrm>
          <a:off x="8867196" y="417071"/>
          <a:ext cx="633174" cy="8295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is </a:t>
          </a:r>
          <a:r>
            <a:rPr lang="en-US" sz="13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is</a:t>
          </a:r>
          <a:r>
            <a:rPr lang="en-US" sz="1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not</a:t>
          </a:r>
          <a:endParaRPr lang="zh-CN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85741" y="435616"/>
        <a:ext cx="596084" cy="792467"/>
      </dsp:txXfrm>
    </dsp:sp>
    <dsp:sp modelId="{B33AC996-4849-4513-B1CE-23FE9690684C}">
      <dsp:nvSpPr>
        <dsp:cNvPr id="0" name=""/>
        <dsp:cNvSpPr/>
      </dsp:nvSpPr>
      <dsp:spPr>
        <a:xfrm>
          <a:off x="9563688" y="753336"/>
          <a:ext cx="134233" cy="157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563688" y="784741"/>
        <a:ext cx="93963" cy="94217"/>
      </dsp:txXfrm>
    </dsp:sp>
    <dsp:sp modelId="{E9B44998-D89A-4059-8ABD-7470836238E0}">
      <dsp:nvSpPr>
        <dsp:cNvPr id="0" name=""/>
        <dsp:cNvSpPr/>
      </dsp:nvSpPr>
      <dsp:spPr>
        <a:xfrm>
          <a:off x="9753641" y="417071"/>
          <a:ext cx="633174" cy="8295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 not in</a:t>
          </a:r>
          <a:endParaRPr lang="zh-CN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772186" y="435616"/>
        <a:ext cx="596084" cy="792467"/>
      </dsp:txXfrm>
    </dsp:sp>
    <dsp:sp modelId="{68372033-AF9B-4947-9AA6-F3FFFC802A9F}">
      <dsp:nvSpPr>
        <dsp:cNvPr id="0" name=""/>
        <dsp:cNvSpPr/>
      </dsp:nvSpPr>
      <dsp:spPr>
        <a:xfrm>
          <a:off x="10450133" y="753336"/>
          <a:ext cx="134233" cy="157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450133" y="784741"/>
        <a:ext cx="93963" cy="94217"/>
      </dsp:txXfrm>
    </dsp:sp>
    <dsp:sp modelId="{C8960201-B061-4D81-9E9B-EFEB790EAE21}">
      <dsp:nvSpPr>
        <dsp:cNvPr id="0" name=""/>
        <dsp:cNvSpPr/>
      </dsp:nvSpPr>
      <dsp:spPr>
        <a:xfrm>
          <a:off x="10640085" y="417071"/>
          <a:ext cx="633174" cy="8295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and or not</a:t>
          </a:r>
          <a:endParaRPr lang="zh-CN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58630" y="435616"/>
        <a:ext cx="596084" cy="7924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3E163-06DB-4F83-AFCD-AADB43E32394}">
      <dsp:nvSpPr>
        <dsp:cNvPr id="0" name=""/>
        <dsp:cNvSpPr/>
      </dsp:nvSpPr>
      <dsp:spPr>
        <a:xfrm>
          <a:off x="2752" y="366986"/>
          <a:ext cx="633174" cy="9297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指数 </a:t>
          </a:r>
          <a:r>
            <a:rPr lang="en-US" altLang="zh-CN" sz="12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(</a:t>
          </a:r>
          <a:r>
            <a:rPr lang="zh-CN" altLang="en-US" sz="12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最高优先级</a:t>
          </a:r>
          <a:r>
            <a:rPr lang="en-US" altLang="zh-CN" sz="12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)</a:t>
          </a:r>
          <a:endParaRPr lang="zh-CN" sz="1200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21297" y="385531"/>
        <a:ext cx="596084" cy="892637"/>
      </dsp:txXfrm>
    </dsp:sp>
    <dsp:sp modelId="{A2508618-B070-4B27-B501-1B66A74C4C78}">
      <dsp:nvSpPr>
        <dsp:cNvPr id="0" name=""/>
        <dsp:cNvSpPr/>
      </dsp:nvSpPr>
      <dsp:spPr>
        <a:xfrm>
          <a:off x="699244" y="753336"/>
          <a:ext cx="134233" cy="157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699244" y="784741"/>
        <a:ext cx="93963" cy="94217"/>
      </dsp:txXfrm>
    </dsp:sp>
    <dsp:sp modelId="{0E732305-7DCA-48AB-BFB8-A7AEA34A7EC4}">
      <dsp:nvSpPr>
        <dsp:cNvPr id="0" name=""/>
        <dsp:cNvSpPr/>
      </dsp:nvSpPr>
      <dsp:spPr>
        <a:xfrm>
          <a:off x="889197" y="366986"/>
          <a:ext cx="633174" cy="9297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按位翻转</a:t>
          </a:r>
          <a:r>
            <a:rPr lang="en-US" altLang="zh-CN" sz="12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, </a:t>
          </a:r>
          <a:r>
            <a:rPr lang="zh-CN" altLang="en-US" sz="12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一元加号和减号</a:t>
          </a:r>
          <a:endParaRPr lang="zh-CN" sz="1200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907742" y="385531"/>
        <a:ext cx="596084" cy="892637"/>
      </dsp:txXfrm>
    </dsp:sp>
    <dsp:sp modelId="{39537875-AE5E-45D2-80BE-C7CFD7C73FA2}">
      <dsp:nvSpPr>
        <dsp:cNvPr id="0" name=""/>
        <dsp:cNvSpPr/>
      </dsp:nvSpPr>
      <dsp:spPr>
        <a:xfrm>
          <a:off x="1585689" y="753336"/>
          <a:ext cx="134233" cy="157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1585689" y="784741"/>
        <a:ext cx="93963" cy="94217"/>
      </dsp:txXfrm>
    </dsp:sp>
    <dsp:sp modelId="{95B5BC09-0FEE-40D6-A33D-2C3D64771F9E}">
      <dsp:nvSpPr>
        <dsp:cNvPr id="0" name=""/>
        <dsp:cNvSpPr/>
      </dsp:nvSpPr>
      <dsp:spPr>
        <a:xfrm>
          <a:off x="1775641" y="366986"/>
          <a:ext cx="633174" cy="9297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i="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乘，除，取模和取整除</a:t>
          </a:r>
          <a:endParaRPr lang="zh-CN" sz="1200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1794186" y="385531"/>
        <a:ext cx="596084" cy="892637"/>
      </dsp:txXfrm>
    </dsp:sp>
    <dsp:sp modelId="{0D737F7F-5496-49F9-BA85-09D934FA1BF1}">
      <dsp:nvSpPr>
        <dsp:cNvPr id="0" name=""/>
        <dsp:cNvSpPr/>
      </dsp:nvSpPr>
      <dsp:spPr>
        <a:xfrm>
          <a:off x="2472133" y="753336"/>
          <a:ext cx="134233" cy="157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2472133" y="784741"/>
        <a:ext cx="93963" cy="94217"/>
      </dsp:txXfrm>
    </dsp:sp>
    <dsp:sp modelId="{FBF2FA09-EF71-4963-A5D9-04E55289F9C1}">
      <dsp:nvSpPr>
        <dsp:cNvPr id="0" name=""/>
        <dsp:cNvSpPr/>
      </dsp:nvSpPr>
      <dsp:spPr>
        <a:xfrm>
          <a:off x="2662086" y="366986"/>
          <a:ext cx="633174" cy="9297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i="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加法减法</a:t>
          </a:r>
          <a:endParaRPr lang="zh-CN" sz="1200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2680631" y="385531"/>
        <a:ext cx="596084" cy="892637"/>
      </dsp:txXfrm>
    </dsp:sp>
    <dsp:sp modelId="{EAD3281D-2F4D-40E0-B792-55CE947CE77E}">
      <dsp:nvSpPr>
        <dsp:cNvPr id="0" name=""/>
        <dsp:cNvSpPr/>
      </dsp:nvSpPr>
      <dsp:spPr>
        <a:xfrm>
          <a:off x="3358578" y="753336"/>
          <a:ext cx="134233" cy="157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3358578" y="784741"/>
        <a:ext cx="93963" cy="94217"/>
      </dsp:txXfrm>
    </dsp:sp>
    <dsp:sp modelId="{181A8AB6-BA9B-40A0-9C59-BD89DDA6AE66}">
      <dsp:nvSpPr>
        <dsp:cNvPr id="0" name=""/>
        <dsp:cNvSpPr/>
      </dsp:nvSpPr>
      <dsp:spPr>
        <a:xfrm>
          <a:off x="3548530" y="366986"/>
          <a:ext cx="633174" cy="9297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>
              <a:latin typeface="华文楷体" panose="02010600040101010101" pitchFamily="2" charset="-122"/>
              <a:ea typeface="华文楷体" panose="02010600040101010101" pitchFamily="2" charset="-122"/>
            </a:rPr>
            <a:t>右移，左移运算符</a:t>
          </a:r>
          <a:endParaRPr lang="zh-CN" sz="1200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3567075" y="385531"/>
        <a:ext cx="596084" cy="892637"/>
      </dsp:txXfrm>
    </dsp:sp>
    <dsp:sp modelId="{6E848106-8A2C-470B-B855-FB97C10E5836}">
      <dsp:nvSpPr>
        <dsp:cNvPr id="0" name=""/>
        <dsp:cNvSpPr/>
      </dsp:nvSpPr>
      <dsp:spPr>
        <a:xfrm>
          <a:off x="4245022" y="753336"/>
          <a:ext cx="134233" cy="157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245022" y="784741"/>
        <a:ext cx="93963" cy="94217"/>
      </dsp:txXfrm>
    </dsp:sp>
    <dsp:sp modelId="{1C2C5B35-9B37-4051-A4D0-1BD866A11842}">
      <dsp:nvSpPr>
        <dsp:cNvPr id="0" name=""/>
        <dsp:cNvSpPr/>
      </dsp:nvSpPr>
      <dsp:spPr>
        <a:xfrm>
          <a:off x="4434974" y="366986"/>
          <a:ext cx="633174" cy="9297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i="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位 </a:t>
          </a:r>
          <a:r>
            <a:rPr lang="en-US" altLang="zh-CN" sz="1200" b="0" i="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'</a:t>
          </a:r>
          <a:r>
            <a:rPr lang="en-US" sz="1200" b="0" i="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AND'</a:t>
          </a:r>
          <a:endParaRPr lang="zh-CN" altLang="en-US" sz="1200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4453519" y="385531"/>
        <a:ext cx="596084" cy="892637"/>
      </dsp:txXfrm>
    </dsp:sp>
    <dsp:sp modelId="{2590F868-801A-41EE-9E15-B791C8C4B1F0}">
      <dsp:nvSpPr>
        <dsp:cNvPr id="0" name=""/>
        <dsp:cNvSpPr/>
      </dsp:nvSpPr>
      <dsp:spPr>
        <a:xfrm>
          <a:off x="5131466" y="753336"/>
          <a:ext cx="134233" cy="157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5131466" y="784741"/>
        <a:ext cx="93963" cy="94217"/>
      </dsp:txXfrm>
    </dsp:sp>
    <dsp:sp modelId="{B6834A12-ADC2-4EB2-8A0E-5F550E03D7AD}">
      <dsp:nvSpPr>
        <dsp:cNvPr id="0" name=""/>
        <dsp:cNvSpPr/>
      </dsp:nvSpPr>
      <dsp:spPr>
        <a:xfrm>
          <a:off x="5321419" y="366986"/>
          <a:ext cx="633174" cy="9297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i="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位运算符</a:t>
          </a:r>
          <a:endParaRPr lang="zh-CN" sz="1200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5339964" y="385531"/>
        <a:ext cx="596084" cy="892637"/>
      </dsp:txXfrm>
    </dsp:sp>
    <dsp:sp modelId="{560686C1-C8E3-40A3-B5BE-2BD758463E98}">
      <dsp:nvSpPr>
        <dsp:cNvPr id="0" name=""/>
        <dsp:cNvSpPr/>
      </dsp:nvSpPr>
      <dsp:spPr>
        <a:xfrm>
          <a:off x="6017911" y="753336"/>
          <a:ext cx="134233" cy="157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6017911" y="784741"/>
        <a:ext cx="93963" cy="94217"/>
      </dsp:txXfrm>
    </dsp:sp>
    <dsp:sp modelId="{F9A15DF8-532E-48BA-AAC1-177DF01DEECF}">
      <dsp:nvSpPr>
        <dsp:cNvPr id="0" name=""/>
        <dsp:cNvSpPr/>
      </dsp:nvSpPr>
      <dsp:spPr>
        <a:xfrm>
          <a:off x="6207863" y="366986"/>
          <a:ext cx="633174" cy="9297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i="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比较运算符</a:t>
          </a:r>
          <a:endParaRPr lang="zh-CN" sz="1200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6226408" y="385531"/>
        <a:ext cx="596084" cy="892637"/>
      </dsp:txXfrm>
    </dsp:sp>
    <dsp:sp modelId="{B669CE62-0C41-4722-8D36-1740C2EBF264}">
      <dsp:nvSpPr>
        <dsp:cNvPr id="0" name=""/>
        <dsp:cNvSpPr/>
      </dsp:nvSpPr>
      <dsp:spPr>
        <a:xfrm>
          <a:off x="6904355" y="753336"/>
          <a:ext cx="134233" cy="157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6904355" y="784741"/>
        <a:ext cx="93963" cy="94217"/>
      </dsp:txXfrm>
    </dsp:sp>
    <dsp:sp modelId="{E19440B3-8D93-409D-ACCB-095FA0CEA3C8}">
      <dsp:nvSpPr>
        <dsp:cNvPr id="0" name=""/>
        <dsp:cNvSpPr/>
      </dsp:nvSpPr>
      <dsp:spPr>
        <a:xfrm>
          <a:off x="7094307" y="366986"/>
          <a:ext cx="633174" cy="9297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i="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等于运算符</a:t>
          </a:r>
          <a:endParaRPr lang="zh-CN" sz="1200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7112852" y="385531"/>
        <a:ext cx="596084" cy="892637"/>
      </dsp:txXfrm>
    </dsp:sp>
    <dsp:sp modelId="{CEE59DE2-839B-4708-8E5B-CDD4D0E70CCF}">
      <dsp:nvSpPr>
        <dsp:cNvPr id="0" name=""/>
        <dsp:cNvSpPr/>
      </dsp:nvSpPr>
      <dsp:spPr>
        <a:xfrm>
          <a:off x="7790799" y="753336"/>
          <a:ext cx="134233" cy="157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7790799" y="784741"/>
        <a:ext cx="93963" cy="94217"/>
      </dsp:txXfrm>
    </dsp:sp>
    <dsp:sp modelId="{EF37293E-0016-4CBF-BD2C-9498022444C1}">
      <dsp:nvSpPr>
        <dsp:cNvPr id="0" name=""/>
        <dsp:cNvSpPr/>
      </dsp:nvSpPr>
      <dsp:spPr>
        <a:xfrm>
          <a:off x="7980752" y="366986"/>
          <a:ext cx="633174" cy="9297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i="0" kern="1200" smtClean="0">
              <a:latin typeface="华文楷体" panose="02010600040101010101" pitchFamily="2" charset="-122"/>
              <a:ea typeface="华文楷体" panose="02010600040101010101" pitchFamily="2" charset="-122"/>
            </a:rPr>
            <a:t>赋值运算符</a:t>
          </a:r>
          <a:endParaRPr lang="zh-CN" sz="1200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7999297" y="385531"/>
        <a:ext cx="596084" cy="892637"/>
      </dsp:txXfrm>
    </dsp:sp>
    <dsp:sp modelId="{AE8B50A1-3A01-4B82-9DCC-8C87E91FCF7D}">
      <dsp:nvSpPr>
        <dsp:cNvPr id="0" name=""/>
        <dsp:cNvSpPr/>
      </dsp:nvSpPr>
      <dsp:spPr>
        <a:xfrm>
          <a:off x="8677244" y="753336"/>
          <a:ext cx="134233" cy="157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8677244" y="784741"/>
        <a:ext cx="93963" cy="94217"/>
      </dsp:txXfrm>
    </dsp:sp>
    <dsp:sp modelId="{30BC1F78-6CC5-49D2-BA98-B8A7EF668573}">
      <dsp:nvSpPr>
        <dsp:cNvPr id="0" name=""/>
        <dsp:cNvSpPr/>
      </dsp:nvSpPr>
      <dsp:spPr>
        <a:xfrm>
          <a:off x="8867196" y="366986"/>
          <a:ext cx="633174" cy="9297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i="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身份运算符</a:t>
          </a:r>
          <a:endParaRPr lang="zh-CN" sz="1200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8885741" y="385531"/>
        <a:ext cx="596084" cy="892637"/>
      </dsp:txXfrm>
    </dsp:sp>
    <dsp:sp modelId="{B33AC996-4849-4513-B1CE-23FE9690684C}">
      <dsp:nvSpPr>
        <dsp:cNvPr id="0" name=""/>
        <dsp:cNvSpPr/>
      </dsp:nvSpPr>
      <dsp:spPr>
        <a:xfrm>
          <a:off x="9563688" y="753336"/>
          <a:ext cx="134233" cy="157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9563688" y="784741"/>
        <a:ext cx="93963" cy="94217"/>
      </dsp:txXfrm>
    </dsp:sp>
    <dsp:sp modelId="{E9B44998-D89A-4059-8ABD-7470836238E0}">
      <dsp:nvSpPr>
        <dsp:cNvPr id="0" name=""/>
        <dsp:cNvSpPr/>
      </dsp:nvSpPr>
      <dsp:spPr>
        <a:xfrm>
          <a:off x="9753641" y="366986"/>
          <a:ext cx="633174" cy="9297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i="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成员运算符</a:t>
          </a:r>
          <a:endParaRPr lang="zh-CN" sz="1200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9772186" y="385531"/>
        <a:ext cx="596084" cy="892637"/>
      </dsp:txXfrm>
    </dsp:sp>
    <dsp:sp modelId="{68372033-AF9B-4947-9AA6-F3FFFC802A9F}">
      <dsp:nvSpPr>
        <dsp:cNvPr id="0" name=""/>
        <dsp:cNvSpPr/>
      </dsp:nvSpPr>
      <dsp:spPr>
        <a:xfrm>
          <a:off x="10450133" y="753336"/>
          <a:ext cx="134233" cy="1570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10450133" y="784741"/>
        <a:ext cx="93963" cy="94217"/>
      </dsp:txXfrm>
    </dsp:sp>
    <dsp:sp modelId="{C8960201-B061-4D81-9E9B-EFEB790EAE21}">
      <dsp:nvSpPr>
        <dsp:cNvPr id="0" name=""/>
        <dsp:cNvSpPr/>
      </dsp:nvSpPr>
      <dsp:spPr>
        <a:xfrm>
          <a:off x="10640085" y="366986"/>
          <a:ext cx="633174" cy="9297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华文楷体" panose="02010600040101010101" pitchFamily="2" charset="-122"/>
              <a:ea typeface="华文楷体" panose="02010600040101010101" pitchFamily="2" charset="-122"/>
            </a:rPr>
            <a:t>逻辑运算符</a:t>
          </a:r>
          <a:endParaRPr lang="zh-CN" sz="1200" kern="1200" dirty="0">
            <a:latin typeface="华文楷体" panose="02010600040101010101" pitchFamily="2" charset="-122"/>
            <a:ea typeface="华文楷体" panose="02010600040101010101" pitchFamily="2" charset="-122"/>
          </a:endParaRPr>
        </a:p>
      </dsp:txBody>
      <dsp:txXfrm>
        <a:off x="10658630" y="385531"/>
        <a:ext cx="596084" cy="892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3F1E1-3689-4A1C-8419-A08D813DBAEE}" type="datetimeFigureOut">
              <a:rPr lang="zh-CN" altLang="en-US" smtClean="0"/>
              <a:t>2019-6-3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2D3C1-FE8D-47CD-B522-CC3C474B1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39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python3/python3-basic-operators.html#ysf3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先讲容易理解的，然后逐步深入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尽量先从最简单的入手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2D3C1-FE8D-47CD-B522-CC3C474B1F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31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https://www.runoob.com/python3/python3-basic-operators.html#ysf3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2D3C1-FE8D-47CD-B522-CC3C474B1F0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9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弄到上网的实例中使用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2D3C1-FE8D-47CD-B522-CC3C474B1F0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86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此次课十分基础，也很重要，所以放到最前面，大家没有接触过程序的同学一定要仔细实践，我会把相关代码发给大家。大家好好体会一下，每个语句，还有代码执行的逻辑。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2D3C1-FE8D-47CD-B522-CC3C474B1F0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61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7" y="86220"/>
            <a:ext cx="2526817" cy="5215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113" y="0"/>
            <a:ext cx="4778692" cy="693964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" y="5860869"/>
            <a:ext cx="12192000" cy="997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" y="5852161"/>
            <a:ext cx="12192000" cy="8708"/>
          </a:xfrm>
          <a:prstGeom prst="line">
            <a:avLst/>
          </a:prstGeom>
          <a:ln w="1079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98270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"/>
          </p:nvPr>
        </p:nvSpPr>
        <p:spPr>
          <a:xfrm>
            <a:off x="838200" y="387028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8574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3" y="6364514"/>
            <a:ext cx="1893910" cy="3908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" t="2735" r="48132" b="4273"/>
          <a:stretch/>
        </p:blipFill>
        <p:spPr>
          <a:xfrm>
            <a:off x="9592181" y="6334315"/>
            <a:ext cx="1866394" cy="493486"/>
          </a:xfrm>
          <a:prstGeom prst="rect">
            <a:avLst/>
          </a:prstGeom>
        </p:spPr>
      </p:pic>
      <p:sp>
        <p:nvSpPr>
          <p:cNvPr id="6" name="灯片编号占位符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380343" y="6415314"/>
            <a:ext cx="7211838" cy="44382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/>
        </p:spPr>
        <p:txBody>
          <a:bodyPr/>
          <a:lstStyle>
            <a:lvl1pPr algn="ctr">
              <a:defRPr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503223" y="335395"/>
            <a:ext cx="7391400" cy="434108"/>
          </a:xfrm>
        </p:spPr>
        <p:txBody>
          <a:bodyPr>
            <a:noAutofit/>
          </a:bodyPr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8" name="矩形 17"/>
          <p:cNvSpPr/>
          <p:nvPr userDrawn="1"/>
        </p:nvSpPr>
        <p:spPr>
          <a:xfrm>
            <a:off x="503223" y="883686"/>
            <a:ext cx="5062451" cy="836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503223" y="881003"/>
            <a:ext cx="10955352" cy="268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915988" y="1145448"/>
            <a:ext cx="6172200" cy="4873625"/>
          </a:xfrm>
        </p:spPr>
        <p:txBody>
          <a:bodyPr/>
          <a:lstStyle>
            <a:lvl1pPr marL="228600" indent="-228600">
              <a:buClr>
                <a:srgbClr val="FFBE00"/>
              </a:buClr>
              <a:buFont typeface="Wingdings" panose="05000000000000000000" pitchFamily="2" charset="2"/>
              <a:buChar char="p"/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685800" indent="-228600">
              <a:buClr>
                <a:srgbClr val="FFBE00"/>
              </a:buClr>
              <a:buFont typeface="Wingdings" panose="05000000000000000000" pitchFamily="2" charset="2"/>
              <a:buChar char="n"/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 sz="20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buFont typeface="Wingdings" panose="05000000000000000000" pitchFamily="2" charset="2"/>
              <a:buChar char="p"/>
              <a:defRPr sz="2000"/>
            </a:lvl4pPr>
            <a:lvl5pPr marL="2057400" indent="-228600">
              <a:buFont typeface="Wingdings" panose="05000000000000000000" pitchFamily="2" charset="2"/>
              <a:buChar char="p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828060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3" y="6396813"/>
            <a:ext cx="1893910" cy="3908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" t="2735" r="48132" b="4273"/>
          <a:stretch/>
        </p:blipFill>
        <p:spPr>
          <a:xfrm>
            <a:off x="10201576" y="6364514"/>
            <a:ext cx="1866394" cy="493486"/>
          </a:xfrm>
          <a:prstGeom prst="rect">
            <a:avLst/>
          </a:prstGeom>
        </p:spPr>
      </p:pic>
      <p:sp>
        <p:nvSpPr>
          <p:cNvPr id="6" name="灯片编号占位符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380343" y="6415314"/>
            <a:ext cx="7620000" cy="44382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200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/>
        </p:spPr>
        <p:txBody>
          <a:bodyPr/>
          <a:lstStyle>
            <a:lvl1pPr algn="ctr">
              <a:defRPr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503223" y="68695"/>
            <a:ext cx="7391400" cy="434108"/>
          </a:xfrm>
        </p:spPr>
        <p:txBody>
          <a:bodyPr>
            <a:noAutofit/>
          </a:bodyPr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825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2" y="6409956"/>
            <a:ext cx="1893910" cy="3908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183" y="0"/>
            <a:ext cx="3654291" cy="53067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52159" cy="5921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78396" y="6510528"/>
            <a:ext cx="513604" cy="339090"/>
          </a:xfrm>
          <a:prstGeom prst="rect">
            <a:avLst/>
          </a:prstGeom>
          <a:solidFill>
            <a:srgbClr val="FFC000"/>
          </a:solidFill>
          <a:ln/>
        </p:spPr>
        <p:txBody>
          <a:bodyPr/>
          <a:lstStyle>
            <a:lvl1pPr algn="ctr"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0371" y="0"/>
            <a:ext cx="7391400" cy="59218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标题 1"/>
          <p:cNvSpPr txBox="1">
            <a:spLocks/>
          </p:cNvSpPr>
          <p:nvPr userDrawn="1"/>
        </p:nvSpPr>
        <p:spPr>
          <a:xfrm>
            <a:off x="839787" y="849745"/>
            <a:ext cx="3932237" cy="120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146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2" y="6409956"/>
            <a:ext cx="1893910" cy="3908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183" y="0"/>
            <a:ext cx="3654291" cy="53067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52159" cy="5921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78396" y="6510528"/>
            <a:ext cx="513604" cy="339090"/>
          </a:xfrm>
          <a:prstGeom prst="rect">
            <a:avLst/>
          </a:prstGeom>
          <a:solidFill>
            <a:srgbClr val="FFC000"/>
          </a:solidFill>
          <a:ln/>
        </p:spPr>
        <p:txBody>
          <a:bodyPr/>
          <a:lstStyle>
            <a:lvl1pPr algn="ctr"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0371" y="0"/>
            <a:ext cx="7391400" cy="59218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8964" y="1344934"/>
            <a:ext cx="10515600" cy="4351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89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2" y="6409956"/>
            <a:ext cx="1893910" cy="3908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183" y="0"/>
            <a:ext cx="3654291" cy="53067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52159" cy="5921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78396" y="6510528"/>
            <a:ext cx="513604" cy="339090"/>
          </a:xfrm>
          <a:prstGeom prst="rect">
            <a:avLst/>
          </a:prstGeom>
          <a:solidFill>
            <a:srgbClr val="FFC000"/>
          </a:solidFill>
          <a:ln/>
        </p:spPr>
        <p:txBody>
          <a:bodyPr/>
          <a:lstStyle>
            <a:lvl1pPr algn="ctr"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0371" y="0"/>
            <a:ext cx="7391400" cy="59218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竖排标题 1"/>
          <p:cNvSpPr txBox="1">
            <a:spLocks/>
          </p:cNvSpPr>
          <p:nvPr userDrawn="1"/>
        </p:nvSpPr>
        <p:spPr>
          <a:xfrm>
            <a:off x="8724900" y="1099127"/>
            <a:ext cx="2628900" cy="5077836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099127"/>
            <a:ext cx="7734300" cy="507783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32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44939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4493986"/>
            <a:ext cx="12192000" cy="20864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6" y="6278150"/>
            <a:ext cx="2526817" cy="52152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56" y="6164036"/>
            <a:ext cx="4778692" cy="693964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0" y="1579523"/>
            <a:ext cx="12192000" cy="133894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783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4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7" r:id="rId3"/>
    <p:sldLayoutId id="2147483663" r:id="rId4"/>
    <p:sldLayoutId id="2147483665" r:id="rId5"/>
    <p:sldLayoutId id="2147483666" r:id="rId6"/>
    <p:sldLayoutId id="2147483650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3957" y="1679404"/>
            <a:ext cx="7693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数据结构与控制流</a:t>
            </a:r>
          </a:p>
        </p:txBody>
      </p:sp>
      <p:sp>
        <p:nvSpPr>
          <p:cNvPr id="5" name="矩形 4"/>
          <p:cNvSpPr/>
          <p:nvPr/>
        </p:nvSpPr>
        <p:spPr>
          <a:xfrm>
            <a:off x="1203957" y="2365168"/>
            <a:ext cx="5062451" cy="836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203957" y="2362485"/>
            <a:ext cx="9933943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56357" y="2525045"/>
            <a:ext cx="8524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 is short, you need Python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Bruce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Eckel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“人生苦短，我用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Guido van Rossum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5406963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https://sebsauvage.net/python/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11049" y="407259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周贤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   博士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942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运算符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数字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字符串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/>
              <a:t>列表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元组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字典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集合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内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建序列函数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列表、集合和字典的推导式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条件控制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循环语句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66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5988" y="1145448"/>
            <a:ext cx="9472350" cy="2515117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序列是</a:t>
            </a:r>
            <a:r>
              <a:rPr lang="en-US" altLang="zh-CN" sz="1400" dirty="0"/>
              <a:t>Python</a:t>
            </a:r>
            <a:r>
              <a:rPr lang="zh-CN" altLang="en-US" sz="1400" dirty="0"/>
              <a:t>中最基本的数据结构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lvl="1"/>
            <a:r>
              <a:rPr lang="zh-CN" altLang="en-US" sz="1400" dirty="0"/>
              <a:t>序列中的每个元素都分配一个数字 </a:t>
            </a:r>
            <a:r>
              <a:rPr lang="en-US" altLang="zh-CN" sz="1400" dirty="0"/>
              <a:t>- </a:t>
            </a:r>
            <a:r>
              <a:rPr lang="zh-CN" altLang="en-US" sz="1400" dirty="0"/>
              <a:t>它的位置，或索引，第一个索引是</a:t>
            </a:r>
            <a:r>
              <a:rPr lang="en-US" altLang="zh-CN" sz="1400" dirty="0"/>
              <a:t>0</a:t>
            </a:r>
            <a:r>
              <a:rPr lang="zh-CN" altLang="en-US" sz="1400" dirty="0"/>
              <a:t>，第二个索引是</a:t>
            </a:r>
            <a:r>
              <a:rPr lang="en-US" altLang="zh-CN" sz="1400" dirty="0"/>
              <a:t>1</a:t>
            </a:r>
            <a:r>
              <a:rPr lang="zh-CN" altLang="en-US" sz="1400" dirty="0"/>
              <a:t>，依此类推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lvl="1" latinLnBrk="1"/>
            <a:r>
              <a:rPr lang="zh-CN" altLang="en-US" sz="1400" dirty="0"/>
              <a:t>列表是最常用的</a:t>
            </a:r>
            <a:r>
              <a:rPr lang="en-US" altLang="zh-CN" sz="1400" dirty="0"/>
              <a:t>Python</a:t>
            </a:r>
            <a:r>
              <a:rPr lang="zh-CN" altLang="en-US" sz="1400" dirty="0"/>
              <a:t>数据类型，它可以作为一个方括号内的逗号分隔值出现。</a:t>
            </a:r>
          </a:p>
          <a:p>
            <a:pPr lvl="1" latinLnBrk="1"/>
            <a:r>
              <a:rPr lang="zh-CN" altLang="en-US" sz="1400" dirty="0"/>
              <a:t>列表的数据项不需要具有相同的类型</a:t>
            </a:r>
          </a:p>
          <a:p>
            <a:r>
              <a:rPr lang="zh-CN" altLang="en-US" sz="1400" dirty="0"/>
              <a:t>创建一个列表，只要把逗号分隔的不同的数据项使用方括号括起来即</a:t>
            </a:r>
            <a:r>
              <a:rPr lang="zh-CN" altLang="en-US" sz="1400" dirty="0" smtClean="0"/>
              <a:t>可</a:t>
            </a:r>
            <a:endParaRPr lang="en-US" altLang="zh-CN" sz="1400" dirty="0" smtClean="0"/>
          </a:p>
          <a:p>
            <a:pPr lvl="1"/>
            <a:r>
              <a:rPr lang="en-US" altLang="zh-CN" sz="1400" dirty="0"/>
              <a:t>list1 = ['Google', '</a:t>
            </a:r>
            <a:r>
              <a:rPr lang="en-US" altLang="zh-CN" sz="1400" dirty="0" err="1"/>
              <a:t>Runoob</a:t>
            </a:r>
            <a:r>
              <a:rPr lang="en-US" altLang="zh-CN" sz="1400" dirty="0"/>
              <a:t>', 1997, 2000</a:t>
            </a:r>
            <a:r>
              <a:rPr lang="en-US" altLang="zh-CN" sz="1400" dirty="0" smtClean="0"/>
              <a:t>]</a:t>
            </a:r>
          </a:p>
          <a:p>
            <a:pPr lvl="1"/>
            <a:r>
              <a:rPr lang="en-US" altLang="zh-CN" sz="1400" dirty="0"/>
              <a:t>print ("list1[0]: ", list1[0]) 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结果：</a:t>
            </a:r>
            <a:r>
              <a:rPr lang="en-US" altLang="zh-CN" sz="1400" dirty="0"/>
              <a:t>list1[0]:  Google</a:t>
            </a:r>
          </a:p>
          <a:p>
            <a:r>
              <a:rPr lang="zh-CN" altLang="en-US" sz="1400" dirty="0" smtClean="0"/>
              <a:t>列表的基本操作</a:t>
            </a:r>
            <a:endParaRPr lang="zh-CN" altLang="en-US" sz="1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682594"/>
              </p:ext>
            </p:extLst>
          </p:nvPr>
        </p:nvGraphicFramePr>
        <p:xfrm>
          <a:off x="1403333" y="3660565"/>
          <a:ext cx="7934325" cy="182118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644775"/>
                <a:gridCol w="2644775"/>
                <a:gridCol w="2644775"/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Python 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表达式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结果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描述</a:t>
                      </a: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len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([1, 2, 3])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长度</a:t>
                      </a: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[1, 2, 3] + [4, 5, 6]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[1, 2, 3, 4, 5, 6]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组合</a:t>
                      </a: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['Hi!'] * 4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['Hi!', 'Hi!', 'Hi!', 'Hi!']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重复</a:t>
                      </a: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 in [1, 2, 3]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True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元素是否存在于列表中</a:t>
                      </a: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for x in [1, 2, 3]: print(x, end=" ")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1 2 3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迭代</a:t>
                      </a: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85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5988" y="1145448"/>
            <a:ext cx="10122800" cy="516108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列表</a:t>
            </a:r>
            <a:r>
              <a:rPr lang="zh-CN" altLang="en-US" dirty="0" smtClean="0"/>
              <a:t>截取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Python</a:t>
            </a:r>
            <a:r>
              <a:rPr lang="zh-CN" altLang="en-US" dirty="0"/>
              <a:t>列表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len</a:t>
            </a:r>
            <a:r>
              <a:rPr lang="en-US" altLang="zh-CN" dirty="0" smtClean="0"/>
              <a:t>(list)</a:t>
            </a:r>
            <a:r>
              <a:rPr lang="zh-CN" altLang="en-US" dirty="0" smtClean="0"/>
              <a:t>：列表</a:t>
            </a:r>
            <a:r>
              <a:rPr lang="zh-CN" altLang="en-US" dirty="0"/>
              <a:t>元素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pPr lvl="1"/>
            <a:r>
              <a:rPr lang="en-US" altLang="zh-CN" dirty="0"/>
              <a:t>max(list</a:t>
            </a:r>
            <a:r>
              <a:rPr lang="en-US" altLang="zh-CN" dirty="0" smtClean="0"/>
              <a:t>):</a:t>
            </a:r>
            <a:r>
              <a:rPr lang="zh-CN" altLang="en-US" dirty="0" smtClean="0"/>
              <a:t>返回</a:t>
            </a:r>
            <a:r>
              <a:rPr lang="zh-CN" altLang="en-US" dirty="0"/>
              <a:t>列表元素最大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en-US" altLang="zh-CN" dirty="0"/>
              <a:t>min(list</a:t>
            </a:r>
            <a:r>
              <a:rPr lang="en-US" altLang="zh-CN" dirty="0" smtClean="0"/>
              <a:t>):</a:t>
            </a:r>
            <a:r>
              <a:rPr lang="zh-CN" altLang="en-US" dirty="0" smtClean="0"/>
              <a:t>返回</a:t>
            </a:r>
            <a:r>
              <a:rPr lang="zh-CN" altLang="en-US" dirty="0"/>
              <a:t>列表元素</a:t>
            </a:r>
            <a:r>
              <a:rPr lang="zh-CN" altLang="en-US" dirty="0" smtClean="0"/>
              <a:t>最小值</a:t>
            </a:r>
            <a:endParaRPr lang="en-US" altLang="zh-CN" dirty="0" smtClean="0"/>
          </a:p>
          <a:p>
            <a:pPr lvl="1"/>
            <a:r>
              <a:rPr lang="en-US" altLang="zh-CN" dirty="0"/>
              <a:t>list(</a:t>
            </a:r>
            <a:r>
              <a:rPr lang="en-US" altLang="zh-CN" dirty="0" err="1"/>
              <a:t>seq</a:t>
            </a:r>
            <a:r>
              <a:rPr lang="en-US" altLang="zh-CN" dirty="0" smtClean="0"/>
              <a:t>):</a:t>
            </a:r>
            <a:r>
              <a:rPr lang="zh-CN" altLang="en-US" dirty="0" smtClean="0"/>
              <a:t>将</a:t>
            </a:r>
            <a:r>
              <a:rPr lang="zh-CN" altLang="en-US" dirty="0"/>
              <a:t>元组转换为</a:t>
            </a:r>
            <a:r>
              <a:rPr lang="zh-CN" altLang="en-US" dirty="0" smtClean="0"/>
              <a:t>列表</a:t>
            </a:r>
            <a:endParaRPr lang="en-US" altLang="zh-CN" dirty="0"/>
          </a:p>
          <a:p>
            <a:r>
              <a:rPr lang="en-US" altLang="zh-CN" dirty="0" smtClean="0"/>
              <a:t>Python</a:t>
            </a:r>
            <a:r>
              <a:rPr lang="zh-CN" altLang="en-US" dirty="0"/>
              <a:t>列表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list.append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):</a:t>
            </a:r>
            <a:r>
              <a:rPr lang="zh-CN" altLang="en-US" dirty="0" smtClean="0"/>
              <a:t>在</a:t>
            </a:r>
            <a:r>
              <a:rPr lang="zh-CN" altLang="en-US" dirty="0"/>
              <a:t>列表末尾添加新的对象</a:t>
            </a:r>
          </a:p>
          <a:p>
            <a:pPr lvl="1"/>
            <a:r>
              <a:rPr lang="en-US" altLang="zh-CN" dirty="0" err="1" smtClean="0"/>
              <a:t>list.count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):</a:t>
            </a:r>
            <a:r>
              <a:rPr lang="zh-CN" altLang="en-US" dirty="0" smtClean="0"/>
              <a:t>统计</a:t>
            </a:r>
            <a:r>
              <a:rPr lang="zh-CN" altLang="en-US" dirty="0"/>
              <a:t>某个元素在列表中出现的次数</a:t>
            </a:r>
          </a:p>
          <a:p>
            <a:pPr lvl="1"/>
            <a:r>
              <a:rPr lang="en-US" altLang="zh-CN" dirty="0" err="1"/>
              <a:t>list.extend</a:t>
            </a:r>
            <a:r>
              <a:rPr lang="en-US" altLang="zh-CN" dirty="0"/>
              <a:t>(</a:t>
            </a:r>
            <a:r>
              <a:rPr lang="en-US" altLang="zh-CN" dirty="0" err="1"/>
              <a:t>seq</a:t>
            </a:r>
            <a:r>
              <a:rPr lang="en-US" altLang="zh-CN" dirty="0" smtClean="0"/>
              <a:t>):</a:t>
            </a:r>
            <a:r>
              <a:rPr lang="zh-CN" altLang="en-US" dirty="0" smtClean="0"/>
              <a:t>在</a:t>
            </a:r>
            <a:r>
              <a:rPr lang="zh-CN" altLang="en-US" dirty="0"/>
              <a:t>列表末尾一次性追加另一个序列中的多个值（用新列表扩展原来的列表）</a:t>
            </a:r>
          </a:p>
          <a:p>
            <a:pPr lvl="1"/>
            <a:r>
              <a:rPr lang="en-US" altLang="zh-CN" dirty="0" err="1"/>
              <a:t>list.index</a:t>
            </a:r>
            <a:r>
              <a:rPr lang="en-US" altLang="zh-CN" dirty="0"/>
              <a:t>(</a:t>
            </a:r>
            <a:r>
              <a:rPr lang="en-US" altLang="zh-CN" dirty="0" err="1"/>
              <a:t>obj</a:t>
            </a:r>
            <a:r>
              <a:rPr lang="en-US" altLang="zh-CN" dirty="0" smtClean="0"/>
              <a:t>):</a:t>
            </a:r>
            <a:r>
              <a:rPr lang="zh-CN" altLang="en-US" dirty="0" smtClean="0"/>
              <a:t>从</a:t>
            </a:r>
            <a:r>
              <a:rPr lang="zh-CN" altLang="en-US" dirty="0"/>
              <a:t>列表中找出某个值第一个匹配项的索引位置</a:t>
            </a:r>
          </a:p>
          <a:p>
            <a:pPr lvl="1"/>
            <a:r>
              <a:rPr lang="en-US" altLang="zh-CN" dirty="0" err="1"/>
              <a:t>list.insert</a:t>
            </a:r>
            <a:r>
              <a:rPr lang="en-US" altLang="zh-CN" dirty="0"/>
              <a:t>(index, </a:t>
            </a:r>
            <a:r>
              <a:rPr lang="en-US" altLang="zh-CN" dirty="0" err="1"/>
              <a:t>obj</a:t>
            </a:r>
            <a:r>
              <a:rPr lang="en-US" altLang="zh-CN" dirty="0" smtClean="0"/>
              <a:t>):</a:t>
            </a:r>
            <a:r>
              <a:rPr lang="zh-CN" altLang="en-US" dirty="0" smtClean="0"/>
              <a:t>将</a:t>
            </a:r>
            <a:r>
              <a:rPr lang="zh-CN" altLang="en-US" dirty="0"/>
              <a:t>对象插入列表</a:t>
            </a:r>
          </a:p>
          <a:p>
            <a:pPr lvl="1"/>
            <a:r>
              <a:rPr lang="en-US" altLang="zh-CN" dirty="0" err="1"/>
              <a:t>list.pop</a:t>
            </a:r>
            <a:r>
              <a:rPr lang="en-US" altLang="zh-CN" dirty="0"/>
              <a:t>([index=-1</a:t>
            </a:r>
            <a:r>
              <a:rPr lang="en-US" altLang="zh-CN" dirty="0" smtClean="0"/>
              <a:t>]):</a:t>
            </a:r>
            <a:r>
              <a:rPr lang="zh-CN" altLang="en-US" dirty="0" smtClean="0"/>
              <a:t>移</a:t>
            </a:r>
            <a:r>
              <a:rPr lang="zh-CN" altLang="en-US" dirty="0"/>
              <a:t>除列表中的一个元素（默认最后一个元素），并且返回该元素的值</a:t>
            </a:r>
          </a:p>
          <a:p>
            <a:pPr lvl="1"/>
            <a:r>
              <a:rPr lang="en-US" altLang="zh-CN" dirty="0" err="1"/>
              <a:t>list.remove</a:t>
            </a:r>
            <a:r>
              <a:rPr lang="en-US" altLang="zh-CN" dirty="0"/>
              <a:t>(</a:t>
            </a:r>
            <a:r>
              <a:rPr lang="en-US" altLang="zh-CN" dirty="0" err="1"/>
              <a:t>obj</a:t>
            </a:r>
            <a:r>
              <a:rPr lang="en-US" altLang="zh-CN" dirty="0" smtClean="0"/>
              <a:t>):</a:t>
            </a:r>
            <a:r>
              <a:rPr lang="zh-CN" altLang="en-US" dirty="0" smtClean="0"/>
              <a:t>移</a:t>
            </a:r>
            <a:r>
              <a:rPr lang="zh-CN" altLang="en-US" dirty="0"/>
              <a:t>除列表中某个值的第一个匹配项</a:t>
            </a:r>
          </a:p>
          <a:p>
            <a:pPr lvl="1"/>
            <a:r>
              <a:rPr lang="en-US" altLang="zh-CN" dirty="0" err="1"/>
              <a:t>list.reverse</a:t>
            </a:r>
            <a:r>
              <a:rPr lang="en-US" altLang="zh-CN" dirty="0" smtClean="0"/>
              <a:t>():</a:t>
            </a:r>
            <a:r>
              <a:rPr lang="zh-CN" altLang="en-US" dirty="0" smtClean="0"/>
              <a:t>反向</a:t>
            </a:r>
            <a:r>
              <a:rPr lang="zh-CN" altLang="en-US" dirty="0"/>
              <a:t>列表中元素</a:t>
            </a:r>
          </a:p>
          <a:p>
            <a:pPr lvl="1"/>
            <a:r>
              <a:rPr lang="en-US" altLang="zh-CN" dirty="0" err="1"/>
              <a:t>list.sort</a:t>
            </a:r>
            <a:r>
              <a:rPr lang="en-US" altLang="zh-CN" dirty="0"/>
              <a:t>( key=None, reverse=False</a:t>
            </a:r>
            <a:r>
              <a:rPr lang="en-US" altLang="zh-CN" dirty="0" smtClean="0"/>
              <a:t>):</a:t>
            </a:r>
            <a:r>
              <a:rPr lang="zh-CN" altLang="en-US" dirty="0" smtClean="0"/>
              <a:t>对</a:t>
            </a:r>
            <a:r>
              <a:rPr lang="zh-CN" altLang="en-US" dirty="0"/>
              <a:t>原列表进行排序</a:t>
            </a:r>
          </a:p>
          <a:p>
            <a:pPr lvl="1"/>
            <a:r>
              <a:rPr lang="en-US" altLang="zh-CN" dirty="0" err="1"/>
              <a:t>list.clear</a:t>
            </a:r>
            <a:r>
              <a:rPr lang="en-US" altLang="zh-CN" dirty="0" smtClean="0"/>
              <a:t>():</a:t>
            </a:r>
            <a:r>
              <a:rPr lang="zh-CN" altLang="en-US" dirty="0" smtClean="0"/>
              <a:t>清</a:t>
            </a:r>
            <a:r>
              <a:rPr lang="zh-CN" altLang="en-US" dirty="0"/>
              <a:t>空列表</a:t>
            </a:r>
          </a:p>
          <a:p>
            <a:pPr lvl="1"/>
            <a:r>
              <a:rPr lang="en-US" altLang="zh-CN" dirty="0" err="1"/>
              <a:t>list.copy</a:t>
            </a:r>
            <a:r>
              <a:rPr lang="en-US" altLang="zh-CN" dirty="0" smtClean="0"/>
              <a:t>():</a:t>
            </a:r>
            <a:r>
              <a:rPr lang="zh-CN" altLang="en-US" dirty="0" smtClean="0"/>
              <a:t>复制列表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12945"/>
              </p:ext>
            </p:extLst>
          </p:nvPr>
        </p:nvGraphicFramePr>
        <p:xfrm>
          <a:off x="2187002" y="1362265"/>
          <a:ext cx="7580772" cy="10668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154412"/>
                <a:gridCol w="2089566"/>
                <a:gridCol w="4336794"/>
              </a:tblGrid>
              <a:tr h="9739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Python </a:t>
                      </a:r>
                      <a:r>
                        <a:rPr lang="zh-CN" altLang="en-US" sz="1000" kern="12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表达式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000" kern="12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结果</a:t>
                      </a:r>
                      <a:endParaRPr lang="zh-CN" altLang="en-US" sz="1000" kern="1200">
                        <a:solidFill>
                          <a:schemeClr val="dk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000" kern="12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描述</a:t>
                      </a:r>
                      <a:endParaRPr lang="zh-CN" altLang="en-US" sz="1000" kern="1200">
                        <a:solidFill>
                          <a:schemeClr val="dk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L[2]</a:t>
                      </a:r>
                      <a:endParaRPr lang="en-US" sz="1000" kern="1200">
                        <a:solidFill>
                          <a:schemeClr val="dk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'Taobao'</a:t>
                      </a:r>
                      <a:endParaRPr lang="en-US" sz="1000" kern="1200">
                        <a:solidFill>
                          <a:schemeClr val="dk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000" kern="12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读取第三个元素</a:t>
                      </a:r>
                      <a:endParaRPr lang="zh-CN" altLang="en-US" sz="1000" kern="1200">
                        <a:solidFill>
                          <a:schemeClr val="dk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L[-2]</a:t>
                      </a:r>
                      <a:endParaRPr lang="en-US" sz="1000" kern="1200">
                        <a:solidFill>
                          <a:schemeClr val="dk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'</a:t>
                      </a:r>
                      <a:r>
                        <a:rPr lang="en-US" sz="1000" kern="1200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Runoob</a:t>
                      </a:r>
                      <a:r>
                        <a:rPr lang="en-US" sz="1000" kern="12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'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000" kern="12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从右侧开始读取倒数第二个元素</a:t>
                      </a:r>
                      <a:r>
                        <a:rPr lang="en-US" altLang="zh-CN" sz="1000" kern="12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: </a:t>
                      </a:r>
                      <a:r>
                        <a:rPr lang="en-US" sz="1000" kern="12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count from the right</a:t>
                      </a:r>
                      <a:endParaRPr lang="en-US" sz="1000" kern="1200">
                        <a:solidFill>
                          <a:schemeClr val="dk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L[1:]</a:t>
                      </a:r>
                      <a:endParaRPr lang="en-US" sz="1000" kern="1200">
                        <a:solidFill>
                          <a:schemeClr val="dk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['Runoob', 'Taobao']</a:t>
                      </a:r>
                      <a:endParaRPr lang="en-US" sz="1000" kern="1200">
                        <a:solidFill>
                          <a:schemeClr val="dk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000" kern="12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输出从第二个元素开始后的所有元素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7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运算符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数字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字符串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列表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/>
              <a:t>元组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字典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集合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内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建序列函数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列表、集合和字典的推导式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条件控制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循环语句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3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5988" y="1145448"/>
            <a:ext cx="9189546" cy="4873625"/>
          </a:xfrm>
        </p:spPr>
        <p:txBody>
          <a:bodyPr>
            <a:normAutofit lnSpcReduction="10000"/>
          </a:bodyPr>
          <a:lstStyle/>
          <a:p>
            <a:pPr latinLnBrk="1"/>
            <a:r>
              <a:rPr lang="en-US" altLang="zh-CN" dirty="0"/>
              <a:t>Python </a:t>
            </a:r>
            <a:r>
              <a:rPr lang="zh-CN" altLang="en-US" dirty="0"/>
              <a:t>的元组与列表类似，不同之处在于元组的元素不能修改。</a:t>
            </a:r>
          </a:p>
          <a:p>
            <a:pPr latinLnBrk="1"/>
            <a:r>
              <a:rPr lang="zh-CN" altLang="en-US" dirty="0"/>
              <a:t>元组使用小括号，列表使用方括号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latinLnBrk="1"/>
            <a:r>
              <a:rPr lang="en-US" altLang="zh-CN" dirty="0"/>
              <a:t>tup1 = ('Google', '</a:t>
            </a:r>
            <a:r>
              <a:rPr lang="en-US" altLang="zh-CN" dirty="0" err="1"/>
              <a:t>Runoob</a:t>
            </a:r>
            <a:r>
              <a:rPr lang="en-US" altLang="zh-CN" dirty="0"/>
              <a:t>', 1997, 2000) </a:t>
            </a:r>
            <a:endParaRPr lang="en-US" altLang="zh-CN" dirty="0" smtClean="0"/>
          </a:p>
          <a:p>
            <a:pPr lvl="1" latinLnBrk="1"/>
            <a:r>
              <a:rPr lang="en-US" altLang="zh-CN" dirty="0" smtClean="0"/>
              <a:t>tup2 </a:t>
            </a:r>
            <a:r>
              <a:rPr lang="en-US" altLang="zh-CN" dirty="0"/>
              <a:t>= (1, 2, 3, 4, 5, 6, 7 ) </a:t>
            </a:r>
            <a:endParaRPr lang="en-US" altLang="zh-CN" dirty="0" smtClean="0"/>
          </a:p>
          <a:p>
            <a:pPr lvl="1" latinLnBrk="1"/>
            <a:r>
              <a:rPr lang="en-US" altLang="zh-CN" dirty="0" smtClean="0"/>
              <a:t>print </a:t>
            </a:r>
            <a:r>
              <a:rPr lang="en-US" altLang="zh-CN" dirty="0"/>
              <a:t>("tup1[0]: ", tup1[0]) </a:t>
            </a:r>
            <a:endParaRPr lang="en-US" altLang="zh-CN" dirty="0" smtClean="0"/>
          </a:p>
          <a:p>
            <a:pPr lvl="1" latinLnBrk="1"/>
            <a:r>
              <a:rPr lang="en-US" altLang="zh-CN" dirty="0" smtClean="0"/>
              <a:t>print </a:t>
            </a:r>
            <a:r>
              <a:rPr lang="en-US" altLang="zh-CN" dirty="0"/>
              <a:t>("tup2[1:5]: ", tup2[1:5</a:t>
            </a:r>
            <a:r>
              <a:rPr lang="en-US" altLang="zh-CN" dirty="0" smtClean="0"/>
              <a:t>])</a:t>
            </a:r>
          </a:p>
          <a:p>
            <a:pPr lvl="2" latinLnBrk="1"/>
            <a:r>
              <a:rPr lang="zh-CN" altLang="en-US" dirty="0" smtClean="0"/>
              <a:t>结果：</a:t>
            </a:r>
            <a:r>
              <a:rPr lang="en-US" altLang="zh-CN" dirty="0"/>
              <a:t>tup1[0]:  Google</a:t>
            </a:r>
          </a:p>
          <a:p>
            <a:pPr lvl="2" latinLnBrk="1"/>
            <a:r>
              <a:rPr lang="en-US" altLang="zh-CN" dirty="0"/>
              <a:t>tup2[1:5]:  (2, 3, 4, 5)</a:t>
            </a:r>
            <a:endParaRPr lang="zh-CN" altLang="en-US" dirty="0"/>
          </a:p>
          <a:p>
            <a:r>
              <a:rPr lang="zh-CN" altLang="en-US" dirty="0"/>
              <a:t>元组中的元素值是不允许修改的，但我们可以对元组进行连接</a:t>
            </a:r>
            <a:r>
              <a:rPr lang="zh-CN" altLang="en-US" dirty="0" smtClean="0"/>
              <a:t>组合。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tup1 </a:t>
            </a:r>
            <a:r>
              <a:rPr lang="en-US" altLang="zh-CN" dirty="0"/>
              <a:t>= (12, 34.56);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tup2 </a:t>
            </a:r>
            <a:r>
              <a:rPr lang="en-US" altLang="zh-CN" dirty="0"/>
              <a:t>= ('</a:t>
            </a:r>
            <a:r>
              <a:rPr lang="en-US" altLang="zh-CN" dirty="0" err="1"/>
              <a:t>abc</a:t>
            </a:r>
            <a:r>
              <a:rPr lang="en-US" altLang="zh-CN" dirty="0"/>
              <a:t>', 'xyz') # </a:t>
            </a:r>
            <a:r>
              <a:rPr lang="zh-CN" altLang="en-US" dirty="0"/>
              <a:t>以下修改元组元素操作是非法的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/>
              <a:t># tup1[0] = 100 # </a:t>
            </a:r>
            <a:r>
              <a:rPr lang="zh-CN" altLang="en-US" dirty="0"/>
              <a:t>创建一个新的元组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tup3 </a:t>
            </a:r>
            <a:r>
              <a:rPr lang="en-US" altLang="zh-CN" dirty="0"/>
              <a:t>= tup1 + tup2;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print </a:t>
            </a:r>
            <a:r>
              <a:rPr lang="en-US" altLang="zh-CN" dirty="0"/>
              <a:t>(</a:t>
            </a:r>
            <a:r>
              <a:rPr lang="en-US" altLang="zh-CN" dirty="0" smtClean="0"/>
              <a:t>tup3)</a:t>
            </a:r>
          </a:p>
          <a:p>
            <a:pPr lvl="2"/>
            <a:r>
              <a:rPr lang="zh-CN" altLang="en-US" dirty="0"/>
              <a:t>结果</a:t>
            </a:r>
            <a:r>
              <a:rPr lang="zh-CN" altLang="en-US" dirty="0" smtClean="0"/>
              <a:t>：</a:t>
            </a:r>
            <a:r>
              <a:rPr lang="en-US" altLang="zh-CN" dirty="0"/>
              <a:t>(12, 34.56, '</a:t>
            </a:r>
            <a:r>
              <a:rPr lang="en-US" altLang="zh-CN" dirty="0" err="1"/>
              <a:t>abc</a:t>
            </a:r>
            <a:r>
              <a:rPr lang="en-US" altLang="zh-CN" dirty="0"/>
              <a:t>', 'xyz')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64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运算符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数字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字符串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列表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元组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/>
              <a:t>字典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集合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内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建序列函数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列表、集合和字典的推导式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条件控制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循环语句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96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字典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5988" y="1145448"/>
            <a:ext cx="10481018" cy="4873625"/>
          </a:xfrm>
        </p:spPr>
        <p:txBody>
          <a:bodyPr/>
          <a:lstStyle/>
          <a:p>
            <a:pPr latinLnBrk="1"/>
            <a:r>
              <a:rPr lang="zh-CN" altLang="en-US" dirty="0"/>
              <a:t>字典是另一种可变容器模型，且可存储任意类型对象。</a:t>
            </a:r>
          </a:p>
          <a:p>
            <a:pPr latinLnBrk="1"/>
            <a:r>
              <a:rPr lang="zh-CN" altLang="en-US" dirty="0"/>
              <a:t>字典的每个键值</a:t>
            </a:r>
            <a:r>
              <a:rPr lang="en-US" altLang="zh-CN" dirty="0"/>
              <a:t>(key=&gt;value)</a:t>
            </a:r>
            <a:r>
              <a:rPr lang="zh-CN" altLang="en-US" dirty="0"/>
              <a:t>对用冒号</a:t>
            </a:r>
            <a:r>
              <a:rPr lang="en-US" altLang="zh-CN" dirty="0"/>
              <a:t>(</a:t>
            </a:r>
            <a:r>
              <a:rPr lang="en-US" altLang="zh-CN" b="1" dirty="0"/>
              <a:t>:</a:t>
            </a:r>
            <a:r>
              <a:rPr lang="en-US" altLang="zh-CN" dirty="0"/>
              <a:t>)</a:t>
            </a:r>
            <a:r>
              <a:rPr lang="zh-CN" altLang="en-US" dirty="0"/>
              <a:t>分割，每个对之间用逗号</a:t>
            </a:r>
            <a:r>
              <a:rPr lang="en-US" altLang="zh-CN" dirty="0"/>
              <a:t>(</a:t>
            </a:r>
            <a:r>
              <a:rPr lang="en-US" altLang="zh-CN" b="1" dirty="0"/>
              <a:t>,</a:t>
            </a:r>
            <a:r>
              <a:rPr lang="en-US" altLang="zh-CN" dirty="0"/>
              <a:t>)</a:t>
            </a:r>
            <a:r>
              <a:rPr lang="zh-CN" altLang="en-US" dirty="0"/>
              <a:t>分割，整个字典包括在花括号</a:t>
            </a:r>
            <a:r>
              <a:rPr lang="en-US" altLang="zh-CN" dirty="0"/>
              <a:t>(</a:t>
            </a:r>
            <a:r>
              <a:rPr lang="en-US" altLang="zh-CN" b="1" dirty="0"/>
              <a:t>{})</a:t>
            </a:r>
            <a:r>
              <a:rPr lang="zh-CN" altLang="en-US" dirty="0" smtClean="0"/>
              <a:t>中，格式</a:t>
            </a:r>
            <a:r>
              <a:rPr lang="zh-CN" altLang="en-US" dirty="0"/>
              <a:t>如下所示：  </a:t>
            </a:r>
            <a:endParaRPr lang="en-US" altLang="zh-CN" dirty="0" smtClean="0"/>
          </a:p>
          <a:p>
            <a:pPr marL="0" indent="0" algn="ctr" latinLnBrk="1">
              <a:buNone/>
            </a:pPr>
            <a:r>
              <a:rPr lang="en-US" altLang="zh-CN" dirty="0"/>
              <a:t>d = {key1 : value1, key2 : value2 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latinLnBrk="1"/>
            <a:r>
              <a:rPr lang="zh-CN" altLang="en-US" dirty="0"/>
              <a:t>键必须是唯一的，但值则不必。</a:t>
            </a:r>
          </a:p>
          <a:p>
            <a:pPr latinLnBrk="1"/>
            <a:r>
              <a:rPr lang="zh-CN" altLang="en-US" dirty="0"/>
              <a:t>值可以取任何数据类型，但键必须是不可变的，如字符串，数字或元组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latinLnBrk="1"/>
            <a:r>
              <a:rPr lang="zh-CN" altLang="en-US" dirty="0"/>
              <a:t>一个简单的字典实例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 </a:t>
            </a:r>
            <a:r>
              <a:rPr lang="en-US" altLang="zh-CN" dirty="0"/>
              <a:t>= {'Alice': '2341', 'Beth': '9102', 'Cecil': '3258'}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46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运算符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数字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字符串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列表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元组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字典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/>
              <a:t>集合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内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建序列函数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列表、集合和字典的推导式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条件控制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循环语句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3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集合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5987" y="1145448"/>
            <a:ext cx="10000251" cy="4873625"/>
          </a:xfrm>
        </p:spPr>
        <p:txBody>
          <a:bodyPr/>
          <a:lstStyle/>
          <a:p>
            <a:pPr latinLnBrk="1"/>
            <a:r>
              <a:rPr lang="zh-CN" altLang="en-US" dirty="0"/>
              <a:t>集合（</a:t>
            </a:r>
            <a:r>
              <a:rPr lang="en-US" altLang="zh-CN" dirty="0"/>
              <a:t>set</a:t>
            </a:r>
            <a:r>
              <a:rPr lang="zh-CN" altLang="en-US" dirty="0"/>
              <a:t>）是一个无序的不重复元素序列。</a:t>
            </a:r>
          </a:p>
          <a:p>
            <a:pPr latinLnBrk="1"/>
            <a:r>
              <a:rPr lang="zh-CN" altLang="en-US" dirty="0" smtClean="0"/>
              <a:t>创建集合</a:t>
            </a:r>
            <a:endParaRPr lang="en-US" altLang="zh-CN" dirty="0" smtClean="0"/>
          </a:p>
          <a:p>
            <a:pPr lvl="1" latinLnBrk="1"/>
            <a:r>
              <a:rPr lang="zh-CN" altLang="en-US" dirty="0" smtClean="0"/>
              <a:t>可以</a:t>
            </a:r>
            <a:r>
              <a:rPr lang="zh-CN" altLang="en-US" dirty="0"/>
              <a:t>使用大括号 </a:t>
            </a:r>
            <a:r>
              <a:rPr lang="en-US" altLang="zh-CN" b="1" dirty="0"/>
              <a:t>{ }</a:t>
            </a:r>
            <a:r>
              <a:rPr lang="zh-CN" altLang="en-US" dirty="0"/>
              <a:t> 或者 </a:t>
            </a:r>
            <a:r>
              <a:rPr lang="en-US" altLang="zh-CN" b="1" dirty="0"/>
              <a:t>set()</a:t>
            </a:r>
            <a:r>
              <a:rPr lang="zh-CN" altLang="en-US" dirty="0"/>
              <a:t> 函数创建</a:t>
            </a:r>
            <a:r>
              <a:rPr lang="zh-CN" altLang="en-US" dirty="0" smtClean="0"/>
              <a:t>集合。</a:t>
            </a:r>
            <a:endParaRPr lang="en-US" altLang="zh-CN" dirty="0" smtClean="0"/>
          </a:p>
          <a:p>
            <a:pPr lvl="1" latinLnBrk="1"/>
            <a:r>
              <a:rPr lang="en-US" altLang="zh-CN" dirty="0" err="1"/>
              <a:t>parame</a:t>
            </a:r>
            <a:r>
              <a:rPr lang="en-US" altLang="zh-CN" dirty="0"/>
              <a:t> = {value01,value02</a:t>
            </a:r>
            <a:r>
              <a:rPr lang="en-US" altLang="zh-CN" dirty="0" smtClean="0"/>
              <a:t>,...}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set(value)</a:t>
            </a:r>
          </a:p>
          <a:p>
            <a:pPr latinLnBrk="1"/>
            <a:r>
              <a:rPr lang="zh-CN" altLang="en-US" dirty="0"/>
              <a:t>集合的基本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 latinLnBrk="1"/>
            <a:r>
              <a:rPr lang="en-US" altLang="zh-CN" dirty="0"/>
              <a:t>1</a:t>
            </a:r>
            <a:r>
              <a:rPr lang="zh-CN" altLang="en-US" dirty="0"/>
              <a:t>、添加</a:t>
            </a:r>
            <a:r>
              <a:rPr lang="zh-CN" altLang="en-US" dirty="0" smtClean="0"/>
              <a:t>元素：</a:t>
            </a:r>
            <a:r>
              <a:rPr lang="en-US" altLang="zh-CN" dirty="0" err="1"/>
              <a:t>s.add</a:t>
            </a:r>
            <a:r>
              <a:rPr lang="en-US" altLang="zh-CN" dirty="0"/>
              <a:t>( x 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r>
              <a:rPr lang="en-US" altLang="zh-CN" dirty="0" err="1"/>
              <a:t>s.update</a:t>
            </a:r>
            <a:r>
              <a:rPr lang="en-US" altLang="zh-CN" dirty="0"/>
              <a:t>( x )</a:t>
            </a:r>
            <a:endParaRPr lang="zh-CN" altLang="en-US" dirty="0"/>
          </a:p>
          <a:p>
            <a:pPr lvl="1" latinLnBrk="1"/>
            <a:r>
              <a:rPr lang="en-US" altLang="zh-CN" dirty="0"/>
              <a:t>2</a:t>
            </a:r>
            <a:r>
              <a:rPr lang="zh-CN" altLang="en-US" dirty="0"/>
              <a:t>、移除</a:t>
            </a:r>
            <a:r>
              <a:rPr lang="zh-CN" altLang="en-US" dirty="0" smtClean="0"/>
              <a:t>元素：</a:t>
            </a:r>
            <a:r>
              <a:rPr lang="en-US" altLang="zh-CN" dirty="0" err="1"/>
              <a:t>s.remove</a:t>
            </a:r>
            <a:r>
              <a:rPr lang="en-US" altLang="zh-CN" dirty="0"/>
              <a:t>( x 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r>
              <a:rPr lang="en-US" altLang="zh-CN" dirty="0" err="1"/>
              <a:t>s.discard</a:t>
            </a:r>
            <a:r>
              <a:rPr lang="en-US" altLang="zh-CN" dirty="0"/>
              <a:t>( x 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r>
              <a:rPr lang="en-US" altLang="zh-CN" dirty="0" err="1"/>
              <a:t>s.pop</a:t>
            </a:r>
            <a:r>
              <a:rPr lang="en-US" altLang="zh-CN" dirty="0"/>
              <a:t>() </a:t>
            </a:r>
            <a:endParaRPr lang="zh-CN" altLang="en-US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、计算集合元素</a:t>
            </a:r>
            <a:r>
              <a:rPr lang="zh-CN" altLang="en-US" dirty="0" smtClean="0"/>
              <a:t>个数：</a:t>
            </a:r>
            <a:r>
              <a:rPr lang="en-US" altLang="zh-CN" dirty="0" err="1"/>
              <a:t>len</a:t>
            </a:r>
            <a:r>
              <a:rPr lang="en-US" altLang="zh-CN" dirty="0"/>
              <a:t>(s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、清空集合：</a:t>
            </a:r>
            <a:r>
              <a:rPr lang="en-US" altLang="zh-CN" dirty="0" err="1"/>
              <a:t>s.clear</a:t>
            </a:r>
            <a:r>
              <a:rPr lang="en-US" altLang="zh-CN" dirty="0"/>
              <a:t>()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判断元素是否在集合中</a:t>
            </a:r>
            <a:r>
              <a:rPr lang="zh-CN" altLang="en-US" dirty="0" smtClean="0"/>
              <a:t>存在：</a:t>
            </a:r>
            <a:r>
              <a:rPr lang="en-US" altLang="zh-CN" dirty="0"/>
              <a:t>x in s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 smtClean="0"/>
          </a:p>
          <a:p>
            <a:pPr lvl="1" latinLnBrk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18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运算符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数字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字符串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列表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元组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字典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集合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/>
              <a:t>内</a:t>
            </a:r>
            <a:r>
              <a:rPr lang="zh-CN" altLang="en-US" dirty="0" smtClean="0"/>
              <a:t>建序列函数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列表、集合和字典的推导式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条件控制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循环语句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87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gradFill flip="none" rotWithShape="1">
            <a:lin ang="0" scaled="1"/>
            <a:tileRect/>
          </a:gradFill>
        </p:spPr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5598" y="78220"/>
            <a:ext cx="7391400" cy="434108"/>
          </a:xfrm>
        </p:spPr>
        <p:txBody>
          <a:bodyPr/>
          <a:lstStyle/>
          <a:p>
            <a:r>
              <a:rPr lang="zh-CN" altLang="en-US" sz="2800" dirty="0"/>
              <a:t>课程大纲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324739191"/>
              </p:ext>
            </p:extLst>
          </p:nvPr>
        </p:nvGraphicFramePr>
        <p:xfrm>
          <a:off x="669017" y="1109663"/>
          <a:ext cx="10853965" cy="4638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1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内建序列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enumerate</a:t>
            </a:r>
          </a:p>
          <a:p>
            <a:pPr lvl="1"/>
            <a:r>
              <a:rPr lang="zh-CN" altLang="en-US" dirty="0" smtClean="0"/>
              <a:t>在遍历一个序列的同时最终当前元素的索引。</a:t>
            </a:r>
            <a:endParaRPr lang="en-US" altLang="zh-CN" dirty="0" smtClean="0"/>
          </a:p>
          <a:p>
            <a:pPr lvl="2"/>
            <a:r>
              <a:rPr lang="en-US" altLang="zh-CN" dirty="0" err="1"/>
              <a:t>i</a:t>
            </a:r>
            <a:r>
              <a:rPr lang="en-US" altLang="zh-CN" dirty="0"/>
              <a:t> = 0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for </a:t>
            </a:r>
            <a:r>
              <a:rPr lang="en-US" altLang="zh-CN" dirty="0"/>
              <a:t>value in collection</a:t>
            </a:r>
            <a:r>
              <a:rPr lang="en-US" altLang="zh-CN" dirty="0" smtClean="0"/>
              <a:t>:</a:t>
            </a:r>
          </a:p>
          <a:p>
            <a:pPr lvl="3"/>
            <a:r>
              <a:rPr lang="en-US" altLang="zh-CN" dirty="0"/>
              <a:t>do something with value</a:t>
            </a:r>
          </a:p>
          <a:p>
            <a:pPr lvl="3"/>
            <a:r>
              <a:rPr lang="en-US" altLang="zh-CN" dirty="0" err="1"/>
              <a:t>i</a:t>
            </a:r>
            <a:r>
              <a:rPr lang="en-US" altLang="zh-CN" dirty="0"/>
              <a:t> += 1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r>
              <a:rPr lang="en-US" altLang="zh-CN" dirty="0" smtClean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, value in enumerate(collection):</a:t>
            </a:r>
          </a:p>
          <a:p>
            <a:pPr lvl="3"/>
            <a:r>
              <a:rPr lang="en-US" altLang="zh-CN" dirty="0" smtClean="0"/>
              <a:t>do </a:t>
            </a:r>
            <a:r>
              <a:rPr lang="en-US" altLang="zh-CN" dirty="0"/>
              <a:t>something with </a:t>
            </a:r>
            <a:r>
              <a:rPr lang="en-US" altLang="zh-CN" dirty="0" smtClean="0"/>
              <a:t>value</a:t>
            </a:r>
          </a:p>
          <a:p>
            <a:r>
              <a:rPr lang="en-US" altLang="zh-CN" dirty="0"/>
              <a:t>sorted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返回一个已排序列表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136" y="2392682"/>
            <a:ext cx="3570405" cy="1559885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83" y="4761598"/>
            <a:ext cx="4039164" cy="1257475"/>
          </a:xfrm>
          <a:prstGeom prst="rect">
            <a:avLst/>
          </a:prstGeom>
        </p:spPr>
      </p:pic>
      <p:sp>
        <p:nvSpPr>
          <p:cNvPr id="7" name="左右箭头 6"/>
          <p:cNvSpPr/>
          <p:nvPr/>
        </p:nvSpPr>
        <p:spPr>
          <a:xfrm rot="5400000">
            <a:off x="2793006" y="3297126"/>
            <a:ext cx="573468" cy="344129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内建序列函数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5987" y="1145448"/>
            <a:ext cx="9938825" cy="4075481"/>
          </a:xfrm>
        </p:spPr>
        <p:txBody>
          <a:bodyPr/>
          <a:lstStyle/>
          <a:p>
            <a:r>
              <a:rPr lang="en-US" altLang="zh-CN" dirty="0" smtClean="0"/>
              <a:t>zip</a:t>
            </a:r>
          </a:p>
          <a:p>
            <a:pPr lvl="1"/>
            <a:r>
              <a:rPr lang="en-US" altLang="zh-CN" dirty="0" smtClean="0"/>
              <a:t>zip</a:t>
            </a:r>
            <a:r>
              <a:rPr lang="zh-CN" altLang="en-US" dirty="0"/>
              <a:t>可</a:t>
            </a:r>
            <a:r>
              <a:rPr lang="zh-CN" altLang="en-US" dirty="0" smtClean="0"/>
              <a:t>将列表、元组或其他序列的元素配对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reversed</a:t>
            </a:r>
            <a:endParaRPr lang="en-US" altLang="zh-CN" dirty="0"/>
          </a:p>
          <a:p>
            <a:pPr lvl="1"/>
            <a:r>
              <a:rPr lang="zh-CN" altLang="en-US" dirty="0" smtClean="0"/>
              <a:t>将序列的元素倒序排列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49" y="1392107"/>
            <a:ext cx="4077269" cy="1124107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49" y="3352135"/>
            <a:ext cx="2791215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运算符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数字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字符串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列表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元组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字典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集合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内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建序列函数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/>
              <a:t>列表、集合和字典的推导式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条件控制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循环语句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43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列表、集合和字典的推导</a:t>
            </a:r>
            <a:r>
              <a:rPr lang="zh-CN" altLang="en-US" dirty="0" smtClean="0"/>
              <a:t>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5988" y="1145448"/>
            <a:ext cx="9978154" cy="509509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列表推导式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基本形式</a:t>
            </a:r>
            <a:r>
              <a:rPr lang="en-US" altLang="zh-CN" dirty="0" smtClean="0"/>
              <a:t>: [expr for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in collection if condition]</a:t>
            </a:r>
          </a:p>
          <a:p>
            <a:pPr lvl="1"/>
            <a:r>
              <a:rPr lang="zh-CN" altLang="en-US" dirty="0"/>
              <a:t>等价</a:t>
            </a:r>
            <a:r>
              <a:rPr lang="zh-CN" altLang="en-US" dirty="0" smtClean="0"/>
              <a:t>于</a:t>
            </a:r>
            <a:endParaRPr lang="en-US" altLang="zh-CN" dirty="0" smtClean="0"/>
          </a:p>
          <a:p>
            <a:pPr lvl="1"/>
            <a:r>
              <a:rPr lang="en-US" altLang="zh-CN" dirty="0"/>
              <a:t>result = []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 err="1"/>
              <a:t>val</a:t>
            </a:r>
            <a:r>
              <a:rPr lang="en-US" altLang="zh-CN" dirty="0"/>
              <a:t> in collection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dirty="0" smtClean="0"/>
              <a:t>if </a:t>
            </a:r>
            <a:r>
              <a:rPr lang="en-US" altLang="zh-CN" i="1" dirty="0" smtClean="0"/>
              <a:t>condition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results.append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expr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嵌套列表推导式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names_of_interest</a:t>
            </a:r>
            <a:r>
              <a:rPr lang="en-US" altLang="zh-CN" dirty="0" smtClean="0"/>
              <a:t> </a:t>
            </a:r>
            <a:r>
              <a:rPr lang="en-US" altLang="zh-CN" dirty="0"/>
              <a:t>= []</a:t>
            </a:r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/>
              <a:t>names in </a:t>
            </a:r>
            <a:r>
              <a:rPr lang="en-US" altLang="zh-CN" dirty="0" err="1"/>
              <a:t>all_data</a:t>
            </a:r>
            <a:r>
              <a:rPr lang="en-US" altLang="zh-CN" dirty="0"/>
              <a:t>: </a:t>
            </a:r>
          </a:p>
          <a:p>
            <a:pPr lvl="2"/>
            <a:r>
              <a:rPr lang="en-US" altLang="zh-CN" dirty="0" err="1"/>
              <a:t>enough_es</a:t>
            </a:r>
            <a:r>
              <a:rPr lang="en-US" altLang="zh-CN" dirty="0"/>
              <a:t> = [name for name in names if </a:t>
            </a:r>
            <a:r>
              <a:rPr lang="en-US" altLang="zh-CN" dirty="0" err="1"/>
              <a:t>name.count</a:t>
            </a:r>
            <a:r>
              <a:rPr lang="en-US" altLang="zh-CN" dirty="0" smtClean="0"/>
              <a:t>('e</a:t>
            </a:r>
            <a:r>
              <a:rPr lang="en-US" altLang="zh-CN" dirty="0"/>
              <a:t>'</a:t>
            </a:r>
            <a:r>
              <a:rPr lang="en-US" altLang="zh-CN" dirty="0" smtClean="0"/>
              <a:t>) </a:t>
            </a:r>
            <a:r>
              <a:rPr lang="en-US" altLang="zh-CN" dirty="0"/>
              <a:t>&gt;= 2] </a:t>
            </a:r>
            <a:r>
              <a:rPr lang="en-US" altLang="zh-CN" dirty="0" err="1" smtClean="0"/>
              <a:t>names_of_interest.extend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enough_es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等价于</a:t>
            </a:r>
            <a:endParaRPr lang="en-US" altLang="zh-CN" dirty="0"/>
          </a:p>
          <a:p>
            <a:pPr lvl="1"/>
            <a:r>
              <a:rPr lang="en-US" altLang="zh-CN" dirty="0"/>
              <a:t>[name for names in </a:t>
            </a:r>
            <a:r>
              <a:rPr lang="en-US" altLang="zh-CN" dirty="0" err="1"/>
              <a:t>all_data</a:t>
            </a:r>
            <a:r>
              <a:rPr lang="en-US" altLang="zh-CN" dirty="0"/>
              <a:t> for name in </a:t>
            </a:r>
            <a:r>
              <a:rPr lang="en-US" altLang="zh-CN" dirty="0" smtClean="0"/>
              <a:t>names </a:t>
            </a:r>
            <a:r>
              <a:rPr lang="en-US" altLang="zh-CN" dirty="0"/>
              <a:t>if </a:t>
            </a:r>
            <a:r>
              <a:rPr lang="en-US" altLang="zh-CN" dirty="0" err="1"/>
              <a:t>name.count</a:t>
            </a:r>
            <a:r>
              <a:rPr lang="en-US" altLang="zh-CN" dirty="0"/>
              <a:t>('e') &gt;= 2]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06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运算符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数字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字符串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列表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元组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字典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集合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内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建序列函数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列表、集合和字典的推导式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/>
              <a:t>条件控制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循环语句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8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控制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5988" y="1145448"/>
            <a:ext cx="10754396" cy="4873625"/>
          </a:xfrm>
        </p:spPr>
        <p:txBody>
          <a:bodyPr/>
          <a:lstStyle/>
          <a:p>
            <a:pPr latinLnBrk="1"/>
            <a:r>
              <a:rPr lang="en-US" altLang="zh-CN" dirty="0"/>
              <a:t>Python</a:t>
            </a:r>
            <a:r>
              <a:rPr lang="zh-CN" altLang="en-US" dirty="0"/>
              <a:t>条件语句是通过一条或多条语句的执行结果（</a:t>
            </a:r>
            <a:r>
              <a:rPr lang="en-US" altLang="zh-CN" dirty="0"/>
              <a:t>True</a:t>
            </a:r>
            <a:r>
              <a:rPr lang="zh-CN" altLang="en-US" dirty="0"/>
              <a:t>或者</a:t>
            </a:r>
            <a:r>
              <a:rPr lang="en-US" altLang="zh-CN" dirty="0"/>
              <a:t>False</a:t>
            </a:r>
            <a:r>
              <a:rPr lang="zh-CN" altLang="en-US" dirty="0"/>
              <a:t>）来决定执行的代码块。</a:t>
            </a:r>
          </a:p>
          <a:p>
            <a:r>
              <a:rPr lang="zh-CN" altLang="en-US" dirty="0"/>
              <a:t>基本</a:t>
            </a:r>
            <a:r>
              <a:rPr lang="zh-CN" altLang="en-US" dirty="0" smtClean="0"/>
              <a:t>形式</a:t>
            </a:r>
            <a:r>
              <a:rPr lang="en-US" altLang="zh-CN" dirty="0" smtClean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if </a:t>
            </a:r>
            <a:r>
              <a:rPr lang="zh-CN" altLang="en-US" dirty="0"/>
              <a:t>判断条件：</a:t>
            </a:r>
          </a:p>
          <a:p>
            <a:pPr marL="457200" lvl="1" indent="0">
              <a:buNone/>
            </a:pPr>
            <a:r>
              <a:rPr lang="zh-CN" altLang="en-US" dirty="0"/>
              <a:t>    执行语句</a:t>
            </a:r>
            <a:r>
              <a:rPr lang="en-US" altLang="zh-CN" dirty="0"/>
              <a:t>……</a:t>
            </a:r>
          </a:p>
          <a:p>
            <a:pPr marL="457200" lvl="1" indent="0">
              <a:buNone/>
            </a:pPr>
            <a:r>
              <a:rPr lang="en-US" altLang="zh-CN" dirty="0"/>
              <a:t>else</a:t>
            </a:r>
            <a:r>
              <a:rPr lang="zh-CN" altLang="en-US" dirty="0"/>
              <a:t>：</a:t>
            </a:r>
          </a:p>
          <a:p>
            <a:pPr marL="457200" lvl="1" indent="0">
              <a:buNone/>
            </a:pPr>
            <a:r>
              <a:rPr lang="zh-CN" altLang="en-US" dirty="0"/>
              <a:t>    执行语句</a:t>
            </a:r>
            <a:r>
              <a:rPr lang="en-US" altLang="zh-CN" dirty="0"/>
              <a:t>……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7170" name="Picture 2" descr="https://www.runoob.com/wp-content/uploads/2013/11/if-condi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699" y="1548574"/>
            <a:ext cx="2695983" cy="28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919" y="1678147"/>
            <a:ext cx="42862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49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运算符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数字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字符串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列表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元组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字典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集合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内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建序列函数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列表、集合和字典的推导式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条件控制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9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5988" y="1145448"/>
            <a:ext cx="10264202" cy="48736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 lvl="1"/>
            <a:r>
              <a:rPr lang="zh-CN" altLang="en-US" dirty="0"/>
              <a:t>即在某条件下，循环执行某段程序，以处理需要重复处理的相同任务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基本</a:t>
            </a:r>
            <a:r>
              <a:rPr lang="zh-CN" altLang="en-US" dirty="0" smtClean="0"/>
              <a:t>形式：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/>
              <a:t>while </a:t>
            </a:r>
            <a:r>
              <a:rPr lang="zh-CN" altLang="en-US" dirty="0"/>
              <a:t>判断条件：</a:t>
            </a:r>
          </a:p>
          <a:p>
            <a:pPr marL="914400" lvl="2" indent="0">
              <a:buNone/>
            </a:pPr>
            <a:r>
              <a:rPr lang="zh-CN" altLang="en-US" dirty="0"/>
              <a:t>    执行语句</a:t>
            </a:r>
            <a:r>
              <a:rPr lang="en-US" altLang="zh-CN" dirty="0" smtClean="0"/>
              <a:t>……</a:t>
            </a:r>
          </a:p>
          <a:p>
            <a:pPr marL="914400" lvl="2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while </a:t>
            </a:r>
            <a:r>
              <a:rPr lang="zh-CN" altLang="en-US" dirty="0" smtClean="0"/>
              <a:t>循环使用 </a:t>
            </a:r>
            <a:r>
              <a:rPr lang="en-US" altLang="zh-CN" dirty="0" smtClean="0"/>
              <a:t>else 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 latinLnBrk="1"/>
            <a:r>
              <a:rPr lang="zh-CN" altLang="en-US" dirty="0"/>
              <a:t>在 </a:t>
            </a:r>
            <a:r>
              <a:rPr lang="en-US" altLang="zh-CN" dirty="0"/>
              <a:t>while … else </a:t>
            </a:r>
            <a:r>
              <a:rPr lang="zh-CN" altLang="en-US" dirty="0"/>
              <a:t>在条件语句为 </a:t>
            </a:r>
            <a:r>
              <a:rPr lang="en-US" altLang="zh-CN" dirty="0"/>
              <a:t>false </a:t>
            </a:r>
            <a:r>
              <a:rPr lang="zh-CN" altLang="en-US" dirty="0"/>
              <a:t>时执行 </a:t>
            </a:r>
            <a:r>
              <a:rPr lang="en-US" altLang="zh-CN" dirty="0"/>
              <a:t>else </a:t>
            </a:r>
            <a:r>
              <a:rPr lang="zh-CN" altLang="en-US" dirty="0"/>
              <a:t>的语句块：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868" y="2153510"/>
            <a:ext cx="4286250" cy="2857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699" y="1733728"/>
            <a:ext cx="3333750" cy="4229100"/>
          </a:xfrm>
          <a:prstGeom prst="rect">
            <a:avLst/>
          </a:prstGeom>
        </p:spPr>
      </p:pic>
      <p:pic>
        <p:nvPicPr>
          <p:cNvPr id="9" name="内容占位符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868" y="1795218"/>
            <a:ext cx="4849295" cy="4421975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312" y="3905956"/>
            <a:ext cx="3115110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90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915988" y="1145448"/>
            <a:ext cx="10339616" cy="4873625"/>
          </a:xfrm>
        </p:spPr>
        <p:txBody>
          <a:bodyPr/>
          <a:lstStyle/>
          <a:p>
            <a:r>
              <a:rPr lang="en-US" altLang="zh-CN" dirty="0"/>
              <a:t>break 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 latinLnBrk="1"/>
            <a:r>
              <a:rPr lang="en-US" altLang="zh-CN" dirty="0"/>
              <a:t>break</a:t>
            </a:r>
            <a:r>
              <a:rPr lang="zh-CN" altLang="en-US" dirty="0"/>
              <a:t>语句用来终止循环语句，即循环条件没有</a:t>
            </a:r>
            <a:r>
              <a:rPr lang="en-US" altLang="zh-CN" dirty="0"/>
              <a:t>False</a:t>
            </a:r>
            <a:r>
              <a:rPr lang="zh-CN" altLang="en-US" dirty="0"/>
              <a:t>条件或者序列还没被完全递归完，也会停止执行循环语句。</a:t>
            </a:r>
          </a:p>
          <a:p>
            <a:pPr lvl="1" latinLnBrk="1"/>
            <a:r>
              <a:rPr lang="en-US" altLang="zh-CN" dirty="0"/>
              <a:t>break</a:t>
            </a:r>
            <a:r>
              <a:rPr lang="zh-CN" altLang="en-US" dirty="0"/>
              <a:t>语句用在</a:t>
            </a:r>
            <a:r>
              <a:rPr lang="en-US" altLang="zh-CN" dirty="0"/>
              <a:t>while</a:t>
            </a:r>
            <a:r>
              <a:rPr lang="zh-CN" altLang="en-US" dirty="0"/>
              <a:t>和</a:t>
            </a:r>
            <a:r>
              <a:rPr lang="en-US" altLang="zh-CN" dirty="0"/>
              <a:t>for</a:t>
            </a:r>
            <a:r>
              <a:rPr lang="zh-CN" altLang="en-US" dirty="0"/>
              <a:t>循环中。</a:t>
            </a:r>
          </a:p>
          <a:p>
            <a:endParaRPr lang="zh-CN" altLang="en-US" dirty="0"/>
          </a:p>
        </p:txBody>
      </p:sp>
      <p:pic>
        <p:nvPicPr>
          <p:cNvPr id="9218" name="Picture 2" descr="https://www.runoob.com/wp-content/uploads/2013/11/cpp_break_stat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611" y="2055060"/>
            <a:ext cx="2389140" cy="277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98" y="2848339"/>
            <a:ext cx="3543795" cy="1981477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98" y="2762602"/>
            <a:ext cx="3524742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2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915988" y="1145448"/>
            <a:ext cx="10339616" cy="4873625"/>
          </a:xfrm>
        </p:spPr>
        <p:txBody>
          <a:bodyPr/>
          <a:lstStyle/>
          <a:p>
            <a:r>
              <a:rPr lang="en-US" altLang="zh-CN" dirty="0"/>
              <a:t>break 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 latinLnBrk="1"/>
            <a:r>
              <a:rPr lang="en-US" altLang="zh-CN" dirty="0"/>
              <a:t>break</a:t>
            </a:r>
            <a:r>
              <a:rPr lang="zh-CN" altLang="en-US" dirty="0"/>
              <a:t>语句用来终止循环语句，即循环条件没有</a:t>
            </a:r>
            <a:r>
              <a:rPr lang="en-US" altLang="zh-CN" dirty="0"/>
              <a:t>False</a:t>
            </a:r>
            <a:r>
              <a:rPr lang="zh-CN" altLang="en-US" dirty="0"/>
              <a:t>条件或者序列还没被完全递归完，也会停止执行循环语句。</a:t>
            </a:r>
          </a:p>
          <a:p>
            <a:pPr lvl="1" latinLnBrk="1"/>
            <a:r>
              <a:rPr lang="en-US" altLang="zh-CN" dirty="0"/>
              <a:t>break</a:t>
            </a:r>
            <a:r>
              <a:rPr lang="zh-CN" altLang="en-US" dirty="0"/>
              <a:t>语句用在</a:t>
            </a:r>
            <a:r>
              <a:rPr lang="en-US" altLang="zh-CN" dirty="0"/>
              <a:t>while</a:t>
            </a:r>
            <a:r>
              <a:rPr lang="zh-CN" altLang="en-US" dirty="0"/>
              <a:t>和</a:t>
            </a:r>
            <a:r>
              <a:rPr lang="en-US" altLang="zh-CN" dirty="0"/>
              <a:t>for</a:t>
            </a:r>
            <a:r>
              <a:rPr lang="zh-CN" altLang="en-US" dirty="0"/>
              <a:t>循环中。</a:t>
            </a:r>
          </a:p>
          <a:p>
            <a:endParaRPr lang="zh-CN" altLang="en-US" dirty="0"/>
          </a:p>
        </p:txBody>
      </p:sp>
      <p:pic>
        <p:nvPicPr>
          <p:cNvPr id="9218" name="Picture 2" descr="https://www.runoob.com/wp-content/uploads/2013/11/cpp_break_stat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611" y="2055060"/>
            <a:ext cx="2389140" cy="277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98" y="2848339"/>
            <a:ext cx="3543795" cy="1981477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98" y="2762602"/>
            <a:ext cx="3524742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1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 smtClean="0"/>
              <a:t>数字</a:t>
            </a:r>
            <a:endParaRPr lang="en-US" altLang="zh-CN" dirty="0" smtClean="0"/>
          </a:p>
          <a:p>
            <a:r>
              <a:rPr lang="zh-CN" altLang="en-US" dirty="0"/>
              <a:t>字符串</a:t>
            </a:r>
            <a:endParaRPr lang="en-US" altLang="zh-CN" dirty="0" smtClean="0"/>
          </a:p>
          <a:p>
            <a:r>
              <a:rPr lang="zh-CN" altLang="en-US" dirty="0"/>
              <a:t>列表</a:t>
            </a:r>
            <a:endParaRPr lang="en-US" altLang="zh-CN" dirty="0" smtClean="0"/>
          </a:p>
          <a:p>
            <a:r>
              <a:rPr lang="zh-CN" altLang="en-US" dirty="0" smtClean="0"/>
              <a:t>元组</a:t>
            </a:r>
            <a:endParaRPr lang="en-US" altLang="zh-CN" dirty="0" smtClean="0"/>
          </a:p>
          <a:p>
            <a:r>
              <a:rPr lang="zh-CN" altLang="en-US" dirty="0" smtClean="0"/>
              <a:t>字典</a:t>
            </a:r>
            <a:endParaRPr lang="en-US" altLang="zh-CN" dirty="0" smtClean="0"/>
          </a:p>
          <a:p>
            <a:r>
              <a:rPr lang="zh-CN" altLang="en-US" dirty="0" smtClean="0"/>
              <a:t>集合</a:t>
            </a:r>
            <a:endParaRPr lang="en-US" altLang="zh-CN" dirty="0" smtClean="0"/>
          </a:p>
          <a:p>
            <a:r>
              <a:rPr lang="zh-CN" altLang="en-US" dirty="0"/>
              <a:t>内</a:t>
            </a:r>
            <a:r>
              <a:rPr lang="zh-CN" altLang="en-US" dirty="0" smtClean="0"/>
              <a:t>建序列函数</a:t>
            </a:r>
            <a:endParaRPr lang="en-US" altLang="zh-CN" dirty="0" smtClean="0"/>
          </a:p>
          <a:p>
            <a:r>
              <a:rPr lang="zh-CN" altLang="en-US" dirty="0" smtClean="0"/>
              <a:t>列表、集合和字典的推导式</a:t>
            </a:r>
            <a:endParaRPr lang="en-US" altLang="zh-CN" dirty="0" smtClean="0"/>
          </a:p>
          <a:p>
            <a:r>
              <a:rPr lang="zh-CN" altLang="en-US" dirty="0" smtClean="0"/>
              <a:t>条件控制</a:t>
            </a:r>
            <a:endParaRPr lang="en-US" altLang="zh-CN" dirty="0" smtClean="0"/>
          </a:p>
          <a:p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0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5988" y="1145448"/>
            <a:ext cx="10122800" cy="4873625"/>
          </a:xfrm>
        </p:spPr>
        <p:txBody>
          <a:bodyPr/>
          <a:lstStyle/>
          <a:p>
            <a:r>
              <a:rPr lang="en-US" altLang="zh-CN" dirty="0"/>
              <a:t>continue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/>
              <a:t>continue</a:t>
            </a:r>
            <a:r>
              <a:rPr lang="zh-CN" altLang="en-US" dirty="0"/>
              <a:t>语句被用来告诉</a:t>
            </a:r>
            <a:r>
              <a:rPr lang="en-US" altLang="zh-CN" dirty="0"/>
              <a:t>Python</a:t>
            </a:r>
            <a:r>
              <a:rPr lang="zh-CN" altLang="en-US" dirty="0"/>
              <a:t>跳过当前循环块中的剩余语句，然后继续进行下一轮循环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break</a:t>
            </a:r>
            <a:r>
              <a:rPr lang="zh-CN" altLang="en-US" dirty="0"/>
              <a:t>语句用在</a:t>
            </a:r>
            <a:r>
              <a:rPr lang="en-US" altLang="zh-CN" dirty="0"/>
              <a:t>while</a:t>
            </a:r>
            <a:r>
              <a:rPr lang="zh-CN" altLang="en-US" dirty="0"/>
              <a:t>和</a:t>
            </a:r>
            <a:r>
              <a:rPr lang="en-US" altLang="zh-CN" dirty="0"/>
              <a:t>for</a:t>
            </a:r>
            <a:r>
              <a:rPr lang="zh-CN" altLang="en-US" dirty="0"/>
              <a:t>循环中。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106" y="2694775"/>
            <a:ext cx="4086795" cy="1600423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052" y="2432913"/>
            <a:ext cx="412490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7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5988" y="1145448"/>
            <a:ext cx="7737818" cy="4873625"/>
          </a:xfrm>
        </p:spPr>
        <p:txBody>
          <a:bodyPr/>
          <a:lstStyle/>
          <a:p>
            <a:pPr latinLnBrk="1"/>
            <a:r>
              <a:rPr lang="en-US" altLang="zh-CN" dirty="0"/>
              <a:t>pass</a:t>
            </a:r>
            <a:r>
              <a:rPr lang="zh-CN" altLang="en-US" dirty="0" smtClean="0"/>
              <a:t>语句</a:t>
            </a:r>
            <a:endParaRPr lang="en-US" altLang="zh-CN" dirty="0"/>
          </a:p>
          <a:p>
            <a:pPr lvl="1" latinLnBrk="1"/>
            <a:r>
              <a:rPr lang="en-US" altLang="zh-CN" dirty="0" smtClean="0"/>
              <a:t>Python </a:t>
            </a:r>
            <a:r>
              <a:rPr lang="en-US" altLang="zh-CN" dirty="0"/>
              <a:t>pass</a:t>
            </a:r>
            <a:r>
              <a:rPr lang="zh-CN" altLang="en-US" dirty="0"/>
              <a:t>是空语句，是为了保持程序结构的完整性。</a:t>
            </a:r>
          </a:p>
          <a:p>
            <a:pPr lvl="1" latinLnBrk="1"/>
            <a:r>
              <a:rPr lang="en-US" altLang="zh-CN" dirty="0"/>
              <a:t>pass </a:t>
            </a:r>
            <a:r>
              <a:rPr lang="zh-CN" altLang="en-US" dirty="0"/>
              <a:t>不做任何事情，一般用做占位</a:t>
            </a:r>
            <a:r>
              <a:rPr lang="zh-CN" altLang="en-US" dirty="0" smtClean="0"/>
              <a:t>语句。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227" y="2511685"/>
            <a:ext cx="3130905" cy="258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4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23945" y="1954924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谢谢！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57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数字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字符串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列表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元组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字典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集合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内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建序列函数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列表、集合和字典的推导式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条件控制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循环语句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30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5987" y="1145448"/>
            <a:ext cx="10266363" cy="311222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什么是运算符？</a:t>
            </a:r>
          </a:p>
          <a:p>
            <a:pPr lvl="1"/>
            <a:r>
              <a:rPr lang="zh-CN" altLang="en-US" dirty="0"/>
              <a:t>举个简单的例子 </a:t>
            </a:r>
            <a:r>
              <a:rPr lang="en-US" altLang="zh-CN" b="1" dirty="0"/>
              <a:t>4 +5 = 9 </a:t>
            </a:r>
            <a:r>
              <a:rPr lang="zh-CN" altLang="en-US" dirty="0"/>
              <a:t>。 例子中，</a:t>
            </a:r>
            <a:r>
              <a:rPr lang="en-US" altLang="zh-CN" b="1" dirty="0"/>
              <a:t>4</a:t>
            </a:r>
            <a:r>
              <a:rPr lang="zh-CN" altLang="en-US" dirty="0"/>
              <a:t> 和 </a:t>
            </a:r>
            <a:r>
              <a:rPr lang="en-US" altLang="zh-CN" b="1" dirty="0"/>
              <a:t>5</a:t>
            </a:r>
            <a:r>
              <a:rPr lang="zh-CN" altLang="en-US" dirty="0"/>
              <a:t> 被称为</a:t>
            </a:r>
            <a:r>
              <a:rPr lang="zh-CN" altLang="en-US" b="1" dirty="0"/>
              <a:t>操作数</a:t>
            </a:r>
            <a:r>
              <a:rPr lang="zh-CN" altLang="en-US" dirty="0"/>
              <a:t>，</a:t>
            </a:r>
            <a:r>
              <a:rPr lang="en-US" altLang="zh-CN" dirty="0"/>
              <a:t>"</a:t>
            </a:r>
            <a:r>
              <a:rPr lang="en-US" altLang="zh-CN" b="1" dirty="0"/>
              <a:t>+</a:t>
            </a:r>
            <a:r>
              <a:rPr lang="en-US" altLang="zh-CN" dirty="0"/>
              <a:t>" </a:t>
            </a:r>
            <a:r>
              <a:rPr lang="zh-CN" altLang="en-US" dirty="0"/>
              <a:t>称为运算符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r>
              <a:rPr lang="en-US" altLang="zh-CN" dirty="0"/>
              <a:t>Python</a:t>
            </a:r>
            <a:r>
              <a:rPr lang="zh-CN" altLang="en-US" dirty="0"/>
              <a:t>语言支持以下类型的运算符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算术运算</a:t>
            </a:r>
            <a:r>
              <a:rPr lang="zh-CN" altLang="en-US" dirty="0" smtClean="0"/>
              <a:t>符           </a:t>
            </a:r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  <a:r>
              <a:rPr lang="zh-CN" altLang="en-US" dirty="0" smtClean="0"/>
              <a:t>，</a:t>
            </a:r>
            <a:r>
              <a:rPr lang="en-US" altLang="zh-CN" dirty="0" smtClean="0"/>
              <a:t>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//</a:t>
            </a:r>
            <a:endParaRPr lang="zh-CN" altLang="en-US" dirty="0"/>
          </a:p>
          <a:p>
            <a:pPr lvl="1"/>
            <a:r>
              <a:rPr lang="zh-CN" altLang="en-US" dirty="0"/>
              <a:t>比较（关系）</a:t>
            </a:r>
            <a:r>
              <a:rPr lang="zh-CN" altLang="en-US" dirty="0" smtClean="0"/>
              <a:t>运算符         </a:t>
            </a:r>
            <a:r>
              <a:rPr lang="en-US" altLang="zh-CN" dirty="0" smtClean="0"/>
              <a:t>==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!=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&gt;=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&lt;=</a:t>
            </a:r>
            <a:endParaRPr lang="zh-CN" altLang="en-US" dirty="0"/>
          </a:p>
          <a:p>
            <a:pPr lvl="1"/>
            <a:r>
              <a:rPr lang="zh-CN" altLang="en-US" dirty="0" smtClean="0"/>
              <a:t>赋值运算符         </a:t>
            </a:r>
            <a:r>
              <a:rPr lang="en-US" altLang="zh-CN" dirty="0" smtClean="0"/>
              <a:t>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+=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-=</a:t>
            </a:r>
            <a:r>
              <a:rPr lang="zh-CN" altLang="en-US" dirty="0" smtClean="0"/>
              <a:t>，*</a:t>
            </a:r>
            <a:r>
              <a:rPr lang="en-US" altLang="zh-CN" dirty="0" smtClean="0"/>
              <a:t>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/=</a:t>
            </a:r>
            <a:r>
              <a:rPr lang="zh-CN" altLang="en-US" dirty="0"/>
              <a:t>，</a:t>
            </a:r>
            <a:r>
              <a:rPr lang="en-US" altLang="zh-CN" dirty="0" smtClean="0"/>
              <a:t>%=</a:t>
            </a:r>
            <a:r>
              <a:rPr lang="zh-CN" altLang="en-US" dirty="0" smtClean="0"/>
              <a:t>，</a:t>
            </a:r>
            <a:r>
              <a:rPr lang="zh-CN" altLang="en-US" dirty="0"/>
              <a:t>**</a:t>
            </a:r>
            <a:r>
              <a:rPr lang="en-US" altLang="zh-CN" dirty="0" smtClean="0"/>
              <a:t>=</a:t>
            </a:r>
            <a:r>
              <a:rPr lang="zh-CN" altLang="en-US" dirty="0" smtClean="0"/>
              <a:t>，</a:t>
            </a:r>
            <a:r>
              <a:rPr lang="en-US" altLang="zh-CN" dirty="0"/>
              <a:t>//=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逻辑运算符       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or</a:t>
            </a:r>
            <a:r>
              <a:rPr lang="zh-CN" altLang="en-US" dirty="0" smtClean="0"/>
              <a:t>，  </a:t>
            </a:r>
            <a:r>
              <a:rPr lang="en-US" altLang="zh-CN" dirty="0"/>
              <a:t>not</a:t>
            </a:r>
            <a:endParaRPr lang="zh-CN" altLang="en-US" dirty="0"/>
          </a:p>
          <a:p>
            <a:pPr lvl="1"/>
            <a:r>
              <a:rPr lang="zh-CN" altLang="en-US" dirty="0" smtClean="0"/>
              <a:t>成员运算符        </a:t>
            </a:r>
            <a:r>
              <a:rPr lang="en-US" altLang="zh-CN" dirty="0" smtClean="0"/>
              <a:t>in</a:t>
            </a:r>
            <a:r>
              <a:rPr lang="zh-CN" altLang="en-US" dirty="0" smtClean="0"/>
              <a:t>， </a:t>
            </a:r>
            <a:r>
              <a:rPr lang="en-US" altLang="zh-CN" dirty="0"/>
              <a:t>not in</a:t>
            </a:r>
            <a:endParaRPr lang="zh-CN" altLang="en-US" dirty="0"/>
          </a:p>
          <a:p>
            <a:pPr lvl="1"/>
            <a:r>
              <a:rPr lang="zh-CN" altLang="en-US" dirty="0"/>
              <a:t>身份</a:t>
            </a:r>
            <a:r>
              <a:rPr lang="zh-CN" altLang="en-US" dirty="0" smtClean="0"/>
              <a:t>运算符        </a:t>
            </a:r>
            <a:r>
              <a:rPr lang="en-US" altLang="zh-CN" dirty="0" smtClean="0"/>
              <a:t>is</a:t>
            </a:r>
            <a:r>
              <a:rPr lang="zh-CN" altLang="en-US" dirty="0" smtClean="0"/>
              <a:t>，  </a:t>
            </a:r>
            <a:r>
              <a:rPr lang="en-US" altLang="zh-CN" dirty="0"/>
              <a:t>is not</a:t>
            </a:r>
            <a:endParaRPr lang="zh-CN" altLang="en-US" dirty="0"/>
          </a:p>
          <a:p>
            <a:pPr lvl="1"/>
            <a:r>
              <a:rPr lang="zh-CN" altLang="en-US" dirty="0"/>
              <a:t>运算符</a:t>
            </a:r>
            <a:r>
              <a:rPr lang="zh-CN" altLang="en-US" dirty="0" smtClean="0"/>
              <a:t>优先级：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2723631348"/>
              </p:ext>
            </p:extLst>
          </p:nvPr>
        </p:nvGraphicFramePr>
        <p:xfrm>
          <a:off x="503223" y="4813299"/>
          <a:ext cx="11276013" cy="166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564483815"/>
              </p:ext>
            </p:extLst>
          </p:nvPr>
        </p:nvGraphicFramePr>
        <p:xfrm>
          <a:off x="503222" y="3749539"/>
          <a:ext cx="11276013" cy="166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6976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运算符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/>
              <a:t>数字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字符串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列表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元组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字典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集合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内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建序列函数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列表、集合和字典的推导式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条件控制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循环语句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49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5988" y="1145448"/>
            <a:ext cx="10056812" cy="4169501"/>
          </a:xfrm>
        </p:spPr>
        <p:txBody>
          <a:bodyPr/>
          <a:lstStyle/>
          <a:p>
            <a:r>
              <a:rPr lang="zh-CN" altLang="en-US" dirty="0" smtClean="0"/>
              <a:t>数字</a:t>
            </a:r>
            <a:endParaRPr lang="en-US" altLang="zh-CN" dirty="0" smtClean="0"/>
          </a:p>
          <a:p>
            <a:pPr lvl="1" latinLnBrk="1"/>
            <a:r>
              <a:rPr lang="en-US" altLang="zh-CN" dirty="0"/>
              <a:t>Python </a:t>
            </a:r>
            <a:r>
              <a:rPr lang="zh-CN" altLang="en-US" dirty="0"/>
              <a:t>支持三种不同的数值类型：</a:t>
            </a:r>
          </a:p>
          <a:p>
            <a:pPr lvl="2" latinLnBrk="1"/>
            <a:r>
              <a:rPr lang="zh-CN" altLang="en-US" b="1" dirty="0"/>
              <a:t>整型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通常被称为是整型或整数，是正或负整数，不带小数点。</a:t>
            </a:r>
            <a:r>
              <a:rPr lang="en-US" altLang="zh-CN" dirty="0"/>
              <a:t>Python3 </a:t>
            </a:r>
            <a:r>
              <a:rPr lang="zh-CN" altLang="en-US" dirty="0"/>
              <a:t>整型是没有限制大小的，可以当作 </a:t>
            </a:r>
            <a:r>
              <a:rPr lang="en-US" altLang="zh-CN" dirty="0"/>
              <a:t>Long </a:t>
            </a:r>
            <a:r>
              <a:rPr lang="zh-CN" altLang="en-US" dirty="0"/>
              <a:t>类型使用，所以 </a:t>
            </a:r>
            <a:r>
              <a:rPr lang="en-US" altLang="zh-CN" dirty="0"/>
              <a:t>Python3 </a:t>
            </a:r>
            <a:r>
              <a:rPr lang="zh-CN" altLang="en-US" dirty="0"/>
              <a:t>没有 </a:t>
            </a:r>
            <a:r>
              <a:rPr lang="en-US" altLang="zh-CN" dirty="0"/>
              <a:t>Python2 </a:t>
            </a:r>
            <a:r>
              <a:rPr lang="zh-CN" altLang="en-US" dirty="0"/>
              <a:t>的 </a:t>
            </a:r>
            <a:r>
              <a:rPr lang="en-US" altLang="zh-CN" dirty="0"/>
              <a:t>Long </a:t>
            </a:r>
            <a:r>
              <a:rPr lang="zh-CN" altLang="en-US" dirty="0"/>
              <a:t>类型。</a:t>
            </a:r>
          </a:p>
          <a:p>
            <a:pPr lvl="2" latinLnBrk="1"/>
            <a:r>
              <a:rPr lang="zh-CN" altLang="en-US" b="1" dirty="0"/>
              <a:t>浮点型</a:t>
            </a:r>
            <a:r>
              <a:rPr lang="en-US" altLang="zh-CN" b="1" dirty="0"/>
              <a:t>(float)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浮点型由整数部分与小数部分组成，浮点型也可以使用科学计数法表示（</a:t>
            </a:r>
            <a:r>
              <a:rPr lang="en-US" altLang="zh-CN" dirty="0"/>
              <a:t>2.5e2 = 2.5 x 10</a:t>
            </a:r>
            <a:r>
              <a:rPr lang="en-US" altLang="zh-CN" baseline="30000" dirty="0"/>
              <a:t>2</a:t>
            </a:r>
            <a:r>
              <a:rPr lang="zh-CN" altLang="en-US" dirty="0"/>
              <a:t> </a:t>
            </a:r>
            <a:r>
              <a:rPr lang="en-US" altLang="zh-CN" dirty="0"/>
              <a:t>= 250</a:t>
            </a:r>
            <a:r>
              <a:rPr lang="zh-CN" altLang="en-US" dirty="0"/>
              <a:t>）</a:t>
            </a:r>
          </a:p>
          <a:p>
            <a:pPr lvl="2" latinLnBrk="1"/>
            <a:r>
              <a:rPr lang="zh-CN" altLang="en-US" b="1" dirty="0"/>
              <a:t>复数</a:t>
            </a:r>
            <a:r>
              <a:rPr lang="en-US" altLang="zh-CN" b="1" dirty="0"/>
              <a:t>( (complex))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复数由实数部分和虚数部分构成，可以用</a:t>
            </a:r>
            <a:r>
              <a:rPr lang="en-US" altLang="zh-CN" dirty="0"/>
              <a:t>a + </a:t>
            </a:r>
            <a:r>
              <a:rPr lang="en-US" altLang="zh-CN" dirty="0" err="1"/>
              <a:t>bj</a:t>
            </a:r>
            <a:r>
              <a:rPr lang="en-US" altLang="zh-CN" dirty="0"/>
              <a:t>,</a:t>
            </a:r>
            <a:r>
              <a:rPr lang="zh-CN" altLang="en-US" dirty="0"/>
              <a:t>或者</a:t>
            </a:r>
            <a:r>
              <a:rPr lang="en-US" altLang="zh-CN" dirty="0"/>
              <a:t>complex(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表示， 复数的实部</a:t>
            </a:r>
            <a:r>
              <a:rPr lang="en-US" altLang="zh-CN" dirty="0"/>
              <a:t>a</a:t>
            </a:r>
            <a:r>
              <a:rPr lang="zh-CN" altLang="en-US" dirty="0"/>
              <a:t>和虚部</a:t>
            </a:r>
            <a:r>
              <a:rPr lang="en-US" altLang="zh-CN" dirty="0"/>
              <a:t>b</a:t>
            </a:r>
            <a:r>
              <a:rPr lang="zh-CN" altLang="en-US" dirty="0"/>
              <a:t>都是浮点型。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57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运算符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数字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/>
              <a:t>字符串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列表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元组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字典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集合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内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建序列函数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列表、集合和字典的推导式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条件控制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循环语句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61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4FC45-A14D-4180-9462-9DEC9614AA0B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5988" y="1145448"/>
            <a:ext cx="10085092" cy="4873625"/>
          </a:xfrm>
        </p:spPr>
        <p:txBody>
          <a:bodyPr/>
          <a:lstStyle/>
          <a:p>
            <a:r>
              <a:rPr lang="zh-CN" altLang="en-US" dirty="0"/>
              <a:t>字符串是 </a:t>
            </a:r>
            <a:r>
              <a:rPr lang="en-US" altLang="zh-CN" dirty="0"/>
              <a:t>Python </a:t>
            </a:r>
            <a:r>
              <a:rPr lang="zh-CN" altLang="en-US" dirty="0"/>
              <a:t>中最常用的数据类型。我们可以使用引号</a:t>
            </a:r>
            <a:r>
              <a:rPr lang="en-US" altLang="zh-CN" dirty="0"/>
              <a:t>( </a:t>
            </a:r>
            <a:r>
              <a:rPr lang="en-US" altLang="zh-CN" b="1" dirty="0"/>
              <a:t>'</a:t>
            </a:r>
            <a:r>
              <a:rPr lang="zh-CN" altLang="en-US" dirty="0"/>
              <a:t> 或 </a:t>
            </a:r>
            <a:r>
              <a:rPr lang="en-US" altLang="zh-CN" b="1" dirty="0"/>
              <a:t>"</a:t>
            </a:r>
            <a:r>
              <a:rPr lang="zh-CN" altLang="en-US" dirty="0"/>
              <a:t> </a:t>
            </a:r>
            <a:r>
              <a:rPr lang="en-US" altLang="zh-CN" dirty="0"/>
              <a:t>)</a:t>
            </a:r>
            <a:r>
              <a:rPr lang="zh-CN" altLang="en-US" dirty="0"/>
              <a:t>来创建字符串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r>
              <a:rPr lang="zh-CN" altLang="en-US" dirty="0"/>
              <a:t>创建字符串很简单，只要为变量分配一个值即可。例如：</a:t>
            </a:r>
          </a:p>
          <a:p>
            <a:pPr lvl="1" latinLnBrk="1"/>
            <a:r>
              <a:rPr lang="en-US" altLang="zh-CN" dirty="0"/>
              <a:t>var1 = 'Hello World</a:t>
            </a:r>
            <a:r>
              <a:rPr lang="en-US" altLang="zh-CN" dirty="0" smtClean="0"/>
              <a:t>!‘</a:t>
            </a:r>
          </a:p>
          <a:p>
            <a:pPr lvl="1" latinLnBrk="1"/>
            <a:r>
              <a:rPr lang="en-US" altLang="zh-CN" dirty="0"/>
              <a:t>print ("var1[0]: ", var1[0</a:t>
            </a:r>
            <a:r>
              <a:rPr lang="en-US" altLang="zh-CN" dirty="0" smtClean="0"/>
              <a:t>])</a:t>
            </a:r>
          </a:p>
          <a:p>
            <a:pPr lvl="2" latinLnBrk="1"/>
            <a:r>
              <a:rPr lang="en-US" altLang="zh-CN" dirty="0"/>
              <a:t>var1[0]:  </a:t>
            </a:r>
            <a:r>
              <a:rPr lang="en-US" altLang="zh-CN" dirty="0" smtClean="0"/>
              <a:t>H</a:t>
            </a:r>
          </a:p>
          <a:p>
            <a:pPr latinLnBrk="1"/>
            <a:r>
              <a:rPr lang="en-US" altLang="zh-CN" dirty="0"/>
              <a:t>Python</a:t>
            </a:r>
            <a:r>
              <a:rPr lang="zh-CN" altLang="en-US" dirty="0"/>
              <a:t>字符串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latinLnBrk="1"/>
            <a:endParaRPr lang="en-US" altLang="zh-CN" dirty="0" smtClean="0"/>
          </a:p>
          <a:p>
            <a:pPr marL="0" indent="0" latinLnBrk="1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702550"/>
              </p:ext>
            </p:extLst>
          </p:nvPr>
        </p:nvGraphicFramePr>
        <p:xfrm>
          <a:off x="915988" y="3376389"/>
          <a:ext cx="10275216" cy="293442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027522"/>
                <a:gridCol w="5769204"/>
                <a:gridCol w="3478490"/>
              </a:tblGrid>
              <a:tr h="12272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操作符</a:t>
                      </a:r>
                    </a:p>
                  </a:txBody>
                  <a:tcPr marL="18810" marR="18810" marT="18810" marB="1881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描述</a:t>
                      </a:r>
                    </a:p>
                  </a:txBody>
                  <a:tcPr marL="18810" marR="18810" marT="18810" marB="1881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实例</a:t>
                      </a:r>
                    </a:p>
                  </a:txBody>
                  <a:tcPr marL="18810" marR="18810" marT="18810" marB="18810" anchor="ctr"/>
                </a:tc>
              </a:tr>
              <a:tr h="249869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+</a:t>
                      </a:r>
                    </a:p>
                  </a:txBody>
                  <a:tcPr marL="31350" marR="31350" marT="43890" marB="438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字符串连接</a:t>
                      </a:r>
                    </a:p>
                  </a:txBody>
                  <a:tcPr marL="31350" marR="31350" marT="43890" marB="438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a + b 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输出结果： 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HelloPython</a:t>
                      </a:r>
                    </a:p>
                  </a:txBody>
                  <a:tcPr marL="31350" marR="31350" marT="43890" marB="43890" anchor="ctr"/>
                </a:tc>
              </a:tr>
              <a:tr h="249869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*</a:t>
                      </a:r>
                    </a:p>
                  </a:txBody>
                  <a:tcPr marL="31350" marR="31350" marT="43890" marB="438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重复输出字符串</a:t>
                      </a:r>
                    </a:p>
                  </a:txBody>
                  <a:tcPr marL="31350" marR="31350" marT="43890" marB="438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a*2 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输出结果：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HelloHello</a:t>
                      </a:r>
                    </a:p>
                  </a:txBody>
                  <a:tcPr marL="31350" marR="31350" marT="43890" marB="43890" anchor="ctr"/>
                </a:tc>
              </a:tr>
              <a:tr h="249869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[]</a:t>
                      </a:r>
                    </a:p>
                  </a:txBody>
                  <a:tcPr marL="31350" marR="31350" marT="43890" marB="438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通过索引获取字符串中字符</a:t>
                      </a:r>
                    </a:p>
                  </a:txBody>
                  <a:tcPr marL="31350" marR="31350" marT="43890" marB="438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a[1] 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输出结果 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e</a:t>
                      </a:r>
                    </a:p>
                  </a:txBody>
                  <a:tcPr marL="31350" marR="31350" marT="43890" marB="43890" anchor="ctr"/>
                </a:tc>
              </a:tr>
              <a:tr h="249869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[ : ]</a:t>
                      </a:r>
                    </a:p>
                  </a:txBody>
                  <a:tcPr marL="31350" marR="31350" marT="43890" marB="438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截取字符串中的一部分，遵循左闭右开原则，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str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[0,2] 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是不包含第 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 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个字符的。</a:t>
                      </a:r>
                    </a:p>
                  </a:txBody>
                  <a:tcPr marL="31350" marR="31350" marT="43890" marB="438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a[1:4] 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输出结果 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ell</a:t>
                      </a:r>
                    </a:p>
                  </a:txBody>
                  <a:tcPr marL="31350" marR="31350" marT="43890" marB="43890" anchor="ctr"/>
                </a:tc>
              </a:tr>
              <a:tr h="249869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in</a:t>
                      </a:r>
                    </a:p>
                  </a:txBody>
                  <a:tcPr marL="31350" marR="31350" marT="43890" marB="438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成员运算符 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- 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如果字符串中包含给定的字符返回 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True</a:t>
                      </a:r>
                    </a:p>
                  </a:txBody>
                  <a:tcPr marL="31350" marR="31350" marT="43890" marB="438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'H' in a </a:t>
                      </a:r>
                      <a:r>
                        <a:rPr lang="zh-CN" altLang="en-US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输出结果 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True</a:t>
                      </a:r>
                    </a:p>
                  </a:txBody>
                  <a:tcPr marL="31350" marR="31350" marT="43890" marB="43890" anchor="ctr"/>
                </a:tc>
              </a:tr>
              <a:tr h="249869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not in</a:t>
                      </a:r>
                    </a:p>
                  </a:txBody>
                  <a:tcPr marL="31350" marR="31350" marT="43890" marB="438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成员运算符 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- 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如果字符串中不包含给定的字符返回 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True</a:t>
                      </a:r>
                    </a:p>
                  </a:txBody>
                  <a:tcPr marL="31350" marR="31350" marT="43890" marB="438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'M' not in a 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输出结果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True</a:t>
                      </a:r>
                    </a:p>
                  </a:txBody>
                  <a:tcPr marL="31350" marR="31350" marT="43890" marB="43890" anchor="ctr"/>
                </a:tc>
              </a:tr>
              <a:tr h="551386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r/R</a:t>
                      </a:r>
                    </a:p>
                  </a:txBody>
                  <a:tcPr marL="31350" marR="31350" marT="43890" marB="438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原始字符串 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- 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原始字符串：所有的字符串都是直接按照字面的意思来使用，没有转义特殊或不能打印的字符。 原始字符串除在字符串的第一个引号前加上字母 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r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（可以大小写）以外，与普通字符串有着几乎完全相同的语法。</a:t>
                      </a:r>
                    </a:p>
                  </a:txBody>
                  <a:tcPr marL="31350" marR="31350" marT="43890" marB="438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print( r'\n' ) print( R'\n' )</a:t>
                      </a:r>
                    </a:p>
                  </a:txBody>
                  <a:tcPr marL="31350" marR="31350" marT="43890" marB="43890" anchor="ctr"/>
                </a:tc>
              </a:tr>
              <a:tr h="249869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%</a:t>
                      </a:r>
                    </a:p>
                  </a:txBody>
                  <a:tcPr marL="31350" marR="31350" marT="43890" marB="438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格式字符串</a:t>
                      </a:r>
                    </a:p>
                  </a:txBody>
                  <a:tcPr marL="31350" marR="31350" marT="43890" marB="4389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print ("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我叫 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%s 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今年 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%d 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!"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% ('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小明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', 10))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我叫 小明 今年 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 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!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31350" marR="31350" marT="43890" marB="438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17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7580</TotalTime>
  <Words>1911</Words>
  <Application>Microsoft Office PowerPoint</Application>
  <PresentationFormat>宽屏</PresentationFormat>
  <Paragraphs>469</Paragraphs>
  <Slides>32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黑体</vt:lpstr>
      <vt:lpstr>华文楷体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课程大纲</vt:lpstr>
      <vt:lpstr>主要内容</vt:lpstr>
      <vt:lpstr>主要内容</vt:lpstr>
      <vt:lpstr>运算符</vt:lpstr>
      <vt:lpstr>主要内容</vt:lpstr>
      <vt:lpstr>数字</vt:lpstr>
      <vt:lpstr>主要内容</vt:lpstr>
      <vt:lpstr>字符串</vt:lpstr>
      <vt:lpstr>主要内容</vt:lpstr>
      <vt:lpstr>列表</vt:lpstr>
      <vt:lpstr>列表</vt:lpstr>
      <vt:lpstr>主要内容</vt:lpstr>
      <vt:lpstr>元组</vt:lpstr>
      <vt:lpstr>主要内容</vt:lpstr>
      <vt:lpstr>字典</vt:lpstr>
      <vt:lpstr>主要内容</vt:lpstr>
      <vt:lpstr>集合</vt:lpstr>
      <vt:lpstr>主要内容</vt:lpstr>
      <vt:lpstr>内建序列函数</vt:lpstr>
      <vt:lpstr>内建序列函数</vt:lpstr>
      <vt:lpstr>主要内容</vt:lpstr>
      <vt:lpstr>列表、集合和字典的推导式</vt:lpstr>
      <vt:lpstr>主要内容</vt:lpstr>
      <vt:lpstr>条件控制</vt:lpstr>
      <vt:lpstr>主要内容</vt:lpstr>
      <vt:lpstr>循环语句</vt:lpstr>
      <vt:lpstr>循环语句</vt:lpstr>
      <vt:lpstr>循环语句</vt:lpstr>
      <vt:lpstr>循环语句</vt:lpstr>
      <vt:lpstr>循环语句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戴丹苗 09869</dc:creator>
  <cp:lastModifiedBy>guosen</cp:lastModifiedBy>
  <cp:revision>209</cp:revision>
  <dcterms:created xsi:type="dcterms:W3CDTF">2019-05-09T12:32:56Z</dcterms:created>
  <dcterms:modified xsi:type="dcterms:W3CDTF">2019-06-04T01:48:34Z</dcterms:modified>
</cp:coreProperties>
</file>