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281" r:id="rId4"/>
    <p:sldId id="283" r:id="rId5"/>
    <p:sldId id="282" r:id="rId6"/>
    <p:sldId id="287" r:id="rId7"/>
    <p:sldId id="284" r:id="rId8"/>
    <p:sldId id="288" r:id="rId9"/>
    <p:sldId id="285" r:id="rId10"/>
    <p:sldId id="289" r:id="rId11"/>
    <p:sldId id="286" r:id="rId12"/>
    <p:sldId id="300" r:id="rId13"/>
    <p:sldId id="301" r:id="rId14"/>
    <p:sldId id="303" r:id="rId15"/>
    <p:sldId id="304" r:id="rId16"/>
    <p:sldId id="297" r:id="rId17"/>
    <p:sldId id="290" r:id="rId18"/>
    <p:sldId id="298" r:id="rId19"/>
    <p:sldId id="299" r:id="rId20"/>
    <p:sldId id="291" r:id="rId21"/>
    <p:sldId id="302" r:id="rId22"/>
    <p:sldId id="292" r:id="rId23"/>
    <p:sldId id="305" r:id="rId24"/>
    <p:sldId id="293" r:id="rId25"/>
    <p:sldId id="306" r:id="rId26"/>
    <p:sldId id="294" r:id="rId27"/>
    <p:sldId id="26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F2F"/>
    <a:srgbClr val="E25129"/>
    <a:srgbClr val="E3512E"/>
    <a:srgbClr val="2E75B6"/>
    <a:srgbClr val="E54E37"/>
    <a:srgbClr val="FFC000"/>
    <a:srgbClr val="FF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06" autoAdjust="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0720C-B614-4438-AED9-7433A300E7C3}" type="doc">
      <dgm:prSet loTypeId="urn:microsoft.com/office/officeart/2005/8/layout/bProcess3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710E506B-178E-4558-945A-7A1A9C64637C}">
      <dgm:prSet custT="1"/>
      <dgm:spPr/>
      <dgm:t>
        <a:bodyPr/>
        <a:lstStyle/>
        <a:p>
          <a:pPr rtl="0"/>
          <a:r>
            <a:rPr lang="en-US" altLang="zh-CN" sz="1800" b="1" dirty="0" smtClean="0">
              <a:solidFill>
                <a:srgbClr val="E64F2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dirty="0" smtClean="0">
              <a:solidFill>
                <a:srgbClr val="E64F2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01: </a:t>
          </a:r>
        </a:p>
        <a:p>
          <a:pPr rtl="0"/>
          <a:r>
            <a:rPr lang="en-US" altLang="zh-CN" sz="1800" b="1" dirty="0" smtClean="0">
              <a:solidFill>
                <a:srgbClr val="E64F2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Python </a:t>
          </a:r>
          <a:r>
            <a:rPr lang="zh-CN" altLang="en-US" sz="1800" b="1" dirty="0" smtClean="0">
              <a:solidFill>
                <a:srgbClr val="E64F2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入门</a:t>
          </a:r>
          <a:endParaRPr lang="zh-CN" sz="1800" b="1" dirty="0">
            <a:solidFill>
              <a:srgbClr val="E64F2F"/>
            </a:solidFill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D12624CC-7A31-4127-8E46-A174F17A93DD}" type="parTrans" cxnId="{D86FFC7E-033D-4D4B-AE0A-4CBC47F50124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0DC33E7E-F5F4-472F-8AC2-DBFEC64ACB33}" type="sibTrans" cxnId="{D86FFC7E-033D-4D4B-AE0A-4CBC47F50124}">
      <dgm:prSet custT="1"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78B5834D-7AF8-4E87-9DF5-7A0AA4EDE51E}">
      <dgm:prSet custT="1"/>
      <dgm:spPr/>
      <dgm:t>
        <a:bodyPr/>
        <a:lstStyle/>
        <a:p>
          <a:pPr rtl="0"/>
          <a:r>
            <a:rPr lang="en-US" alt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03: </a:t>
          </a:r>
        </a:p>
        <a:p>
          <a:pPr rtl="0"/>
          <a:r>
            <a:rPr lang="en-US" altLang="zh-CN" sz="1800" b="1" dirty="0" err="1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Numpy</a:t>
          </a:r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 </a:t>
          </a:r>
          <a:endParaRPr lang="zh-CN" sz="1800" b="1" dirty="0">
            <a:solidFill>
              <a:schemeClr val="tx1"/>
            </a:solidFill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D013955C-608E-4A10-86F5-37B8CBF62856}" type="parTrans" cxnId="{D22F1917-4A63-4A3C-A77D-CBB40FB97FBE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F2F0E796-A771-4E5C-BBD3-BAF91E4BEA77}" type="sibTrans" cxnId="{D22F1917-4A63-4A3C-A77D-CBB40FB97FBE}">
      <dgm:prSet custT="1"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EBAD1B6F-C74C-4E26-86D4-1438C7C5EA4D}">
      <dgm:prSet custT="1"/>
      <dgm:spPr/>
      <dgm:t>
        <a:bodyPr/>
        <a:lstStyle/>
        <a:p>
          <a:pPr rtl="0"/>
          <a:r>
            <a:rPr lang="en-US" alt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04: </a:t>
          </a:r>
        </a:p>
        <a:p>
          <a:pPr rtl="0"/>
          <a:r>
            <a:rPr lang="en-US" alt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Pandas</a:t>
          </a:r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 </a:t>
          </a:r>
          <a:endParaRPr lang="zh-CN" sz="1800" b="1" dirty="0">
            <a:solidFill>
              <a:schemeClr val="tx1"/>
            </a:solidFill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964FD22B-3987-4948-A773-B52BFB9FFA02}" type="parTrans" cxnId="{EC89D0C7-8022-49EB-94EF-7A86A3C3F05C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C08D899A-A376-43F9-9866-A72242925C5A}" type="sibTrans" cxnId="{EC89D0C7-8022-49EB-94EF-7A86A3C3F05C}">
      <dgm:prSet custT="1"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BB64FF8D-6E3F-4A34-9DB9-A3EDB64AE8F1}">
      <dgm:prSet custT="1"/>
      <dgm:spPr/>
      <dgm:t>
        <a:bodyPr/>
        <a:lstStyle/>
        <a:p>
          <a:pPr rtl="0"/>
          <a:r>
            <a:rPr lang="en-US" altLang="zh-CN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05: </a:t>
          </a:r>
        </a:p>
        <a:p>
          <a:pPr rtl="0"/>
          <a:r>
            <a:rPr lang="zh-CN" alt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数据清洗与规整、聚合与分组</a:t>
          </a:r>
          <a:r>
            <a:rPr 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 </a:t>
          </a:r>
          <a:endParaRPr lang="zh-CN" sz="1800" b="1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1F5B4A26-8A44-4D27-96F6-30D507A1D04C}" type="parTrans" cxnId="{D66EDD3D-441C-41BF-9A2F-E9F77CE7E90E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051907AA-023F-4A36-B6A7-2C4344A54A1A}" type="sibTrans" cxnId="{D66EDD3D-441C-41BF-9A2F-E9F77CE7E90E}">
      <dgm:prSet custT="1"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0B15DBB0-7488-4F46-83E7-7D672DFDEF31}">
      <dgm:prSet custT="1"/>
      <dgm:spPr/>
      <dgm:t>
        <a:bodyPr/>
        <a:lstStyle/>
        <a:p>
          <a:pPr rtl="0"/>
          <a:r>
            <a:rPr lang="en-US" altLang="zh-CN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06:</a:t>
          </a:r>
        </a:p>
        <a:p>
          <a:pPr rtl="0"/>
          <a:r>
            <a:rPr lang="zh-CN" alt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时间序列</a:t>
          </a:r>
          <a:r>
            <a:rPr 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 </a:t>
          </a:r>
          <a:endParaRPr lang="zh-CN" sz="1800" b="1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24217DD2-C9BB-48CE-84D2-76F2E5A541B3}" type="parTrans" cxnId="{CEC8497F-6B92-4969-B83C-9D322F7F1BE8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E38629BF-2D2C-4D17-AD74-140C95FA3CF3}" type="sibTrans" cxnId="{CEC8497F-6B92-4969-B83C-9D322F7F1BE8}">
      <dgm:prSet custT="1"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01E0DAC8-8C66-4C73-9EE5-455DF22208A8}">
      <dgm:prSet custT="1"/>
      <dgm:spPr/>
      <dgm:t>
        <a:bodyPr/>
        <a:lstStyle/>
        <a:p>
          <a:pPr rtl="0"/>
          <a:r>
            <a:rPr lang="en-US" altLang="zh-CN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07: </a:t>
          </a:r>
        </a:p>
        <a:p>
          <a:pPr rtl="0"/>
          <a:r>
            <a:rPr lang="en-US" altLang="zh-CN" sz="1800" b="1" dirty="0" err="1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Pythonic</a:t>
          </a:r>
          <a:r>
            <a:rPr lang="en-US" altLang="zh-CN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 </a:t>
          </a:r>
          <a:r>
            <a:rPr lang="zh-CN" alt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技巧</a:t>
          </a:r>
          <a:endParaRPr lang="zh-CN" sz="1800" b="1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6293DA85-2C5B-4A20-816D-8330C0ECBA57}" type="parTrans" cxnId="{B4EF3505-6574-4144-8CBC-D5E8CD134CBB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FFC33FA2-9BEC-4288-A8A1-0ADF4A134E4B}" type="sibTrans" cxnId="{B4EF3505-6574-4144-8CBC-D5E8CD134CBB}">
      <dgm:prSet custT="1"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27BF9D97-4CA1-44CE-960E-F825DDA8F248}">
      <dgm:prSet custT="1"/>
      <dgm:spPr/>
      <dgm:t>
        <a:bodyPr/>
        <a:lstStyle/>
        <a:p>
          <a:pPr rtl="0"/>
          <a:r>
            <a:rPr lang="en-US" altLang="zh-CN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08: </a:t>
          </a:r>
        </a:p>
        <a:p>
          <a:pPr rtl="0"/>
          <a:r>
            <a:rPr lang="zh-CN" alt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面向对象编程</a:t>
          </a:r>
          <a:endParaRPr lang="zh-CN" sz="1800" b="1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3C9996DB-97AC-42DE-BE96-CE0BA12DFD50}" type="parTrans" cxnId="{8C5DE5C4-BF65-4881-A823-694AA7BB2325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B2DFBA2A-F2B3-4620-B144-3F5EB8D81B38}" type="sibTrans" cxnId="{8C5DE5C4-BF65-4881-A823-694AA7BB2325}">
      <dgm:prSet custT="1"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A270ADEA-C6C9-45B8-8053-69D8EA9B44A9}">
      <dgm:prSet custT="1"/>
      <dgm:spPr/>
      <dgm:t>
        <a:bodyPr/>
        <a:lstStyle/>
        <a:p>
          <a:pPr rtl="0"/>
          <a:r>
            <a:rPr lang="en-US" altLang="zh-CN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09:</a:t>
          </a:r>
        </a:p>
        <a:p>
          <a:pPr rtl="0"/>
          <a:r>
            <a:rPr lang="zh-CN" alt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并发与并行</a:t>
          </a:r>
          <a:r>
            <a:rPr 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 </a:t>
          </a:r>
          <a:endParaRPr lang="zh-CN" sz="1800" b="1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081E0615-2519-41A6-97F2-5E02B2837532}" type="parTrans" cxnId="{CEF5B277-5E67-4A5A-8600-A7380DE4E305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D1395709-B00E-4113-9146-DE70AD76FB01}" type="sibTrans" cxnId="{CEF5B277-5E67-4A5A-8600-A7380DE4E305}">
      <dgm:prSet custT="1"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FB0ACC4D-CBD4-45F5-B01C-BE1B540BF248}">
      <dgm:prSet custT="1"/>
      <dgm:spPr/>
      <dgm:t>
        <a:bodyPr/>
        <a:lstStyle/>
        <a:p>
          <a:pPr rtl="0"/>
          <a:r>
            <a:rPr lang="en-US" altLang="zh-CN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10: </a:t>
          </a:r>
        </a:p>
        <a:p>
          <a:pPr rtl="0"/>
          <a:r>
            <a:rPr lang="zh-CN" alt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网络爬虫</a:t>
          </a:r>
          <a:endParaRPr lang="zh-CN" sz="1800" b="1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E15C2146-E941-4F3C-8DC5-4163C833E07B}" type="parTrans" cxnId="{15DAB81B-F968-4179-BBEA-89347468B2C8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BDC96819-EF13-49FB-BA66-7154308DA7FD}" type="sibTrans" cxnId="{15DAB81B-F968-4179-BBEA-89347468B2C8}">
      <dgm:prSet custT="1"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095E3FA7-7FE5-45B6-A4EB-C5E7A6187EC1}">
      <dgm:prSet custT="1"/>
      <dgm:spPr/>
      <dgm:t>
        <a:bodyPr/>
        <a:lstStyle/>
        <a:p>
          <a:pPr rtl="0"/>
          <a:r>
            <a:rPr lang="en-US" altLang="zh-CN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11:</a:t>
          </a:r>
        </a:p>
        <a:p>
          <a:pPr rtl="0"/>
          <a:r>
            <a:rPr lang="en-US" altLang="zh-CN" sz="1800" b="1" dirty="0" err="1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TensorFlow</a:t>
          </a:r>
          <a:endParaRPr lang="zh-CN" sz="1800" b="1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7B744C6A-7013-4F30-89CB-6B54B5484833}" type="parTrans" cxnId="{691CAB0F-44DB-4607-AAF2-3D936299954F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A46B4295-0885-4326-915F-1DEE476DA2E9}" type="sibTrans" cxnId="{691CAB0F-44DB-4607-AAF2-3D936299954F}">
      <dgm:prSet custT="1"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A2874D3B-634F-474C-82A3-2EDE116FCA08}">
      <dgm:prSet custT="1"/>
      <dgm:spPr/>
      <dgm:t>
        <a:bodyPr/>
        <a:lstStyle/>
        <a:p>
          <a:pPr rtl="0"/>
          <a:r>
            <a:rPr lang="en-US" altLang="zh-CN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02: </a:t>
          </a:r>
        </a:p>
        <a:p>
          <a:pPr rtl="0"/>
          <a:r>
            <a:rPr lang="zh-CN" alt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数据结构与控制流</a:t>
          </a:r>
          <a:endParaRPr lang="zh-CN" sz="1800" b="1" dirty="0">
            <a:solidFill>
              <a:schemeClr val="tx1"/>
            </a:solidFill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C5026B52-712A-42D7-88F0-A6D375BCA261}" type="parTrans" cxnId="{1E2BFCA7-0C34-4F20-9985-FA000A683FD3}">
      <dgm:prSet/>
      <dgm:spPr/>
      <dgm:t>
        <a:bodyPr/>
        <a:lstStyle/>
        <a:p>
          <a:endParaRPr lang="zh-CN" altLang="en-US"/>
        </a:p>
      </dgm:t>
    </dgm:pt>
    <dgm:pt modelId="{DAD6BFA6-9A9C-4659-9CFC-6A799D5A1AF1}" type="sibTrans" cxnId="{1E2BFCA7-0C34-4F20-9985-FA000A683FD3}">
      <dgm:prSet/>
      <dgm:spPr/>
      <dgm:t>
        <a:bodyPr/>
        <a:lstStyle/>
        <a:p>
          <a:endParaRPr lang="zh-CN" altLang="en-US"/>
        </a:p>
      </dgm:t>
    </dgm:pt>
    <dgm:pt modelId="{9DD8A3D4-5911-4D41-9587-000B96640C79}" type="pres">
      <dgm:prSet presAssocID="{DA90720C-B614-4438-AED9-7433A300E7C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CA4CE1-A0DF-469E-8C9A-8411D3ED6ECC}" type="pres">
      <dgm:prSet presAssocID="{710E506B-178E-4558-945A-7A1A9C64637C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51DAA3-903F-4FD2-B81F-685802810E8C}" type="pres">
      <dgm:prSet presAssocID="{0DC33E7E-F5F4-472F-8AC2-DBFEC64ACB33}" presName="sibTrans" presStyleLbl="sibTrans1D1" presStyleIdx="0" presStyleCnt="10"/>
      <dgm:spPr/>
      <dgm:t>
        <a:bodyPr/>
        <a:lstStyle/>
        <a:p>
          <a:endParaRPr lang="zh-CN" altLang="en-US"/>
        </a:p>
      </dgm:t>
    </dgm:pt>
    <dgm:pt modelId="{2A91E802-EB0B-40BF-BE96-0234F5E60B51}" type="pres">
      <dgm:prSet presAssocID="{0DC33E7E-F5F4-472F-8AC2-DBFEC64ACB33}" presName="connectorText" presStyleLbl="sibTrans1D1" presStyleIdx="0" presStyleCnt="10"/>
      <dgm:spPr/>
      <dgm:t>
        <a:bodyPr/>
        <a:lstStyle/>
        <a:p>
          <a:endParaRPr lang="zh-CN" altLang="en-US"/>
        </a:p>
      </dgm:t>
    </dgm:pt>
    <dgm:pt modelId="{5D8BD226-0444-4E67-B5E1-DB452627396A}" type="pres">
      <dgm:prSet presAssocID="{A2874D3B-634F-474C-82A3-2EDE116FCA08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1461CF-FF11-43C4-9131-B0AF712EC296}" type="pres">
      <dgm:prSet presAssocID="{DAD6BFA6-9A9C-4659-9CFC-6A799D5A1AF1}" presName="sibTrans" presStyleLbl="sibTrans1D1" presStyleIdx="1" presStyleCnt="10"/>
      <dgm:spPr/>
      <dgm:t>
        <a:bodyPr/>
        <a:lstStyle/>
        <a:p>
          <a:endParaRPr lang="zh-CN" altLang="en-US"/>
        </a:p>
      </dgm:t>
    </dgm:pt>
    <dgm:pt modelId="{63631409-CD9C-470B-8C22-A667BFEBF063}" type="pres">
      <dgm:prSet presAssocID="{DAD6BFA6-9A9C-4659-9CFC-6A799D5A1AF1}" presName="connectorText" presStyleLbl="sibTrans1D1" presStyleIdx="1" presStyleCnt="10"/>
      <dgm:spPr/>
      <dgm:t>
        <a:bodyPr/>
        <a:lstStyle/>
        <a:p>
          <a:endParaRPr lang="zh-CN" altLang="en-US"/>
        </a:p>
      </dgm:t>
    </dgm:pt>
    <dgm:pt modelId="{0361E839-ACB4-414E-8037-8DE72882D97E}" type="pres">
      <dgm:prSet presAssocID="{78B5834D-7AF8-4E87-9DF5-7A0AA4EDE51E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562986-2C62-43FF-BE41-DA613540D492}" type="pres">
      <dgm:prSet presAssocID="{F2F0E796-A771-4E5C-BBD3-BAF91E4BEA77}" presName="sibTrans" presStyleLbl="sibTrans1D1" presStyleIdx="2" presStyleCnt="10"/>
      <dgm:spPr/>
      <dgm:t>
        <a:bodyPr/>
        <a:lstStyle/>
        <a:p>
          <a:endParaRPr lang="zh-CN" altLang="en-US"/>
        </a:p>
      </dgm:t>
    </dgm:pt>
    <dgm:pt modelId="{5BD087B0-CBF1-4B13-A40F-E8D1F88BD1F6}" type="pres">
      <dgm:prSet presAssocID="{F2F0E796-A771-4E5C-BBD3-BAF91E4BEA77}" presName="connectorText" presStyleLbl="sibTrans1D1" presStyleIdx="2" presStyleCnt="10"/>
      <dgm:spPr/>
      <dgm:t>
        <a:bodyPr/>
        <a:lstStyle/>
        <a:p>
          <a:endParaRPr lang="zh-CN" altLang="en-US"/>
        </a:p>
      </dgm:t>
    </dgm:pt>
    <dgm:pt modelId="{09C3F81D-ECF2-4B9E-86D2-D397E940A7B8}" type="pres">
      <dgm:prSet presAssocID="{EBAD1B6F-C74C-4E26-86D4-1438C7C5EA4D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519263-BD01-4716-A42C-58F5049DF746}" type="pres">
      <dgm:prSet presAssocID="{C08D899A-A376-43F9-9866-A72242925C5A}" presName="sibTrans" presStyleLbl="sibTrans1D1" presStyleIdx="3" presStyleCnt="10"/>
      <dgm:spPr/>
      <dgm:t>
        <a:bodyPr/>
        <a:lstStyle/>
        <a:p>
          <a:endParaRPr lang="zh-CN" altLang="en-US"/>
        </a:p>
      </dgm:t>
    </dgm:pt>
    <dgm:pt modelId="{BD049045-7599-4FE8-813A-DD79ABF5EE17}" type="pres">
      <dgm:prSet presAssocID="{C08D899A-A376-43F9-9866-A72242925C5A}" presName="connectorText" presStyleLbl="sibTrans1D1" presStyleIdx="3" presStyleCnt="10"/>
      <dgm:spPr/>
      <dgm:t>
        <a:bodyPr/>
        <a:lstStyle/>
        <a:p>
          <a:endParaRPr lang="zh-CN" altLang="en-US"/>
        </a:p>
      </dgm:t>
    </dgm:pt>
    <dgm:pt modelId="{838E2C1D-6962-4AE2-A9EC-8049E984F6EC}" type="pres">
      <dgm:prSet presAssocID="{BB64FF8D-6E3F-4A34-9DB9-A3EDB64AE8F1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FFFE8A-7320-4120-970D-E647057E81C7}" type="pres">
      <dgm:prSet presAssocID="{051907AA-023F-4A36-B6A7-2C4344A54A1A}" presName="sibTrans" presStyleLbl="sibTrans1D1" presStyleIdx="4" presStyleCnt="10"/>
      <dgm:spPr/>
      <dgm:t>
        <a:bodyPr/>
        <a:lstStyle/>
        <a:p>
          <a:endParaRPr lang="zh-CN" altLang="en-US"/>
        </a:p>
      </dgm:t>
    </dgm:pt>
    <dgm:pt modelId="{6020E91E-A2A0-4273-BEC9-198A848D768D}" type="pres">
      <dgm:prSet presAssocID="{051907AA-023F-4A36-B6A7-2C4344A54A1A}" presName="connectorText" presStyleLbl="sibTrans1D1" presStyleIdx="4" presStyleCnt="10"/>
      <dgm:spPr/>
      <dgm:t>
        <a:bodyPr/>
        <a:lstStyle/>
        <a:p>
          <a:endParaRPr lang="zh-CN" altLang="en-US"/>
        </a:p>
      </dgm:t>
    </dgm:pt>
    <dgm:pt modelId="{3450E06F-4F44-4CAD-8429-1DD3F12AD516}" type="pres">
      <dgm:prSet presAssocID="{0B15DBB0-7488-4F46-83E7-7D672DFDEF31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078533-77F8-478E-81B3-AF9572A36D4B}" type="pres">
      <dgm:prSet presAssocID="{E38629BF-2D2C-4D17-AD74-140C95FA3CF3}" presName="sibTrans" presStyleLbl="sibTrans1D1" presStyleIdx="5" presStyleCnt="10"/>
      <dgm:spPr/>
      <dgm:t>
        <a:bodyPr/>
        <a:lstStyle/>
        <a:p>
          <a:endParaRPr lang="zh-CN" altLang="en-US"/>
        </a:p>
      </dgm:t>
    </dgm:pt>
    <dgm:pt modelId="{DEB8D200-616E-49B1-8BD8-1E9F169F5F5F}" type="pres">
      <dgm:prSet presAssocID="{E38629BF-2D2C-4D17-AD74-140C95FA3CF3}" presName="connectorText" presStyleLbl="sibTrans1D1" presStyleIdx="5" presStyleCnt="10"/>
      <dgm:spPr/>
      <dgm:t>
        <a:bodyPr/>
        <a:lstStyle/>
        <a:p>
          <a:endParaRPr lang="zh-CN" altLang="en-US"/>
        </a:p>
      </dgm:t>
    </dgm:pt>
    <dgm:pt modelId="{1FC2BF5D-3EF1-4E74-AE86-6513FE1FDD60}" type="pres">
      <dgm:prSet presAssocID="{01E0DAC8-8C66-4C73-9EE5-455DF22208A8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0D7E4B-258E-49D8-B0BF-76E88BFF8961}" type="pres">
      <dgm:prSet presAssocID="{FFC33FA2-9BEC-4288-A8A1-0ADF4A134E4B}" presName="sibTrans" presStyleLbl="sibTrans1D1" presStyleIdx="6" presStyleCnt="10"/>
      <dgm:spPr/>
      <dgm:t>
        <a:bodyPr/>
        <a:lstStyle/>
        <a:p>
          <a:endParaRPr lang="zh-CN" altLang="en-US"/>
        </a:p>
      </dgm:t>
    </dgm:pt>
    <dgm:pt modelId="{8190B189-DE42-4B69-9219-1BA98FBE9825}" type="pres">
      <dgm:prSet presAssocID="{FFC33FA2-9BEC-4288-A8A1-0ADF4A134E4B}" presName="connectorText" presStyleLbl="sibTrans1D1" presStyleIdx="6" presStyleCnt="10"/>
      <dgm:spPr/>
      <dgm:t>
        <a:bodyPr/>
        <a:lstStyle/>
        <a:p>
          <a:endParaRPr lang="zh-CN" altLang="en-US"/>
        </a:p>
      </dgm:t>
    </dgm:pt>
    <dgm:pt modelId="{A0AC0619-1BEE-459B-B95A-443DC4977799}" type="pres">
      <dgm:prSet presAssocID="{27BF9D97-4CA1-44CE-960E-F825DDA8F248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2934AF-80E7-4E85-BACA-7B9B80DB0536}" type="pres">
      <dgm:prSet presAssocID="{B2DFBA2A-F2B3-4620-B144-3F5EB8D81B38}" presName="sibTrans" presStyleLbl="sibTrans1D1" presStyleIdx="7" presStyleCnt="10"/>
      <dgm:spPr/>
      <dgm:t>
        <a:bodyPr/>
        <a:lstStyle/>
        <a:p>
          <a:endParaRPr lang="zh-CN" altLang="en-US"/>
        </a:p>
      </dgm:t>
    </dgm:pt>
    <dgm:pt modelId="{0B06D028-8CFD-4A31-9A76-66B419E97684}" type="pres">
      <dgm:prSet presAssocID="{B2DFBA2A-F2B3-4620-B144-3F5EB8D81B38}" presName="connectorText" presStyleLbl="sibTrans1D1" presStyleIdx="7" presStyleCnt="10"/>
      <dgm:spPr/>
      <dgm:t>
        <a:bodyPr/>
        <a:lstStyle/>
        <a:p>
          <a:endParaRPr lang="zh-CN" altLang="en-US"/>
        </a:p>
      </dgm:t>
    </dgm:pt>
    <dgm:pt modelId="{F1CFD83F-E9DA-4A0B-8A3F-14A8F62D9D98}" type="pres">
      <dgm:prSet presAssocID="{A270ADEA-C6C9-45B8-8053-69D8EA9B44A9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C19577-500A-4145-A71D-53B1176DC5A9}" type="pres">
      <dgm:prSet presAssocID="{D1395709-B00E-4113-9146-DE70AD76FB01}" presName="sibTrans" presStyleLbl="sibTrans1D1" presStyleIdx="8" presStyleCnt="10"/>
      <dgm:spPr/>
      <dgm:t>
        <a:bodyPr/>
        <a:lstStyle/>
        <a:p>
          <a:endParaRPr lang="zh-CN" altLang="en-US"/>
        </a:p>
      </dgm:t>
    </dgm:pt>
    <dgm:pt modelId="{0A363578-F4EF-4F56-96B9-C9E835982F7E}" type="pres">
      <dgm:prSet presAssocID="{D1395709-B00E-4113-9146-DE70AD76FB01}" presName="connectorText" presStyleLbl="sibTrans1D1" presStyleIdx="8" presStyleCnt="10"/>
      <dgm:spPr/>
      <dgm:t>
        <a:bodyPr/>
        <a:lstStyle/>
        <a:p>
          <a:endParaRPr lang="zh-CN" altLang="en-US"/>
        </a:p>
      </dgm:t>
    </dgm:pt>
    <dgm:pt modelId="{DEF46393-37AA-4F58-AEB8-FEDBB8B72328}" type="pres">
      <dgm:prSet presAssocID="{FB0ACC4D-CBD4-45F5-B01C-BE1B540BF248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B52AB5-A559-4D41-90DF-4C8C4D738AD2}" type="pres">
      <dgm:prSet presAssocID="{BDC96819-EF13-49FB-BA66-7154308DA7FD}" presName="sibTrans" presStyleLbl="sibTrans1D1" presStyleIdx="9" presStyleCnt="10"/>
      <dgm:spPr/>
      <dgm:t>
        <a:bodyPr/>
        <a:lstStyle/>
        <a:p>
          <a:endParaRPr lang="zh-CN" altLang="en-US"/>
        </a:p>
      </dgm:t>
    </dgm:pt>
    <dgm:pt modelId="{5E3BA723-C631-421A-8C48-0E98A321F45D}" type="pres">
      <dgm:prSet presAssocID="{BDC96819-EF13-49FB-BA66-7154308DA7FD}" presName="connectorText" presStyleLbl="sibTrans1D1" presStyleIdx="9" presStyleCnt="10"/>
      <dgm:spPr/>
      <dgm:t>
        <a:bodyPr/>
        <a:lstStyle/>
        <a:p>
          <a:endParaRPr lang="zh-CN" altLang="en-US"/>
        </a:p>
      </dgm:t>
    </dgm:pt>
    <dgm:pt modelId="{E5D526B3-1C41-4BC2-9096-AD1571EF4727}" type="pres">
      <dgm:prSet presAssocID="{095E3FA7-7FE5-45B6-A4EB-C5E7A6187EC1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BEB9E3D-9D8F-4184-B2E7-871E281F9224}" type="presOf" srcId="{FB0ACC4D-CBD4-45F5-B01C-BE1B540BF248}" destId="{DEF46393-37AA-4F58-AEB8-FEDBB8B72328}" srcOrd="0" destOrd="0" presId="urn:microsoft.com/office/officeart/2005/8/layout/bProcess3"/>
    <dgm:cxn modelId="{B4EF3505-6574-4144-8CBC-D5E8CD134CBB}" srcId="{DA90720C-B614-4438-AED9-7433A300E7C3}" destId="{01E0DAC8-8C66-4C73-9EE5-455DF22208A8}" srcOrd="6" destOrd="0" parTransId="{6293DA85-2C5B-4A20-816D-8330C0ECBA57}" sibTransId="{FFC33FA2-9BEC-4288-A8A1-0ADF4A134E4B}"/>
    <dgm:cxn modelId="{34E899C4-9C7D-4AF7-B7D9-2288F6A6E729}" type="presOf" srcId="{EBAD1B6F-C74C-4E26-86D4-1438C7C5EA4D}" destId="{09C3F81D-ECF2-4B9E-86D2-D397E940A7B8}" srcOrd="0" destOrd="0" presId="urn:microsoft.com/office/officeart/2005/8/layout/bProcess3"/>
    <dgm:cxn modelId="{78F370AD-DA2F-4110-89E1-1590E80984FF}" type="presOf" srcId="{DAD6BFA6-9A9C-4659-9CFC-6A799D5A1AF1}" destId="{CA1461CF-FF11-43C4-9131-B0AF712EC296}" srcOrd="0" destOrd="0" presId="urn:microsoft.com/office/officeart/2005/8/layout/bProcess3"/>
    <dgm:cxn modelId="{FC0F3DEA-1C75-42FD-9C6F-AF663A31466F}" type="presOf" srcId="{BDC96819-EF13-49FB-BA66-7154308DA7FD}" destId="{5DB52AB5-A559-4D41-90DF-4C8C4D738AD2}" srcOrd="0" destOrd="0" presId="urn:microsoft.com/office/officeart/2005/8/layout/bProcess3"/>
    <dgm:cxn modelId="{691CAB0F-44DB-4607-AAF2-3D936299954F}" srcId="{DA90720C-B614-4438-AED9-7433A300E7C3}" destId="{095E3FA7-7FE5-45B6-A4EB-C5E7A6187EC1}" srcOrd="10" destOrd="0" parTransId="{7B744C6A-7013-4F30-89CB-6B54B5484833}" sibTransId="{A46B4295-0885-4326-915F-1DEE476DA2E9}"/>
    <dgm:cxn modelId="{15DAB81B-F968-4179-BBEA-89347468B2C8}" srcId="{DA90720C-B614-4438-AED9-7433A300E7C3}" destId="{FB0ACC4D-CBD4-45F5-B01C-BE1B540BF248}" srcOrd="9" destOrd="0" parTransId="{E15C2146-E941-4F3C-8DC5-4163C833E07B}" sibTransId="{BDC96819-EF13-49FB-BA66-7154308DA7FD}"/>
    <dgm:cxn modelId="{EC89D0C7-8022-49EB-94EF-7A86A3C3F05C}" srcId="{DA90720C-B614-4438-AED9-7433A300E7C3}" destId="{EBAD1B6F-C74C-4E26-86D4-1438C7C5EA4D}" srcOrd="3" destOrd="0" parTransId="{964FD22B-3987-4948-A773-B52BFB9FFA02}" sibTransId="{C08D899A-A376-43F9-9866-A72242925C5A}"/>
    <dgm:cxn modelId="{E47D166C-0184-443A-A7D8-27DA1D874074}" type="presOf" srcId="{27BF9D97-4CA1-44CE-960E-F825DDA8F248}" destId="{A0AC0619-1BEE-459B-B95A-443DC4977799}" srcOrd="0" destOrd="0" presId="urn:microsoft.com/office/officeart/2005/8/layout/bProcess3"/>
    <dgm:cxn modelId="{33A8C15A-8057-40E1-B37B-044637599CDA}" type="presOf" srcId="{0DC33E7E-F5F4-472F-8AC2-DBFEC64ACB33}" destId="{2A91E802-EB0B-40BF-BE96-0234F5E60B51}" srcOrd="1" destOrd="0" presId="urn:microsoft.com/office/officeart/2005/8/layout/bProcess3"/>
    <dgm:cxn modelId="{D22F1917-4A63-4A3C-A77D-CBB40FB97FBE}" srcId="{DA90720C-B614-4438-AED9-7433A300E7C3}" destId="{78B5834D-7AF8-4E87-9DF5-7A0AA4EDE51E}" srcOrd="2" destOrd="0" parTransId="{D013955C-608E-4A10-86F5-37B8CBF62856}" sibTransId="{F2F0E796-A771-4E5C-BBD3-BAF91E4BEA77}"/>
    <dgm:cxn modelId="{01772AAB-0E5C-4FD8-8726-278A31BD252D}" type="presOf" srcId="{051907AA-023F-4A36-B6A7-2C4344A54A1A}" destId="{6020E91E-A2A0-4273-BEC9-198A848D768D}" srcOrd="1" destOrd="0" presId="urn:microsoft.com/office/officeart/2005/8/layout/bProcess3"/>
    <dgm:cxn modelId="{6AEAE076-055A-448D-A0C5-0901A4260BEB}" type="presOf" srcId="{FFC33FA2-9BEC-4288-A8A1-0ADF4A134E4B}" destId="{D90D7E4B-258E-49D8-B0BF-76E88BFF8961}" srcOrd="0" destOrd="0" presId="urn:microsoft.com/office/officeart/2005/8/layout/bProcess3"/>
    <dgm:cxn modelId="{D5BF8E15-2FAE-4A7F-9458-7136AB0EEB92}" type="presOf" srcId="{DAD6BFA6-9A9C-4659-9CFC-6A799D5A1AF1}" destId="{63631409-CD9C-470B-8C22-A667BFEBF063}" srcOrd="1" destOrd="0" presId="urn:microsoft.com/office/officeart/2005/8/layout/bProcess3"/>
    <dgm:cxn modelId="{80A2E50E-D0C5-4010-846D-EDCF1FEBE1ED}" type="presOf" srcId="{BDC96819-EF13-49FB-BA66-7154308DA7FD}" destId="{5E3BA723-C631-421A-8C48-0E98A321F45D}" srcOrd="1" destOrd="0" presId="urn:microsoft.com/office/officeart/2005/8/layout/bProcess3"/>
    <dgm:cxn modelId="{FC3BB2F0-E1D8-4B10-8521-AC5A04A5963D}" type="presOf" srcId="{FFC33FA2-9BEC-4288-A8A1-0ADF4A134E4B}" destId="{8190B189-DE42-4B69-9219-1BA98FBE9825}" srcOrd="1" destOrd="0" presId="urn:microsoft.com/office/officeart/2005/8/layout/bProcess3"/>
    <dgm:cxn modelId="{CDE1E488-DA2D-4EAD-87BB-6F359DD549A2}" type="presOf" srcId="{E38629BF-2D2C-4D17-AD74-140C95FA3CF3}" destId="{DEB8D200-616E-49B1-8BD8-1E9F169F5F5F}" srcOrd="1" destOrd="0" presId="urn:microsoft.com/office/officeart/2005/8/layout/bProcess3"/>
    <dgm:cxn modelId="{E57FF668-AE62-415E-8C7B-A0406705B23B}" type="presOf" srcId="{01E0DAC8-8C66-4C73-9EE5-455DF22208A8}" destId="{1FC2BF5D-3EF1-4E74-AE86-6513FE1FDD60}" srcOrd="0" destOrd="0" presId="urn:microsoft.com/office/officeart/2005/8/layout/bProcess3"/>
    <dgm:cxn modelId="{F4DF36A4-FBBD-43B7-B733-06E9B9AB1A3B}" type="presOf" srcId="{095E3FA7-7FE5-45B6-A4EB-C5E7A6187EC1}" destId="{E5D526B3-1C41-4BC2-9096-AD1571EF4727}" srcOrd="0" destOrd="0" presId="urn:microsoft.com/office/officeart/2005/8/layout/bProcess3"/>
    <dgm:cxn modelId="{8C5DE5C4-BF65-4881-A823-694AA7BB2325}" srcId="{DA90720C-B614-4438-AED9-7433A300E7C3}" destId="{27BF9D97-4CA1-44CE-960E-F825DDA8F248}" srcOrd="7" destOrd="0" parTransId="{3C9996DB-97AC-42DE-BE96-CE0BA12DFD50}" sibTransId="{B2DFBA2A-F2B3-4620-B144-3F5EB8D81B38}"/>
    <dgm:cxn modelId="{1B2DA125-1273-43F4-9119-F32996865AEE}" type="presOf" srcId="{D1395709-B00E-4113-9146-DE70AD76FB01}" destId="{68C19577-500A-4145-A71D-53B1176DC5A9}" srcOrd="0" destOrd="0" presId="urn:microsoft.com/office/officeart/2005/8/layout/bProcess3"/>
    <dgm:cxn modelId="{7A70F267-C4D9-4FFF-8D1A-3FAE93CD0DF6}" type="presOf" srcId="{E38629BF-2D2C-4D17-AD74-140C95FA3CF3}" destId="{30078533-77F8-478E-81B3-AF9572A36D4B}" srcOrd="0" destOrd="0" presId="urn:microsoft.com/office/officeart/2005/8/layout/bProcess3"/>
    <dgm:cxn modelId="{BC5C101F-A747-4625-9CBC-611B6D91D37B}" type="presOf" srcId="{C08D899A-A376-43F9-9866-A72242925C5A}" destId="{BD049045-7599-4FE8-813A-DD79ABF5EE17}" srcOrd="1" destOrd="0" presId="urn:microsoft.com/office/officeart/2005/8/layout/bProcess3"/>
    <dgm:cxn modelId="{39610F80-1C6C-4AD7-8E5B-4CF81DAEEEF0}" type="presOf" srcId="{C08D899A-A376-43F9-9866-A72242925C5A}" destId="{5A519263-BD01-4716-A42C-58F5049DF746}" srcOrd="0" destOrd="0" presId="urn:microsoft.com/office/officeart/2005/8/layout/bProcess3"/>
    <dgm:cxn modelId="{B9C1FD37-D4B4-41F5-8C0A-47E261EB532F}" type="presOf" srcId="{A270ADEA-C6C9-45B8-8053-69D8EA9B44A9}" destId="{F1CFD83F-E9DA-4A0B-8A3F-14A8F62D9D98}" srcOrd="0" destOrd="0" presId="urn:microsoft.com/office/officeart/2005/8/layout/bProcess3"/>
    <dgm:cxn modelId="{C6EB7C95-3BD4-4A5E-9EFA-BB79E5B2C2FE}" type="presOf" srcId="{051907AA-023F-4A36-B6A7-2C4344A54A1A}" destId="{20FFFE8A-7320-4120-970D-E647057E81C7}" srcOrd="0" destOrd="0" presId="urn:microsoft.com/office/officeart/2005/8/layout/bProcess3"/>
    <dgm:cxn modelId="{1E2BFCA7-0C34-4F20-9985-FA000A683FD3}" srcId="{DA90720C-B614-4438-AED9-7433A300E7C3}" destId="{A2874D3B-634F-474C-82A3-2EDE116FCA08}" srcOrd="1" destOrd="0" parTransId="{C5026B52-712A-42D7-88F0-A6D375BCA261}" sibTransId="{DAD6BFA6-9A9C-4659-9CFC-6A799D5A1AF1}"/>
    <dgm:cxn modelId="{D8BF6F36-CF0A-49C0-ABBF-C17E41E2F68A}" type="presOf" srcId="{B2DFBA2A-F2B3-4620-B144-3F5EB8D81B38}" destId="{B92934AF-80E7-4E85-BACA-7B9B80DB0536}" srcOrd="0" destOrd="0" presId="urn:microsoft.com/office/officeart/2005/8/layout/bProcess3"/>
    <dgm:cxn modelId="{85F1DF29-7DB6-478B-A18A-BA261A1EA0F8}" type="presOf" srcId="{F2F0E796-A771-4E5C-BBD3-BAF91E4BEA77}" destId="{0A562986-2C62-43FF-BE41-DA613540D492}" srcOrd="0" destOrd="0" presId="urn:microsoft.com/office/officeart/2005/8/layout/bProcess3"/>
    <dgm:cxn modelId="{39B04FBC-93FA-4B98-9A3D-AF198C7ABAD6}" type="presOf" srcId="{0DC33E7E-F5F4-472F-8AC2-DBFEC64ACB33}" destId="{6E51DAA3-903F-4FD2-B81F-685802810E8C}" srcOrd="0" destOrd="0" presId="urn:microsoft.com/office/officeart/2005/8/layout/bProcess3"/>
    <dgm:cxn modelId="{CEC8497F-6B92-4969-B83C-9D322F7F1BE8}" srcId="{DA90720C-B614-4438-AED9-7433A300E7C3}" destId="{0B15DBB0-7488-4F46-83E7-7D672DFDEF31}" srcOrd="5" destOrd="0" parTransId="{24217DD2-C9BB-48CE-84D2-76F2E5A541B3}" sibTransId="{E38629BF-2D2C-4D17-AD74-140C95FA3CF3}"/>
    <dgm:cxn modelId="{CEF5B277-5E67-4A5A-8600-A7380DE4E305}" srcId="{DA90720C-B614-4438-AED9-7433A300E7C3}" destId="{A270ADEA-C6C9-45B8-8053-69D8EA9B44A9}" srcOrd="8" destOrd="0" parTransId="{081E0615-2519-41A6-97F2-5E02B2837532}" sibTransId="{D1395709-B00E-4113-9146-DE70AD76FB01}"/>
    <dgm:cxn modelId="{386B13F4-5D73-431F-93C8-8C465673E867}" type="presOf" srcId="{DA90720C-B614-4438-AED9-7433A300E7C3}" destId="{9DD8A3D4-5911-4D41-9587-000B96640C79}" srcOrd="0" destOrd="0" presId="urn:microsoft.com/office/officeart/2005/8/layout/bProcess3"/>
    <dgm:cxn modelId="{D66EDD3D-441C-41BF-9A2F-E9F77CE7E90E}" srcId="{DA90720C-B614-4438-AED9-7433A300E7C3}" destId="{BB64FF8D-6E3F-4A34-9DB9-A3EDB64AE8F1}" srcOrd="4" destOrd="0" parTransId="{1F5B4A26-8A44-4D27-96F6-30D507A1D04C}" sibTransId="{051907AA-023F-4A36-B6A7-2C4344A54A1A}"/>
    <dgm:cxn modelId="{6AF2DD59-FEB4-44A2-8813-6833C4F914F1}" type="presOf" srcId="{B2DFBA2A-F2B3-4620-B144-3F5EB8D81B38}" destId="{0B06D028-8CFD-4A31-9A76-66B419E97684}" srcOrd="1" destOrd="0" presId="urn:microsoft.com/office/officeart/2005/8/layout/bProcess3"/>
    <dgm:cxn modelId="{07AD0708-A271-4EE1-8BE9-98DFFAF5EE7A}" type="presOf" srcId="{0B15DBB0-7488-4F46-83E7-7D672DFDEF31}" destId="{3450E06F-4F44-4CAD-8429-1DD3F12AD516}" srcOrd="0" destOrd="0" presId="urn:microsoft.com/office/officeart/2005/8/layout/bProcess3"/>
    <dgm:cxn modelId="{560D6C51-9CC6-4222-9F8A-BE150F9648A4}" type="presOf" srcId="{BB64FF8D-6E3F-4A34-9DB9-A3EDB64AE8F1}" destId="{838E2C1D-6962-4AE2-A9EC-8049E984F6EC}" srcOrd="0" destOrd="0" presId="urn:microsoft.com/office/officeart/2005/8/layout/bProcess3"/>
    <dgm:cxn modelId="{D0DAC359-5E35-4264-BB68-3B645A2DCD50}" type="presOf" srcId="{A2874D3B-634F-474C-82A3-2EDE116FCA08}" destId="{5D8BD226-0444-4E67-B5E1-DB452627396A}" srcOrd="0" destOrd="0" presId="urn:microsoft.com/office/officeart/2005/8/layout/bProcess3"/>
    <dgm:cxn modelId="{D86FFC7E-033D-4D4B-AE0A-4CBC47F50124}" srcId="{DA90720C-B614-4438-AED9-7433A300E7C3}" destId="{710E506B-178E-4558-945A-7A1A9C64637C}" srcOrd="0" destOrd="0" parTransId="{D12624CC-7A31-4127-8E46-A174F17A93DD}" sibTransId="{0DC33E7E-F5F4-472F-8AC2-DBFEC64ACB33}"/>
    <dgm:cxn modelId="{B1508E9D-C9A7-4481-9413-061E101D8B90}" type="presOf" srcId="{78B5834D-7AF8-4E87-9DF5-7A0AA4EDE51E}" destId="{0361E839-ACB4-414E-8037-8DE72882D97E}" srcOrd="0" destOrd="0" presId="urn:microsoft.com/office/officeart/2005/8/layout/bProcess3"/>
    <dgm:cxn modelId="{162FF62F-285C-44D1-BE0C-5524713F15C4}" type="presOf" srcId="{710E506B-178E-4558-945A-7A1A9C64637C}" destId="{C8CA4CE1-A0DF-469E-8C9A-8411D3ED6ECC}" srcOrd="0" destOrd="0" presId="urn:microsoft.com/office/officeart/2005/8/layout/bProcess3"/>
    <dgm:cxn modelId="{84910D76-A734-48ED-9466-AB4817F5799F}" type="presOf" srcId="{D1395709-B00E-4113-9146-DE70AD76FB01}" destId="{0A363578-F4EF-4F56-96B9-C9E835982F7E}" srcOrd="1" destOrd="0" presId="urn:microsoft.com/office/officeart/2005/8/layout/bProcess3"/>
    <dgm:cxn modelId="{5F356BE5-6C62-4113-BBCC-8C5E1F04B05C}" type="presOf" srcId="{F2F0E796-A771-4E5C-BBD3-BAF91E4BEA77}" destId="{5BD087B0-CBF1-4B13-A40F-E8D1F88BD1F6}" srcOrd="1" destOrd="0" presId="urn:microsoft.com/office/officeart/2005/8/layout/bProcess3"/>
    <dgm:cxn modelId="{58515D48-9C83-40F8-8185-24DD7F921EF7}" type="presParOf" srcId="{9DD8A3D4-5911-4D41-9587-000B96640C79}" destId="{C8CA4CE1-A0DF-469E-8C9A-8411D3ED6ECC}" srcOrd="0" destOrd="0" presId="urn:microsoft.com/office/officeart/2005/8/layout/bProcess3"/>
    <dgm:cxn modelId="{E2C5D183-6112-4F85-BDC1-B91C35CB37A8}" type="presParOf" srcId="{9DD8A3D4-5911-4D41-9587-000B96640C79}" destId="{6E51DAA3-903F-4FD2-B81F-685802810E8C}" srcOrd="1" destOrd="0" presId="urn:microsoft.com/office/officeart/2005/8/layout/bProcess3"/>
    <dgm:cxn modelId="{5CC307E5-D9D6-4339-976B-8456D5C24A8B}" type="presParOf" srcId="{6E51DAA3-903F-4FD2-B81F-685802810E8C}" destId="{2A91E802-EB0B-40BF-BE96-0234F5E60B51}" srcOrd="0" destOrd="0" presId="urn:microsoft.com/office/officeart/2005/8/layout/bProcess3"/>
    <dgm:cxn modelId="{02F14D80-5AAF-41CC-90E0-FCB801FDFEAF}" type="presParOf" srcId="{9DD8A3D4-5911-4D41-9587-000B96640C79}" destId="{5D8BD226-0444-4E67-B5E1-DB452627396A}" srcOrd="2" destOrd="0" presId="urn:microsoft.com/office/officeart/2005/8/layout/bProcess3"/>
    <dgm:cxn modelId="{BAF66DB3-9D5D-44C8-B71B-3685833E7BE5}" type="presParOf" srcId="{9DD8A3D4-5911-4D41-9587-000B96640C79}" destId="{CA1461CF-FF11-43C4-9131-B0AF712EC296}" srcOrd="3" destOrd="0" presId="urn:microsoft.com/office/officeart/2005/8/layout/bProcess3"/>
    <dgm:cxn modelId="{08B7A780-B01E-4466-95DC-8F73589E93B6}" type="presParOf" srcId="{CA1461CF-FF11-43C4-9131-B0AF712EC296}" destId="{63631409-CD9C-470B-8C22-A667BFEBF063}" srcOrd="0" destOrd="0" presId="urn:microsoft.com/office/officeart/2005/8/layout/bProcess3"/>
    <dgm:cxn modelId="{58DBCC1D-FF21-4898-AB3B-3F9B975FF8D2}" type="presParOf" srcId="{9DD8A3D4-5911-4D41-9587-000B96640C79}" destId="{0361E839-ACB4-414E-8037-8DE72882D97E}" srcOrd="4" destOrd="0" presId="urn:microsoft.com/office/officeart/2005/8/layout/bProcess3"/>
    <dgm:cxn modelId="{0354D3D0-6018-4AC8-A461-4AB9C598D40B}" type="presParOf" srcId="{9DD8A3D4-5911-4D41-9587-000B96640C79}" destId="{0A562986-2C62-43FF-BE41-DA613540D492}" srcOrd="5" destOrd="0" presId="urn:microsoft.com/office/officeart/2005/8/layout/bProcess3"/>
    <dgm:cxn modelId="{E164ABB5-13E8-489A-ABE6-502EFA3518E6}" type="presParOf" srcId="{0A562986-2C62-43FF-BE41-DA613540D492}" destId="{5BD087B0-CBF1-4B13-A40F-E8D1F88BD1F6}" srcOrd="0" destOrd="0" presId="urn:microsoft.com/office/officeart/2005/8/layout/bProcess3"/>
    <dgm:cxn modelId="{41A55044-74B2-453D-9B28-C1D2C3B36FBE}" type="presParOf" srcId="{9DD8A3D4-5911-4D41-9587-000B96640C79}" destId="{09C3F81D-ECF2-4B9E-86D2-D397E940A7B8}" srcOrd="6" destOrd="0" presId="urn:microsoft.com/office/officeart/2005/8/layout/bProcess3"/>
    <dgm:cxn modelId="{1814C0D6-D929-4131-8C39-B6BBE9BC1863}" type="presParOf" srcId="{9DD8A3D4-5911-4D41-9587-000B96640C79}" destId="{5A519263-BD01-4716-A42C-58F5049DF746}" srcOrd="7" destOrd="0" presId="urn:microsoft.com/office/officeart/2005/8/layout/bProcess3"/>
    <dgm:cxn modelId="{577DC10B-EF2B-420A-875F-D68DEBBF44F3}" type="presParOf" srcId="{5A519263-BD01-4716-A42C-58F5049DF746}" destId="{BD049045-7599-4FE8-813A-DD79ABF5EE17}" srcOrd="0" destOrd="0" presId="urn:microsoft.com/office/officeart/2005/8/layout/bProcess3"/>
    <dgm:cxn modelId="{17DE01E9-68D8-4176-B455-B6AA106927B3}" type="presParOf" srcId="{9DD8A3D4-5911-4D41-9587-000B96640C79}" destId="{838E2C1D-6962-4AE2-A9EC-8049E984F6EC}" srcOrd="8" destOrd="0" presId="urn:microsoft.com/office/officeart/2005/8/layout/bProcess3"/>
    <dgm:cxn modelId="{6206A199-9E75-43E4-97CB-160D9C6BDE16}" type="presParOf" srcId="{9DD8A3D4-5911-4D41-9587-000B96640C79}" destId="{20FFFE8A-7320-4120-970D-E647057E81C7}" srcOrd="9" destOrd="0" presId="urn:microsoft.com/office/officeart/2005/8/layout/bProcess3"/>
    <dgm:cxn modelId="{55AD6F41-8EC3-4181-8F8A-CC3BC54BADED}" type="presParOf" srcId="{20FFFE8A-7320-4120-970D-E647057E81C7}" destId="{6020E91E-A2A0-4273-BEC9-198A848D768D}" srcOrd="0" destOrd="0" presId="urn:microsoft.com/office/officeart/2005/8/layout/bProcess3"/>
    <dgm:cxn modelId="{7D4984EB-1D38-4100-8D18-C7763C751AC8}" type="presParOf" srcId="{9DD8A3D4-5911-4D41-9587-000B96640C79}" destId="{3450E06F-4F44-4CAD-8429-1DD3F12AD516}" srcOrd="10" destOrd="0" presId="urn:microsoft.com/office/officeart/2005/8/layout/bProcess3"/>
    <dgm:cxn modelId="{02D89CB9-6CF1-49DD-A8DA-F379827D7865}" type="presParOf" srcId="{9DD8A3D4-5911-4D41-9587-000B96640C79}" destId="{30078533-77F8-478E-81B3-AF9572A36D4B}" srcOrd="11" destOrd="0" presId="urn:microsoft.com/office/officeart/2005/8/layout/bProcess3"/>
    <dgm:cxn modelId="{347099F9-161C-4D4F-BF92-9D04794D635A}" type="presParOf" srcId="{30078533-77F8-478E-81B3-AF9572A36D4B}" destId="{DEB8D200-616E-49B1-8BD8-1E9F169F5F5F}" srcOrd="0" destOrd="0" presId="urn:microsoft.com/office/officeart/2005/8/layout/bProcess3"/>
    <dgm:cxn modelId="{8E845CFF-7D55-4048-88F4-E5A11DA9AEED}" type="presParOf" srcId="{9DD8A3D4-5911-4D41-9587-000B96640C79}" destId="{1FC2BF5D-3EF1-4E74-AE86-6513FE1FDD60}" srcOrd="12" destOrd="0" presId="urn:microsoft.com/office/officeart/2005/8/layout/bProcess3"/>
    <dgm:cxn modelId="{6D980130-AF5E-46CF-ACF7-A63D750A3D55}" type="presParOf" srcId="{9DD8A3D4-5911-4D41-9587-000B96640C79}" destId="{D90D7E4B-258E-49D8-B0BF-76E88BFF8961}" srcOrd="13" destOrd="0" presId="urn:microsoft.com/office/officeart/2005/8/layout/bProcess3"/>
    <dgm:cxn modelId="{B0020AB6-8125-46C1-9A6A-72652406FE20}" type="presParOf" srcId="{D90D7E4B-258E-49D8-B0BF-76E88BFF8961}" destId="{8190B189-DE42-4B69-9219-1BA98FBE9825}" srcOrd="0" destOrd="0" presId="urn:microsoft.com/office/officeart/2005/8/layout/bProcess3"/>
    <dgm:cxn modelId="{BBD2A6EC-CB95-4030-8AA1-BF6ED312FC2B}" type="presParOf" srcId="{9DD8A3D4-5911-4D41-9587-000B96640C79}" destId="{A0AC0619-1BEE-459B-B95A-443DC4977799}" srcOrd="14" destOrd="0" presId="urn:microsoft.com/office/officeart/2005/8/layout/bProcess3"/>
    <dgm:cxn modelId="{EA534A74-E515-41DA-9BD8-F4378E5B4D6E}" type="presParOf" srcId="{9DD8A3D4-5911-4D41-9587-000B96640C79}" destId="{B92934AF-80E7-4E85-BACA-7B9B80DB0536}" srcOrd="15" destOrd="0" presId="urn:microsoft.com/office/officeart/2005/8/layout/bProcess3"/>
    <dgm:cxn modelId="{D283ABF8-45BB-431B-AF27-AF0AA4530065}" type="presParOf" srcId="{B92934AF-80E7-4E85-BACA-7B9B80DB0536}" destId="{0B06D028-8CFD-4A31-9A76-66B419E97684}" srcOrd="0" destOrd="0" presId="urn:microsoft.com/office/officeart/2005/8/layout/bProcess3"/>
    <dgm:cxn modelId="{BB2D2DCE-AC18-49E1-83A3-9D4AFB2053CD}" type="presParOf" srcId="{9DD8A3D4-5911-4D41-9587-000B96640C79}" destId="{F1CFD83F-E9DA-4A0B-8A3F-14A8F62D9D98}" srcOrd="16" destOrd="0" presId="urn:microsoft.com/office/officeart/2005/8/layout/bProcess3"/>
    <dgm:cxn modelId="{577B90C8-DEA6-433A-9B37-7FCC2619C1C2}" type="presParOf" srcId="{9DD8A3D4-5911-4D41-9587-000B96640C79}" destId="{68C19577-500A-4145-A71D-53B1176DC5A9}" srcOrd="17" destOrd="0" presId="urn:microsoft.com/office/officeart/2005/8/layout/bProcess3"/>
    <dgm:cxn modelId="{7666B2CE-32BC-4179-A8AA-8395F1C1915A}" type="presParOf" srcId="{68C19577-500A-4145-A71D-53B1176DC5A9}" destId="{0A363578-F4EF-4F56-96B9-C9E835982F7E}" srcOrd="0" destOrd="0" presId="urn:microsoft.com/office/officeart/2005/8/layout/bProcess3"/>
    <dgm:cxn modelId="{64354320-F4C7-43DA-8084-095AE88D7337}" type="presParOf" srcId="{9DD8A3D4-5911-4D41-9587-000B96640C79}" destId="{DEF46393-37AA-4F58-AEB8-FEDBB8B72328}" srcOrd="18" destOrd="0" presId="urn:microsoft.com/office/officeart/2005/8/layout/bProcess3"/>
    <dgm:cxn modelId="{5AD0EA46-1823-49D3-B88E-0C1FE185B1C0}" type="presParOf" srcId="{9DD8A3D4-5911-4D41-9587-000B96640C79}" destId="{5DB52AB5-A559-4D41-90DF-4C8C4D738AD2}" srcOrd="19" destOrd="0" presId="urn:microsoft.com/office/officeart/2005/8/layout/bProcess3"/>
    <dgm:cxn modelId="{B684CD8B-8F9F-4785-A08E-B15B7BF548AF}" type="presParOf" srcId="{5DB52AB5-A559-4D41-90DF-4C8C4D738AD2}" destId="{5E3BA723-C631-421A-8C48-0E98A321F45D}" srcOrd="0" destOrd="0" presId="urn:microsoft.com/office/officeart/2005/8/layout/bProcess3"/>
    <dgm:cxn modelId="{A9EA006D-2C46-41FF-90FA-12D1136F2BA4}" type="presParOf" srcId="{9DD8A3D4-5911-4D41-9587-000B96640C79}" destId="{E5D526B3-1C41-4BC2-9096-AD1571EF4727}" srcOrd="2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1DAA3-903F-4FD2-B81F-685802810E8C}">
      <dsp:nvSpPr>
        <dsp:cNvPr id="0" name=""/>
        <dsp:cNvSpPr/>
      </dsp:nvSpPr>
      <dsp:spPr>
        <a:xfrm>
          <a:off x="2666563" y="571272"/>
          <a:ext cx="4411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1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2875337" y="614634"/>
        <a:ext cx="23586" cy="4717"/>
      </dsp:txXfrm>
    </dsp:sp>
    <dsp:sp modelId="{C8CA4CE1-A0DF-469E-8C9A-8411D3ED6ECC}">
      <dsp:nvSpPr>
        <dsp:cNvPr id="0" name=""/>
        <dsp:cNvSpPr/>
      </dsp:nvSpPr>
      <dsp:spPr>
        <a:xfrm>
          <a:off x="617345" y="1687"/>
          <a:ext cx="2051017" cy="1230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rgbClr val="E64F2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kern="1200" dirty="0" smtClean="0">
              <a:solidFill>
                <a:srgbClr val="E64F2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01: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rgbClr val="E64F2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Python </a:t>
          </a:r>
          <a:r>
            <a:rPr lang="zh-CN" altLang="en-US" sz="1800" b="1" kern="1200" dirty="0" smtClean="0">
              <a:solidFill>
                <a:srgbClr val="E64F2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入门</a:t>
          </a:r>
          <a:endParaRPr lang="zh-CN" sz="1800" b="1" kern="1200" dirty="0">
            <a:solidFill>
              <a:srgbClr val="E64F2F"/>
            </a:solidFill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617345" y="1687"/>
        <a:ext cx="2051017" cy="1230610"/>
      </dsp:txXfrm>
    </dsp:sp>
    <dsp:sp modelId="{CA1461CF-FF11-43C4-9131-B0AF712EC296}">
      <dsp:nvSpPr>
        <dsp:cNvPr id="0" name=""/>
        <dsp:cNvSpPr/>
      </dsp:nvSpPr>
      <dsp:spPr>
        <a:xfrm>
          <a:off x="5189315" y="571272"/>
          <a:ext cx="4411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1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98089" y="614634"/>
        <a:ext cx="23586" cy="4717"/>
      </dsp:txXfrm>
    </dsp:sp>
    <dsp:sp modelId="{5D8BD226-0444-4E67-B5E1-DB452627396A}">
      <dsp:nvSpPr>
        <dsp:cNvPr id="0" name=""/>
        <dsp:cNvSpPr/>
      </dsp:nvSpPr>
      <dsp:spPr>
        <a:xfrm>
          <a:off x="3140097" y="1687"/>
          <a:ext cx="2051017" cy="1230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02: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数据结构与控制流</a:t>
          </a:r>
          <a:endParaRPr lang="zh-CN" sz="1800" b="1" kern="1200" dirty="0">
            <a:solidFill>
              <a:schemeClr val="tx1"/>
            </a:solidFill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3140097" y="1687"/>
        <a:ext cx="2051017" cy="1230610"/>
      </dsp:txXfrm>
    </dsp:sp>
    <dsp:sp modelId="{0A562986-2C62-43FF-BE41-DA613540D492}">
      <dsp:nvSpPr>
        <dsp:cNvPr id="0" name=""/>
        <dsp:cNvSpPr/>
      </dsp:nvSpPr>
      <dsp:spPr>
        <a:xfrm>
          <a:off x="7712067" y="571272"/>
          <a:ext cx="4411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1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7920841" y="614634"/>
        <a:ext cx="23586" cy="4717"/>
      </dsp:txXfrm>
    </dsp:sp>
    <dsp:sp modelId="{0361E839-ACB4-414E-8037-8DE72882D97E}">
      <dsp:nvSpPr>
        <dsp:cNvPr id="0" name=""/>
        <dsp:cNvSpPr/>
      </dsp:nvSpPr>
      <dsp:spPr>
        <a:xfrm>
          <a:off x="5662849" y="1687"/>
          <a:ext cx="2051017" cy="1230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03: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Numpy</a:t>
          </a:r>
          <a:r>
            <a:rPr lang="en-US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 </a:t>
          </a:r>
          <a:endParaRPr lang="zh-CN" sz="1800" b="1" kern="1200" dirty="0">
            <a:solidFill>
              <a:schemeClr val="tx1"/>
            </a:solidFill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5662849" y="1687"/>
        <a:ext cx="2051017" cy="1230610"/>
      </dsp:txXfrm>
    </dsp:sp>
    <dsp:sp modelId="{5A519263-BD01-4716-A42C-58F5049DF746}">
      <dsp:nvSpPr>
        <dsp:cNvPr id="0" name=""/>
        <dsp:cNvSpPr/>
      </dsp:nvSpPr>
      <dsp:spPr>
        <a:xfrm>
          <a:off x="1642854" y="1230498"/>
          <a:ext cx="7568255" cy="441134"/>
        </a:xfrm>
        <a:custGeom>
          <a:avLst/>
          <a:gdLst/>
          <a:ahLst/>
          <a:cxnLst/>
          <a:rect l="0" t="0" r="0" b="0"/>
          <a:pathLst>
            <a:path>
              <a:moveTo>
                <a:pt x="7568255" y="0"/>
              </a:moveTo>
              <a:lnTo>
                <a:pt x="7568255" y="237667"/>
              </a:lnTo>
              <a:lnTo>
                <a:pt x="0" y="237667"/>
              </a:lnTo>
              <a:lnTo>
                <a:pt x="0" y="4411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5237408" y="1448706"/>
        <a:ext cx="379147" cy="4717"/>
      </dsp:txXfrm>
    </dsp:sp>
    <dsp:sp modelId="{09C3F81D-ECF2-4B9E-86D2-D397E940A7B8}">
      <dsp:nvSpPr>
        <dsp:cNvPr id="0" name=""/>
        <dsp:cNvSpPr/>
      </dsp:nvSpPr>
      <dsp:spPr>
        <a:xfrm>
          <a:off x="8185601" y="1687"/>
          <a:ext cx="2051017" cy="1230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04: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Pandas</a:t>
          </a:r>
          <a:r>
            <a:rPr lang="en-US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 </a:t>
          </a:r>
          <a:endParaRPr lang="zh-CN" sz="1800" b="1" kern="1200" dirty="0">
            <a:solidFill>
              <a:schemeClr val="tx1"/>
            </a:solidFill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8185601" y="1687"/>
        <a:ext cx="2051017" cy="1230610"/>
      </dsp:txXfrm>
    </dsp:sp>
    <dsp:sp modelId="{20FFFE8A-7320-4120-970D-E647057E81C7}">
      <dsp:nvSpPr>
        <dsp:cNvPr id="0" name=""/>
        <dsp:cNvSpPr/>
      </dsp:nvSpPr>
      <dsp:spPr>
        <a:xfrm>
          <a:off x="2666563" y="2273617"/>
          <a:ext cx="4411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1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2875337" y="2316978"/>
        <a:ext cx="23586" cy="4717"/>
      </dsp:txXfrm>
    </dsp:sp>
    <dsp:sp modelId="{838E2C1D-6962-4AE2-A9EC-8049E984F6EC}">
      <dsp:nvSpPr>
        <dsp:cNvPr id="0" name=""/>
        <dsp:cNvSpPr/>
      </dsp:nvSpPr>
      <dsp:spPr>
        <a:xfrm>
          <a:off x="617345" y="1704032"/>
          <a:ext cx="2051017" cy="1230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05: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数据清洗与规整、聚合与分组</a:t>
          </a:r>
          <a:r>
            <a:rPr 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 </a:t>
          </a:r>
          <a:endParaRPr lang="zh-CN" sz="1800" b="1" kern="1200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617345" y="1704032"/>
        <a:ext cx="2051017" cy="1230610"/>
      </dsp:txXfrm>
    </dsp:sp>
    <dsp:sp modelId="{30078533-77F8-478E-81B3-AF9572A36D4B}">
      <dsp:nvSpPr>
        <dsp:cNvPr id="0" name=""/>
        <dsp:cNvSpPr/>
      </dsp:nvSpPr>
      <dsp:spPr>
        <a:xfrm>
          <a:off x="5189315" y="2273617"/>
          <a:ext cx="4411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1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5398089" y="2316978"/>
        <a:ext cx="23586" cy="4717"/>
      </dsp:txXfrm>
    </dsp:sp>
    <dsp:sp modelId="{3450E06F-4F44-4CAD-8429-1DD3F12AD516}">
      <dsp:nvSpPr>
        <dsp:cNvPr id="0" name=""/>
        <dsp:cNvSpPr/>
      </dsp:nvSpPr>
      <dsp:spPr>
        <a:xfrm>
          <a:off x="3140097" y="1704032"/>
          <a:ext cx="2051017" cy="1230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06: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时间序列</a:t>
          </a:r>
          <a:r>
            <a:rPr 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 </a:t>
          </a:r>
          <a:endParaRPr lang="zh-CN" sz="1800" b="1" kern="1200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3140097" y="1704032"/>
        <a:ext cx="2051017" cy="1230610"/>
      </dsp:txXfrm>
    </dsp:sp>
    <dsp:sp modelId="{D90D7E4B-258E-49D8-B0BF-76E88BFF8961}">
      <dsp:nvSpPr>
        <dsp:cNvPr id="0" name=""/>
        <dsp:cNvSpPr/>
      </dsp:nvSpPr>
      <dsp:spPr>
        <a:xfrm>
          <a:off x="7712067" y="2273617"/>
          <a:ext cx="4411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1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7920841" y="2316978"/>
        <a:ext cx="23586" cy="4717"/>
      </dsp:txXfrm>
    </dsp:sp>
    <dsp:sp modelId="{1FC2BF5D-3EF1-4E74-AE86-6513FE1FDD60}">
      <dsp:nvSpPr>
        <dsp:cNvPr id="0" name=""/>
        <dsp:cNvSpPr/>
      </dsp:nvSpPr>
      <dsp:spPr>
        <a:xfrm>
          <a:off x="5662849" y="1704032"/>
          <a:ext cx="2051017" cy="1230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07: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err="1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Pythonic</a:t>
          </a:r>
          <a:r>
            <a:rPr lang="en-US" altLang="zh-CN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 </a:t>
          </a:r>
          <a:r>
            <a:rPr lang="zh-CN" alt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技巧</a:t>
          </a:r>
          <a:endParaRPr lang="zh-CN" sz="1800" b="1" kern="1200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5662849" y="1704032"/>
        <a:ext cx="2051017" cy="1230610"/>
      </dsp:txXfrm>
    </dsp:sp>
    <dsp:sp modelId="{B92934AF-80E7-4E85-BACA-7B9B80DB0536}">
      <dsp:nvSpPr>
        <dsp:cNvPr id="0" name=""/>
        <dsp:cNvSpPr/>
      </dsp:nvSpPr>
      <dsp:spPr>
        <a:xfrm>
          <a:off x="1642854" y="2932842"/>
          <a:ext cx="7568255" cy="441134"/>
        </a:xfrm>
        <a:custGeom>
          <a:avLst/>
          <a:gdLst/>
          <a:ahLst/>
          <a:cxnLst/>
          <a:rect l="0" t="0" r="0" b="0"/>
          <a:pathLst>
            <a:path>
              <a:moveTo>
                <a:pt x="7568255" y="0"/>
              </a:moveTo>
              <a:lnTo>
                <a:pt x="7568255" y="237667"/>
              </a:lnTo>
              <a:lnTo>
                <a:pt x="0" y="237667"/>
              </a:lnTo>
              <a:lnTo>
                <a:pt x="0" y="4411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5237408" y="3151051"/>
        <a:ext cx="379147" cy="4717"/>
      </dsp:txXfrm>
    </dsp:sp>
    <dsp:sp modelId="{A0AC0619-1BEE-459B-B95A-443DC4977799}">
      <dsp:nvSpPr>
        <dsp:cNvPr id="0" name=""/>
        <dsp:cNvSpPr/>
      </dsp:nvSpPr>
      <dsp:spPr>
        <a:xfrm>
          <a:off x="8185601" y="1704032"/>
          <a:ext cx="2051017" cy="1230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08: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面向对象编程</a:t>
          </a:r>
          <a:endParaRPr lang="zh-CN" sz="1800" b="1" kern="1200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8185601" y="1704032"/>
        <a:ext cx="2051017" cy="1230610"/>
      </dsp:txXfrm>
    </dsp:sp>
    <dsp:sp modelId="{68C19577-500A-4145-A71D-53B1176DC5A9}">
      <dsp:nvSpPr>
        <dsp:cNvPr id="0" name=""/>
        <dsp:cNvSpPr/>
      </dsp:nvSpPr>
      <dsp:spPr>
        <a:xfrm>
          <a:off x="2666563" y="3975962"/>
          <a:ext cx="4411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1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2875337" y="4019323"/>
        <a:ext cx="23586" cy="4717"/>
      </dsp:txXfrm>
    </dsp:sp>
    <dsp:sp modelId="{F1CFD83F-E9DA-4A0B-8A3F-14A8F62D9D98}">
      <dsp:nvSpPr>
        <dsp:cNvPr id="0" name=""/>
        <dsp:cNvSpPr/>
      </dsp:nvSpPr>
      <dsp:spPr>
        <a:xfrm>
          <a:off x="617345" y="3406376"/>
          <a:ext cx="2051017" cy="1230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09: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并发与并行</a:t>
          </a:r>
          <a:r>
            <a:rPr 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 </a:t>
          </a:r>
          <a:endParaRPr lang="zh-CN" sz="1800" b="1" kern="1200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617345" y="3406376"/>
        <a:ext cx="2051017" cy="1230610"/>
      </dsp:txXfrm>
    </dsp:sp>
    <dsp:sp modelId="{5DB52AB5-A559-4D41-90DF-4C8C4D738AD2}">
      <dsp:nvSpPr>
        <dsp:cNvPr id="0" name=""/>
        <dsp:cNvSpPr/>
      </dsp:nvSpPr>
      <dsp:spPr>
        <a:xfrm>
          <a:off x="5189315" y="3975962"/>
          <a:ext cx="4411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1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5398089" y="4019323"/>
        <a:ext cx="23586" cy="4717"/>
      </dsp:txXfrm>
    </dsp:sp>
    <dsp:sp modelId="{DEF46393-37AA-4F58-AEB8-FEDBB8B72328}">
      <dsp:nvSpPr>
        <dsp:cNvPr id="0" name=""/>
        <dsp:cNvSpPr/>
      </dsp:nvSpPr>
      <dsp:spPr>
        <a:xfrm>
          <a:off x="3140097" y="3406376"/>
          <a:ext cx="2051017" cy="1230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10: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网络爬虫</a:t>
          </a:r>
          <a:endParaRPr lang="zh-CN" sz="1800" b="1" kern="1200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3140097" y="3406376"/>
        <a:ext cx="2051017" cy="1230610"/>
      </dsp:txXfrm>
    </dsp:sp>
    <dsp:sp modelId="{E5D526B3-1C41-4BC2-9096-AD1571EF4727}">
      <dsp:nvSpPr>
        <dsp:cNvPr id="0" name=""/>
        <dsp:cNvSpPr/>
      </dsp:nvSpPr>
      <dsp:spPr>
        <a:xfrm>
          <a:off x="5662849" y="3406376"/>
          <a:ext cx="2051017" cy="1230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11: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err="1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TensorFlow</a:t>
          </a:r>
          <a:endParaRPr lang="zh-CN" sz="1800" b="1" kern="1200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5662849" y="3406376"/>
        <a:ext cx="2051017" cy="1230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3F1E1-3689-4A1C-8419-A08D813DBAEE}" type="datetimeFigureOut">
              <a:rPr lang="zh-CN" altLang="en-US" smtClean="0"/>
              <a:t>2019-6-5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2D3C1-FE8D-47CD-B522-CC3C474B1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9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先讲容易理解的，然后逐步</a:t>
            </a:r>
            <a:r>
              <a:rPr lang="zh-CN" altLang="en-US" dirty="0" smtClean="0"/>
              <a:t>深入</a:t>
            </a:r>
            <a:endParaRPr lang="en-US" altLang="zh-CN" dirty="0" smtClean="0"/>
          </a:p>
          <a:p>
            <a:r>
              <a:rPr lang="zh-CN" altLang="en-US" smtClean="0"/>
              <a:t>后面的代码部分，尽量围绕金融的数据处理展开。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2D3C1-FE8D-47CD-B522-CC3C474B1F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3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即使是一个打算被用作脚本的文件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也应该是可导入的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并且简单的导入不应该导致这个脚本的主功能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(main functionality)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这是一种副作用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主功能应该放在一个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pydoc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以及单元测试要求模块必须是可导入的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你的代码应该在执行主程序前总是检查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__name__ == '__main__' 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这样当模块被导入时主程序就不会被执行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2D3C1-FE8D-47CD-B522-CC3C474B1F0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913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重复实践  </a:t>
            </a:r>
            <a:r>
              <a:rPr lang="en-US" altLang="zh-CN" dirty="0" smtClean="0"/>
              <a:t>+  </a:t>
            </a:r>
            <a:r>
              <a:rPr lang="zh-CN" altLang="en-US" dirty="0" smtClean="0"/>
              <a:t>不断精进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2D3C1-FE8D-47CD-B522-CC3C474B1F0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72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7" y="86220"/>
            <a:ext cx="2526817" cy="5215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113" y="0"/>
            <a:ext cx="4778692" cy="693964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" y="5860869"/>
            <a:ext cx="12192000" cy="997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" y="5852161"/>
            <a:ext cx="12192000" cy="8708"/>
          </a:xfrm>
          <a:prstGeom prst="line">
            <a:avLst/>
          </a:prstGeom>
          <a:ln w="1079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98270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838200" y="387028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857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3" y="6364514"/>
            <a:ext cx="1893910" cy="3908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2735" r="48132" b="4273"/>
          <a:stretch/>
        </p:blipFill>
        <p:spPr>
          <a:xfrm>
            <a:off x="9592181" y="6334315"/>
            <a:ext cx="1866394" cy="493486"/>
          </a:xfrm>
          <a:prstGeom prst="rect">
            <a:avLst/>
          </a:prstGeom>
        </p:spPr>
      </p:pic>
      <p:sp>
        <p:nvSpPr>
          <p:cNvPr id="6" name="灯片编号占位符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380343" y="6415314"/>
            <a:ext cx="7211838" cy="4438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/>
        </p:spPr>
        <p:txBody>
          <a:bodyPr/>
          <a:lstStyle>
            <a:lvl1pPr algn="ctr">
              <a:defRPr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503223" y="335395"/>
            <a:ext cx="7391400" cy="434108"/>
          </a:xfrm>
        </p:spPr>
        <p:txBody>
          <a:bodyPr>
            <a:noAutofit/>
          </a:bodyPr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8" name="矩形 17"/>
          <p:cNvSpPr/>
          <p:nvPr userDrawn="1"/>
        </p:nvSpPr>
        <p:spPr>
          <a:xfrm>
            <a:off x="503223" y="883686"/>
            <a:ext cx="5062451" cy="836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503223" y="881003"/>
            <a:ext cx="10955352" cy="268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915988" y="1145448"/>
            <a:ext cx="6172200" cy="4873625"/>
          </a:xfrm>
        </p:spPr>
        <p:txBody>
          <a:bodyPr/>
          <a:lstStyle>
            <a:lvl1pPr marL="228600" indent="-228600">
              <a:buClr>
                <a:srgbClr val="FFBE00"/>
              </a:buClr>
              <a:buFont typeface="Wingdings" panose="05000000000000000000" pitchFamily="2" charset="2"/>
              <a:buChar char="p"/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685800" indent="-228600">
              <a:buClr>
                <a:srgbClr val="FFBE00"/>
              </a:buClr>
              <a:buFont typeface="Wingdings" panose="05000000000000000000" pitchFamily="2" charset="2"/>
              <a:buChar char="n"/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buFont typeface="Wingdings" panose="05000000000000000000" pitchFamily="2" charset="2"/>
              <a:buChar char="p"/>
              <a:defRPr sz="2000"/>
            </a:lvl4pPr>
            <a:lvl5pPr marL="2057400" indent="-228600">
              <a:buFont typeface="Wingdings" panose="05000000000000000000" pitchFamily="2" charset="2"/>
              <a:buChar char="p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828060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" y="6396813"/>
            <a:ext cx="1893910" cy="3908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2735" r="48132" b="4273"/>
          <a:stretch/>
        </p:blipFill>
        <p:spPr>
          <a:xfrm>
            <a:off x="10201576" y="6364514"/>
            <a:ext cx="1866394" cy="493486"/>
          </a:xfrm>
          <a:prstGeom prst="rect">
            <a:avLst/>
          </a:prstGeom>
        </p:spPr>
      </p:pic>
      <p:sp>
        <p:nvSpPr>
          <p:cNvPr id="6" name="灯片编号占位符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380343" y="6415314"/>
            <a:ext cx="7620000" cy="4438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/>
        </p:spPr>
        <p:txBody>
          <a:bodyPr/>
          <a:lstStyle>
            <a:lvl1pPr algn="ctr">
              <a:defRPr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503223" y="68695"/>
            <a:ext cx="7391400" cy="434108"/>
          </a:xfrm>
        </p:spPr>
        <p:txBody>
          <a:bodyPr>
            <a:noAutofit/>
          </a:bodyPr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82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2" y="6409956"/>
            <a:ext cx="1893910" cy="3908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183" y="0"/>
            <a:ext cx="3654291" cy="53067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52159" cy="5921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78396" y="6510528"/>
            <a:ext cx="513604" cy="339090"/>
          </a:xfrm>
          <a:prstGeom prst="rect">
            <a:avLst/>
          </a:prstGeom>
          <a:solidFill>
            <a:srgbClr val="FFC000"/>
          </a:solidFill>
          <a:ln/>
        </p:spPr>
        <p:txBody>
          <a:bodyPr/>
          <a:lstStyle>
            <a:lvl1pPr algn="ctr"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0371" y="0"/>
            <a:ext cx="7391400" cy="59218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标题 1"/>
          <p:cNvSpPr txBox="1">
            <a:spLocks/>
          </p:cNvSpPr>
          <p:nvPr userDrawn="1"/>
        </p:nvSpPr>
        <p:spPr>
          <a:xfrm>
            <a:off x="839787" y="849745"/>
            <a:ext cx="3932237" cy="120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46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2" y="6409956"/>
            <a:ext cx="1893910" cy="3908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183" y="0"/>
            <a:ext cx="3654291" cy="53067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52159" cy="5921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78396" y="6510528"/>
            <a:ext cx="513604" cy="339090"/>
          </a:xfrm>
          <a:prstGeom prst="rect">
            <a:avLst/>
          </a:prstGeom>
          <a:solidFill>
            <a:srgbClr val="FFC000"/>
          </a:solidFill>
          <a:ln/>
        </p:spPr>
        <p:txBody>
          <a:bodyPr/>
          <a:lstStyle>
            <a:lvl1pPr algn="ctr"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0371" y="0"/>
            <a:ext cx="7391400" cy="59218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964" y="1344934"/>
            <a:ext cx="10515600" cy="4351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89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2" y="6409956"/>
            <a:ext cx="1893910" cy="3908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183" y="0"/>
            <a:ext cx="3654291" cy="53067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52159" cy="5921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78396" y="6510528"/>
            <a:ext cx="513604" cy="339090"/>
          </a:xfrm>
          <a:prstGeom prst="rect">
            <a:avLst/>
          </a:prstGeom>
          <a:solidFill>
            <a:srgbClr val="FFC000"/>
          </a:solidFill>
          <a:ln/>
        </p:spPr>
        <p:txBody>
          <a:bodyPr/>
          <a:lstStyle>
            <a:lvl1pPr algn="ctr"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0371" y="0"/>
            <a:ext cx="7391400" cy="59218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竖排标题 1"/>
          <p:cNvSpPr txBox="1">
            <a:spLocks/>
          </p:cNvSpPr>
          <p:nvPr userDrawn="1"/>
        </p:nvSpPr>
        <p:spPr>
          <a:xfrm>
            <a:off x="8724900" y="1099127"/>
            <a:ext cx="2628900" cy="5077836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099127"/>
            <a:ext cx="7734300" cy="507783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32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4493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4493986"/>
            <a:ext cx="12192000" cy="20864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6" y="6278150"/>
            <a:ext cx="2526817" cy="5215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56" y="6164036"/>
            <a:ext cx="4778692" cy="693964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0" y="1579523"/>
            <a:ext cx="12192000" cy="133894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78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4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7" r:id="rId3"/>
    <p:sldLayoutId id="2147483663" r:id="rId4"/>
    <p:sldLayoutId id="2147483665" r:id="rId5"/>
    <p:sldLayoutId id="2147483666" r:id="rId6"/>
    <p:sldLayoutId id="2147483650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s://github.com/kennethreitz/reques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guido-van-rossum-4a0756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ike.baidu.com/link?url=zNfOn9WnbcSW0zrsm3dSBmhl1jiqQyuq9qb4DavPZUP4sgVUjNYP4XoTxZwqgcbCwY3LTpyXtOpWNioWp7eNr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3957" y="1679404"/>
            <a:ext cx="7693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入门</a:t>
            </a:r>
            <a:endParaRPr lang="zh-CN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1203957" y="2365168"/>
            <a:ext cx="5062451" cy="836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203957" y="2362485"/>
            <a:ext cx="9933943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56357" y="2525045"/>
            <a:ext cx="8524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 is short, you need Python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Eckel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“人生苦短，我用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Guido van Rossum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5406963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https://sebsauvage.net/python/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1049" y="407259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周贤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   博士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942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788" y="1498132"/>
            <a:ext cx="6172200" cy="4188552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优缺点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安装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与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环境配置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/>
              <a:t>常用数据分析</a:t>
            </a:r>
            <a:r>
              <a:rPr lang="zh-CN" altLang="en-US" sz="2400" dirty="0" smtClean="0"/>
              <a:t>库安装</a:t>
            </a:r>
            <a:r>
              <a:rPr lang="zh-CN" altLang="en-US" sz="2400" dirty="0"/>
              <a:t>与简介</a:t>
            </a:r>
            <a:endParaRPr lang="en-US" altLang="zh-CN" sz="2400" dirty="0"/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基本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语法与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数据结构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PYTHON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风格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规范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PYTHON2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PYTHON3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的区别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个人学习心得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推荐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书目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7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常用数据分析库安装与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常用数据库的安装方法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首先，按键盘“</a:t>
            </a:r>
            <a:r>
              <a:rPr lang="en-US" altLang="zh-CN" dirty="0" smtClean="0"/>
              <a:t>win + R</a:t>
            </a:r>
            <a:r>
              <a:rPr lang="zh-CN" altLang="en-US" dirty="0" smtClean="0"/>
              <a:t>”，输入“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”，回车，进入管理员界面；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然后，</a:t>
            </a:r>
            <a:r>
              <a:rPr lang="en-US" altLang="zh-CN" dirty="0" smtClean="0"/>
              <a:t>pip install </a:t>
            </a:r>
            <a:r>
              <a:rPr lang="zh-CN" altLang="en-US" dirty="0" smtClean="0"/>
              <a:t>（你想要安装的包）即可。</a:t>
            </a:r>
            <a:r>
              <a:rPr lang="en-US" altLang="zh-CN" dirty="0" smtClean="0">
                <a:solidFill>
                  <a:srgbClr val="E3512E"/>
                </a:solidFill>
              </a:rPr>
              <a:t>【</a:t>
            </a:r>
            <a:r>
              <a:rPr lang="zh-CN" altLang="en-US" dirty="0" smtClean="0">
                <a:solidFill>
                  <a:srgbClr val="E3512E"/>
                </a:solidFill>
              </a:rPr>
              <a:t>至此可以完成大部分常用库的安装</a:t>
            </a:r>
            <a:r>
              <a:rPr lang="en-US" altLang="zh-CN" dirty="0" smtClean="0">
                <a:solidFill>
                  <a:srgbClr val="E3512E"/>
                </a:solidFill>
              </a:rPr>
              <a:t>】</a:t>
            </a:r>
          </a:p>
          <a:p>
            <a:r>
              <a:rPr lang="zh-CN" altLang="en-US" dirty="0" smtClean="0"/>
              <a:t>其他。手动安装第三方库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</a:t>
            </a:r>
            <a:r>
              <a:rPr lang="zh-CN" altLang="en-US" dirty="0"/>
              <a:t>：手动安装</a:t>
            </a:r>
            <a:r>
              <a:rPr lang="en-US" altLang="zh-CN" dirty="0"/>
              <a:t>requests</a:t>
            </a:r>
          </a:p>
          <a:p>
            <a:pPr lvl="2"/>
            <a:r>
              <a:rPr lang="zh-CN" altLang="en-US" dirty="0"/>
              <a:t>先下载</a:t>
            </a:r>
            <a:r>
              <a:rPr lang="en-US" altLang="zh-CN" dirty="0"/>
              <a:t>requests</a:t>
            </a:r>
            <a:r>
              <a:rPr lang="zh-CN" altLang="en-US" dirty="0"/>
              <a:t>包 </a:t>
            </a:r>
            <a:r>
              <a:rPr lang="en-US" altLang="zh-CN" dirty="0">
                <a:hlinkClick r:id="rId2"/>
              </a:rPr>
              <a:t>https://github.com/kennethreitz/requests</a:t>
            </a:r>
            <a:endParaRPr lang="en-US" altLang="zh-CN" dirty="0"/>
          </a:p>
          <a:p>
            <a:pPr lvl="2"/>
            <a:r>
              <a:rPr lang="zh-CN" altLang="en-US" dirty="0"/>
              <a:t>解压下载的</a:t>
            </a:r>
            <a:r>
              <a:rPr lang="en-US" altLang="zh-CN" dirty="0"/>
              <a:t>zip</a:t>
            </a:r>
            <a:r>
              <a:rPr lang="zh-CN" altLang="en-US" dirty="0"/>
              <a:t>包</a:t>
            </a:r>
          </a:p>
          <a:p>
            <a:pPr lvl="2"/>
            <a:r>
              <a:rPr lang="zh-CN" altLang="en-US" dirty="0"/>
              <a:t>进入有</a:t>
            </a:r>
            <a:r>
              <a:rPr lang="en-US" altLang="zh-CN" dirty="0"/>
              <a:t>setup.py </a:t>
            </a:r>
            <a:r>
              <a:rPr lang="zh-CN" altLang="en-US" dirty="0"/>
              <a:t>的目录 ，用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 err="1"/>
              <a:t>cmd</a:t>
            </a:r>
            <a:endParaRPr lang="en-US" altLang="zh-CN" dirty="0"/>
          </a:p>
          <a:p>
            <a:pPr lvl="2"/>
            <a:r>
              <a:rPr lang="zh-CN" altLang="en-US" dirty="0"/>
              <a:t>先执行 </a:t>
            </a:r>
            <a:r>
              <a:rPr lang="en-US" altLang="zh-CN" dirty="0"/>
              <a:t>python setup.py build</a:t>
            </a:r>
          </a:p>
          <a:p>
            <a:pPr lvl="2"/>
            <a:r>
              <a:rPr lang="zh-CN" altLang="en-US" dirty="0"/>
              <a:t>然后执行 </a:t>
            </a:r>
            <a:r>
              <a:rPr lang="en-US" altLang="zh-CN" dirty="0"/>
              <a:t>python setup.py install</a:t>
            </a:r>
          </a:p>
          <a:p>
            <a:pPr lvl="2"/>
            <a:r>
              <a:rPr lang="zh-CN" altLang="en-US" dirty="0"/>
              <a:t>如果不出什么问题，提示安装成功</a:t>
            </a:r>
          </a:p>
          <a:p>
            <a:pPr lvl="2"/>
            <a:r>
              <a:rPr lang="zh-CN" altLang="en-US" dirty="0"/>
              <a:t>新建立一个测试项目，</a:t>
            </a:r>
            <a:r>
              <a:rPr lang="en-US" altLang="zh-CN" dirty="0"/>
              <a:t>import requests 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678" y="1052355"/>
            <a:ext cx="5030772" cy="122412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678" y="2369568"/>
            <a:ext cx="5030772" cy="766447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543675" y="1809750"/>
            <a:ext cx="333375" cy="142875"/>
          </a:xfrm>
          <a:prstGeom prst="rightArrow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6543675" y="2659851"/>
            <a:ext cx="333375" cy="142875"/>
          </a:xfrm>
          <a:prstGeom prst="rightArrow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374" y="3284882"/>
            <a:ext cx="5362575" cy="1735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whl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的安装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下载第三方库对应的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whl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按键盘“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win + 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”，输入“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cmd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cd +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打开文件所在位置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pip install xxx(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文件名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).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whl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930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常用数据分析库安装与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Numpy</a:t>
            </a:r>
            <a:endParaRPr lang="en-US" altLang="zh-CN" dirty="0" smtClean="0"/>
          </a:p>
          <a:p>
            <a:pPr lvl="1"/>
            <a:r>
              <a:rPr lang="zh-CN" altLang="en-US" dirty="0"/>
              <a:t>提供常用的数值数组、矩阵等函数</a:t>
            </a:r>
          </a:p>
          <a:p>
            <a:pPr lvl="2"/>
            <a:r>
              <a:rPr lang="zh-CN" altLang="en-US" dirty="0" smtClean="0"/>
              <a:t>基于</a:t>
            </a:r>
            <a:r>
              <a:rPr lang="zh-CN" altLang="en-US" dirty="0"/>
              <a:t>向量化的运算</a:t>
            </a:r>
          </a:p>
          <a:p>
            <a:pPr lvl="2"/>
            <a:r>
              <a:rPr lang="zh-CN" altLang="en-US" dirty="0" smtClean="0"/>
              <a:t>进行</a:t>
            </a:r>
            <a:r>
              <a:rPr lang="zh-CN" altLang="en-US" dirty="0"/>
              <a:t>数值运算时</a:t>
            </a:r>
            <a:r>
              <a:rPr lang="en-US" altLang="zh-CN" dirty="0" err="1"/>
              <a:t>Numpy</a:t>
            </a:r>
            <a:r>
              <a:rPr lang="zh-CN" altLang="en-US" dirty="0"/>
              <a:t>数组比</a:t>
            </a:r>
            <a:r>
              <a:rPr lang="en-US" altLang="zh-CN" dirty="0"/>
              <a:t>list</a:t>
            </a:r>
            <a:r>
              <a:rPr lang="zh-CN" altLang="en-US" dirty="0"/>
              <a:t>效率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r>
              <a:rPr lang="en-US" altLang="zh-CN" dirty="0" err="1"/>
              <a:t>Scipy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种使用</a:t>
            </a:r>
            <a:r>
              <a:rPr lang="en-US" altLang="zh-CN" dirty="0" err="1"/>
              <a:t>NumPy</a:t>
            </a:r>
            <a:r>
              <a:rPr lang="zh-CN" altLang="en-US" dirty="0"/>
              <a:t>来做高等数学、信号处理</a:t>
            </a:r>
            <a:r>
              <a:rPr lang="zh-CN" altLang="en-US" dirty="0" smtClean="0"/>
              <a:t>、优化</a:t>
            </a:r>
            <a:r>
              <a:rPr lang="zh-CN" altLang="en-US" dirty="0"/>
              <a:t>、统计的扩展</a:t>
            </a:r>
            <a:r>
              <a:rPr lang="zh-CN" altLang="en-US" dirty="0" smtClean="0"/>
              <a:t>包</a:t>
            </a:r>
            <a:endParaRPr lang="en-US" altLang="zh-CN" dirty="0"/>
          </a:p>
          <a:p>
            <a:pPr lvl="2"/>
            <a:r>
              <a:rPr lang="en-US" altLang="zh-CN" dirty="0" smtClean="0"/>
              <a:t>Linear </a:t>
            </a:r>
            <a:r>
              <a:rPr lang="en-US" altLang="zh-CN" dirty="0"/>
              <a:t>Algebra (</a:t>
            </a:r>
            <a:r>
              <a:rPr lang="en-US" altLang="zh-CN" dirty="0" err="1"/>
              <a:t>scipy.linalg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smtClean="0"/>
              <a:t>Statistics </a:t>
            </a:r>
            <a:r>
              <a:rPr lang="en-US" altLang="zh-CN" dirty="0"/>
              <a:t>(</a:t>
            </a:r>
            <a:r>
              <a:rPr lang="en-US" altLang="zh-CN" dirty="0" err="1"/>
              <a:t>scipy.stats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smtClean="0"/>
              <a:t>Spatial </a:t>
            </a:r>
            <a:r>
              <a:rPr lang="en-US" altLang="zh-CN" dirty="0"/>
              <a:t>data structures and algorithms (</a:t>
            </a:r>
            <a:r>
              <a:rPr lang="en-US" altLang="zh-CN" dirty="0" err="1"/>
              <a:t>scipy.spatial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88" y="927253"/>
            <a:ext cx="4277322" cy="1724266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88" y="3544610"/>
            <a:ext cx="261021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常用数据分析库安装与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Pandas</a:t>
            </a:r>
          </a:p>
          <a:p>
            <a:r>
              <a:rPr lang="zh-CN" altLang="en-US" dirty="0" smtClean="0"/>
              <a:t>一</a:t>
            </a:r>
            <a:r>
              <a:rPr lang="zh-CN" altLang="en-US" dirty="0"/>
              <a:t>种构建于</a:t>
            </a:r>
            <a:r>
              <a:rPr lang="en-US" altLang="zh-CN" dirty="0" err="1"/>
              <a:t>Numpy</a:t>
            </a:r>
            <a:r>
              <a:rPr lang="zh-CN" altLang="en-US" dirty="0"/>
              <a:t>的高级数据结构和</a:t>
            </a:r>
            <a:r>
              <a:rPr lang="zh-CN" altLang="en-US" dirty="0" smtClean="0"/>
              <a:t>精巧工具</a:t>
            </a:r>
            <a:r>
              <a:rPr lang="zh-CN" altLang="en-US" dirty="0"/>
              <a:t>，快速简单的处理数据。</a:t>
            </a:r>
          </a:p>
          <a:p>
            <a:pPr lvl="1"/>
            <a:r>
              <a:rPr lang="zh-CN" altLang="en-US" dirty="0" smtClean="0"/>
              <a:t>支持</a:t>
            </a:r>
            <a:r>
              <a:rPr lang="zh-CN" altLang="en-US" dirty="0"/>
              <a:t>自动或明确的数据对齐的带有标签轴的数据结构。</a:t>
            </a:r>
          </a:p>
          <a:p>
            <a:pPr lvl="1"/>
            <a:r>
              <a:rPr lang="zh-CN" altLang="en-US" dirty="0" smtClean="0"/>
              <a:t>整合</a:t>
            </a:r>
            <a:r>
              <a:rPr lang="zh-CN" altLang="en-US" dirty="0"/>
              <a:t>的时间序列功能。</a:t>
            </a:r>
          </a:p>
          <a:p>
            <a:pPr lvl="1"/>
            <a:r>
              <a:rPr lang="zh-CN" altLang="en-US" dirty="0" smtClean="0"/>
              <a:t>以</a:t>
            </a:r>
            <a:r>
              <a:rPr lang="zh-CN" altLang="en-US" dirty="0"/>
              <a:t>相同的数据结构来处理时间序列和非时间序列。</a:t>
            </a:r>
          </a:p>
          <a:p>
            <a:pPr lvl="1"/>
            <a:r>
              <a:rPr lang="zh-CN" altLang="en-US" dirty="0" smtClean="0"/>
              <a:t>支持</a:t>
            </a:r>
            <a:r>
              <a:rPr lang="zh-CN" altLang="en-US" dirty="0"/>
              <a:t>传递元数据（坐标轴标签）的算术运算和缩减。</a:t>
            </a:r>
          </a:p>
          <a:p>
            <a:pPr lvl="1"/>
            <a:r>
              <a:rPr lang="zh-CN" altLang="en-US" dirty="0" smtClean="0"/>
              <a:t>灵活</a:t>
            </a:r>
            <a:r>
              <a:rPr lang="zh-CN" altLang="en-US" dirty="0"/>
              <a:t>处理丢失数据。</a:t>
            </a:r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常用的基于数据的数据库（例如基于</a:t>
            </a:r>
            <a:r>
              <a:rPr lang="en-US" altLang="zh-CN" dirty="0"/>
              <a:t>SQL</a:t>
            </a:r>
            <a:r>
              <a:rPr lang="zh-CN" altLang="en-US" dirty="0"/>
              <a:t>）中的</a:t>
            </a:r>
            <a:r>
              <a:rPr lang="zh-CN" altLang="en-US" dirty="0" smtClean="0"/>
              <a:t>合并和</a:t>
            </a:r>
            <a:r>
              <a:rPr lang="zh-CN" altLang="en-US" dirty="0"/>
              <a:t>其它关系操作。</a:t>
            </a:r>
          </a:p>
          <a:p>
            <a:r>
              <a:rPr lang="zh-CN" altLang="en-US" dirty="0" smtClean="0"/>
              <a:t>数据结构</a:t>
            </a:r>
            <a:r>
              <a:rPr lang="zh-CN" altLang="en-US" dirty="0"/>
              <a:t>：</a:t>
            </a:r>
            <a:r>
              <a:rPr lang="en-US" altLang="zh-CN" dirty="0"/>
              <a:t>Series</a:t>
            </a:r>
            <a:r>
              <a:rPr lang="zh-CN" altLang="en-US" dirty="0"/>
              <a:t>和</a:t>
            </a:r>
            <a:r>
              <a:rPr lang="en-US" altLang="zh-CN" dirty="0" err="1"/>
              <a:t>DataFrame</a:t>
            </a:r>
            <a:endParaRPr lang="en-US" altLang="zh-CN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25" y="1604436"/>
            <a:ext cx="5221086" cy="250510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25" y="1604436"/>
            <a:ext cx="5221086" cy="278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常用数据分析库安装与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绘图库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71" y="1834913"/>
            <a:ext cx="5042177" cy="4184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22" y="1834913"/>
            <a:ext cx="4994565" cy="41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常用数据分析库安装与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915988" y="1145449"/>
            <a:ext cx="8364646" cy="80947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Scikit</a:t>
            </a:r>
            <a:r>
              <a:rPr lang="en-US" altLang="zh-CN" dirty="0" smtClean="0"/>
              <a:t>-learn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是建立在</a:t>
            </a:r>
            <a:r>
              <a:rPr lang="en-US" altLang="zh-CN" dirty="0" err="1"/>
              <a:t>Scipy</a:t>
            </a:r>
            <a:r>
              <a:rPr lang="zh-CN" altLang="en-US" dirty="0"/>
              <a:t>之上的一个用于</a:t>
            </a:r>
            <a:r>
              <a:rPr lang="zh-CN" altLang="en-US" dirty="0" smtClean="0"/>
              <a:t>机器学习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模块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511" y="2070539"/>
            <a:ext cx="6404801" cy="39931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6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788" y="1498132"/>
            <a:ext cx="6172200" cy="4188552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优缺点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安装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与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环境配置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常用数据分析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库安装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与简介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 smtClean="0"/>
              <a:t>基本语法与数据结构</a:t>
            </a:r>
            <a:endParaRPr lang="en-US" altLang="zh-CN" sz="2400" dirty="0" smtClean="0"/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PYTHON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风格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规范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PYTHON2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PYTHON3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的区别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个人学习心得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推荐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书目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基本语法与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5987" y="1145448"/>
            <a:ext cx="7151687" cy="487362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基本语法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基本数据类型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对象的定义和声明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循环和判断：for, foreach, if, while, do...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逻辑运算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lang="zh-CN" altLang="en-US" sz="2200" dirty="0" smtClean="0">
                <a:latin typeface="微软雅黑" panose="020B0503020204020204" charset="-122"/>
                <a:ea typeface="微软雅黑" panose="020B0503020204020204" charset="-122"/>
              </a:rPr>
              <a:t>运算</a:t>
            </a:r>
            <a:endParaRPr lang="en-US" altLang="zh-CN" sz="2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输入输出</a:t>
            </a:r>
          </a:p>
          <a:p>
            <a:pPr lvl="2"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charset="-122"/>
                <a:ea typeface="微软雅黑" panose="020B0503020204020204" charset="-122"/>
              </a:rPr>
              <a:t>标准输出输出：</a:t>
            </a:r>
            <a:r>
              <a:rPr lang="en-US" altLang="zh-CN" sz="2200" dirty="0" smtClean="0">
                <a:latin typeface="微软雅黑" panose="020B0503020204020204" charset="-122"/>
                <a:ea typeface="微软雅黑" panose="020B0503020204020204" charset="-122"/>
              </a:rPr>
              <a:t>print, echo, input...</a:t>
            </a:r>
          </a:p>
          <a:p>
            <a:pPr lvl="2"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读写：文本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二进制</a:t>
            </a:r>
          </a:p>
          <a:p>
            <a:pPr lvl="2"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格式化</a:t>
            </a:r>
            <a:r>
              <a:rPr lang="zh-CN" altLang="en-US" sz="2200" dirty="0" smtClean="0">
                <a:latin typeface="微软雅黑" panose="020B0503020204020204" charset="-122"/>
                <a:ea typeface="微软雅黑" panose="020B0503020204020204" charset="-122"/>
              </a:rPr>
              <a:t>字符串</a:t>
            </a:r>
            <a:endParaRPr lang="en-US" altLang="zh-CN" sz="2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异常</a:t>
            </a:r>
          </a:p>
          <a:p>
            <a:pPr lvl="2">
              <a:lnSpc>
                <a:spcPct val="150000"/>
              </a:lnSpc>
            </a:pPr>
            <a:r>
              <a:rPr lang="en-US" altLang="zh-CN" sz="2200" dirty="0" err="1">
                <a:latin typeface="微软雅黑" panose="020B0503020204020204" charset="-122"/>
                <a:ea typeface="微软雅黑" panose="020B0503020204020204" charset="-122"/>
              </a:rPr>
              <a:t>抛出和捕获异常：try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/catch, try/except...</a:t>
            </a:r>
          </a:p>
          <a:p>
            <a:pPr lvl="2"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异常和错误的区别以及应用场合</a:t>
            </a:r>
          </a:p>
          <a:p>
            <a:pPr lvl="2">
              <a:lnSpc>
                <a:spcPct val="150000"/>
              </a:lnSpc>
            </a:pPr>
            <a:endParaRPr lang="zh-CN" altLang="en-US" sz="2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662737" y="1212148"/>
            <a:ext cx="3719514" cy="4445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BE00"/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BE00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判断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sz="1200" dirty="0" smtClean="0">
                <a:latin typeface="微软雅黑" panose="020B0503020204020204" charset="-122"/>
                <a:ea typeface="微软雅黑" panose="020B0503020204020204" charset="-122"/>
              </a:rPr>
              <a:t>if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sz="1200" dirty="0" err="1" smtClean="0">
                <a:latin typeface="微软雅黑" panose="020B0503020204020204" charset="-122"/>
                <a:ea typeface="微软雅黑" panose="020B0503020204020204" charset="-122"/>
              </a:rPr>
              <a:t>elif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sz="1200" dirty="0" smtClean="0">
                <a:latin typeface="微软雅黑" panose="020B0503020204020204" charset="-122"/>
                <a:ea typeface="微软雅黑" panose="020B0503020204020204" charset="-122"/>
              </a:rPr>
              <a:t>else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sz="1200" dirty="0" smtClean="0">
                <a:latin typeface="微软雅黑" panose="020B0503020204020204" charset="-122"/>
                <a:ea typeface="微软雅黑" panose="020B0503020204020204" charset="-122"/>
              </a:rPr>
              <a:t>is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sz="1200" dirty="0" smtClean="0"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sz="1200" dirty="0" smtClean="0">
                <a:latin typeface="微软雅黑" panose="020B0503020204020204" charset="-122"/>
                <a:ea typeface="微软雅黑" panose="020B0503020204020204" charset="-122"/>
              </a:rPr>
              <a:t>ssert</a:t>
            </a:r>
          </a:p>
          <a:p>
            <a:pPr>
              <a:lnSpc>
                <a:spcPct val="100000"/>
              </a:lnSpc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循环</a:t>
            </a:r>
          </a:p>
          <a:p>
            <a:pPr lvl="1">
              <a:lnSpc>
                <a:spcPct val="100000"/>
              </a:lnSpc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continue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break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pass</a:t>
            </a:r>
          </a:p>
          <a:p>
            <a:pPr>
              <a:lnSpc>
                <a:spcPct val="100000"/>
              </a:lnSpc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异常</a:t>
            </a:r>
          </a:p>
          <a:p>
            <a:pPr lvl="1">
              <a:lnSpc>
                <a:spcPct val="100000"/>
              </a:lnSpc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raise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try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except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finally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as</a:t>
            </a:r>
          </a:p>
          <a:p>
            <a:pPr>
              <a:lnSpc>
                <a:spcPct val="100000"/>
              </a:lnSpc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算术运算</a:t>
            </a:r>
          </a:p>
          <a:p>
            <a:pPr lvl="1">
              <a:lnSpc>
                <a:spcPct val="100000"/>
              </a:lnSpc>
            </a:pPr>
            <a:r>
              <a:rPr lang="en-US" altLang="zh-CN" sz="1100" dirty="0" smtClean="0">
                <a:latin typeface="微软雅黑" panose="020B0503020204020204" charset="-122"/>
                <a:ea typeface="微软雅黑" panose="020B0503020204020204" charset="-122"/>
              </a:rPr>
              <a:t>+-*/%**//</a:t>
            </a:r>
          </a:p>
          <a:p>
            <a:pPr>
              <a:lnSpc>
                <a:spcPct val="100000"/>
              </a:lnSpc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比较运算</a:t>
            </a:r>
          </a:p>
          <a:p>
            <a:pPr lvl="1">
              <a:lnSpc>
                <a:spcPct val="100000"/>
              </a:lnSpc>
            </a:pPr>
            <a:r>
              <a:rPr lang="en-US" altLang="zh-CN" sz="1100" dirty="0" smtClean="0">
                <a:latin typeface="微软雅黑" panose="020B0503020204020204" charset="-122"/>
                <a:ea typeface="微软雅黑" panose="020B0503020204020204" charset="-122"/>
              </a:rPr>
              <a:t>&gt;, &gt;=</a:t>
            </a:r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100" dirty="0" smtClean="0">
                <a:latin typeface="微软雅黑" panose="020B0503020204020204" charset="-122"/>
                <a:ea typeface="微软雅黑" panose="020B0503020204020204" charset="-122"/>
              </a:rPr>
              <a:t>&lt;, &lt;=</a:t>
            </a:r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100" dirty="0" smtClean="0">
                <a:latin typeface="微软雅黑" panose="020B0503020204020204" charset="-122"/>
                <a:ea typeface="微软雅黑" panose="020B0503020204020204" charset="-122"/>
              </a:rPr>
              <a:t>==</a:t>
            </a:r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100" dirty="0" smtClean="0">
                <a:latin typeface="微软雅黑" panose="020B0503020204020204" charset="-122"/>
                <a:ea typeface="微软雅黑" panose="020B0503020204020204" charset="-122"/>
              </a:rPr>
              <a:t>!=</a:t>
            </a:r>
          </a:p>
          <a:p>
            <a:pPr>
              <a:lnSpc>
                <a:spcPct val="100000"/>
              </a:lnSpc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逻辑运算</a:t>
            </a:r>
          </a:p>
          <a:p>
            <a:pPr lvl="1">
              <a:lnSpc>
                <a:spcPct val="100000"/>
              </a:lnSpc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and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or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not</a:t>
            </a:r>
          </a:p>
          <a:p>
            <a:pPr lvl="0">
              <a:lnSpc>
                <a:spcPct val="100000"/>
              </a:lnSpc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位运算</a:t>
            </a:r>
          </a:p>
          <a:p>
            <a:pPr lvl="1">
              <a:lnSpc>
                <a:spcPct val="100000"/>
              </a:lnSpc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&gt;&gt;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&lt;&lt;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|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^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05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基本语法与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数据结构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数组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字符串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系统标准库自带的类型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如何实现常用数据结构：链表、堆栈、二叉树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788" y="1498132"/>
            <a:ext cx="6172200" cy="4188552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优缺点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安装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与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环境配置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常用数据分析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库安装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与简介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基本语法与数据结构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/>
              <a:t>PYTHON</a:t>
            </a:r>
            <a:r>
              <a:rPr lang="zh-CN" altLang="en-US" sz="2400" dirty="0"/>
              <a:t>风格</a:t>
            </a:r>
            <a:r>
              <a:rPr lang="zh-CN" altLang="en-US" sz="2400" dirty="0" smtClean="0"/>
              <a:t>规范</a:t>
            </a:r>
            <a:endParaRPr lang="en-US" altLang="zh-CN" sz="2400" dirty="0" smtClean="0"/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PYTHON2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PYTHON3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的区别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个人学习心得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推荐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书目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gradFill flip="none" rotWithShape="1">
            <a:lin ang="0" scaled="1"/>
            <a:tileRect/>
          </a:gradFill>
        </p:spPr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5598" y="78220"/>
            <a:ext cx="7391400" cy="434108"/>
          </a:xfrm>
        </p:spPr>
        <p:txBody>
          <a:bodyPr/>
          <a:lstStyle/>
          <a:p>
            <a:r>
              <a:rPr lang="zh-CN" altLang="en-US" sz="2800" dirty="0"/>
              <a:t>课程大纲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66255116"/>
              </p:ext>
            </p:extLst>
          </p:nvPr>
        </p:nvGraphicFramePr>
        <p:xfrm>
          <a:off x="669017" y="1109663"/>
          <a:ext cx="10853965" cy="4638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1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7358227" y="1459774"/>
            <a:ext cx="3926542" cy="33994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E251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风格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5988" y="1145449"/>
            <a:ext cx="6172200" cy="391002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遵循</a:t>
            </a:r>
            <a:r>
              <a:rPr lang="en-US" altLang="zh-CN" dirty="0" smtClean="0"/>
              <a:t>PEP8</a:t>
            </a:r>
            <a:r>
              <a:rPr lang="zh-CN" altLang="en-US" dirty="0" smtClean="0"/>
              <a:t>风格指南</a:t>
            </a:r>
            <a:r>
              <a:rPr lang="en-US" altLang="zh-CN" dirty="0" smtClean="0"/>
              <a:t>*</a:t>
            </a:r>
          </a:p>
          <a:p>
            <a:pPr lvl="1"/>
            <a:r>
              <a:rPr lang="zh-CN" altLang="en-US" dirty="0" smtClean="0"/>
              <a:t>分号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行长度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缩进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Shebang</a:t>
            </a:r>
          </a:p>
          <a:p>
            <a:pPr lvl="1"/>
            <a:r>
              <a:rPr lang="zh-CN" altLang="en-US" dirty="0" smtClean="0"/>
              <a:t>注释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文件和</a:t>
            </a:r>
            <a:r>
              <a:rPr lang="en-US" altLang="zh-CN" dirty="0" smtClean="0"/>
              <a:t>sockets</a:t>
            </a:r>
          </a:p>
          <a:p>
            <a:pPr lvl="1"/>
            <a:r>
              <a:rPr lang="en-US" altLang="zh-CN" dirty="0" smtClean="0"/>
              <a:t>TODO</a:t>
            </a:r>
            <a:r>
              <a:rPr lang="zh-CN" altLang="en-US" dirty="0" smtClean="0"/>
              <a:t>注释</a:t>
            </a:r>
            <a:endParaRPr lang="en-US" altLang="zh-CN" dirty="0" smtClean="0"/>
          </a:p>
          <a:p>
            <a:pPr lvl="1"/>
            <a:r>
              <a:rPr lang="zh-CN" altLang="en-US" dirty="0"/>
              <a:t>导</a:t>
            </a:r>
            <a:r>
              <a:rPr lang="zh-CN" altLang="en-US" dirty="0" smtClean="0"/>
              <a:t>入格式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45627" y="5549462"/>
            <a:ext cx="10100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*PEP8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《Python Enhancement Proposal #8》8</a:t>
            </a:r>
            <a:r>
              <a:rPr lang="zh-CN" altLang="en-US" dirty="0" smtClean="0"/>
              <a:t>号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增强提案，针对，中文翻译可详见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://zh-google-styleguide.readthedocs.io/en/latest/google-python-styleguide/python_style_rules/#id6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76609" y="1596572"/>
            <a:ext cx="35402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尽管可在保证语法正确的前提下随意编写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代码，</a:t>
            </a:r>
            <a:endParaRPr lang="en-US" altLang="zh-CN" dirty="0" smtClean="0"/>
          </a:p>
          <a:p>
            <a:r>
              <a:rPr lang="zh-CN" altLang="en-US" dirty="0" smtClean="0"/>
              <a:t>但是，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采用一直的风格来书写可以令代码更加易懂、更加易读。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采用和其他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程序员相同的风格来写代码，也可使得项目更加利于多人协作。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即使代码只会由你自己阅读，遵循这套风格也依然可以令后续的修改变得容易一些。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701977" y="4351358"/>
            <a:ext cx="34883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def</a:t>
            </a:r>
            <a:r>
              <a:rPr lang="en-US" altLang="zh-CN" sz="1200" dirty="0"/>
              <a:t> main():</a:t>
            </a:r>
          </a:p>
          <a:p>
            <a:r>
              <a:rPr lang="en-US" altLang="zh-CN" sz="1200" dirty="0"/>
              <a:t>      ...</a:t>
            </a:r>
          </a:p>
          <a:p>
            <a:endParaRPr lang="en-US" altLang="zh-CN" sz="1200" dirty="0"/>
          </a:p>
          <a:p>
            <a:r>
              <a:rPr lang="en-US" altLang="zh-CN" sz="1200" dirty="0"/>
              <a:t>if __name__ == '__main__':</a:t>
            </a:r>
          </a:p>
          <a:p>
            <a:r>
              <a:rPr lang="en-US" altLang="zh-CN" sz="1200" dirty="0"/>
              <a:t>    main()</a:t>
            </a:r>
            <a:endParaRPr lang="zh-CN" altLang="en-US" sz="1200" dirty="0"/>
          </a:p>
        </p:txBody>
      </p:sp>
      <p:sp>
        <p:nvSpPr>
          <p:cNvPr id="11" name="右箭头 10"/>
          <p:cNvSpPr/>
          <p:nvPr/>
        </p:nvSpPr>
        <p:spPr>
          <a:xfrm>
            <a:off x="2380343" y="4819281"/>
            <a:ext cx="333375" cy="142875"/>
          </a:xfrm>
          <a:prstGeom prst="rightArrow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788" y="1498132"/>
            <a:ext cx="6172200" cy="4188552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优缺点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安装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与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环境配置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常用数据分析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库安装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与简介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基本语法与数据结构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PYTHON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风格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规范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/>
              <a:t>PYTHON2</a:t>
            </a:r>
            <a:r>
              <a:rPr lang="zh-CN" altLang="en-US" sz="2400" dirty="0"/>
              <a:t>与</a:t>
            </a:r>
            <a:r>
              <a:rPr lang="en-US" altLang="zh-CN" sz="2400" dirty="0"/>
              <a:t>PYTHON3</a:t>
            </a:r>
            <a:r>
              <a:rPr lang="zh-CN" altLang="en-US" sz="2400" dirty="0"/>
              <a:t>的区别</a:t>
            </a:r>
            <a:endParaRPr lang="en-US" altLang="zh-CN" sz="2400" dirty="0"/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个人学习心得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推荐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书目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区别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5988" y="1155596"/>
            <a:ext cx="7240040" cy="4873625"/>
          </a:xfrm>
        </p:spPr>
        <p:txBody>
          <a:bodyPr>
            <a:normAutofit/>
          </a:bodyPr>
          <a:lstStyle/>
          <a:p>
            <a:r>
              <a:rPr lang="en-US" altLang="zh-CN" dirty="0"/>
              <a:t>print()</a:t>
            </a:r>
            <a:r>
              <a:rPr lang="zh-CN" altLang="en-US" dirty="0"/>
              <a:t>函数</a:t>
            </a:r>
          </a:p>
          <a:p>
            <a:r>
              <a:rPr lang="zh-CN" altLang="en-US" dirty="0" smtClean="0"/>
              <a:t>整除</a:t>
            </a:r>
            <a:r>
              <a:rPr lang="zh-CN" altLang="en-US" dirty="0"/>
              <a:t>：</a:t>
            </a:r>
            <a:r>
              <a:rPr lang="en-US" altLang="zh-CN" dirty="0"/>
              <a:t>3/2=1.5(python3);3/2=1(python2)</a:t>
            </a:r>
          </a:p>
          <a:p>
            <a:r>
              <a:rPr lang="zh-CN" altLang="en-US" dirty="0" smtClean="0"/>
              <a:t>支持</a:t>
            </a:r>
            <a:r>
              <a:rPr lang="en-US" altLang="zh-CN" dirty="0"/>
              <a:t>Unicode (utf-8) </a:t>
            </a:r>
            <a:r>
              <a:rPr lang="zh-CN" altLang="en-US" dirty="0"/>
              <a:t>字符串</a:t>
            </a:r>
          </a:p>
          <a:p>
            <a:r>
              <a:rPr lang="en-US" altLang="zh-CN" dirty="0" err="1" smtClean="0"/>
              <a:t>xrange</a:t>
            </a:r>
            <a:r>
              <a:rPr lang="en-US" altLang="zh-CN" dirty="0"/>
              <a:t>()</a:t>
            </a:r>
            <a:r>
              <a:rPr lang="zh-CN" altLang="en-US" dirty="0"/>
              <a:t>函数被集成在</a:t>
            </a:r>
            <a:r>
              <a:rPr lang="en-US" altLang="zh-CN" dirty="0"/>
              <a:t>range()</a:t>
            </a:r>
            <a:r>
              <a:rPr lang="zh-CN" altLang="en-US" dirty="0"/>
              <a:t>函数中</a:t>
            </a:r>
          </a:p>
          <a:p>
            <a:r>
              <a:rPr lang="en-US" altLang="zh-CN" dirty="0" smtClean="0"/>
              <a:t>raising </a:t>
            </a:r>
            <a:r>
              <a:rPr lang="en-US" altLang="zh-CN" dirty="0"/>
              <a:t>exceptions</a:t>
            </a:r>
            <a:r>
              <a:rPr lang="zh-CN" altLang="en-US" dirty="0"/>
              <a:t>：</a:t>
            </a:r>
            <a:r>
              <a:rPr lang="en-US" altLang="zh-CN" dirty="0"/>
              <a:t>raise </a:t>
            </a:r>
            <a:r>
              <a:rPr lang="en-US" altLang="zh-CN" dirty="0" err="1"/>
              <a:t>IOError</a:t>
            </a:r>
            <a:r>
              <a:rPr lang="en-US" altLang="zh-CN" dirty="0"/>
              <a:t>("file error")</a:t>
            </a:r>
          </a:p>
          <a:p>
            <a:r>
              <a:rPr lang="en-US" altLang="zh-CN" dirty="0" smtClean="0"/>
              <a:t>Handling </a:t>
            </a:r>
            <a:r>
              <a:rPr lang="en-US" altLang="zh-CN" dirty="0"/>
              <a:t>exceptions</a:t>
            </a:r>
            <a:r>
              <a:rPr lang="zh-CN" altLang="en-US" dirty="0"/>
              <a:t>：</a:t>
            </a:r>
            <a:r>
              <a:rPr lang="en-US" altLang="zh-CN" dirty="0"/>
              <a:t>except </a:t>
            </a:r>
            <a:r>
              <a:rPr lang="en-US" altLang="zh-CN" dirty="0" err="1"/>
              <a:t>NameError</a:t>
            </a:r>
            <a:r>
              <a:rPr lang="en-US" altLang="zh-CN" dirty="0"/>
              <a:t> as err</a:t>
            </a:r>
          </a:p>
          <a:p>
            <a:r>
              <a:rPr lang="zh-CN" altLang="en-US" dirty="0" smtClean="0"/>
              <a:t>取消</a:t>
            </a:r>
            <a:r>
              <a:rPr lang="en-US" altLang="zh-CN" dirty="0"/>
              <a:t>.next()</a:t>
            </a:r>
          </a:p>
          <a:p>
            <a:r>
              <a:rPr lang="en-US" altLang="zh-CN" dirty="0" smtClean="0"/>
              <a:t>For </a:t>
            </a:r>
            <a:r>
              <a:rPr lang="zh-CN" altLang="en-US" dirty="0"/>
              <a:t>循环变量和全局命名空间泄漏</a:t>
            </a:r>
            <a:r>
              <a:rPr lang="en-US" altLang="zh-CN" dirty="0"/>
              <a:t>: [... for </a:t>
            </a:r>
            <a:r>
              <a:rPr lang="en-US" altLang="zh-CN" dirty="0" err="1"/>
              <a:t>var</a:t>
            </a:r>
            <a:r>
              <a:rPr lang="en-US" altLang="zh-CN" dirty="0"/>
              <a:t> in (item1, </a:t>
            </a:r>
            <a:r>
              <a:rPr lang="en-US" altLang="zh-CN" dirty="0" smtClean="0"/>
              <a:t>item2</a:t>
            </a:r>
            <a:r>
              <a:rPr lang="en-US" altLang="zh-CN" dirty="0"/>
              <a:t>, ...)]</a:t>
            </a:r>
          </a:p>
          <a:p>
            <a:r>
              <a:rPr lang="zh-CN" altLang="en-US" dirty="0" smtClean="0"/>
              <a:t>比较</a:t>
            </a:r>
            <a:r>
              <a:rPr lang="zh-CN" altLang="en-US" dirty="0"/>
              <a:t>不可排序内容抛出错误</a:t>
            </a:r>
          </a:p>
          <a:p>
            <a:r>
              <a:rPr lang="zh-CN" altLang="en-US" dirty="0" smtClean="0"/>
              <a:t>通过</a:t>
            </a:r>
            <a:r>
              <a:rPr lang="en-US" altLang="zh-CN" dirty="0"/>
              <a:t>input()</a:t>
            </a:r>
            <a:r>
              <a:rPr lang="zh-CN" altLang="en-US" dirty="0"/>
              <a:t>解析用户输入：把用户的输入存储为一个 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zh-CN" altLang="en-US" dirty="0"/>
              <a:t>对象</a:t>
            </a:r>
          </a:p>
          <a:p>
            <a:r>
              <a:rPr lang="zh-CN" altLang="en-US" dirty="0" smtClean="0"/>
              <a:t>返回</a:t>
            </a:r>
            <a:r>
              <a:rPr lang="zh-CN" altLang="en-US" dirty="0"/>
              <a:t>可迭代对象，而不是列表</a:t>
            </a:r>
          </a:p>
          <a:p>
            <a:r>
              <a:rPr lang="zh-CN" altLang="en-US" dirty="0" smtClean="0"/>
              <a:t>使用 </a:t>
            </a:r>
            <a:r>
              <a:rPr lang="en-US" altLang="zh-CN" dirty="0"/>
              <a:t>__future__ </a:t>
            </a:r>
            <a:r>
              <a:rPr lang="zh-CN" altLang="en-US" dirty="0"/>
              <a:t>模块支持</a:t>
            </a:r>
            <a:r>
              <a:rPr lang="en-US" altLang="zh-CN" dirty="0"/>
              <a:t>python3</a:t>
            </a:r>
            <a:r>
              <a:rPr lang="zh-CN" altLang="en-US" dirty="0"/>
              <a:t>：</a:t>
            </a:r>
            <a:r>
              <a:rPr lang="en-US" altLang="zh-CN" dirty="0"/>
              <a:t>division</a:t>
            </a:r>
            <a:r>
              <a:rPr lang="zh-CN" altLang="en-US" dirty="0"/>
              <a:t>、</a:t>
            </a:r>
            <a:r>
              <a:rPr lang="en-US" altLang="zh-CN" dirty="0" err="1"/>
              <a:t>print_function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55" y="1594253"/>
            <a:ext cx="3761645" cy="686335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351" y="2409305"/>
            <a:ext cx="3735250" cy="514752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53" y="3066445"/>
            <a:ext cx="3748447" cy="68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7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788" y="1498132"/>
            <a:ext cx="6172200" cy="4188552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优缺点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安装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与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环境配置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常用数据分析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库安装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与简介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基本语法与数据结构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PYTHON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风格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规范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PYTHON2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PYTHON3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的区别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/>
              <a:t>个人学习心得</a:t>
            </a:r>
            <a:endParaRPr lang="en-US" altLang="zh-CN" sz="2400" dirty="0"/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推荐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书目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4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个人学习</a:t>
            </a:r>
            <a:r>
              <a:rPr lang="zh-CN" altLang="en-US" dirty="0" smtClean="0"/>
              <a:t>心得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5988" y="1145448"/>
            <a:ext cx="6172200" cy="2837973"/>
          </a:xfrm>
        </p:spPr>
        <p:txBody>
          <a:bodyPr/>
          <a:lstStyle/>
          <a:p>
            <a:r>
              <a:rPr lang="zh-CN" altLang="en-US" dirty="0" smtClean="0"/>
              <a:t>重复实践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以某本书为蓝本反复阅读，查验，对照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在项目中不断使用，熟能生巧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不断精进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使用最精短的代码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不断走出舒服区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zh-CN" altLang="en-US" smtClean="0"/>
              <a:t>新功能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04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788" y="1498132"/>
            <a:ext cx="6172200" cy="4188552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优缺点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安装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与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环境配置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常用数据分析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库安装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与简介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基本语法与数据结构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PYTHON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风格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规范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PYTHON2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PYTHON3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的区别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个人学习心得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/>
              <a:t>推荐</a:t>
            </a:r>
            <a:r>
              <a:rPr lang="zh-CN" altLang="en-US" sz="2400" dirty="0" smtClean="0"/>
              <a:t>书目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92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</a:t>
            </a:r>
            <a:r>
              <a:rPr lang="zh-CN" altLang="en-US" dirty="0" smtClean="0"/>
              <a:t>书目</a:t>
            </a:r>
            <a:endParaRPr lang="zh-CN" altLang="en-US" dirty="0"/>
          </a:p>
        </p:txBody>
      </p:sp>
      <p:pic>
        <p:nvPicPr>
          <p:cNvPr id="7" name="内容占位符 6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5" y="1910049"/>
            <a:ext cx="1986053" cy="2588380"/>
          </a:xfr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5" y="2016067"/>
            <a:ext cx="1868667" cy="2482362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359" y="1910048"/>
            <a:ext cx="2231256" cy="2672393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23" y="1910048"/>
            <a:ext cx="1807662" cy="2588381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677" y="1910048"/>
            <a:ext cx="2039177" cy="260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23945" y="195492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5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788" y="1498132"/>
            <a:ext cx="6172200" cy="4188552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优缺点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/>
              <a:t>安装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环境配置</a:t>
            </a:r>
            <a:endParaRPr lang="en-US" altLang="zh-CN" sz="2400" dirty="0"/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/>
              <a:t>常用数据分析</a:t>
            </a:r>
            <a:r>
              <a:rPr lang="zh-CN" altLang="en-US" sz="2400" dirty="0" smtClean="0"/>
              <a:t>库安装</a:t>
            </a:r>
            <a:r>
              <a:rPr lang="zh-CN" altLang="en-US" sz="2400" dirty="0"/>
              <a:t>与简介</a:t>
            </a:r>
            <a:endParaRPr lang="en-US" altLang="zh-CN" sz="2400" dirty="0"/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/>
              <a:t>基本语法与数据结构</a:t>
            </a: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/>
              <a:t>PYTHON</a:t>
            </a:r>
            <a:r>
              <a:rPr lang="zh-CN" altLang="en-US" sz="2400" dirty="0"/>
              <a:t>风格</a:t>
            </a:r>
            <a:r>
              <a:rPr lang="zh-CN" altLang="en-US" sz="2400" dirty="0" smtClean="0"/>
              <a:t>规范</a:t>
            </a:r>
            <a:endParaRPr lang="en-US" altLang="zh-CN" sz="2400" dirty="0" smtClean="0"/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/>
              <a:t>PYTHON2</a:t>
            </a:r>
            <a:r>
              <a:rPr lang="zh-CN" altLang="en-US" sz="2400" dirty="0"/>
              <a:t>与</a:t>
            </a:r>
            <a:r>
              <a:rPr lang="en-US" altLang="zh-CN" sz="2400" dirty="0"/>
              <a:t>PYTHON3</a:t>
            </a:r>
            <a:r>
              <a:rPr lang="zh-CN" altLang="en-US" sz="2400" dirty="0"/>
              <a:t>的区别</a:t>
            </a:r>
            <a:endParaRPr lang="en-US" altLang="zh-CN" sz="2400" dirty="0"/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/>
              <a:t>个人学习心得</a:t>
            </a:r>
            <a:endParaRPr lang="en-US" altLang="zh-CN" sz="2400" dirty="0"/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/>
              <a:t>推荐</a:t>
            </a:r>
            <a:r>
              <a:rPr lang="zh-CN" altLang="en-US" sz="2400" dirty="0" smtClean="0"/>
              <a:t>书目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601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788" y="1498132"/>
            <a:ext cx="6172200" cy="4188552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优缺点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安装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与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环境配置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常用数据分析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库安装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与简介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基本语法与数据结构</a:t>
            </a: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PYTHON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风格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规范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PYTHON2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PYTHON3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的区别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个人学习心得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推荐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书目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5988" y="1145448"/>
            <a:ext cx="10069512" cy="4873625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10000"/>
              </a:lnSpc>
            </a:pPr>
            <a:r>
              <a:rPr lang="zh-CN" altLang="en-US" sz="2600" dirty="0"/>
              <a:t>官网：</a:t>
            </a:r>
            <a:r>
              <a:rPr lang="zh-CN" altLang="en-US" sz="2600" dirty="0">
                <a:hlinkClick r:id="rId2" action="ppaction://hlinkfile"/>
              </a:rPr>
              <a:t>https://www.python.org/</a:t>
            </a:r>
            <a:endParaRPr lang="zh-CN" altLang="en-US" sz="2600" dirty="0"/>
          </a:p>
          <a:p>
            <a:pPr marL="285750" indent="-285750">
              <a:lnSpc>
                <a:spcPct val="110000"/>
              </a:lnSpc>
            </a:pPr>
            <a:r>
              <a:rPr lang="zh-CN" altLang="en-US" sz="2600" dirty="0"/>
              <a:t>作者：</a:t>
            </a:r>
            <a:r>
              <a:rPr lang="zh-CN" altLang="en-US" sz="2600" dirty="0">
                <a:hlinkClick r:id="rId3" action="ppaction://hlinkfile"/>
              </a:rPr>
              <a:t>Guido van Rossum</a:t>
            </a:r>
          </a:p>
          <a:p>
            <a:pPr marL="285750" indent="-285750">
              <a:lnSpc>
                <a:spcPct val="110000"/>
              </a:lnSpc>
            </a:pPr>
            <a:r>
              <a:rPr lang="zh-CN" altLang="en-US" sz="2600" dirty="0"/>
              <a:t>名字来源：</a:t>
            </a:r>
            <a:r>
              <a:rPr lang="zh-CN" altLang="en-US" sz="2600" dirty="0">
                <a:hlinkClick r:id="rId4"/>
              </a:rPr>
              <a:t>Monty Python's Flying Circus</a:t>
            </a:r>
            <a:endParaRPr lang="zh-CN" altLang="en-US" sz="2600" dirty="0">
              <a:sym typeface="+mn-ea"/>
            </a:endParaRPr>
          </a:p>
          <a:p>
            <a:pPr marL="285750" indent="-285750">
              <a:lnSpc>
                <a:spcPct val="110000"/>
              </a:lnSpc>
            </a:pPr>
            <a:r>
              <a:rPr lang="zh-CN" altLang="en-US" sz="2600" dirty="0" smtClean="0"/>
              <a:t>历史</a:t>
            </a:r>
            <a:endParaRPr lang="zh-CN" altLang="en-US" sz="2600" dirty="0"/>
          </a:p>
          <a:p>
            <a:pPr marL="914400" lvl="2" indent="-457200">
              <a:lnSpc>
                <a:spcPct val="110000"/>
              </a:lnSpc>
            </a:pPr>
            <a:r>
              <a:rPr lang="zh-CN" altLang="en-US" sz="2600" dirty="0"/>
              <a:t>为什么发明</a:t>
            </a:r>
            <a:r>
              <a:rPr lang="en-US" altLang="zh-CN" sz="2600" dirty="0"/>
              <a:t>Python</a:t>
            </a:r>
            <a:r>
              <a:rPr lang="zh-CN" altLang="en-US" sz="2600" dirty="0"/>
              <a:t>？</a:t>
            </a:r>
            <a:r>
              <a:rPr lang="en-US" altLang="zh-CN" sz="2600" dirty="0"/>
              <a:t>C</a:t>
            </a:r>
            <a:r>
              <a:rPr lang="zh-CN" altLang="en-US" sz="2600" dirty="0"/>
              <a:t>语言开发效率太低，而</a:t>
            </a:r>
            <a:r>
              <a:rPr lang="en-US" altLang="zh-CN" sz="2600" dirty="0"/>
              <a:t>shell</a:t>
            </a:r>
            <a:r>
              <a:rPr lang="zh-CN" altLang="en-US" sz="2600" dirty="0"/>
              <a:t>只是一种胶水语言。作者的目的：创造一种C和shell之间，功能全面，易学易用，可拓展的语言。</a:t>
            </a:r>
          </a:p>
          <a:p>
            <a:pPr marL="914400" lvl="2" indent="-457200">
              <a:lnSpc>
                <a:spcPct val="110000"/>
              </a:lnSpc>
            </a:pPr>
            <a:r>
              <a:rPr lang="zh-CN" altLang="en-US" sz="2600" dirty="0"/>
              <a:t>当前主流版本：</a:t>
            </a:r>
            <a:r>
              <a:rPr lang="en-US" altLang="zh-CN" sz="2600" dirty="0" smtClean="0"/>
              <a:t>2.7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3.6</a:t>
            </a:r>
            <a:endParaRPr lang="en-US" altLang="zh-CN" sz="2600" dirty="0"/>
          </a:p>
          <a:p>
            <a:pPr marL="285750" lvl="0" indent="-285750">
              <a:lnSpc>
                <a:spcPct val="110000"/>
              </a:lnSpc>
            </a:pPr>
            <a:r>
              <a:rPr lang="zh-CN" altLang="en-US" sz="2600" dirty="0"/>
              <a:t>版本选择</a:t>
            </a:r>
          </a:p>
          <a:p>
            <a:pPr marL="742950" lvl="2" indent="-285750">
              <a:lnSpc>
                <a:spcPct val="110000"/>
              </a:lnSpc>
              <a:spcBef>
                <a:spcPts val="1000"/>
              </a:spcBef>
            </a:pPr>
            <a:r>
              <a:rPr lang="zh-CN" altLang="en-US" sz="2600" dirty="0"/>
              <a:t>至少选择</a:t>
            </a:r>
            <a:r>
              <a:rPr lang="en-US" altLang="zh-CN" sz="2600" dirty="0"/>
              <a:t>2.7</a:t>
            </a:r>
            <a:r>
              <a:rPr lang="zh-CN" altLang="en-US" sz="2600" dirty="0" smtClean="0"/>
              <a:t>版本，建议直接使用</a:t>
            </a:r>
            <a:r>
              <a:rPr lang="en-US" altLang="zh-CN" sz="2600" dirty="0" smtClean="0"/>
              <a:t>3.6</a:t>
            </a:r>
            <a:r>
              <a:rPr lang="zh-CN" altLang="en-US" sz="2600" dirty="0" smtClean="0"/>
              <a:t>版本</a:t>
            </a:r>
            <a:endParaRPr lang="zh-CN" altLang="en-US" sz="2600" dirty="0"/>
          </a:p>
          <a:p>
            <a:pPr marL="742950" lvl="2" indent="-285750">
              <a:lnSpc>
                <a:spcPct val="110000"/>
              </a:lnSpc>
              <a:spcBef>
                <a:spcPts val="1000"/>
              </a:spcBef>
            </a:pPr>
            <a:r>
              <a:rPr lang="en-US" altLang="zh-CN" sz="2600" dirty="0"/>
              <a:t>2</a:t>
            </a:r>
            <a:r>
              <a:rPr lang="zh-CN" altLang="en-US" sz="2600" dirty="0"/>
              <a:t>和</a:t>
            </a:r>
            <a:r>
              <a:rPr lang="en-US" altLang="zh-CN" sz="2600" dirty="0"/>
              <a:t>3</a:t>
            </a:r>
            <a:r>
              <a:rPr lang="zh-CN" altLang="en-US" sz="2600" dirty="0"/>
              <a:t>的主要区别：部分语法不兼容，数据类型的变化，异常的改进</a:t>
            </a:r>
            <a:r>
              <a:rPr lang="en-US" altLang="zh-CN" sz="2600" dirty="0"/>
              <a:t>......</a:t>
            </a:r>
            <a:r>
              <a:rPr lang="zh-CN" altLang="en-US" sz="2600" dirty="0"/>
              <a:t>一般情况下可自行百度解决。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82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788" y="1498132"/>
            <a:ext cx="6172200" cy="4188552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优缺点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安装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与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环境配置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常用数据分析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库安装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与简介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基本语法与数据结构</a:t>
            </a: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PYTHON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风格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规范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PYTHON2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PYTHON3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的区别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个人学习心得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推荐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书目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86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 smtClean="0"/>
              <a:t>优缺点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语法简单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应用场景丰富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接口测试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UI</a:t>
            </a:r>
            <a:r>
              <a:rPr lang="zh-CN" altLang="en-US" sz="2200" dirty="0"/>
              <a:t>自动化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数据分析处理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技术成熟，大量参考</a:t>
            </a:r>
            <a:r>
              <a:rPr lang="en-US" altLang="zh-CN" sz="2200" dirty="0"/>
              <a:t>/</a:t>
            </a:r>
            <a:r>
              <a:rPr lang="zh-CN" altLang="en-US" sz="2200" dirty="0"/>
              <a:t>例子代码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01468" y="2603585"/>
            <a:ext cx="6186309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！！！！！！！！！！！！！！！！！！！！！！！！！！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4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788" y="1498132"/>
            <a:ext cx="6172200" cy="4188552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优缺点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/>
              <a:t>安装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环境配置</a:t>
            </a:r>
            <a:endParaRPr lang="en-US" altLang="zh-CN" sz="2400" dirty="0"/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常用数据分析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库安装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与简介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基本语法与数据结构</a:t>
            </a: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PYTHON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风格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规范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PYTHON2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PYTHON3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的区别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个人学习心得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推荐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书目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/>
              <a:t>安装与</a:t>
            </a:r>
            <a:r>
              <a:rPr lang="zh-CN" altLang="en-US" dirty="0" smtClean="0"/>
              <a:t>环境配置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5988" y="1145448"/>
            <a:ext cx="9891712" cy="4873625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r>
              <a:rPr lang="pt-BR" altLang="zh-CN" dirty="0" smtClean="0"/>
              <a:t>Anaconda</a:t>
            </a:r>
            <a:r>
              <a:rPr lang="zh-CN" altLang="en-US" dirty="0" smtClean="0"/>
              <a:t>即可。（仅仅针对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平台）</a:t>
            </a:r>
            <a:endParaRPr lang="pt-BR" altLang="zh-CN" dirty="0"/>
          </a:p>
          <a:p>
            <a:pPr lvl="1"/>
            <a:r>
              <a:rPr lang="zh-CN" altLang="pt-BR" dirty="0" smtClean="0"/>
              <a:t>下载</a:t>
            </a:r>
            <a:r>
              <a:rPr lang="zh-CN" altLang="pt-BR" dirty="0"/>
              <a:t>：</a:t>
            </a:r>
            <a:r>
              <a:rPr lang="pt-BR" altLang="zh-CN" dirty="0">
                <a:hlinkClick r:id="rId2"/>
              </a:rPr>
              <a:t>https</a:t>
            </a:r>
            <a:r>
              <a:rPr lang="pt-BR" altLang="zh-CN" dirty="0" smtClean="0">
                <a:hlinkClick r:id="rId2"/>
              </a:rPr>
              <a:t>://www.continuum.io/downloads</a:t>
            </a:r>
            <a:endParaRPr lang="pt-BR" altLang="zh-CN" dirty="0"/>
          </a:p>
          <a:p>
            <a:pPr lvl="1"/>
            <a:r>
              <a:rPr lang="zh-CN" altLang="en-US" dirty="0" smtClean="0"/>
              <a:t>安装时，全部默认“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”，一键安装。安装完成之后，在“开始”中找到“</a:t>
            </a:r>
            <a:r>
              <a:rPr lang="en-US" altLang="zh-CN" dirty="0" err="1" smtClean="0"/>
              <a:t>Spyder</a:t>
            </a:r>
            <a:r>
              <a:rPr lang="zh-CN" altLang="en-US" dirty="0" smtClean="0"/>
              <a:t>”，双击即可编辑与</a:t>
            </a:r>
            <a:r>
              <a:rPr lang="zh-CN" altLang="en-US" dirty="0"/>
              <a:t>运行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。</a:t>
            </a:r>
            <a:r>
              <a:rPr lang="en-US" altLang="zh-CN" dirty="0" smtClean="0">
                <a:solidFill>
                  <a:srgbClr val="E64F2F"/>
                </a:solidFill>
              </a:rPr>
              <a:t>【</a:t>
            </a:r>
            <a:r>
              <a:rPr lang="zh-CN" altLang="en-US" dirty="0" smtClean="0">
                <a:solidFill>
                  <a:srgbClr val="E64F2F"/>
                </a:solidFill>
              </a:rPr>
              <a:t>入门仅需到此即可</a:t>
            </a:r>
            <a:r>
              <a:rPr lang="en-US" altLang="zh-CN" dirty="0" smtClean="0">
                <a:solidFill>
                  <a:srgbClr val="E64F2F"/>
                </a:solidFill>
              </a:rPr>
              <a:t>】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如果觉得“</a:t>
            </a:r>
            <a:r>
              <a:rPr lang="en-US" altLang="zh-CN" dirty="0" err="1" smtClean="0"/>
              <a:t>Spyder</a:t>
            </a:r>
            <a:r>
              <a:rPr lang="zh-CN" altLang="en-US" dirty="0" smtClean="0"/>
              <a:t>”不太好用，也可以本地安装其他的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（</a:t>
            </a:r>
            <a:r>
              <a:rPr lang="en-US" altLang="zh-CN" dirty="0"/>
              <a:t> Integrated Development </a:t>
            </a:r>
            <a:r>
              <a:rPr lang="en-US" altLang="zh-CN" dirty="0" smtClean="0"/>
              <a:t>Environment</a:t>
            </a:r>
            <a:r>
              <a:rPr lang="zh-CN" altLang="en-US" dirty="0" smtClean="0"/>
              <a:t>，集成开发环境），推荐使用</a:t>
            </a:r>
            <a:r>
              <a:rPr lang="en-US" altLang="zh-CN" dirty="0" err="1" smtClean="0"/>
              <a:t>Pycharm</a:t>
            </a:r>
            <a:r>
              <a:rPr lang="zh-CN" altLang="en-US" dirty="0" smtClean="0"/>
              <a:t>。一些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PyDev</a:t>
            </a:r>
            <a:r>
              <a:rPr lang="zh-CN" altLang="en-US" dirty="0" smtClean="0"/>
              <a:t>（免费），基于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平台的</a:t>
            </a:r>
            <a:r>
              <a:rPr lang="en-US" altLang="zh-CN" dirty="0" smtClean="0"/>
              <a:t>IDE</a:t>
            </a:r>
          </a:p>
          <a:p>
            <a:pPr lvl="1"/>
            <a:r>
              <a:rPr lang="en-US" altLang="zh-CN" dirty="0" err="1" smtClean="0"/>
              <a:t>Pycharm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Jetbrains</a:t>
            </a:r>
            <a:r>
              <a:rPr lang="zh-CN" altLang="en-US" dirty="0" smtClean="0"/>
              <a:t>公司开发（对商业用于收费，对开源用户免费）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 Tools for Visual Studio </a:t>
            </a:r>
            <a:r>
              <a:rPr lang="zh-CN" altLang="en-US" dirty="0" smtClean="0"/>
              <a:t>（适合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用户）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Spyder</a:t>
            </a:r>
            <a:r>
              <a:rPr lang="zh-CN" altLang="en-US" dirty="0" smtClean="0"/>
              <a:t>（免费），</a:t>
            </a:r>
            <a:r>
              <a:rPr lang="en-US" altLang="zh-CN" dirty="0" smtClean="0"/>
              <a:t>Anaconda</a:t>
            </a:r>
            <a:r>
              <a:rPr lang="zh-CN" altLang="en-US" dirty="0" smtClean="0"/>
              <a:t>集成的</a:t>
            </a:r>
            <a:r>
              <a:rPr lang="en-US" altLang="zh-CN" dirty="0" smtClean="0"/>
              <a:t>IDE</a:t>
            </a:r>
          </a:p>
          <a:p>
            <a:pPr lvl="1"/>
            <a:r>
              <a:rPr lang="en-US" altLang="zh-CN" dirty="0" smtClean="0"/>
              <a:t>Komodo IDE</a:t>
            </a:r>
            <a:r>
              <a:rPr lang="zh-CN" altLang="en-US" dirty="0" smtClean="0"/>
              <a:t>（收费）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网络版本，</a:t>
            </a:r>
            <a:r>
              <a:rPr lang="en-US" altLang="zh-CN" dirty="0"/>
              <a:t> </a:t>
            </a:r>
            <a:r>
              <a:rPr lang="en-US" altLang="zh-CN" dirty="0" err="1"/>
              <a:t>Jupyter</a:t>
            </a:r>
            <a:r>
              <a:rPr lang="en-US" altLang="zh-CN" dirty="0"/>
              <a:t> </a:t>
            </a:r>
            <a:r>
              <a:rPr lang="en-US" altLang="zh-CN" dirty="0" smtClean="0"/>
              <a:t>Notebook</a:t>
            </a:r>
            <a:r>
              <a:rPr lang="zh-CN" altLang="en-US" dirty="0" smtClean="0"/>
              <a:t>，可以直接在浏览器上运行。</a:t>
            </a:r>
            <a:endParaRPr lang="en-US" altLang="zh-CN" dirty="0" smtClean="0"/>
          </a:p>
          <a:p>
            <a:endParaRPr lang="pt-BR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54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1640</Words>
  <Application>Microsoft Office PowerPoint</Application>
  <PresentationFormat>宽屏</PresentationFormat>
  <Paragraphs>327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黑体</vt:lpstr>
      <vt:lpstr>华文楷体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课程大纲</vt:lpstr>
      <vt:lpstr>主要内容</vt:lpstr>
      <vt:lpstr>主要内容</vt:lpstr>
      <vt:lpstr>PYTHON简介</vt:lpstr>
      <vt:lpstr>主要内容</vt:lpstr>
      <vt:lpstr>PYTHON优缺点</vt:lpstr>
      <vt:lpstr>主要内容</vt:lpstr>
      <vt:lpstr>PYTHON安装与环境配置</vt:lpstr>
      <vt:lpstr>主要内容</vt:lpstr>
      <vt:lpstr>常用数据分析库安装与简介</vt:lpstr>
      <vt:lpstr>常用数据分析库安装与简介</vt:lpstr>
      <vt:lpstr>常用数据分析库安装与简介</vt:lpstr>
      <vt:lpstr>常用数据分析库安装与简介</vt:lpstr>
      <vt:lpstr>常用数据分析库安装与简介</vt:lpstr>
      <vt:lpstr>主要内容</vt:lpstr>
      <vt:lpstr>基本语法与数据结构</vt:lpstr>
      <vt:lpstr>基本语法与数据结构</vt:lpstr>
      <vt:lpstr>主要内容</vt:lpstr>
      <vt:lpstr>PYTHON风格规范</vt:lpstr>
      <vt:lpstr>主要内容</vt:lpstr>
      <vt:lpstr>PYTHON2与PYTHON3的区别</vt:lpstr>
      <vt:lpstr>主要内容</vt:lpstr>
      <vt:lpstr>个人学习心得</vt:lpstr>
      <vt:lpstr>主要内容</vt:lpstr>
      <vt:lpstr>推荐书目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戴丹苗 09869</dc:creator>
  <cp:lastModifiedBy>guosen</cp:lastModifiedBy>
  <cp:revision>133</cp:revision>
  <dcterms:created xsi:type="dcterms:W3CDTF">2019-05-09T12:32:56Z</dcterms:created>
  <dcterms:modified xsi:type="dcterms:W3CDTF">2019-06-05T01:17:48Z</dcterms:modified>
</cp:coreProperties>
</file>