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1" r:id="rId3"/>
    <p:sldId id="272" r:id="rId4"/>
    <p:sldId id="27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6076950" cy="4562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780251"/>
            <a:ext cx="2590800" cy="204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9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YHKSE61160\Desktop\Screenshot_2015-11-21-15-21-3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88"/>
          <a:stretch/>
        </p:blipFill>
        <p:spPr bwMode="auto">
          <a:xfrm>
            <a:off x="5410200" y="1907709"/>
            <a:ext cx="2590800" cy="395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Shape 688"/>
          <p:cNvGrpSpPr/>
          <p:nvPr/>
        </p:nvGrpSpPr>
        <p:grpSpPr>
          <a:xfrm>
            <a:off x="914400" y="895487"/>
            <a:ext cx="1814399" cy="989424"/>
            <a:chOff x="4336150" y="2394850"/>
            <a:chExt cx="1814399" cy="989424"/>
          </a:xfrm>
        </p:grpSpPr>
        <p:sp>
          <p:nvSpPr>
            <p:cNvPr id="6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dirty="0" smtClean="0"/>
                <a:t>ID</a:t>
              </a:r>
              <a:endParaRPr lang="en" dirty="0"/>
            </a:p>
            <a:p>
              <a:pPr lvl="0" rtl="0">
                <a:spcBef>
                  <a:spcPts val="0"/>
                </a:spcBef>
                <a:buNone/>
              </a:pPr>
              <a:r>
                <a:rPr lang="en" dirty="0"/>
                <a:t>...</a:t>
              </a:r>
            </a:p>
          </p:txBody>
        </p:sp>
        <p:sp>
          <p:nvSpPr>
            <p:cNvPr id="7" name="Shape 690"/>
            <p:cNvSpPr/>
            <p:nvPr/>
          </p:nvSpPr>
          <p:spPr>
            <a:xfrm>
              <a:off x="4336150" y="2394850"/>
              <a:ext cx="1814399" cy="362999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 dirty="0" smtClean="0"/>
                <a:t>Device</a:t>
              </a:r>
              <a:endParaRPr lang="en" b="1" dirty="0"/>
            </a:p>
          </p:txBody>
        </p:sp>
      </p:grpSp>
      <p:grpSp>
        <p:nvGrpSpPr>
          <p:cNvPr id="8" name="Shape 688"/>
          <p:cNvGrpSpPr/>
          <p:nvPr/>
        </p:nvGrpSpPr>
        <p:grpSpPr>
          <a:xfrm>
            <a:off x="762000" y="4380912"/>
            <a:ext cx="2133600" cy="1943688"/>
            <a:chOff x="4336150" y="2394850"/>
            <a:chExt cx="1814399" cy="989424"/>
          </a:xfrm>
        </p:grpSpPr>
        <p:sp>
          <p:nvSpPr>
            <p:cNvPr id="9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dirty="0" smtClean="0"/>
                <a:t>ID</a:t>
              </a:r>
              <a:endParaRPr lang="en" dirty="0"/>
            </a:p>
            <a:p>
              <a:pPr lvl="0" rtl="0">
                <a:spcBef>
                  <a:spcPts val="0"/>
                </a:spcBef>
                <a:buNone/>
              </a:pPr>
              <a:r>
                <a:rPr lang="en" dirty="0" smtClean="0"/>
                <a:t>PositionHaveValue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dirty="0" smtClean="0"/>
                <a:t>UUID</a:t>
              </a:r>
            </a:p>
          </p:txBody>
        </p:sp>
        <p:sp>
          <p:nvSpPr>
            <p:cNvPr id="10" name="Shape 690"/>
            <p:cNvSpPr/>
            <p:nvPr/>
          </p:nvSpPr>
          <p:spPr>
            <a:xfrm>
              <a:off x="4336150" y="2394850"/>
              <a:ext cx="1814399" cy="362999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 dirty="0" smtClean="0"/>
                <a:t>ParamMeasurement</a:t>
              </a:r>
              <a:endParaRPr lang="en" b="1" dirty="0"/>
            </a:p>
          </p:txBody>
        </p:sp>
      </p:grpSp>
      <p:pic>
        <p:nvPicPr>
          <p:cNvPr id="11" name="Picture 3" descr="C:\Users\QUYHKSE61160\Desktop\Screenshot_2015-11-22-11-32-4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779"/>
          <a:stretch/>
        </p:blipFill>
        <p:spPr bwMode="auto">
          <a:xfrm>
            <a:off x="5410200" y="1297494"/>
            <a:ext cx="2590800" cy="63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295400" y="19299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1444" y="389870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1..*</a:t>
            </a:r>
            <a:endParaRPr lang="vi-VN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>
            <a:stCxn id="10" idx="0"/>
            <a:endCxn id="6" idx="2"/>
          </p:cNvCxnSpPr>
          <p:nvPr/>
        </p:nvCxnSpPr>
        <p:spPr>
          <a:xfrm flipH="1" flipV="1">
            <a:off x="1821600" y="1884911"/>
            <a:ext cx="7200" cy="24960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728799" y="4380912"/>
            <a:ext cx="2986201" cy="12578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728799" y="2438400"/>
            <a:ext cx="3672001" cy="29199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1" idx="1"/>
          </p:cNvCxnSpPr>
          <p:nvPr/>
        </p:nvCxnSpPr>
        <p:spPr>
          <a:xfrm>
            <a:off x="2209800" y="1076986"/>
            <a:ext cx="3200400" cy="5367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01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ape 688"/>
          <p:cNvGrpSpPr/>
          <p:nvPr/>
        </p:nvGrpSpPr>
        <p:grpSpPr>
          <a:xfrm>
            <a:off x="586952" y="5486400"/>
            <a:ext cx="2483700" cy="908899"/>
            <a:chOff x="4336150" y="2394850"/>
            <a:chExt cx="1814399" cy="1331686"/>
          </a:xfrm>
        </p:grpSpPr>
        <p:sp>
          <p:nvSpPr>
            <p:cNvPr id="5" name="Shape 689"/>
            <p:cNvSpPr/>
            <p:nvPr/>
          </p:nvSpPr>
          <p:spPr>
            <a:xfrm>
              <a:off x="4336150" y="2708975"/>
              <a:ext cx="1814399" cy="1017561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vi-VN" dirty="0" smtClean="0"/>
                <a:t>Type </a:t>
              </a:r>
              <a:r>
                <a:rPr lang="vi-VN" dirty="0" smtClean="0">
                  <a:solidFill>
                    <a:srgbClr val="00B050"/>
                  </a:solidFill>
                </a:rPr>
                <a:t>2</a:t>
              </a:r>
              <a:endParaRPr lang="en" dirty="0">
                <a:solidFill>
                  <a:srgbClr val="00B050"/>
                </a:solidFill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rPr lang="en" dirty="0"/>
                <a:t>...</a:t>
              </a:r>
            </a:p>
          </p:txBody>
        </p:sp>
        <p:sp>
          <p:nvSpPr>
            <p:cNvPr id="6" name="Shape 690"/>
            <p:cNvSpPr/>
            <p:nvPr/>
          </p:nvSpPr>
          <p:spPr>
            <a:xfrm>
              <a:off x="4336150" y="2394850"/>
              <a:ext cx="1814399" cy="362999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 dirty="0" smtClean="0"/>
                <a:t>MedicalRecordData</a:t>
              </a:r>
              <a:endParaRPr lang="en" b="1" dirty="0"/>
            </a:p>
          </p:txBody>
        </p:sp>
      </p:grpSp>
      <p:grpSp>
        <p:nvGrpSpPr>
          <p:cNvPr id="7" name="Shape 688"/>
          <p:cNvGrpSpPr/>
          <p:nvPr/>
        </p:nvGrpSpPr>
        <p:grpSpPr>
          <a:xfrm>
            <a:off x="762003" y="3669630"/>
            <a:ext cx="2133600" cy="971279"/>
            <a:chOff x="4342274" y="2394850"/>
            <a:chExt cx="1814399" cy="989424"/>
          </a:xfrm>
        </p:grpSpPr>
        <p:sp>
          <p:nvSpPr>
            <p:cNvPr id="8" name="Shape 689"/>
            <p:cNvSpPr/>
            <p:nvPr/>
          </p:nvSpPr>
          <p:spPr>
            <a:xfrm>
              <a:off x="4342274" y="2708975"/>
              <a:ext cx="1814399" cy="675299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vi-VN" dirty="0" smtClean="0"/>
                <a:t>Value</a:t>
              </a:r>
              <a:endParaRPr lang="vi-VN" dirty="0"/>
            </a:p>
          </p:txBody>
        </p:sp>
        <p:sp>
          <p:nvSpPr>
            <p:cNvPr id="9" name="Shape 690"/>
            <p:cNvSpPr/>
            <p:nvPr/>
          </p:nvSpPr>
          <p:spPr>
            <a:xfrm>
              <a:off x="4342274" y="2394850"/>
              <a:ext cx="1814399" cy="362999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 dirty="0" smtClean="0"/>
                <a:t>PropertyRecord</a:t>
              </a:r>
              <a:endParaRPr lang="en" b="1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77468" y="511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62052" y="458659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1..*</a:t>
            </a:r>
            <a:endParaRPr lang="vi-VN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>
            <a:stCxn id="8" idx="2"/>
            <a:endCxn id="6" idx="0"/>
          </p:cNvCxnSpPr>
          <p:nvPr/>
        </p:nvCxnSpPr>
        <p:spPr>
          <a:xfrm flipH="1">
            <a:off x="1828802" y="4640909"/>
            <a:ext cx="1" cy="8454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" name="Shape 688"/>
          <p:cNvGrpSpPr/>
          <p:nvPr/>
        </p:nvGrpSpPr>
        <p:grpSpPr>
          <a:xfrm>
            <a:off x="762002" y="874700"/>
            <a:ext cx="2133601" cy="1716099"/>
            <a:chOff x="4336150" y="2394850"/>
            <a:chExt cx="1814400" cy="989424"/>
          </a:xfrm>
        </p:grpSpPr>
        <p:sp>
          <p:nvSpPr>
            <p:cNvPr id="14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vi-VN" dirty="0" smtClean="0"/>
                <a:t>Type </a:t>
              </a:r>
              <a:r>
                <a:rPr lang="vi-VN" dirty="0" smtClean="0">
                  <a:solidFill>
                    <a:srgbClr val="00B0F0"/>
                  </a:solidFill>
                </a:rPr>
                <a:t>0</a:t>
              </a:r>
              <a:r>
                <a:rPr lang="vi-VN" dirty="0" smtClean="0"/>
                <a:t> / </a:t>
              </a:r>
              <a:r>
                <a:rPr lang="vi-VN" dirty="0" smtClean="0">
                  <a:solidFill>
                    <a:srgbClr val="00B050"/>
                  </a:solidFill>
                </a:rPr>
                <a:t>1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vi-VN" dirty="0" smtClean="0">
                  <a:solidFill>
                    <a:srgbClr val="00B0F0"/>
                  </a:solidFill>
                </a:rPr>
                <a:t>UUID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vi-VN" dirty="0" smtClean="0">
                  <a:solidFill>
                    <a:srgbClr val="00B0F0"/>
                  </a:solidFill>
                </a:rPr>
                <a:t>PositionHaveValue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vi-VN" dirty="0" smtClean="0">
                  <a:solidFill>
                    <a:srgbClr val="00B050"/>
                  </a:solidFill>
                </a:rPr>
                <a:t>PositionOfFormula</a:t>
              </a:r>
            </a:p>
          </p:txBody>
        </p:sp>
        <p:sp>
          <p:nvSpPr>
            <p:cNvPr id="15" name="Shape 690"/>
            <p:cNvSpPr/>
            <p:nvPr/>
          </p:nvSpPr>
          <p:spPr>
            <a:xfrm>
              <a:off x="4336151" y="2394850"/>
              <a:ext cx="1814399" cy="362999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 dirty="0" smtClean="0"/>
                <a:t>ParamMeasurement</a:t>
              </a:r>
              <a:endParaRPr lang="en" b="1" dirty="0"/>
            </a:p>
          </p:txBody>
        </p:sp>
      </p:grpSp>
      <p:pic>
        <p:nvPicPr>
          <p:cNvPr id="16" name="Picture 2" descr="C:\Users\QUYHKSE61160\Desktop\Screenshot_2015-11-21-15-21-3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88"/>
          <a:stretch/>
        </p:blipFill>
        <p:spPr bwMode="auto">
          <a:xfrm>
            <a:off x="5257800" y="3306227"/>
            <a:ext cx="2133600" cy="325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>
            <a:stCxn id="14" idx="3"/>
          </p:cNvCxnSpPr>
          <p:nvPr/>
        </p:nvCxnSpPr>
        <p:spPr>
          <a:xfrm>
            <a:off x="2895602" y="2005166"/>
            <a:ext cx="2521800" cy="3296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</p:cNvCxnSpPr>
          <p:nvPr/>
        </p:nvCxnSpPr>
        <p:spPr>
          <a:xfrm flipV="1">
            <a:off x="2895603" y="3669630"/>
            <a:ext cx="3067898" cy="63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2"/>
            <a:endCxn id="9" idx="0"/>
          </p:cNvCxnSpPr>
          <p:nvPr/>
        </p:nvCxnSpPr>
        <p:spPr>
          <a:xfrm>
            <a:off x="1828802" y="2590799"/>
            <a:ext cx="1" cy="107883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55220" y="318513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0..*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70636" y="2702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0" y="874700"/>
            <a:ext cx="2236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solidFill>
                  <a:srgbClr val="00B050"/>
                </a:solidFill>
              </a:rPr>
              <a:t>NumberOfStep:</a:t>
            </a:r>
            <a:r>
              <a:rPr lang="vi-VN" dirty="0" smtClean="0"/>
              <a:t> 445</a:t>
            </a:r>
          </a:p>
          <a:p>
            <a:r>
              <a:rPr lang="vi-VN" dirty="0" smtClean="0">
                <a:solidFill>
                  <a:srgbClr val="00B0F0"/>
                </a:solidFill>
              </a:rPr>
              <a:t>Calories: </a:t>
            </a:r>
            <a:r>
              <a:rPr lang="vi-VN" dirty="0" smtClean="0"/>
              <a:t>?</a:t>
            </a:r>
          </a:p>
          <a:p>
            <a:r>
              <a:rPr lang="vi-VN" dirty="0" smtClean="0">
                <a:solidFill>
                  <a:srgbClr val="00B0F0"/>
                </a:solidFill>
              </a:rPr>
              <a:t>Distance: </a:t>
            </a:r>
            <a:r>
              <a:rPr lang="vi-VN" dirty="0" smtClean="0"/>
              <a:t>?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7346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688"/>
          <p:cNvGrpSpPr/>
          <p:nvPr/>
        </p:nvGrpSpPr>
        <p:grpSpPr>
          <a:xfrm>
            <a:off x="644102" y="5339668"/>
            <a:ext cx="2483700" cy="908899"/>
            <a:chOff x="4336150" y="2394850"/>
            <a:chExt cx="1814399" cy="1331686"/>
          </a:xfrm>
        </p:grpSpPr>
        <p:sp>
          <p:nvSpPr>
            <p:cNvPr id="23" name="Shape 689"/>
            <p:cNvSpPr/>
            <p:nvPr/>
          </p:nvSpPr>
          <p:spPr>
            <a:xfrm>
              <a:off x="4336150" y="2708975"/>
              <a:ext cx="1814399" cy="1017561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vi-VN" dirty="0" smtClean="0"/>
                <a:t>Type </a:t>
              </a:r>
              <a:r>
                <a:rPr lang="vi-VN" dirty="0" smtClean="0">
                  <a:solidFill>
                    <a:srgbClr val="00B050"/>
                  </a:solidFill>
                </a:rPr>
                <a:t>3</a:t>
              </a:r>
              <a:endParaRPr lang="en" dirty="0">
                <a:solidFill>
                  <a:srgbClr val="00B050"/>
                </a:solidFill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rPr lang="en" dirty="0"/>
                <a:t>...</a:t>
              </a:r>
            </a:p>
          </p:txBody>
        </p:sp>
        <p:sp>
          <p:nvSpPr>
            <p:cNvPr id="24" name="Shape 690"/>
            <p:cNvSpPr/>
            <p:nvPr/>
          </p:nvSpPr>
          <p:spPr>
            <a:xfrm>
              <a:off x="4336150" y="2394850"/>
              <a:ext cx="1814399" cy="362999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 dirty="0" smtClean="0"/>
                <a:t>MedicalRecordData</a:t>
              </a:r>
              <a:endParaRPr lang="en" b="1" dirty="0"/>
            </a:p>
          </p:txBody>
        </p:sp>
      </p:grpSp>
      <p:grpSp>
        <p:nvGrpSpPr>
          <p:cNvPr id="25" name="Shape 688"/>
          <p:cNvGrpSpPr/>
          <p:nvPr/>
        </p:nvGrpSpPr>
        <p:grpSpPr>
          <a:xfrm>
            <a:off x="819152" y="1573775"/>
            <a:ext cx="2133600" cy="1410959"/>
            <a:chOff x="4342274" y="2394850"/>
            <a:chExt cx="1814399" cy="989424"/>
          </a:xfrm>
        </p:grpSpPr>
        <p:sp>
          <p:nvSpPr>
            <p:cNvPr id="26" name="Shape 689"/>
            <p:cNvSpPr/>
            <p:nvPr/>
          </p:nvSpPr>
          <p:spPr>
            <a:xfrm>
              <a:off x="4342274" y="2708975"/>
              <a:ext cx="1814399" cy="675299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vi-VN" dirty="0" smtClean="0">
                  <a:solidFill>
                    <a:srgbClr val="00B050"/>
                  </a:solidFill>
                </a:rPr>
                <a:t>Calories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vi-VN" dirty="0" smtClean="0">
                  <a:solidFill>
                    <a:srgbClr val="00B050"/>
                  </a:solidFill>
                </a:rPr>
                <a:t>Distance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vi-VN" dirty="0" smtClean="0">
                  <a:solidFill>
                    <a:srgbClr val="00B050"/>
                  </a:solidFill>
                </a:rPr>
                <a:t>NumberOfStep</a:t>
              </a:r>
            </a:p>
          </p:txBody>
        </p:sp>
        <p:sp>
          <p:nvSpPr>
            <p:cNvPr id="27" name="Shape 690"/>
            <p:cNvSpPr/>
            <p:nvPr/>
          </p:nvSpPr>
          <p:spPr>
            <a:xfrm>
              <a:off x="4342274" y="2394850"/>
              <a:ext cx="1814399" cy="362999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 dirty="0" smtClean="0"/>
                <a:t>PropertyRecord</a:t>
              </a:r>
              <a:endParaRPr lang="en" b="1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387234" y="4970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08378" y="316476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1..*</a:t>
            </a:r>
            <a:endParaRPr lang="vi-VN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/>
          <p:cNvCxnSpPr>
            <a:stCxn id="26" idx="2"/>
            <a:endCxn id="24" idx="0"/>
          </p:cNvCxnSpPr>
          <p:nvPr/>
        </p:nvCxnSpPr>
        <p:spPr>
          <a:xfrm>
            <a:off x="1885952" y="2984734"/>
            <a:ext cx="0" cy="23549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286000" y="1986868"/>
            <a:ext cx="1155700" cy="292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441700" y="1617536"/>
            <a:ext cx="5569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600" dirty="0" smtClean="0"/>
              <a:t>Distance: z </a:t>
            </a:r>
            <a:r>
              <a:rPr lang="vi-VN" sz="1600" dirty="0"/>
              <a:t>* x * 0.414 / 100000</a:t>
            </a:r>
          </a:p>
          <a:p>
            <a:r>
              <a:rPr lang="vi-VN" sz="1600" dirty="0" smtClean="0"/>
              <a:t>Calories: y </a:t>
            </a:r>
            <a:r>
              <a:rPr lang="vi-VN" sz="1600" dirty="0"/>
              <a:t>/ 0.4536 * 0.53 * 1.609 * z * x * 0.414 / 100000</a:t>
            </a:r>
          </a:p>
          <a:p>
            <a:r>
              <a:rPr lang="vi-VN" sz="1600" dirty="0"/>
              <a:t>z,2,NumberOfStep</a:t>
            </a:r>
          </a:p>
          <a:p>
            <a:r>
              <a:rPr lang="vi-VN" sz="1600" dirty="0"/>
              <a:t>x,1,Height</a:t>
            </a:r>
          </a:p>
          <a:p>
            <a:r>
              <a:rPr lang="vi-VN" sz="1600" dirty="0"/>
              <a:t>y,1,Weight</a:t>
            </a:r>
          </a:p>
        </p:txBody>
      </p:sp>
      <p:cxnSp>
        <p:nvCxnSpPr>
          <p:cNvPr id="47" name="Straight Arrow Connector 46"/>
          <p:cNvCxnSpPr>
            <a:endCxn id="40" idx="1"/>
          </p:cNvCxnSpPr>
          <p:nvPr/>
        </p:nvCxnSpPr>
        <p:spPr>
          <a:xfrm flipV="1">
            <a:off x="2667000" y="2279256"/>
            <a:ext cx="774700" cy="540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48" name="Shape 688"/>
          <p:cNvGrpSpPr/>
          <p:nvPr/>
        </p:nvGrpSpPr>
        <p:grpSpPr>
          <a:xfrm>
            <a:off x="4419600" y="4953000"/>
            <a:ext cx="2133600" cy="1410959"/>
            <a:chOff x="4342274" y="2394850"/>
            <a:chExt cx="1814399" cy="989424"/>
          </a:xfrm>
        </p:grpSpPr>
        <p:sp>
          <p:nvSpPr>
            <p:cNvPr id="49" name="Shape 689"/>
            <p:cNvSpPr/>
            <p:nvPr/>
          </p:nvSpPr>
          <p:spPr>
            <a:xfrm>
              <a:off x="4342274" y="2708975"/>
              <a:ext cx="1814399" cy="675299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vi-VN" dirty="0" smtClean="0"/>
                <a:t>Height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vi-VN" dirty="0" smtClean="0"/>
                <a:t>Weight</a:t>
              </a:r>
            </a:p>
          </p:txBody>
        </p:sp>
        <p:sp>
          <p:nvSpPr>
            <p:cNvPr id="50" name="Shape 690"/>
            <p:cNvSpPr/>
            <p:nvPr/>
          </p:nvSpPr>
          <p:spPr>
            <a:xfrm>
              <a:off x="4342274" y="2394850"/>
              <a:ext cx="1814399" cy="362999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vi-VN" b="1" dirty="0" smtClean="0"/>
                <a:t>PreventionCheck</a:t>
              </a:r>
              <a:endParaRPr lang="en" b="1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H="1" flipV="1">
            <a:off x="4038600" y="2940975"/>
            <a:ext cx="381000" cy="2697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7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82</Words>
  <Application>Microsoft Office PowerPoint</Application>
  <PresentationFormat>On-screen Show (4:3)</PresentationFormat>
  <Paragraphs>43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QUYHKSE61160</dc:creator>
  <cp:lastModifiedBy>QUYHKSE61160</cp:lastModifiedBy>
  <cp:revision>83</cp:revision>
  <dcterms:created xsi:type="dcterms:W3CDTF">2006-08-16T00:00:00Z</dcterms:created>
  <dcterms:modified xsi:type="dcterms:W3CDTF">2015-12-09T02:57:51Z</dcterms:modified>
</cp:coreProperties>
</file>