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9"/>
  </p:notesMasterIdLst>
  <p:sldIdLst>
    <p:sldId id="258" r:id="rId2"/>
    <p:sldId id="260" r:id="rId3"/>
    <p:sldId id="270" r:id="rId4"/>
    <p:sldId id="271" r:id="rId5"/>
    <p:sldId id="336" r:id="rId6"/>
    <p:sldId id="338" r:id="rId7"/>
    <p:sldId id="283" r:id="rId8"/>
    <p:sldId id="269" r:id="rId9"/>
    <p:sldId id="279" r:id="rId10"/>
    <p:sldId id="267" r:id="rId11"/>
    <p:sldId id="276" r:id="rId12"/>
    <p:sldId id="277" r:id="rId13"/>
    <p:sldId id="346" r:id="rId14"/>
    <p:sldId id="347" r:id="rId15"/>
    <p:sldId id="348" r:id="rId16"/>
    <p:sldId id="284" r:id="rId17"/>
    <p:sldId id="288" r:id="rId18"/>
    <p:sldId id="297" r:id="rId19"/>
    <p:sldId id="301" r:id="rId20"/>
    <p:sldId id="315" r:id="rId21"/>
    <p:sldId id="320" r:id="rId22"/>
    <p:sldId id="316" r:id="rId23"/>
    <p:sldId id="317" r:id="rId24"/>
    <p:sldId id="318" r:id="rId25"/>
    <p:sldId id="321" r:id="rId26"/>
    <p:sldId id="306" r:id="rId27"/>
    <p:sldId id="310" r:id="rId28"/>
    <p:sldId id="311" r:id="rId29"/>
    <p:sldId id="307" r:id="rId30"/>
    <p:sldId id="308" r:id="rId31"/>
    <p:sldId id="322" r:id="rId32"/>
    <p:sldId id="328" r:id="rId33"/>
    <p:sldId id="330" r:id="rId34"/>
    <p:sldId id="332" r:id="rId35"/>
    <p:sldId id="333" r:id="rId36"/>
    <p:sldId id="349" r:id="rId37"/>
    <p:sldId id="350" r:id="rId38"/>
    <p:sldId id="351" r:id="rId39"/>
    <p:sldId id="352" r:id="rId40"/>
    <p:sldId id="334" r:id="rId41"/>
    <p:sldId id="335" r:id="rId42"/>
    <p:sldId id="340" r:id="rId43"/>
    <p:sldId id="341" r:id="rId44"/>
    <p:sldId id="342" r:id="rId45"/>
    <p:sldId id="343" r:id="rId46"/>
    <p:sldId id="344" r:id="rId47"/>
    <p:sldId id="34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 Huynh Khuong" initials="MHK" lastIdx="1" clrIdx="0">
    <p:extLst>
      <p:ext uri="{19B8F6BF-5375-455C-9EA6-DF929625EA0E}">
        <p15:presenceInfo xmlns:p15="http://schemas.microsoft.com/office/powerpoint/2012/main" userId="Man Huynh Kh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82" d="100"/>
          <a:sy n="82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B95B-B639-4A99-AC8C-5461445A918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03574-C452-402B-9614-6CFEF2F2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373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7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1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3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5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8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4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1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7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3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4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967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1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2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9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705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838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910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4398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230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315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952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914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69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7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7301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777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2957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304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996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1914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756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84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81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577450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132035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9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216267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114705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562863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636091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320611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7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8856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292709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0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6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321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88696" y="2280220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 smtClean="0"/>
              <a:t>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5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07446" y="264955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dirty="0" smtClean="0"/>
              <a:t>notifications</a:t>
            </a:r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1988696" y="2280220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 smtClean="0"/>
              <a:t>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48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6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4986128" y="4032421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5685504" y="3338116"/>
            <a:ext cx="36536" cy="6943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8696" y="2280220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7446" y="264955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dirty="0" smtClean="0"/>
              <a:t>notifications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806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6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4986128" y="4032421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5685504" y="3338116"/>
            <a:ext cx="36536" cy="6943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8696" y="2280220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7446" y="264955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dirty="0" smtClean="0"/>
              <a:t>notifications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758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6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4986128" y="4032421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5685504" y="3338116"/>
            <a:ext cx="36536" cy="6943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8696" y="2280220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7446" y="264955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dirty="0" smtClean="0"/>
              <a:t>notifications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279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6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4986128" y="4032421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5685504" y="3338116"/>
            <a:ext cx="36536" cy="6943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8696" y="2280220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7446" y="264955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dirty="0" smtClean="0"/>
              <a:t>notifications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509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1935727" y="4039990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2657226" y="3485932"/>
            <a:ext cx="14413" cy="554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8696" y="2280220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007446" y="264955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dirty="0" smtClean="0"/>
              <a:t>notifications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238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023516" y="3578102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7446" y="3656249"/>
            <a:ext cx="1625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50" dirty="0"/>
              <a:t>Update notification’s status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8696" y="2280220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007446" y="264955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dirty="0" smtClean="0"/>
              <a:t>notifications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708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18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7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8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9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19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1059543" y="2837037"/>
            <a:ext cx="1567720" cy="74799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grpSp>
        <p:nvGrpSpPr>
          <p:cNvPr id="8" name="Shape 1634"/>
          <p:cNvGrpSpPr/>
          <p:nvPr/>
        </p:nvGrpSpPr>
        <p:grpSpPr>
          <a:xfrm>
            <a:off x="3394602" y="2540265"/>
            <a:ext cx="2021849" cy="2175524"/>
            <a:chOff x="2711675" y="2364825"/>
            <a:chExt cx="2695799" cy="2900699"/>
          </a:xfrm>
        </p:grpSpPr>
        <p:sp>
          <p:nvSpPr>
            <p:cNvPr id="9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0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686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 smtClean="0"/>
              <a:t>Notification </a:t>
            </a:r>
            <a:r>
              <a:rPr lang="en-US" dirty="0"/>
              <a:t>about patient practice result (Not followed the treatment) </a:t>
            </a:r>
          </a:p>
        </p:txBody>
      </p: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1059543" y="3596175"/>
            <a:ext cx="1567720" cy="44640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 smtClean="0"/>
              <a:t>Notification </a:t>
            </a:r>
            <a:r>
              <a:rPr lang="en-US" dirty="0"/>
              <a:t>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1009551" y="3585029"/>
            <a:ext cx="1617712" cy="20785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1059543" y="2837037"/>
            <a:ext cx="1567720" cy="74799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2743" y="2495950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new treatment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52571" y="2846261"/>
            <a:ext cx="1190172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2743" y="2495950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new treatment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10544" y="4242784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Practice Result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36458" y="3727113"/>
            <a:ext cx="1421492" cy="91563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1059543" y="3596175"/>
            <a:ext cx="1567720" cy="44640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2743" y="2495950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new treatment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10544" y="4242784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Practice Result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5060161" y="4583870"/>
            <a:ext cx="1350383" cy="85675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1009551" y="3585029"/>
            <a:ext cx="1617712" cy="20785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057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26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sp>
        <p:nvSpPr>
          <p:cNvPr id="10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519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27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sp>
        <p:nvSpPr>
          <p:cNvPr id="24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1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28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68930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Get </a:t>
            </a:r>
            <a:r>
              <a:rPr lang="en-US" sz="1350" smtClean="0"/>
              <a:t>treatment</a:t>
            </a:r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sp>
        <p:nvSpPr>
          <p:cNvPr id="14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8612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29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68930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Get </a:t>
            </a:r>
            <a:r>
              <a:rPr lang="en-US" sz="1350" smtClean="0"/>
              <a:t>treatment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30892" y="347879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cxnSp>
        <p:nvCxnSpPr>
          <p:cNvPr id="7" name="Straight Connector 6"/>
          <p:cNvCxnSpPr>
            <a:stCxn id="27" idx="0"/>
          </p:cNvCxnSpPr>
          <p:nvPr/>
        </p:nvCxnSpPr>
        <p:spPr>
          <a:xfrm flipH="1" flipV="1">
            <a:off x="5720862" y="3478793"/>
            <a:ext cx="1178" cy="5536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28" name="Shape 688"/>
          <p:cNvGrpSpPr/>
          <p:nvPr/>
        </p:nvGrpSpPr>
        <p:grpSpPr>
          <a:xfrm>
            <a:off x="4648929" y="4026256"/>
            <a:ext cx="2209593" cy="1108452"/>
            <a:chOff x="4336150" y="2339323"/>
            <a:chExt cx="1814399" cy="917710"/>
          </a:xfrm>
          <a:solidFill>
            <a:schemeClr val="accent6"/>
          </a:solidFill>
        </p:grpSpPr>
        <p:sp>
          <p:nvSpPr>
            <p:cNvPr id="29" name="Shape 689"/>
            <p:cNvSpPr/>
            <p:nvPr/>
          </p:nvSpPr>
          <p:spPr>
            <a:xfrm>
              <a:off x="4336150" y="2581734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" name="Shape 690"/>
            <p:cNvSpPr/>
            <p:nvPr/>
          </p:nvSpPr>
          <p:spPr>
            <a:xfrm>
              <a:off x="4336150" y="2339323"/>
              <a:ext cx="1814399" cy="25301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4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</p:spTree>
    <p:extLst>
      <p:ext uri="{BB962C8B-B14F-4D97-AF65-F5344CB8AC3E}">
        <p14:creationId xmlns:p14="http://schemas.microsoft.com/office/powerpoint/2010/main" val="25877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30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68930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Get </a:t>
            </a:r>
            <a:r>
              <a:rPr lang="en-US" sz="1350" smtClean="0"/>
              <a:t>treatment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28208" y="3478834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grpSp>
        <p:nvGrpSpPr>
          <p:cNvPr id="18" name="Shape 688"/>
          <p:cNvGrpSpPr/>
          <p:nvPr/>
        </p:nvGrpSpPr>
        <p:grpSpPr>
          <a:xfrm>
            <a:off x="1529378" y="4268811"/>
            <a:ext cx="2209593" cy="1053466"/>
            <a:chOff x="4336150" y="2339323"/>
            <a:chExt cx="1814399" cy="917710"/>
          </a:xfrm>
          <a:solidFill>
            <a:schemeClr val="accent6"/>
          </a:solidFill>
        </p:grpSpPr>
        <p:sp>
          <p:nvSpPr>
            <p:cNvPr id="26" name="Shape 689"/>
            <p:cNvSpPr/>
            <p:nvPr/>
          </p:nvSpPr>
          <p:spPr>
            <a:xfrm>
              <a:off x="4336150" y="2581734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Shape 690"/>
            <p:cNvSpPr/>
            <p:nvPr/>
          </p:nvSpPr>
          <p:spPr>
            <a:xfrm>
              <a:off x="4336150" y="2339323"/>
              <a:ext cx="1814399" cy="25301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2634175" y="3481754"/>
            <a:ext cx="3517" cy="7870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7" y="619265"/>
            <a:ext cx="4339164" cy="57855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92" y="619264"/>
            <a:ext cx="4158652" cy="578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75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688"/>
          <p:cNvGrpSpPr/>
          <p:nvPr/>
        </p:nvGrpSpPr>
        <p:grpSpPr>
          <a:xfrm>
            <a:off x="3089253" y="3257152"/>
            <a:ext cx="2905475" cy="1373463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5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8" name="Shape 688"/>
          <p:cNvGrpSpPr/>
          <p:nvPr/>
        </p:nvGrpSpPr>
        <p:grpSpPr>
          <a:xfrm>
            <a:off x="5994728" y="1642676"/>
            <a:ext cx="2905477" cy="1091119"/>
            <a:chOff x="4336149" y="2339323"/>
            <a:chExt cx="1814400" cy="506996"/>
          </a:xfrm>
          <a:solidFill>
            <a:schemeClr val="accent6"/>
          </a:solidFill>
        </p:grpSpPr>
        <p:sp>
          <p:nvSpPr>
            <p:cNvPr id="10" name="Shape 689"/>
            <p:cNvSpPr/>
            <p:nvPr/>
          </p:nvSpPr>
          <p:spPr>
            <a:xfrm>
              <a:off x="4336149" y="2504507"/>
              <a:ext cx="1814399" cy="3418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appointmentDateTime</a:t>
              </a:r>
            </a:p>
            <a:p>
              <a:pPr defTabSz="685800"/>
              <a:r>
                <a:rPr lang="en" sz="1500" b="1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chemeClr val="tx1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Appointment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56393" y="1966531"/>
            <a:ext cx="2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8676" y="2887820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0..1</a:t>
            </a:r>
            <a:endParaRPr lang="en-US" b="1" dirty="0"/>
          </a:p>
        </p:txBody>
      </p:sp>
      <p:cxnSp>
        <p:nvCxnSpPr>
          <p:cNvPr id="39" name="Elbow Connector 38"/>
          <p:cNvCxnSpPr>
            <a:stCxn id="6" idx="0"/>
            <a:endCxn id="10" idx="1"/>
          </p:cNvCxnSpPr>
          <p:nvPr/>
        </p:nvCxnSpPr>
        <p:spPr>
          <a:xfrm rot="5400000" flipH="1" flipV="1">
            <a:off x="4822775" y="2085200"/>
            <a:ext cx="891168" cy="1452737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64350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 dirty="0"/>
          </a:p>
        </p:txBody>
      </p:sp>
      <p:grpSp>
        <p:nvGrpSpPr>
          <p:cNvPr id="4" name="Shape 688"/>
          <p:cNvGrpSpPr/>
          <p:nvPr/>
        </p:nvGrpSpPr>
        <p:grpSpPr>
          <a:xfrm>
            <a:off x="3089253" y="3257152"/>
            <a:ext cx="2905475" cy="1373463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5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  <a:endParaRPr lang="en" sz="15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8" name="Shape 688"/>
          <p:cNvGrpSpPr/>
          <p:nvPr/>
        </p:nvGrpSpPr>
        <p:grpSpPr>
          <a:xfrm>
            <a:off x="5994728" y="1642676"/>
            <a:ext cx="2905477" cy="1091119"/>
            <a:chOff x="4336149" y="2339323"/>
            <a:chExt cx="1814400" cy="506996"/>
          </a:xfrm>
          <a:solidFill>
            <a:schemeClr val="accent6"/>
          </a:solidFill>
        </p:grpSpPr>
        <p:sp>
          <p:nvSpPr>
            <p:cNvPr id="10" name="Shape 689"/>
            <p:cNvSpPr/>
            <p:nvPr/>
          </p:nvSpPr>
          <p:spPr>
            <a:xfrm>
              <a:off x="4336149" y="2504507"/>
              <a:ext cx="1814399" cy="3418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appointmentDateTime</a:t>
              </a:r>
            </a:p>
            <a:p>
              <a:pPr defTabSz="685800"/>
              <a:r>
                <a:rPr lang="en" sz="1500" b="1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chemeClr val="tx1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Appointment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56393" y="1966531"/>
            <a:ext cx="2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8676" y="2887820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0..1</a:t>
            </a:r>
            <a:endParaRPr lang="en-US" b="1" dirty="0"/>
          </a:p>
        </p:txBody>
      </p:sp>
      <p:grpSp>
        <p:nvGrpSpPr>
          <p:cNvPr id="21" name="Shape 688"/>
          <p:cNvGrpSpPr/>
          <p:nvPr/>
        </p:nvGrpSpPr>
        <p:grpSpPr>
          <a:xfrm>
            <a:off x="431314" y="5261803"/>
            <a:ext cx="2156257" cy="1231164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22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numberOfTime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PracticeTreatment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4" name="Shape 688"/>
          <p:cNvGrpSpPr/>
          <p:nvPr/>
        </p:nvGrpSpPr>
        <p:grpSpPr>
          <a:xfrm>
            <a:off x="3089253" y="5261803"/>
            <a:ext cx="2905475" cy="1231164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numberOfTime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MedicineTreatment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7" name="Shape 688"/>
          <p:cNvGrpSpPr/>
          <p:nvPr/>
        </p:nvGrpSpPr>
        <p:grpSpPr>
          <a:xfrm>
            <a:off x="6309527" y="5296939"/>
            <a:ext cx="2502135" cy="1196028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28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numberOfTime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FoodTreatment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39" name="Elbow Connector 38"/>
          <p:cNvCxnSpPr>
            <a:stCxn id="6" idx="0"/>
            <a:endCxn id="10" idx="1"/>
          </p:cNvCxnSpPr>
          <p:nvPr/>
        </p:nvCxnSpPr>
        <p:spPr>
          <a:xfrm rot="5400000" flipH="1" flipV="1">
            <a:off x="4822775" y="2085200"/>
            <a:ext cx="891168" cy="1452737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0"/>
            <a:endCxn id="5" idx="1"/>
          </p:cNvCxnSpPr>
          <p:nvPr/>
        </p:nvCxnSpPr>
        <p:spPr>
          <a:xfrm rot="5400000" flipH="1" flipV="1">
            <a:off x="1735675" y="3908225"/>
            <a:ext cx="1127347" cy="1579810"/>
          </a:xfrm>
          <a:prstGeom prst="bentConnector2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74454" y="3723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083867" y="4941543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cxnSp>
        <p:nvCxnSpPr>
          <p:cNvPr id="52" name="Straight Connector 51"/>
          <p:cNvCxnSpPr>
            <a:stCxn id="5" idx="2"/>
          </p:cNvCxnSpPr>
          <p:nvPr/>
        </p:nvCxnSpPr>
        <p:spPr>
          <a:xfrm flipH="1">
            <a:off x="4541990" y="4630615"/>
            <a:ext cx="1" cy="6311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63140" y="461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8273" y="4934346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cxnSp>
        <p:nvCxnSpPr>
          <p:cNvPr id="60" name="Elbow Connector 59"/>
          <p:cNvCxnSpPr>
            <a:stCxn id="29" idx="0"/>
            <a:endCxn id="5" idx="3"/>
          </p:cNvCxnSpPr>
          <p:nvPr/>
        </p:nvCxnSpPr>
        <p:spPr>
          <a:xfrm rot="16200000" flipV="1">
            <a:off x="6196421" y="3932764"/>
            <a:ext cx="1162483" cy="1565867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007841" y="3723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34257" y="4934346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66321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225062" y="1320180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Algorithms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62" y="303441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8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1029" name="Picture 5" descr="https://documents.lucidchart.com/documents/34cde04f-081b-4579-b1e6-e174cfd8e2c7/pages/0_0?a=632&amp;x=76&amp;y=125&amp;w=968&amp;h=330&amp;store=1&amp;accept=image%2F*&amp;auth=LCA%203efae5ea920d7b760c08b9dbb2b2a9d45a454fb9-ts%3D1449655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2598"/>
            <a:ext cx="9144000" cy="31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6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8194" name="Picture 2" descr="https://documents.lucidchart.com/documents/34cde04f-081b-4579-b1e6-e174cfd8e2c7/pages/0_0?a=634&amp;x=76&amp;y=125&amp;w=968&amp;h=330&amp;store=1&amp;accept=image%2F*&amp;auth=LCA%20416ef0d773ab4465095d30f9efac017d2db911ed-ts%3D1449655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2598"/>
            <a:ext cx="9144000" cy="31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276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11266" name="Picture 2" descr="https://documents.lucidchart.com/documents/34cde04f-081b-4579-b1e6-e174cfd8e2c7/pages/0_0?a=636&amp;x=76&amp;y=125&amp;w=968&amp;h=330&amp;store=1&amp;accept=image%2F*&amp;auth=LCA%207ebceae35df50b258487191d9e256ac606e73ced-ts%3D1449655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2600"/>
            <a:ext cx="9144000" cy="31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2100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10242" name="Picture 2" descr="https://documents.lucidchart.com/documents/34cde04f-081b-4579-b1e6-e174cfd8e2c7/pages/0_0?a=638&amp;x=76&amp;y=125&amp;w=968&amp;h=330&amp;store=1&amp;accept=image%2F*&amp;auth=LCA%201e8004e0596dc6880643f6d1caf378ff84be76e1-ts%3D1449655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32600"/>
            <a:ext cx="9144001" cy="31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46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9218" name="Picture 2" descr="https://documents.lucidchart.com/documents/34cde04f-081b-4579-b1e6-e174cfd8e2c7/pages/0_0?a=640&amp;x=76&amp;y=125&amp;w=968&amp;h=330&amp;store=1&amp;accept=image%2F*&amp;auth=LCA%20669c330a1ea85aa6b0876dfe680e63ff1e2a830b-ts%3D1449655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2597"/>
            <a:ext cx="9144000" cy="31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091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</p:spTree>
    <p:extLst>
      <p:ext uri="{BB962C8B-B14F-4D97-AF65-F5344CB8AC3E}">
        <p14:creationId xmlns:p14="http://schemas.microsoft.com/office/powerpoint/2010/main" val="33612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53130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66" y="1675691"/>
            <a:ext cx="6660667" cy="35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69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66" y="1675691"/>
            <a:ext cx="6660667" cy="35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08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8" y="1676155"/>
            <a:ext cx="665890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58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66" y="1675691"/>
            <a:ext cx="6660667" cy="35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197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66" y="1675691"/>
            <a:ext cx="6660667" cy="35066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8" y="1676155"/>
            <a:ext cx="665890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9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702017" y="1484662"/>
            <a:ext cx="8115146" cy="49982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kern="0" dirty="0" smtClean="0">
                <a:cs typeface="Arial"/>
                <a:sym typeface="Arial"/>
                <a:rtl val="0"/>
              </a:rPr>
              <a:t>Demo : Set time of patient </a:t>
            </a:r>
            <a:r>
              <a:rPr lang="en-US" sz="2400" kern="0" dirty="0" err="1" smtClean="0">
                <a:cs typeface="Arial"/>
                <a:sym typeface="Arial"/>
                <a:rtl val="0"/>
              </a:rPr>
              <a:t>KhuongMH’s</a:t>
            </a:r>
            <a:r>
              <a:rPr lang="en-US" sz="2400" kern="0" dirty="0" smtClean="0">
                <a:cs typeface="Arial"/>
                <a:sym typeface="Arial"/>
                <a:rtl val="0"/>
              </a:rPr>
              <a:t> smartphone to 6h59m</a:t>
            </a:r>
            <a:endParaRPr lang="en-US" sz="2400" kern="0" dirty="0"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651491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Synchronize Practice Data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06077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9522" y="4030674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 patient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94419" y="4094867"/>
            <a:ext cx="433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 smtClean="0">
                <a:solidFill>
                  <a:prstClr val="black"/>
                </a:solidFill>
              </a:rPr>
              <a:t>Remind treatment’s activities to patient</a:t>
            </a:r>
            <a:endParaRPr lang="en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9522" y="4030674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 patient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94419" y="4094867"/>
            <a:ext cx="433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 smtClean="0">
                <a:solidFill>
                  <a:prstClr val="black"/>
                </a:solidFill>
              </a:rPr>
              <a:t>Remind treatment’s activities to patient</a:t>
            </a:r>
            <a:endParaRPr lang="en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9522" y="5365221"/>
            <a:ext cx="2759806" cy="627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 Practice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9943" y="5646796"/>
            <a:ext cx="444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all patient’s notifications from server</a:t>
            </a:r>
          </a:p>
        </p:txBody>
      </p:sp>
    </p:spTree>
    <p:extLst>
      <p:ext uri="{BB962C8B-B14F-4D97-AF65-F5344CB8AC3E}">
        <p14:creationId xmlns:p14="http://schemas.microsoft.com/office/powerpoint/2010/main" val="37320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1" name="Shape 300"/>
          <p:cNvSpPr txBox="1"/>
          <p:nvPr/>
        </p:nvSpPr>
        <p:spPr>
          <a:xfrm>
            <a:off x="1224852" y="1825174"/>
            <a:ext cx="6361349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1" kern="0" dirty="0">
                <a:cs typeface="Arial"/>
                <a:sym typeface="Arial"/>
                <a:rtl val="0"/>
              </a:rPr>
              <a:t>Scheduler runs every minute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9522" y="5365221"/>
            <a:ext cx="2759806" cy="627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 Practice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59943" y="5646796"/>
            <a:ext cx="444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all patient’s notifications from server</a:t>
            </a:r>
          </a:p>
        </p:txBody>
      </p:sp>
      <p:sp>
        <p:nvSpPr>
          <p:cNvPr id="22" name="Shape 300"/>
          <p:cNvSpPr txBox="1"/>
          <p:nvPr/>
        </p:nvSpPr>
        <p:spPr>
          <a:xfrm>
            <a:off x="1224852" y="4595145"/>
            <a:ext cx="6361349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1" kern="0" dirty="0">
                <a:cs typeface="Arial"/>
                <a:sym typeface="Arial"/>
                <a:rtl val="0"/>
              </a:rPr>
              <a:t>Scheduler runs at 10:00 PM every day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9522" y="4030674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 patient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94419" y="4094867"/>
            <a:ext cx="433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 smtClean="0">
                <a:solidFill>
                  <a:prstClr val="black"/>
                </a:solidFill>
              </a:rPr>
              <a:t>Remind treatment’s activities to patient</a:t>
            </a:r>
            <a:endParaRPr lang="en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52286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9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2153</Words>
  <Application>Microsoft Office PowerPoint</Application>
  <PresentationFormat>On-screen Show (4:3)</PresentationFormat>
  <Paragraphs>419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Card</dc:title>
  <dc:creator>Man Huynh Khuong</dc:creator>
  <cp:lastModifiedBy>Man Huynh Khuong</cp:lastModifiedBy>
  <cp:revision>62</cp:revision>
  <dcterms:created xsi:type="dcterms:W3CDTF">2015-12-08T02:39:32Z</dcterms:created>
  <dcterms:modified xsi:type="dcterms:W3CDTF">2015-12-09T12:26:36Z</dcterms:modified>
</cp:coreProperties>
</file>