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"/>
  </p:notesMasterIdLst>
  <p:sldIdLst>
    <p:sldId id="258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 Huynh Khuong" initials="MHK" lastIdx="1" clrIdx="0">
    <p:extLst>
      <p:ext uri="{19B8F6BF-5375-455C-9EA6-DF929625EA0E}">
        <p15:presenceInfo xmlns:p15="http://schemas.microsoft.com/office/powerpoint/2012/main" userId="Man Huynh Kh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63" autoAdjust="0"/>
  </p:normalViewPr>
  <p:slideViewPr>
    <p:cSldViewPr snapToGrid="0">
      <p:cViewPr varScale="1">
        <p:scale>
          <a:sx n="65" d="100"/>
          <a:sy n="65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B95B-B639-4A99-AC8C-5461445A918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03574-C452-402B-9614-6CFEF2F2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37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0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047805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47927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82956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007042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868056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230541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095156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98783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329014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983230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6EF7-045F-47E9-8932-6EAE69C664D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8071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524000" y="2070901"/>
            <a:ext cx="9144000" cy="27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  <a:endParaRPr lang="en" sz="48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10080792" y="633313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321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6038481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  <a:endParaRPr lang="en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8" name="Shape 1634"/>
          <p:cNvGrpSpPr/>
          <p:nvPr/>
        </p:nvGrpSpPr>
        <p:grpSpPr>
          <a:xfrm>
            <a:off x="4526135" y="2244019"/>
            <a:ext cx="2695799" cy="2900699"/>
            <a:chOff x="2711675" y="2364825"/>
            <a:chExt cx="2695799" cy="2900699"/>
          </a:xfrm>
        </p:grpSpPr>
        <p:sp>
          <p:nvSpPr>
            <p:cNvPr id="9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686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6038481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  <a:endParaRPr lang="en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459" y="2816942"/>
            <a:ext cx="2654710" cy="988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notification of patient</a:t>
            </a:r>
            <a:endParaRPr lang="en-US" sz="2400" dirty="0"/>
          </a:p>
        </p:txBody>
      </p:sp>
      <p:sp>
        <p:nvSpPr>
          <p:cNvPr id="11" name="Shape 300"/>
          <p:cNvSpPr txBox="1"/>
          <p:nvPr/>
        </p:nvSpPr>
        <p:spPr>
          <a:xfrm>
            <a:off x="1915815" y="1563329"/>
            <a:ext cx="8481798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 b="1" kern="0" dirty="0" smtClean="0">
                <a:cs typeface="Arial"/>
                <a:sym typeface="Arial"/>
                <a:rtl val="0"/>
              </a:rPr>
              <a:t>Scheduler run every minute</a:t>
            </a:r>
            <a:endParaRPr lang="en" sz="4400" b="1" kern="0" dirty="0">
              <a:cs typeface="Arial"/>
              <a:sym typeface="Arial"/>
              <a:rtl val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8866" y="2816942"/>
            <a:ext cx="3790335" cy="988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Treatment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78867" y="4256269"/>
            <a:ext cx="3790335" cy="988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Practice Data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7" idx="3"/>
            <a:endCxn id="13" idx="1"/>
          </p:cNvCxnSpPr>
          <p:nvPr/>
        </p:nvCxnSpPr>
        <p:spPr>
          <a:xfrm>
            <a:off x="3038169" y="3311013"/>
            <a:ext cx="940697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4" idx="1"/>
          </p:cNvCxnSpPr>
          <p:nvPr/>
        </p:nvCxnSpPr>
        <p:spPr>
          <a:xfrm>
            <a:off x="3038169" y="3311013"/>
            <a:ext cx="940698" cy="1439327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21816" y="2718386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?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9261391" y="2423884"/>
            <a:ext cx="2802791" cy="98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Analytic New Treatment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6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288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Card</dc:title>
  <dc:creator>Man Huynh Khuong</dc:creator>
  <cp:lastModifiedBy>Man Huynh Khuong</cp:lastModifiedBy>
  <cp:revision>12</cp:revision>
  <dcterms:created xsi:type="dcterms:W3CDTF">2015-12-08T02:39:32Z</dcterms:created>
  <dcterms:modified xsi:type="dcterms:W3CDTF">2015-12-08T10:18:00Z</dcterms:modified>
</cp:coreProperties>
</file>