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5499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9538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25817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02934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14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14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5126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6267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120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3266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400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57307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2</cp:revision>
  <dcterms:created xsi:type="dcterms:W3CDTF">2006-08-16T00:00:00Z</dcterms:created>
  <dcterms:modified xsi:type="dcterms:W3CDTF">2015-11-01T02:45:03Z</dcterms:modified>
</cp:coreProperties>
</file>