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3041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Manage medical record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62200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0388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069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14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Advantage</vt:lpstr>
      <vt:lpstr>Advantage</vt:lpstr>
      <vt:lpstr>Advantage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</dc:title>
  <dc:creator>QUYHKSE61160</dc:creator>
  <cp:lastModifiedBy>QUYHKSE61160</cp:lastModifiedBy>
  <cp:revision>6</cp:revision>
  <dcterms:created xsi:type="dcterms:W3CDTF">2006-08-16T00:00:00Z</dcterms:created>
  <dcterms:modified xsi:type="dcterms:W3CDTF">2015-12-10T10:12:59Z</dcterms:modified>
</cp:coreProperties>
</file>