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10393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60202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70372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05139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5439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56940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2275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80293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12026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50557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66498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QUYHKSE61160</dc:creator>
  <cp:lastModifiedBy>QUYHKSE61160</cp:lastModifiedBy>
  <cp:revision>86</cp:revision>
  <dcterms:created xsi:type="dcterms:W3CDTF">2006-08-16T00:00:00Z</dcterms:created>
  <dcterms:modified xsi:type="dcterms:W3CDTF">2015-12-10T03:12:51Z</dcterms:modified>
</cp:coreProperties>
</file>