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16"/>
  </p:notesMasterIdLst>
  <p:sldIdLst>
    <p:sldId id="273" r:id="rId2"/>
    <p:sldId id="390" r:id="rId3"/>
    <p:sldId id="391" r:id="rId4"/>
    <p:sldId id="392" r:id="rId5"/>
    <p:sldId id="393" r:id="rId6"/>
    <p:sldId id="394" r:id="rId7"/>
    <p:sldId id="395" r:id="rId8"/>
    <p:sldId id="400" r:id="rId9"/>
    <p:sldId id="402" r:id="rId10"/>
    <p:sldId id="401" r:id="rId11"/>
    <p:sldId id="399" r:id="rId12"/>
    <p:sldId id="397" r:id="rId13"/>
    <p:sldId id="398" r:id="rId14"/>
    <p:sldId id="396" r:id="rId15"/>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0126" autoAdjust="0"/>
  </p:normalViewPr>
  <p:slideViewPr>
    <p:cSldViewPr>
      <p:cViewPr>
        <p:scale>
          <a:sx n="70" d="100"/>
          <a:sy n="70" d="100"/>
        </p:scale>
        <p:origin x="1386" y="-60"/>
      </p:cViewPr>
      <p:guideLst>
        <p:guide orient="horz" pos="2160"/>
        <p:guide pos="2880"/>
      </p:guideLst>
    </p:cSldViewPr>
  </p:slideViewPr>
  <p:outlineViewPr>
    <p:cViewPr>
      <p:scale>
        <a:sx n="33" d="100"/>
        <a:sy n="33" d="100"/>
      </p:scale>
      <p:origin x="0" y="12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80705934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8" name="Shape 2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spcBef>
                <a:spcPts val="0"/>
              </a:spcBef>
              <a:buClr>
                <a:schemeClr val="dk1"/>
              </a:buClr>
              <a:buSzPct val="100000"/>
              <a:buFont typeface="Arial"/>
              <a:buNone/>
            </a:pPr>
            <a:r>
              <a:rPr lang="en" dirty="0"/>
              <a:t>Như vậy tôi đã trình bày xong những vấn đề của việc sử dụng bảo hiểm hiện tại và đưa ra giải pháp xử lí!</a:t>
            </a:r>
          </a:p>
          <a:p>
            <a:pPr lvl="0" rtl="0">
              <a:lnSpc>
                <a:spcPct val="115000"/>
              </a:lnSpc>
              <a:spcBef>
                <a:spcPts val="0"/>
              </a:spcBef>
              <a:buClr>
                <a:schemeClr val="dk1"/>
              </a:buClr>
              <a:buSzPct val="100000"/>
              <a:buFont typeface="Arial"/>
              <a:buNone/>
            </a:pPr>
            <a:r>
              <a:rPr lang="en" dirty="0"/>
              <a:t>Để tiếp tục tôi xin trình bày về việc quản lý Hợp đồng trong hệ thống! </a:t>
            </a:r>
          </a:p>
          <a:p>
            <a:pPr>
              <a:spcBef>
                <a:spcPts val="0"/>
              </a:spcBef>
              <a:buNone/>
            </a:pPr>
            <a:endParaRPr dirty="0"/>
          </a:p>
        </p:txBody>
      </p:sp>
    </p:spTree>
    <p:extLst>
      <p:ext uri="{BB962C8B-B14F-4D97-AF65-F5344CB8AC3E}">
        <p14:creationId xmlns:p14="http://schemas.microsoft.com/office/powerpoint/2010/main" val="3381790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Shape 3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04" name="Shape 3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rtl="0">
              <a:lnSpc>
                <a:spcPct val="115000"/>
              </a:lnSpc>
              <a:spcBef>
                <a:spcPts val="0"/>
              </a:spcBef>
              <a:buChar char="-"/>
            </a:pPr>
            <a:r>
              <a:rPr lang="en" dirty="0">
                <a:solidFill>
                  <a:schemeClr val="dk1"/>
                </a:solidFill>
              </a:rPr>
              <a:t>Dựa trên nền tảng của luật pháp Việt Nam hiện tại, chúng tôi quản lý thông tin hợp đồng trên thực thể Contract với các thông tin giống như trong văn bản luật quy định.</a:t>
            </a:r>
          </a:p>
        </p:txBody>
      </p:sp>
    </p:spTree>
    <p:extLst>
      <p:ext uri="{BB962C8B-B14F-4D97-AF65-F5344CB8AC3E}">
        <p14:creationId xmlns:p14="http://schemas.microsoft.com/office/powerpoint/2010/main" val="40613745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Shape 3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04" name="Shape 3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rtl="0">
              <a:lnSpc>
                <a:spcPct val="115000"/>
              </a:lnSpc>
              <a:spcBef>
                <a:spcPts val="0"/>
              </a:spcBef>
              <a:buChar char="-"/>
            </a:pPr>
            <a:r>
              <a:rPr lang="en" dirty="0">
                <a:solidFill>
                  <a:schemeClr val="dk1"/>
                </a:solidFill>
              </a:rPr>
              <a:t>Dựa trên nền tảng của luật pháp Việt Nam hiện tại, chúng tôi quản lý thông tin hợp đồng trên thực thể Contract với các thông tin giống như trong văn bản luật quy định.</a:t>
            </a:r>
          </a:p>
        </p:txBody>
      </p:sp>
    </p:spTree>
    <p:extLst>
      <p:ext uri="{BB962C8B-B14F-4D97-AF65-F5344CB8AC3E}">
        <p14:creationId xmlns:p14="http://schemas.microsoft.com/office/powerpoint/2010/main" val="2377654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55775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135745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025984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158015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Case </a:t>
            </a:r>
            <a:r>
              <a:rPr lang="en-US" dirty="0" err="1" smtClean="0"/>
              <a:t>có</a:t>
            </a:r>
            <a:r>
              <a:rPr lang="en-US" baseline="0" dirty="0" smtClean="0"/>
              <a:t> </a:t>
            </a:r>
            <a:r>
              <a:rPr lang="en-US" baseline="0" dirty="0" err="1" smtClean="0"/>
              <a:t>bệnh</a:t>
            </a:r>
            <a:endParaRPr lang="en-US" dirty="0"/>
          </a:p>
        </p:txBody>
      </p:sp>
    </p:spTree>
    <p:extLst>
      <p:ext uri="{BB962C8B-B14F-4D97-AF65-F5344CB8AC3E}">
        <p14:creationId xmlns:p14="http://schemas.microsoft.com/office/powerpoint/2010/main" val="23955878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8" name="Shape 2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spcBef>
                <a:spcPts val="0"/>
              </a:spcBef>
              <a:buClr>
                <a:schemeClr val="dk1"/>
              </a:buClr>
              <a:buSzPct val="100000"/>
              <a:buFont typeface="Arial"/>
              <a:buNone/>
            </a:pPr>
            <a:r>
              <a:rPr lang="en" dirty="0"/>
              <a:t>Như vậy tôi đã trình bày xong những vấn đề của việc sử dụng bảo hiểm hiện tại và đưa ra giải pháp xử lí!</a:t>
            </a:r>
          </a:p>
          <a:p>
            <a:pPr lvl="0" rtl="0">
              <a:lnSpc>
                <a:spcPct val="115000"/>
              </a:lnSpc>
              <a:spcBef>
                <a:spcPts val="0"/>
              </a:spcBef>
              <a:buClr>
                <a:schemeClr val="dk1"/>
              </a:buClr>
              <a:buSzPct val="100000"/>
              <a:buFont typeface="Arial"/>
              <a:buNone/>
            </a:pPr>
            <a:r>
              <a:rPr lang="en" dirty="0"/>
              <a:t>Để tiếp tục tôi xin trình bày về việc quản lý Hợp đồng trong hệ thống! </a:t>
            </a:r>
          </a:p>
          <a:p>
            <a:pPr>
              <a:spcBef>
                <a:spcPts val="0"/>
              </a:spcBef>
              <a:buNone/>
            </a:pPr>
            <a:endParaRPr dirty="0"/>
          </a:p>
        </p:txBody>
      </p:sp>
    </p:spTree>
    <p:extLst>
      <p:ext uri="{BB962C8B-B14F-4D97-AF65-F5344CB8AC3E}">
        <p14:creationId xmlns:p14="http://schemas.microsoft.com/office/powerpoint/2010/main" val="37469363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4"/>
        <p:cNvGrpSpPr/>
        <p:nvPr/>
      </p:nvGrpSpPr>
      <p:grpSpPr>
        <a:xfrm>
          <a:off x="0" y="0"/>
          <a:ext cx="0" cy="0"/>
          <a:chOff x="0" y="0"/>
          <a:chExt cx="0" cy="0"/>
        </a:xfrm>
      </p:grpSpPr>
      <p:sp>
        <p:nvSpPr>
          <p:cNvPr id="15" name="Shape 15"/>
          <p:cNvSpPr/>
          <p:nvPr/>
        </p:nvSpPr>
        <p:spPr>
          <a:xfrm>
            <a:off x="0" y="0"/>
            <a:ext cx="9144000" cy="1532999"/>
          </a:xfrm>
          <a:prstGeom prst="rect">
            <a:avLst/>
          </a:prstGeom>
          <a:solidFill>
            <a:srgbClr val="2388DB"/>
          </a:solidFill>
          <a:ln>
            <a:noFill/>
          </a:ln>
        </p:spPr>
        <p:txBody>
          <a:bodyPr lIns="91425" tIns="45700" rIns="91425" bIns="45700" anchor="ctr" anchorCtr="0">
            <a:noAutofit/>
          </a:bodyPr>
          <a:lstStyle/>
          <a:p>
            <a:pPr>
              <a:spcBef>
                <a:spcPts val="0"/>
              </a:spcBef>
              <a:buNone/>
            </a:pPr>
            <a:endParaRPr/>
          </a:p>
        </p:txBody>
      </p:sp>
      <p:cxnSp>
        <p:nvCxnSpPr>
          <p:cNvPr id="16" name="Shape 16"/>
          <p:cNvCxnSpPr/>
          <p:nvPr/>
        </p:nvCxnSpPr>
        <p:spPr>
          <a:xfrm>
            <a:off x="0" y="1503833"/>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17" name="Shape 17"/>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600200"/>
            <a:ext cx="82296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p:nvPr/>
        </p:nvSpPr>
        <p:spPr>
          <a:xfrm>
            <a:off x="0" y="0"/>
            <a:ext cx="9144000" cy="1532999"/>
          </a:xfrm>
          <a:prstGeom prst="rect">
            <a:avLst/>
          </a:prstGeom>
          <a:solidFill>
            <a:schemeClr val="dk2"/>
          </a:solidFill>
          <a:ln>
            <a:noFill/>
          </a:ln>
        </p:spPr>
        <p:txBody>
          <a:bodyPr lIns="91425" tIns="45700" rIns="91425" bIns="45700" anchor="ctr" anchorCtr="0">
            <a:noAutofit/>
          </a:bodyPr>
          <a:lstStyle/>
          <a:p>
            <a:pPr>
              <a:spcBef>
                <a:spcPts val="0"/>
              </a:spcBef>
              <a:buNone/>
            </a:pPr>
            <a:endParaRPr/>
          </a:p>
        </p:txBody>
      </p:sp>
      <p:cxnSp>
        <p:nvCxnSpPr>
          <p:cNvPr id="22" name="Shape 22"/>
          <p:cNvCxnSpPr/>
          <p:nvPr/>
        </p:nvCxnSpPr>
        <p:spPr>
          <a:xfrm>
            <a:off x="0" y="1503833"/>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23" name="Shape 23"/>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4" name="Shape 24"/>
          <p:cNvSpPr txBox="1">
            <a:spLocks noGrp="1"/>
          </p:cNvSpPr>
          <p:nvPr>
            <p:ph type="body" idx="1"/>
          </p:nvPr>
        </p:nvSpPr>
        <p:spPr>
          <a:xfrm>
            <a:off x="457200" y="1600200"/>
            <a:ext cx="39945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5" name="Shape 25"/>
          <p:cNvSpPr txBox="1">
            <a:spLocks noGrp="1"/>
          </p:cNvSpPr>
          <p:nvPr>
            <p:ph type="body" idx="2"/>
          </p:nvPr>
        </p:nvSpPr>
        <p:spPr>
          <a:xfrm>
            <a:off x="4692273" y="1600200"/>
            <a:ext cx="39945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6" name="Shape 26"/>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7"/>
        <p:cNvGrpSpPr/>
        <p:nvPr/>
      </p:nvGrpSpPr>
      <p:grpSpPr>
        <a:xfrm>
          <a:off x="0" y="0"/>
          <a:ext cx="0" cy="0"/>
          <a:chOff x="0" y="0"/>
          <a:chExt cx="0" cy="0"/>
        </a:xfrm>
      </p:grpSpPr>
      <p:sp>
        <p:nvSpPr>
          <p:cNvPr id="28" name="Shape 28"/>
          <p:cNvSpPr/>
          <p:nvPr/>
        </p:nvSpPr>
        <p:spPr>
          <a:xfrm>
            <a:off x="0" y="0"/>
            <a:ext cx="9144000" cy="1532999"/>
          </a:xfrm>
          <a:prstGeom prst="rect">
            <a:avLst/>
          </a:prstGeom>
          <a:solidFill>
            <a:srgbClr val="2388DB"/>
          </a:solidFill>
          <a:ln>
            <a:noFill/>
          </a:ln>
        </p:spPr>
        <p:txBody>
          <a:bodyPr lIns="91425" tIns="45700" rIns="91425" bIns="45700" anchor="ctr" anchorCtr="0">
            <a:noAutofit/>
          </a:bodyPr>
          <a:lstStyle/>
          <a:p>
            <a:pPr>
              <a:spcBef>
                <a:spcPts val="0"/>
              </a:spcBef>
              <a:buNone/>
            </a:pPr>
            <a:endParaRPr/>
          </a:p>
        </p:txBody>
      </p:sp>
      <p:cxnSp>
        <p:nvCxnSpPr>
          <p:cNvPr id="29" name="Shape 29"/>
          <p:cNvCxnSpPr/>
          <p:nvPr/>
        </p:nvCxnSpPr>
        <p:spPr>
          <a:xfrm>
            <a:off x="0" y="1503833"/>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30" name="Shape 30"/>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31" name="Shape 31"/>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aption">
    <p:spTree>
      <p:nvGrpSpPr>
        <p:cNvPr id="1" name="Shape 32"/>
        <p:cNvGrpSpPr/>
        <p:nvPr/>
      </p:nvGrpSpPr>
      <p:grpSpPr>
        <a:xfrm>
          <a:off x="0" y="0"/>
          <a:ext cx="0" cy="0"/>
          <a:chOff x="0" y="0"/>
          <a:chExt cx="0" cy="0"/>
        </a:xfrm>
      </p:grpSpPr>
      <p:sp>
        <p:nvSpPr>
          <p:cNvPr id="33" name="Shape 33"/>
          <p:cNvSpPr txBox="1">
            <a:spLocks noGrp="1"/>
          </p:cNvSpPr>
          <p:nvPr>
            <p:ph type="body" idx="1"/>
          </p:nvPr>
        </p:nvSpPr>
        <p:spPr>
          <a:xfrm>
            <a:off x="457200" y="5875078"/>
            <a:ext cx="8229600" cy="692700"/>
          </a:xfrm>
          <a:prstGeom prst="rect">
            <a:avLst/>
          </a:prstGeom>
        </p:spPr>
        <p:txBody>
          <a:bodyPr lIns="91425" tIns="91425" rIns="91425" bIns="91425" anchor="t" anchorCtr="0"/>
          <a:lstStyle>
            <a:lvl1pPr>
              <a:spcBef>
                <a:spcPts val="0"/>
              </a:spcBef>
              <a:buClr>
                <a:schemeClr val="dk2"/>
              </a:buClr>
              <a:buSzPct val="100000"/>
              <a:buNone/>
              <a:defRPr sz="1800">
                <a:solidFill>
                  <a:schemeClr val="dk2"/>
                </a:solidFill>
              </a:defRPr>
            </a:lvl1pPr>
          </a:lstStyle>
          <a:p>
            <a:endParaRPr/>
          </a:p>
        </p:txBody>
      </p:sp>
      <p:sp>
        <p:nvSpPr>
          <p:cNvPr id="34" name="Shape 34"/>
          <p:cNvSpPr/>
          <p:nvPr/>
        </p:nvSpPr>
        <p:spPr>
          <a:xfrm>
            <a:off x="4274" y="0"/>
            <a:ext cx="9144000" cy="5875200"/>
          </a:xfrm>
          <a:prstGeom prst="rect">
            <a:avLst/>
          </a:prstGeom>
          <a:solidFill>
            <a:srgbClr val="2388DB"/>
          </a:solidFill>
          <a:ln>
            <a:noFill/>
          </a:ln>
        </p:spPr>
        <p:txBody>
          <a:bodyPr lIns="91425" tIns="45700" rIns="91425" bIns="45700" anchor="ctr" anchorCtr="0">
            <a:noAutofit/>
          </a:bodyPr>
          <a:lstStyle/>
          <a:p>
            <a:pPr>
              <a:spcBef>
                <a:spcPts val="0"/>
              </a:spcBef>
              <a:buNone/>
            </a:pPr>
            <a:endParaRPr/>
          </a:p>
        </p:txBody>
      </p:sp>
      <p:cxnSp>
        <p:nvCxnSpPr>
          <p:cNvPr id="35" name="Shape 35"/>
          <p:cNvCxnSpPr/>
          <p:nvPr/>
        </p:nvCxnSpPr>
        <p:spPr>
          <a:xfrm>
            <a:off x="0" y="5845828"/>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36" name="Shape 36"/>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bg>
      <p:bgPr>
        <a:solidFill>
          <a:schemeClr val="dk2"/>
        </a:solidFill>
        <a:effectLst/>
      </p:bgPr>
    </p:bg>
    <p:spTree>
      <p:nvGrpSpPr>
        <p:cNvPr id="1" name="Shape 37"/>
        <p:cNvGrpSpPr/>
        <p:nvPr/>
      </p:nvGrpSpPr>
      <p:grpSpPr>
        <a:xfrm>
          <a:off x="0" y="0"/>
          <a:ext cx="0" cy="0"/>
          <a:chOff x="0" y="0"/>
          <a:chExt cx="0" cy="0"/>
        </a:xfrm>
      </p:grpSpPr>
      <p:sp>
        <p:nvSpPr>
          <p:cNvPr id="38" name="Shape 38"/>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spcBef>
                <a:spcPts val="0"/>
              </a:spcBef>
              <a:buClr>
                <a:schemeClr val="lt1"/>
              </a:buClr>
              <a:buSzPct val="100000"/>
              <a:buNone/>
              <a:defRPr sz="3600" b="1">
                <a:solidFill>
                  <a:schemeClr val="lt1"/>
                </a:solidFill>
              </a:defRPr>
            </a:lvl1pPr>
            <a:lvl2pPr>
              <a:spcBef>
                <a:spcPts val="0"/>
              </a:spcBef>
              <a:buClr>
                <a:schemeClr val="lt1"/>
              </a:buClr>
              <a:buSzPct val="100000"/>
              <a:buNone/>
              <a:defRPr sz="3600" b="1">
                <a:solidFill>
                  <a:schemeClr val="lt1"/>
                </a:solidFill>
              </a:defRPr>
            </a:lvl2pPr>
            <a:lvl3pPr>
              <a:spcBef>
                <a:spcPts val="0"/>
              </a:spcBef>
              <a:buClr>
                <a:schemeClr val="lt1"/>
              </a:buClr>
              <a:buSzPct val="100000"/>
              <a:buNone/>
              <a:defRPr sz="3600" b="1">
                <a:solidFill>
                  <a:schemeClr val="lt1"/>
                </a:solidFill>
              </a:defRPr>
            </a:lvl3pPr>
            <a:lvl4pPr>
              <a:spcBef>
                <a:spcPts val="0"/>
              </a:spcBef>
              <a:buClr>
                <a:schemeClr val="lt1"/>
              </a:buClr>
              <a:buSzPct val="100000"/>
              <a:buNone/>
              <a:defRPr sz="3600" b="1">
                <a:solidFill>
                  <a:schemeClr val="lt1"/>
                </a:solidFill>
              </a:defRPr>
            </a:lvl4pPr>
            <a:lvl5pPr>
              <a:spcBef>
                <a:spcPts val="0"/>
              </a:spcBef>
              <a:buClr>
                <a:schemeClr val="lt1"/>
              </a:buClr>
              <a:buSzPct val="100000"/>
              <a:buNone/>
              <a:defRPr sz="3600" b="1">
                <a:solidFill>
                  <a:schemeClr val="lt1"/>
                </a:solidFill>
              </a:defRPr>
            </a:lvl5pPr>
            <a:lvl6pPr>
              <a:spcBef>
                <a:spcPts val="0"/>
              </a:spcBef>
              <a:buClr>
                <a:schemeClr val="lt1"/>
              </a:buClr>
              <a:buSzPct val="100000"/>
              <a:buNone/>
              <a:defRPr sz="3600" b="1">
                <a:solidFill>
                  <a:schemeClr val="lt1"/>
                </a:solidFill>
              </a:defRPr>
            </a:lvl6pPr>
            <a:lvl7pPr>
              <a:spcBef>
                <a:spcPts val="0"/>
              </a:spcBef>
              <a:buClr>
                <a:schemeClr val="lt1"/>
              </a:buClr>
              <a:buSzPct val="100000"/>
              <a:buNone/>
              <a:defRPr sz="3600" b="1">
                <a:solidFill>
                  <a:schemeClr val="lt1"/>
                </a:solidFill>
              </a:defRPr>
            </a:lvl7pPr>
            <a:lvl8pPr>
              <a:spcBef>
                <a:spcPts val="0"/>
              </a:spcBef>
              <a:buClr>
                <a:schemeClr val="lt1"/>
              </a:buClr>
              <a:buSzPct val="100000"/>
              <a:buNone/>
              <a:defRPr sz="3600" b="1">
                <a:solidFill>
                  <a:schemeClr val="lt1"/>
                </a:solidFill>
              </a:defRPr>
            </a:lvl8pPr>
            <a:lvl9pPr>
              <a:spcBef>
                <a:spcPts val="0"/>
              </a:spcBef>
              <a:buClr>
                <a:schemeClr val="lt1"/>
              </a:buClr>
              <a:buSzPct val="100000"/>
              <a:buNone/>
              <a:defRPr sz="3600" b="1">
                <a:solidFill>
                  <a:schemeClr val="lt1"/>
                </a:solidFill>
              </a:defRPr>
            </a:lvl9pPr>
          </a:lstStyle>
          <a:p>
            <a:endParaRPr/>
          </a:p>
        </p:txBody>
      </p:sp>
      <p:sp>
        <p:nvSpPr>
          <p:cNvPr id="6" name="Shape 6"/>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a:endParaRPr/>
          </a:p>
        </p:txBody>
      </p:sp>
      <p:sp>
        <p:nvSpPr>
          <p:cNvPr id="7" name="Shape 7"/>
          <p:cNvSpPr txBox="1">
            <a:spLocks noGrp="1"/>
          </p:cNvSpPr>
          <p:nvPr>
            <p:ph type="sldNum" idx="12"/>
          </p:nvPr>
        </p:nvSpPr>
        <p:spPr>
          <a:xfrm>
            <a:off x="8556791" y="6333134"/>
            <a:ext cx="548699" cy="524699"/>
          </a:xfrm>
          <a:prstGeom prst="rect">
            <a:avLst/>
          </a:prstGeom>
          <a:noFill/>
          <a:ln>
            <a:noFill/>
          </a:ln>
        </p:spPr>
        <p:txBody>
          <a:bodyPr lIns="91425" tIns="91425" rIns="91425" bIns="91425" anchor="ctr" anchorCtr="0">
            <a:noAutofit/>
          </a:bodyPr>
          <a:lstStyle/>
          <a:p>
            <a:pPr algn="r">
              <a:spcBef>
                <a:spcPts val="0"/>
              </a:spcBef>
              <a:buNone/>
            </a:pPr>
            <a:fld id="{00000000-1234-1234-1234-123412341234}" type="slidenum">
              <a:rPr lang="en" sz="1300">
                <a:solidFill>
                  <a:schemeClr val="dk2"/>
                </a:solidFill>
              </a:rPr>
              <a:t>‹#›</a:t>
            </a:fld>
            <a:endParaRPr lang="en" sz="1300">
              <a:solidFill>
                <a:schemeClr val="dk2"/>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p:nvPr/>
        </p:nvSpPr>
        <p:spPr>
          <a:xfrm>
            <a:off x="0" y="2070900"/>
            <a:ext cx="9144000" cy="2716199"/>
          </a:xfrm>
          <a:prstGeom prst="rect">
            <a:avLst/>
          </a:prstGeom>
          <a:noFill/>
          <a:ln>
            <a:noFill/>
          </a:ln>
        </p:spPr>
        <p:txBody>
          <a:bodyPr lIns="91425" tIns="91425" rIns="91425" bIns="91425" anchor="ctr" anchorCtr="0">
            <a:noAutofit/>
          </a:bodyPr>
          <a:lstStyle/>
          <a:p>
            <a:pPr lvl="0" algn="ctr" rtl="0">
              <a:spcBef>
                <a:spcPts val="0"/>
              </a:spcBef>
              <a:buClr>
                <a:schemeClr val="dk1"/>
              </a:buClr>
              <a:buSzPct val="25000"/>
              <a:buFont typeface="Arial"/>
              <a:buNone/>
            </a:pPr>
            <a:r>
              <a:rPr lang="en" sz="4800" b="1" dirty="0" smtClean="0">
                <a:solidFill>
                  <a:srgbClr val="FFFFFF"/>
                </a:solidFill>
              </a:rPr>
              <a:t>Medical Record</a:t>
            </a:r>
            <a:endParaRPr lang="en" sz="4800" b="1" dirty="0">
              <a:solidFill>
                <a:srgbClr val="FFFFFF"/>
              </a:solidFill>
            </a:endParaRPr>
          </a:p>
        </p:txBody>
      </p:sp>
      <p:sp>
        <p:nvSpPr>
          <p:cNvPr id="301" name="Shape 301"/>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
              <a:t>1</a:t>
            </a:fld>
            <a:endParaRPr lang="en"/>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solidFill>
                  <a:srgbClr val="FFFFFF"/>
                </a:solidFill>
              </a:rPr>
              <a:t>Medical Record</a:t>
            </a:r>
            <a:endParaRPr lang="en-US" dirty="0"/>
          </a:p>
        </p:txBody>
      </p:sp>
      <p:sp>
        <p:nvSpPr>
          <p:cNvPr id="5" name="Slide Number Placeholder 4"/>
          <p:cNvSpPr>
            <a:spLocks noGrp="1"/>
          </p:cNvSpPr>
          <p:nvPr>
            <p:ph type="sldNum" idx="12"/>
          </p:nvPr>
        </p:nvSpPr>
        <p:spPr/>
        <p:txBody>
          <a:bodyPr/>
          <a:lstStyle/>
          <a:p>
            <a:pPr>
              <a:spcBef>
                <a:spcPts val="0"/>
              </a:spcBef>
              <a:buNone/>
            </a:pPr>
            <a:fld id="{00000000-1234-1234-1234-123412341234}" type="slidenum">
              <a:rPr lang="en" smtClean="0"/>
              <a:t>10</a:t>
            </a:fld>
            <a:endParaRPr lang="en"/>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325" y="1600201"/>
            <a:ext cx="8391000" cy="4800600"/>
          </a:xfrm>
          <a:prstGeom prst="rect">
            <a:avLst/>
          </a:prstGeom>
        </p:spPr>
      </p:pic>
    </p:spTree>
    <p:extLst>
      <p:ext uri="{BB962C8B-B14F-4D97-AF65-F5344CB8AC3E}">
        <p14:creationId xmlns:p14="http://schemas.microsoft.com/office/powerpoint/2010/main" val="2709314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solidFill>
                  <a:srgbClr val="FFFFFF"/>
                </a:solidFill>
              </a:rPr>
              <a:t>Medical Record</a:t>
            </a:r>
            <a:endParaRPr lang="en-US" dirty="0"/>
          </a:p>
        </p:txBody>
      </p:sp>
      <p:sp>
        <p:nvSpPr>
          <p:cNvPr id="5" name="Slide Number Placeholder 4"/>
          <p:cNvSpPr>
            <a:spLocks noGrp="1"/>
          </p:cNvSpPr>
          <p:nvPr>
            <p:ph type="sldNum" idx="12"/>
          </p:nvPr>
        </p:nvSpPr>
        <p:spPr/>
        <p:txBody>
          <a:bodyPr/>
          <a:lstStyle/>
          <a:p>
            <a:pPr>
              <a:spcBef>
                <a:spcPts val="0"/>
              </a:spcBef>
              <a:buNone/>
            </a:pPr>
            <a:fld id="{00000000-1234-1234-1234-123412341234}" type="slidenum">
              <a:rPr lang="en" smtClean="0"/>
              <a:t>11</a:t>
            </a:fld>
            <a:endParaRPr lang="e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4000"/>
            <a:ext cx="9144000" cy="4324657"/>
          </a:xfrm>
          <a:prstGeom prst="rect">
            <a:avLst/>
          </a:prstGeom>
        </p:spPr>
      </p:pic>
    </p:spTree>
    <p:extLst>
      <p:ext uri="{BB962C8B-B14F-4D97-AF65-F5344CB8AC3E}">
        <p14:creationId xmlns:p14="http://schemas.microsoft.com/office/powerpoint/2010/main" val="1497159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solidFill>
                  <a:srgbClr val="FFFFFF"/>
                </a:solidFill>
              </a:rPr>
              <a:t>Medical Record</a:t>
            </a:r>
            <a:endParaRPr lang="en-US" dirty="0"/>
          </a:p>
        </p:txBody>
      </p:sp>
      <p:sp>
        <p:nvSpPr>
          <p:cNvPr id="5" name="Slide Number Placeholder 4"/>
          <p:cNvSpPr>
            <a:spLocks noGrp="1"/>
          </p:cNvSpPr>
          <p:nvPr>
            <p:ph type="sldNum" idx="12"/>
          </p:nvPr>
        </p:nvSpPr>
        <p:spPr/>
        <p:txBody>
          <a:bodyPr/>
          <a:lstStyle/>
          <a:p>
            <a:pPr>
              <a:spcBef>
                <a:spcPts val="0"/>
              </a:spcBef>
              <a:buNone/>
            </a:pPr>
            <a:fld id="{00000000-1234-1234-1234-123412341234}" type="slidenum">
              <a:rPr lang="en" smtClean="0"/>
              <a:t>12</a:t>
            </a:fld>
            <a:endParaRPr lang="en"/>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4000"/>
            <a:ext cx="9144000" cy="4392430"/>
          </a:xfrm>
          <a:prstGeom prst="rect">
            <a:avLst/>
          </a:prstGeom>
        </p:spPr>
      </p:pic>
    </p:spTree>
    <p:extLst>
      <p:ext uri="{BB962C8B-B14F-4D97-AF65-F5344CB8AC3E}">
        <p14:creationId xmlns:p14="http://schemas.microsoft.com/office/powerpoint/2010/main" val="3264161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solidFill>
                  <a:srgbClr val="FFFFFF"/>
                </a:solidFill>
              </a:rPr>
              <a:t>Medical Record</a:t>
            </a:r>
            <a:endParaRPr lang="en-US" dirty="0"/>
          </a:p>
        </p:txBody>
      </p:sp>
      <p:sp>
        <p:nvSpPr>
          <p:cNvPr id="5" name="Slide Number Placeholder 4"/>
          <p:cNvSpPr>
            <a:spLocks noGrp="1"/>
          </p:cNvSpPr>
          <p:nvPr>
            <p:ph type="sldNum" idx="12"/>
          </p:nvPr>
        </p:nvSpPr>
        <p:spPr/>
        <p:txBody>
          <a:bodyPr/>
          <a:lstStyle/>
          <a:p>
            <a:pPr>
              <a:spcBef>
                <a:spcPts val="0"/>
              </a:spcBef>
              <a:buNone/>
            </a:pPr>
            <a:fld id="{00000000-1234-1234-1234-123412341234}" type="slidenum">
              <a:rPr lang="en" smtClean="0"/>
              <a:t>13</a:t>
            </a:fld>
            <a:endParaRPr lang="en"/>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4000"/>
            <a:ext cx="9144000" cy="4386457"/>
          </a:xfrm>
          <a:prstGeom prst="rect">
            <a:avLst/>
          </a:prstGeom>
        </p:spPr>
      </p:pic>
    </p:spTree>
    <p:extLst>
      <p:ext uri="{BB962C8B-B14F-4D97-AF65-F5344CB8AC3E}">
        <p14:creationId xmlns:p14="http://schemas.microsoft.com/office/powerpoint/2010/main" val="3579981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p:nvPr/>
        </p:nvSpPr>
        <p:spPr>
          <a:xfrm>
            <a:off x="-19460" y="2057400"/>
            <a:ext cx="9144000" cy="2716199"/>
          </a:xfrm>
          <a:prstGeom prst="rect">
            <a:avLst/>
          </a:prstGeom>
          <a:noFill/>
          <a:ln>
            <a:noFill/>
          </a:ln>
        </p:spPr>
        <p:txBody>
          <a:bodyPr lIns="91425" tIns="91425" rIns="91425" bIns="91425" anchor="ctr" anchorCtr="0">
            <a:noAutofit/>
          </a:bodyPr>
          <a:lstStyle/>
          <a:p>
            <a:pPr lvl="0" algn="ctr" rtl="0">
              <a:spcBef>
                <a:spcPts val="0"/>
              </a:spcBef>
              <a:buClr>
                <a:schemeClr val="dk1"/>
              </a:buClr>
              <a:buSzPct val="25000"/>
              <a:buFont typeface="Arial"/>
              <a:buNone/>
            </a:pPr>
            <a:r>
              <a:rPr lang="en" sz="4800" b="1" dirty="0" smtClean="0">
                <a:solidFill>
                  <a:srgbClr val="FFFFFF"/>
                </a:solidFill>
              </a:rPr>
              <a:t>Appointment</a:t>
            </a:r>
            <a:endParaRPr lang="en" sz="4800" b="1" dirty="0">
              <a:solidFill>
                <a:srgbClr val="FFFFFF"/>
              </a:solidFill>
            </a:endParaRPr>
          </a:p>
        </p:txBody>
      </p:sp>
      <p:sp>
        <p:nvSpPr>
          <p:cNvPr id="301" name="Shape 301"/>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
              <a:t>14</a:t>
            </a:fld>
            <a:endParaRPr lang="en"/>
          </a:p>
        </p:txBody>
      </p:sp>
    </p:spTree>
    <p:extLst>
      <p:ext uri="{BB962C8B-B14F-4D97-AF65-F5344CB8AC3E}">
        <p14:creationId xmlns:p14="http://schemas.microsoft.com/office/powerpoint/2010/main" val="1773349505"/>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Shape 306"/>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r>
              <a:rPr lang="en" dirty="0" smtClean="0">
                <a:solidFill>
                  <a:srgbClr val="FFFFFF"/>
                </a:solidFill>
              </a:rPr>
              <a:t>Medical Record</a:t>
            </a:r>
            <a:endParaRPr lang="en" dirty="0">
              <a:solidFill>
                <a:srgbClr val="FFFFFF"/>
              </a:solidFill>
            </a:endParaRPr>
          </a:p>
        </p:txBody>
      </p:sp>
      <p:sp>
        <p:nvSpPr>
          <p:cNvPr id="312" name="Shape 312"/>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
              <a:t>2</a:t>
            </a:fld>
            <a:endParaRPr lang="en"/>
          </a:p>
        </p:txBody>
      </p:sp>
      <p:sp>
        <p:nvSpPr>
          <p:cNvPr id="4" name="Shape 308"/>
          <p:cNvSpPr/>
          <p:nvPr/>
        </p:nvSpPr>
        <p:spPr>
          <a:xfrm>
            <a:off x="2598864" y="2513652"/>
            <a:ext cx="1461900" cy="489899"/>
          </a:xfrm>
          <a:prstGeom prst="rightArrow">
            <a:avLst>
              <a:gd name="adj1" fmla="val 50000"/>
              <a:gd name="adj2" fmla="val 50000"/>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nvGrpSpPr>
          <p:cNvPr id="8" name="Shape 309"/>
          <p:cNvGrpSpPr/>
          <p:nvPr/>
        </p:nvGrpSpPr>
        <p:grpSpPr>
          <a:xfrm>
            <a:off x="4971806" y="2010448"/>
            <a:ext cx="1814399" cy="1383624"/>
            <a:chOff x="4336150" y="2394850"/>
            <a:chExt cx="1814399" cy="1383624"/>
          </a:xfrm>
        </p:grpSpPr>
        <p:sp>
          <p:nvSpPr>
            <p:cNvPr id="9" name="Shape 310"/>
            <p:cNvSpPr/>
            <p:nvPr/>
          </p:nvSpPr>
          <p:spPr>
            <a:xfrm>
              <a:off x="4336150" y="2708975"/>
              <a:ext cx="1814399" cy="1069499"/>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t" anchorCtr="0">
              <a:noAutofit/>
            </a:bodyPr>
            <a:lstStyle/>
            <a:p>
              <a:pPr rtl="0">
                <a:spcBef>
                  <a:spcPts val="0"/>
                </a:spcBef>
                <a:buNone/>
              </a:pPr>
              <a:r>
                <a:rPr lang="en" dirty="0" smtClean="0"/>
                <a:t>StartTime</a:t>
              </a:r>
              <a:endParaRPr lang="en" dirty="0"/>
            </a:p>
            <a:p>
              <a:pPr rtl="0">
                <a:spcBef>
                  <a:spcPts val="0"/>
                </a:spcBef>
                <a:buNone/>
              </a:pPr>
              <a:r>
                <a:rPr lang="en" dirty="0" smtClean="0"/>
                <a:t>EndTime</a:t>
              </a:r>
              <a:endParaRPr lang="en" dirty="0"/>
            </a:p>
            <a:p>
              <a:pPr rtl="0">
                <a:spcBef>
                  <a:spcPts val="0"/>
                </a:spcBef>
                <a:buNone/>
              </a:pPr>
              <a:r>
                <a:rPr lang="en" dirty="0" smtClean="0"/>
                <a:t>Status</a:t>
              </a:r>
              <a:endParaRPr lang="en" dirty="0"/>
            </a:p>
            <a:p>
              <a:pPr lvl="0" rtl="0">
                <a:spcBef>
                  <a:spcPts val="0"/>
                </a:spcBef>
                <a:buNone/>
              </a:pPr>
              <a:endParaRPr lang="en" dirty="0"/>
            </a:p>
          </p:txBody>
        </p:sp>
        <p:sp>
          <p:nvSpPr>
            <p:cNvPr id="10" name="Shape 311"/>
            <p:cNvSpPr/>
            <p:nvPr/>
          </p:nvSpPr>
          <p:spPr>
            <a:xfrm>
              <a:off x="4336150" y="2394850"/>
              <a:ext cx="1814399" cy="362999"/>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r>
                <a:rPr lang="en" b="1" dirty="0" smtClean="0"/>
                <a:t>MedicalRecord</a:t>
              </a:r>
              <a:endParaRPr lang="en" b="1" dirty="0"/>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89952"/>
            <a:ext cx="1970399" cy="2627199"/>
          </a:xfrm>
          <a:prstGeom prst="rect">
            <a:avLst/>
          </a:prstGeom>
        </p:spPr>
      </p:pic>
      <p:sp>
        <p:nvSpPr>
          <p:cNvPr id="38" name="Shape 343"/>
          <p:cNvSpPr txBox="1"/>
          <p:nvPr/>
        </p:nvSpPr>
        <p:spPr>
          <a:xfrm>
            <a:off x="6982436" y="2624673"/>
            <a:ext cx="377399" cy="372600"/>
          </a:xfrm>
          <a:prstGeom prst="rect">
            <a:avLst/>
          </a:prstGeom>
          <a:noFill/>
          <a:ln>
            <a:noFill/>
          </a:ln>
        </p:spPr>
        <p:txBody>
          <a:bodyPr lIns="91425" tIns="91425" rIns="91425" bIns="91425" anchor="t" anchorCtr="0">
            <a:noAutofit/>
          </a:bodyPr>
          <a:lstStyle/>
          <a:p>
            <a:pPr lvl="0" rtl="0">
              <a:spcBef>
                <a:spcPts val="0"/>
              </a:spcBef>
              <a:buNone/>
            </a:pPr>
            <a:endParaRPr lang="en" sz="2400" b="1" dirty="0"/>
          </a:p>
        </p:txBody>
      </p:sp>
    </p:spTree>
    <p:extLst>
      <p:ext uri="{BB962C8B-B14F-4D97-AF65-F5344CB8AC3E}">
        <p14:creationId xmlns:p14="http://schemas.microsoft.com/office/powerpoint/2010/main" val="2061139668"/>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Shape 306"/>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r>
              <a:rPr lang="en" dirty="0" smtClean="0">
                <a:solidFill>
                  <a:srgbClr val="FFFFFF"/>
                </a:solidFill>
              </a:rPr>
              <a:t>Medical Record</a:t>
            </a:r>
            <a:endParaRPr lang="en" dirty="0">
              <a:solidFill>
                <a:srgbClr val="FFFFFF"/>
              </a:solidFill>
            </a:endParaRPr>
          </a:p>
        </p:txBody>
      </p:sp>
      <p:sp>
        <p:nvSpPr>
          <p:cNvPr id="312" name="Shape 312"/>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
              <a:t>3</a:t>
            </a:fld>
            <a:endParaRPr lang="en"/>
          </a:p>
        </p:txBody>
      </p:sp>
      <p:sp>
        <p:nvSpPr>
          <p:cNvPr id="4" name="Shape 308"/>
          <p:cNvSpPr/>
          <p:nvPr/>
        </p:nvSpPr>
        <p:spPr>
          <a:xfrm>
            <a:off x="2598864" y="2513652"/>
            <a:ext cx="1461900" cy="489899"/>
          </a:xfrm>
          <a:prstGeom prst="rightArrow">
            <a:avLst>
              <a:gd name="adj1" fmla="val 50000"/>
              <a:gd name="adj2" fmla="val 50000"/>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nvGrpSpPr>
          <p:cNvPr id="8" name="Shape 309"/>
          <p:cNvGrpSpPr/>
          <p:nvPr/>
        </p:nvGrpSpPr>
        <p:grpSpPr>
          <a:xfrm>
            <a:off x="4971806" y="2010448"/>
            <a:ext cx="1814399" cy="1383624"/>
            <a:chOff x="4336150" y="2394850"/>
            <a:chExt cx="1814399" cy="1383624"/>
          </a:xfrm>
        </p:grpSpPr>
        <p:sp>
          <p:nvSpPr>
            <p:cNvPr id="9" name="Shape 310"/>
            <p:cNvSpPr/>
            <p:nvPr/>
          </p:nvSpPr>
          <p:spPr>
            <a:xfrm>
              <a:off x="4336150" y="2708975"/>
              <a:ext cx="1814399" cy="1069499"/>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t" anchorCtr="0">
              <a:noAutofit/>
            </a:bodyPr>
            <a:lstStyle/>
            <a:p>
              <a:pPr rtl="0">
                <a:spcBef>
                  <a:spcPts val="0"/>
                </a:spcBef>
                <a:buNone/>
              </a:pPr>
              <a:r>
                <a:rPr lang="en" dirty="0" smtClean="0"/>
                <a:t>StartTime</a:t>
              </a:r>
              <a:endParaRPr lang="en" dirty="0"/>
            </a:p>
            <a:p>
              <a:pPr rtl="0">
                <a:spcBef>
                  <a:spcPts val="0"/>
                </a:spcBef>
                <a:buNone/>
              </a:pPr>
              <a:r>
                <a:rPr lang="en" dirty="0" smtClean="0"/>
                <a:t>EndTime</a:t>
              </a:r>
              <a:endParaRPr lang="en" dirty="0"/>
            </a:p>
            <a:p>
              <a:pPr rtl="0">
                <a:spcBef>
                  <a:spcPts val="0"/>
                </a:spcBef>
                <a:buNone/>
              </a:pPr>
              <a:r>
                <a:rPr lang="en" dirty="0" smtClean="0"/>
                <a:t>Status</a:t>
              </a:r>
              <a:endParaRPr lang="en" dirty="0"/>
            </a:p>
            <a:p>
              <a:pPr lvl="0" rtl="0">
                <a:spcBef>
                  <a:spcPts val="0"/>
                </a:spcBef>
                <a:buNone/>
              </a:pPr>
              <a:endParaRPr lang="en" dirty="0"/>
            </a:p>
          </p:txBody>
        </p:sp>
        <p:sp>
          <p:nvSpPr>
            <p:cNvPr id="10" name="Shape 311"/>
            <p:cNvSpPr/>
            <p:nvPr/>
          </p:nvSpPr>
          <p:spPr>
            <a:xfrm>
              <a:off x="4336150" y="2394850"/>
              <a:ext cx="1814399" cy="362999"/>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r>
                <a:rPr lang="en" b="1" dirty="0" smtClean="0"/>
                <a:t>MedicalRecord</a:t>
              </a:r>
              <a:endParaRPr lang="en" b="1" dirty="0"/>
            </a:p>
          </p:txBody>
        </p:sp>
      </p:grpSp>
      <p:grpSp>
        <p:nvGrpSpPr>
          <p:cNvPr id="11" name="Shape 309"/>
          <p:cNvGrpSpPr/>
          <p:nvPr/>
        </p:nvGrpSpPr>
        <p:grpSpPr>
          <a:xfrm>
            <a:off x="6883255" y="4949510"/>
            <a:ext cx="1814399" cy="1383624"/>
            <a:chOff x="4336150" y="2394850"/>
            <a:chExt cx="1814399" cy="1383624"/>
          </a:xfrm>
        </p:grpSpPr>
        <p:sp>
          <p:nvSpPr>
            <p:cNvPr id="12" name="Shape 310"/>
            <p:cNvSpPr/>
            <p:nvPr/>
          </p:nvSpPr>
          <p:spPr>
            <a:xfrm>
              <a:off x="4336150" y="2708975"/>
              <a:ext cx="1814399" cy="1069499"/>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t" anchorCtr="0">
              <a:noAutofit/>
            </a:bodyPr>
            <a:lstStyle/>
            <a:p>
              <a:pPr rtl="0">
                <a:spcBef>
                  <a:spcPts val="0"/>
                </a:spcBef>
                <a:buNone/>
              </a:pPr>
              <a:r>
                <a:rPr lang="en" dirty="0" smtClean="0"/>
                <a:t>AppointmentDate</a:t>
              </a:r>
              <a:endParaRPr lang="en" dirty="0"/>
            </a:p>
            <a:p>
              <a:pPr rtl="0">
                <a:spcBef>
                  <a:spcPts val="0"/>
                </a:spcBef>
                <a:buNone/>
              </a:pPr>
              <a:r>
                <a:rPr lang="en" dirty="0" smtClean="0"/>
                <a:t>Status</a:t>
              </a:r>
              <a:endParaRPr lang="en" dirty="0"/>
            </a:p>
            <a:p>
              <a:pPr lvl="0" rtl="0">
                <a:spcBef>
                  <a:spcPts val="0"/>
                </a:spcBef>
                <a:buNone/>
              </a:pPr>
              <a:endParaRPr lang="en" dirty="0"/>
            </a:p>
          </p:txBody>
        </p:sp>
        <p:sp>
          <p:nvSpPr>
            <p:cNvPr id="13" name="Shape 311"/>
            <p:cNvSpPr/>
            <p:nvPr/>
          </p:nvSpPr>
          <p:spPr>
            <a:xfrm>
              <a:off x="4336150" y="2394850"/>
              <a:ext cx="1814399" cy="362999"/>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r>
                <a:rPr lang="en" b="1" dirty="0" smtClean="0"/>
                <a:t>Appointment</a:t>
              </a:r>
              <a:endParaRPr lang="en" b="1" dirty="0"/>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89952"/>
            <a:ext cx="1970399" cy="2627199"/>
          </a:xfrm>
          <a:prstGeom prst="rect">
            <a:avLst/>
          </a:prstGeom>
        </p:spPr>
      </p:pic>
      <p:grpSp>
        <p:nvGrpSpPr>
          <p:cNvPr id="14" name="Shape 309"/>
          <p:cNvGrpSpPr/>
          <p:nvPr/>
        </p:nvGrpSpPr>
        <p:grpSpPr>
          <a:xfrm>
            <a:off x="1309049" y="5022708"/>
            <a:ext cx="1814399" cy="1383624"/>
            <a:chOff x="4336150" y="2394850"/>
            <a:chExt cx="1814399" cy="1383624"/>
          </a:xfrm>
        </p:grpSpPr>
        <p:sp>
          <p:nvSpPr>
            <p:cNvPr id="15" name="Shape 310"/>
            <p:cNvSpPr/>
            <p:nvPr/>
          </p:nvSpPr>
          <p:spPr>
            <a:xfrm>
              <a:off x="4336150" y="2708975"/>
              <a:ext cx="1814399" cy="1069499"/>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t" anchorCtr="0">
              <a:noAutofit/>
            </a:bodyPr>
            <a:lstStyle/>
            <a:p>
              <a:pPr rtl="0">
                <a:spcBef>
                  <a:spcPts val="0"/>
                </a:spcBef>
                <a:buNone/>
              </a:pPr>
              <a:r>
                <a:rPr lang="en" dirty="0"/>
                <a:t>B</a:t>
              </a:r>
              <a:r>
                <a:rPr lang="en" dirty="0" smtClean="0"/>
                <a:t>arcode</a:t>
              </a:r>
              <a:endParaRPr lang="en" dirty="0"/>
            </a:p>
            <a:p>
              <a:pPr rtl="0">
                <a:spcBef>
                  <a:spcPts val="0"/>
                </a:spcBef>
                <a:buNone/>
              </a:pPr>
              <a:endParaRPr lang="en" dirty="0"/>
            </a:p>
            <a:p>
              <a:pPr lvl="0" rtl="0">
                <a:spcBef>
                  <a:spcPts val="0"/>
                </a:spcBef>
                <a:buNone/>
              </a:pPr>
              <a:endParaRPr lang="en" dirty="0"/>
            </a:p>
          </p:txBody>
        </p:sp>
        <p:sp>
          <p:nvSpPr>
            <p:cNvPr id="16" name="Shape 311"/>
            <p:cNvSpPr/>
            <p:nvPr/>
          </p:nvSpPr>
          <p:spPr>
            <a:xfrm>
              <a:off x="4336150" y="2394850"/>
              <a:ext cx="1814399" cy="362999"/>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r>
                <a:rPr lang="en" b="1" dirty="0" smtClean="0"/>
                <a:t>Patient</a:t>
              </a:r>
              <a:endParaRPr lang="en" b="1" dirty="0"/>
            </a:p>
          </p:txBody>
        </p:sp>
      </p:grpSp>
      <p:grpSp>
        <p:nvGrpSpPr>
          <p:cNvPr id="17" name="Shape 309"/>
          <p:cNvGrpSpPr/>
          <p:nvPr/>
        </p:nvGrpSpPr>
        <p:grpSpPr>
          <a:xfrm>
            <a:off x="4174136" y="5022708"/>
            <a:ext cx="1814399" cy="1383624"/>
            <a:chOff x="4336150" y="2394850"/>
            <a:chExt cx="1814399" cy="1383624"/>
          </a:xfrm>
        </p:grpSpPr>
        <p:sp>
          <p:nvSpPr>
            <p:cNvPr id="18" name="Shape 310"/>
            <p:cNvSpPr/>
            <p:nvPr/>
          </p:nvSpPr>
          <p:spPr>
            <a:xfrm>
              <a:off x="4336150" y="2708975"/>
              <a:ext cx="1814399" cy="1069499"/>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t" anchorCtr="0">
              <a:noAutofit/>
            </a:bodyPr>
            <a:lstStyle/>
            <a:p>
              <a:pPr rtl="0">
                <a:spcBef>
                  <a:spcPts val="0"/>
                </a:spcBef>
                <a:buNone/>
              </a:pPr>
              <a:r>
                <a:rPr lang="en-US" dirty="0" smtClean="0"/>
                <a:t>N</a:t>
              </a:r>
              <a:r>
                <a:rPr lang="en" dirty="0" smtClean="0"/>
                <a:t>ame</a:t>
              </a:r>
            </a:p>
            <a:p>
              <a:pPr rtl="0">
                <a:spcBef>
                  <a:spcPts val="0"/>
                </a:spcBef>
                <a:buNone/>
              </a:pPr>
              <a:r>
                <a:rPr lang="en" dirty="0"/>
                <a:t>D</a:t>
              </a:r>
              <a:r>
                <a:rPr lang="en" dirty="0" smtClean="0"/>
                <a:t>escription</a:t>
              </a:r>
              <a:endParaRPr lang="en" dirty="0"/>
            </a:p>
            <a:p>
              <a:pPr rtl="0">
                <a:spcBef>
                  <a:spcPts val="0"/>
                </a:spcBef>
                <a:buNone/>
              </a:pPr>
              <a:endParaRPr lang="en" dirty="0"/>
            </a:p>
            <a:p>
              <a:pPr lvl="0" rtl="0">
                <a:spcBef>
                  <a:spcPts val="0"/>
                </a:spcBef>
                <a:buNone/>
              </a:pPr>
              <a:endParaRPr lang="en" dirty="0"/>
            </a:p>
          </p:txBody>
        </p:sp>
        <p:sp>
          <p:nvSpPr>
            <p:cNvPr id="19" name="Shape 311"/>
            <p:cNvSpPr/>
            <p:nvPr/>
          </p:nvSpPr>
          <p:spPr>
            <a:xfrm>
              <a:off x="4336150" y="2394850"/>
              <a:ext cx="1814399" cy="362999"/>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r>
                <a:rPr lang="en" b="1" dirty="0" smtClean="0"/>
                <a:t>Illness</a:t>
              </a:r>
              <a:endParaRPr lang="en" b="1" dirty="0"/>
            </a:p>
          </p:txBody>
        </p:sp>
      </p:grpSp>
      <p:cxnSp>
        <p:nvCxnSpPr>
          <p:cNvPr id="7" name="Straight Connector 6"/>
          <p:cNvCxnSpPr>
            <a:stCxn id="9" idx="1"/>
            <a:endCxn id="16" idx="0"/>
          </p:cNvCxnSpPr>
          <p:nvPr/>
        </p:nvCxnSpPr>
        <p:spPr>
          <a:xfrm flipH="1">
            <a:off x="2216249" y="2859323"/>
            <a:ext cx="2755557" cy="21633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9" idx="2"/>
            <a:endCxn id="19" idx="0"/>
          </p:cNvCxnSpPr>
          <p:nvPr/>
        </p:nvCxnSpPr>
        <p:spPr>
          <a:xfrm flipH="1">
            <a:off x="5081336" y="3394072"/>
            <a:ext cx="797670" cy="16286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9" idx="3"/>
            <a:endCxn id="13" idx="0"/>
          </p:cNvCxnSpPr>
          <p:nvPr/>
        </p:nvCxnSpPr>
        <p:spPr>
          <a:xfrm>
            <a:off x="6786205" y="2859323"/>
            <a:ext cx="1004250" cy="2090187"/>
          </a:xfrm>
          <a:prstGeom prst="line">
            <a:avLst/>
          </a:prstGeom>
        </p:spPr>
        <p:style>
          <a:lnRef idx="1">
            <a:schemeClr val="accent1"/>
          </a:lnRef>
          <a:fillRef idx="0">
            <a:schemeClr val="accent1"/>
          </a:fillRef>
          <a:effectRef idx="0">
            <a:schemeClr val="accent1"/>
          </a:effectRef>
          <a:fontRef idx="minor">
            <a:schemeClr val="tx1"/>
          </a:fontRef>
        </p:style>
      </p:cxnSp>
      <p:sp>
        <p:nvSpPr>
          <p:cNvPr id="34" name="Shape 343"/>
          <p:cNvSpPr txBox="1"/>
          <p:nvPr/>
        </p:nvSpPr>
        <p:spPr>
          <a:xfrm>
            <a:off x="4383300" y="3211594"/>
            <a:ext cx="377399" cy="372600"/>
          </a:xfrm>
          <a:prstGeom prst="rect">
            <a:avLst/>
          </a:prstGeom>
          <a:noFill/>
          <a:ln>
            <a:noFill/>
          </a:ln>
        </p:spPr>
        <p:txBody>
          <a:bodyPr lIns="91425" tIns="91425" rIns="91425" bIns="91425" anchor="t" anchorCtr="0">
            <a:noAutofit/>
          </a:bodyPr>
          <a:lstStyle/>
          <a:p>
            <a:pPr lvl="0" rtl="0">
              <a:spcBef>
                <a:spcPts val="0"/>
              </a:spcBef>
              <a:buNone/>
            </a:pPr>
            <a:r>
              <a:rPr lang="en" sz="2400" b="1" dirty="0"/>
              <a:t>1</a:t>
            </a:r>
          </a:p>
        </p:txBody>
      </p:sp>
      <p:sp>
        <p:nvSpPr>
          <p:cNvPr id="35" name="Shape 343"/>
          <p:cNvSpPr txBox="1"/>
          <p:nvPr/>
        </p:nvSpPr>
        <p:spPr>
          <a:xfrm>
            <a:off x="2210096" y="4372249"/>
            <a:ext cx="377399" cy="372600"/>
          </a:xfrm>
          <a:prstGeom prst="rect">
            <a:avLst/>
          </a:prstGeom>
          <a:noFill/>
          <a:ln>
            <a:noFill/>
          </a:ln>
        </p:spPr>
        <p:txBody>
          <a:bodyPr lIns="91425" tIns="91425" rIns="91425" bIns="91425" anchor="t" anchorCtr="0">
            <a:noAutofit/>
          </a:bodyPr>
          <a:lstStyle/>
          <a:p>
            <a:pPr lvl="0" rtl="0">
              <a:spcBef>
                <a:spcPts val="0"/>
              </a:spcBef>
              <a:buNone/>
            </a:pPr>
            <a:r>
              <a:rPr lang="en" sz="2400" b="1" dirty="0"/>
              <a:t>1</a:t>
            </a:r>
          </a:p>
        </p:txBody>
      </p:sp>
      <p:sp>
        <p:nvSpPr>
          <p:cNvPr id="36" name="Shape 343"/>
          <p:cNvSpPr txBox="1"/>
          <p:nvPr/>
        </p:nvSpPr>
        <p:spPr>
          <a:xfrm>
            <a:off x="5367672" y="3521897"/>
            <a:ext cx="377399" cy="372600"/>
          </a:xfrm>
          <a:prstGeom prst="rect">
            <a:avLst/>
          </a:prstGeom>
          <a:noFill/>
          <a:ln>
            <a:noFill/>
          </a:ln>
        </p:spPr>
        <p:txBody>
          <a:bodyPr lIns="91425" tIns="91425" rIns="91425" bIns="91425" anchor="t" anchorCtr="0">
            <a:noAutofit/>
          </a:bodyPr>
          <a:lstStyle/>
          <a:p>
            <a:pPr lvl="0" rtl="0">
              <a:spcBef>
                <a:spcPts val="0"/>
              </a:spcBef>
              <a:buNone/>
            </a:pPr>
            <a:r>
              <a:rPr lang="en" sz="2400" b="1" dirty="0"/>
              <a:t>1</a:t>
            </a:r>
          </a:p>
        </p:txBody>
      </p:sp>
      <p:sp>
        <p:nvSpPr>
          <p:cNvPr id="37" name="Shape 341"/>
          <p:cNvSpPr txBox="1"/>
          <p:nvPr/>
        </p:nvSpPr>
        <p:spPr>
          <a:xfrm>
            <a:off x="4317862" y="4536832"/>
            <a:ext cx="729900" cy="372600"/>
          </a:xfrm>
          <a:prstGeom prst="rect">
            <a:avLst/>
          </a:prstGeom>
          <a:noFill/>
          <a:ln>
            <a:noFill/>
          </a:ln>
        </p:spPr>
        <p:txBody>
          <a:bodyPr lIns="91425" tIns="91425" rIns="91425" bIns="91425" anchor="t" anchorCtr="0">
            <a:noAutofit/>
          </a:bodyPr>
          <a:lstStyle/>
          <a:p>
            <a:pPr lvl="0" rtl="0">
              <a:spcBef>
                <a:spcPts val="0"/>
              </a:spcBef>
              <a:buNone/>
            </a:pPr>
            <a:r>
              <a:rPr lang="en" sz="2400" b="1" dirty="0"/>
              <a:t>0</a:t>
            </a:r>
            <a:r>
              <a:rPr lang="en" sz="2400" b="1" dirty="0" smtClean="0"/>
              <a:t>..1</a:t>
            </a:r>
            <a:endParaRPr lang="en" sz="2400" b="1" dirty="0"/>
          </a:p>
        </p:txBody>
      </p:sp>
      <p:sp>
        <p:nvSpPr>
          <p:cNvPr id="38" name="Shape 343"/>
          <p:cNvSpPr txBox="1"/>
          <p:nvPr/>
        </p:nvSpPr>
        <p:spPr>
          <a:xfrm>
            <a:off x="6982436" y="2624673"/>
            <a:ext cx="377399" cy="372600"/>
          </a:xfrm>
          <a:prstGeom prst="rect">
            <a:avLst/>
          </a:prstGeom>
          <a:noFill/>
          <a:ln>
            <a:noFill/>
          </a:ln>
        </p:spPr>
        <p:txBody>
          <a:bodyPr lIns="91425" tIns="91425" rIns="91425" bIns="91425" anchor="t" anchorCtr="0">
            <a:noAutofit/>
          </a:bodyPr>
          <a:lstStyle/>
          <a:p>
            <a:pPr lvl="0" rtl="0">
              <a:spcBef>
                <a:spcPts val="0"/>
              </a:spcBef>
              <a:buNone/>
            </a:pPr>
            <a:r>
              <a:rPr lang="en" sz="2400" b="1" dirty="0"/>
              <a:t>1</a:t>
            </a:r>
          </a:p>
        </p:txBody>
      </p:sp>
      <p:sp>
        <p:nvSpPr>
          <p:cNvPr id="40" name="Shape 341"/>
          <p:cNvSpPr txBox="1"/>
          <p:nvPr/>
        </p:nvSpPr>
        <p:spPr>
          <a:xfrm>
            <a:off x="7792010" y="4424811"/>
            <a:ext cx="729900" cy="372600"/>
          </a:xfrm>
          <a:prstGeom prst="rect">
            <a:avLst/>
          </a:prstGeom>
          <a:noFill/>
          <a:ln>
            <a:noFill/>
          </a:ln>
        </p:spPr>
        <p:txBody>
          <a:bodyPr lIns="91425" tIns="91425" rIns="91425" bIns="91425" anchor="t" anchorCtr="0">
            <a:noAutofit/>
          </a:bodyPr>
          <a:lstStyle/>
          <a:p>
            <a:pPr lvl="0" rtl="0">
              <a:spcBef>
                <a:spcPts val="0"/>
              </a:spcBef>
              <a:buNone/>
            </a:pPr>
            <a:r>
              <a:rPr lang="en" sz="2400" b="1" dirty="0"/>
              <a:t>1</a:t>
            </a:r>
            <a:r>
              <a:rPr lang="en" sz="2400" b="1" dirty="0" smtClean="0"/>
              <a:t>..*</a:t>
            </a:r>
            <a:endParaRPr lang="en" sz="2400" b="1" dirty="0"/>
          </a:p>
        </p:txBody>
      </p:sp>
    </p:spTree>
    <p:extLst>
      <p:ext uri="{BB962C8B-B14F-4D97-AF65-F5344CB8AC3E}">
        <p14:creationId xmlns:p14="http://schemas.microsoft.com/office/powerpoint/2010/main" val="2511963113"/>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solidFill>
                  <a:srgbClr val="FFFFFF"/>
                </a:solidFill>
              </a:rPr>
              <a:t>Medical Record</a:t>
            </a:r>
            <a:endParaRPr lang="en-US" dirty="0"/>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a:spcBef>
                <a:spcPts val="0"/>
              </a:spcBef>
              <a:buNone/>
            </a:pPr>
            <a:fld id="{00000000-1234-1234-1234-123412341234}" type="slidenum">
              <a:rPr lang="en" smtClean="0"/>
              <a:t>4</a:t>
            </a:fld>
            <a:endParaRPr lang="en"/>
          </a:p>
        </p:txBody>
      </p:sp>
      <p:sp>
        <p:nvSpPr>
          <p:cNvPr id="6" name="Rounded Rectangle 5"/>
          <p:cNvSpPr/>
          <p:nvPr/>
        </p:nvSpPr>
        <p:spPr>
          <a:xfrm>
            <a:off x="304800" y="1981200"/>
            <a:ext cx="2209800" cy="76200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Awaiting to exam</a:t>
            </a:r>
            <a:endParaRPr lang="en-US" dirty="0">
              <a:solidFill>
                <a:schemeClr val="tx1"/>
              </a:solidFill>
            </a:endParaRPr>
          </a:p>
        </p:txBody>
      </p:sp>
      <p:sp>
        <p:nvSpPr>
          <p:cNvPr id="11" name="Shape 440"/>
          <p:cNvSpPr txBox="1"/>
          <p:nvPr/>
        </p:nvSpPr>
        <p:spPr>
          <a:xfrm>
            <a:off x="2667000" y="2076300"/>
            <a:ext cx="2089199" cy="571799"/>
          </a:xfrm>
          <a:prstGeom prst="rect">
            <a:avLst/>
          </a:prstGeom>
          <a:noFill/>
          <a:ln>
            <a:noFill/>
          </a:ln>
        </p:spPr>
        <p:txBody>
          <a:bodyPr lIns="91425" tIns="91425" rIns="91425" bIns="91425" anchor="ctr" anchorCtr="0">
            <a:noAutofit/>
          </a:bodyPr>
          <a:lstStyle/>
          <a:p>
            <a:pPr lvl="0" rtl="0">
              <a:spcBef>
                <a:spcPts val="0"/>
              </a:spcBef>
              <a:buNone/>
            </a:pPr>
            <a:r>
              <a:rPr lang="en" sz="1800" b="1" dirty="0" smtClean="0"/>
              <a:t>(Chờ khám)</a:t>
            </a:r>
            <a:endParaRPr lang="en" sz="1800" b="1" dirty="0"/>
          </a:p>
        </p:txBody>
      </p:sp>
      <p:sp>
        <p:nvSpPr>
          <p:cNvPr id="13" name="Shape 434"/>
          <p:cNvSpPr txBox="1"/>
          <p:nvPr/>
        </p:nvSpPr>
        <p:spPr>
          <a:xfrm>
            <a:off x="4756199" y="2076300"/>
            <a:ext cx="4197000" cy="571799"/>
          </a:xfrm>
          <a:prstGeom prst="rect">
            <a:avLst/>
          </a:prstGeom>
          <a:noFill/>
          <a:ln>
            <a:noFill/>
          </a:ln>
        </p:spPr>
        <p:txBody>
          <a:bodyPr lIns="91425" tIns="91425" rIns="91425" bIns="91425" anchor="t" anchorCtr="0">
            <a:noAutofit/>
          </a:bodyPr>
          <a:lstStyle/>
          <a:p>
            <a:pPr lvl="0" rtl="0">
              <a:spcBef>
                <a:spcPts val="0"/>
              </a:spcBef>
              <a:buNone/>
            </a:pPr>
            <a:r>
              <a:rPr lang="en" sz="1800" dirty="0" smtClean="0"/>
              <a:t>New medical record for registering first time</a:t>
            </a:r>
            <a:endParaRPr lang="en" sz="1800" dirty="0"/>
          </a:p>
        </p:txBody>
      </p:sp>
    </p:spTree>
    <p:extLst>
      <p:ext uri="{BB962C8B-B14F-4D97-AF65-F5344CB8AC3E}">
        <p14:creationId xmlns:p14="http://schemas.microsoft.com/office/powerpoint/2010/main" val="1385031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solidFill>
                  <a:srgbClr val="FFFFFF"/>
                </a:solidFill>
              </a:rPr>
              <a:t>Medical Record</a:t>
            </a:r>
            <a:endParaRPr lang="en-US" dirty="0"/>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a:spcBef>
                <a:spcPts val="0"/>
              </a:spcBef>
              <a:buNone/>
            </a:pPr>
            <a:fld id="{00000000-1234-1234-1234-123412341234}" type="slidenum">
              <a:rPr lang="en" smtClean="0"/>
              <a:t>5</a:t>
            </a:fld>
            <a:endParaRPr lang="en"/>
          </a:p>
        </p:txBody>
      </p:sp>
      <p:sp>
        <p:nvSpPr>
          <p:cNvPr id="6" name="Rounded Rectangle 5"/>
          <p:cNvSpPr/>
          <p:nvPr/>
        </p:nvSpPr>
        <p:spPr>
          <a:xfrm>
            <a:off x="304800" y="1981200"/>
            <a:ext cx="2209800" cy="76200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Awaiting to exam</a:t>
            </a:r>
            <a:endParaRPr lang="en-US" dirty="0">
              <a:solidFill>
                <a:schemeClr val="tx1"/>
              </a:solidFill>
            </a:endParaRPr>
          </a:p>
        </p:txBody>
      </p:sp>
      <p:sp>
        <p:nvSpPr>
          <p:cNvPr id="7" name="Rounded Rectangle 6"/>
          <p:cNvSpPr/>
          <p:nvPr/>
        </p:nvSpPr>
        <p:spPr>
          <a:xfrm>
            <a:off x="304800" y="3124200"/>
            <a:ext cx="2209800" cy="7620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On Treating</a:t>
            </a:r>
            <a:endParaRPr lang="en-US" dirty="0">
              <a:solidFill>
                <a:schemeClr val="tx1"/>
              </a:solidFill>
            </a:endParaRPr>
          </a:p>
        </p:txBody>
      </p:sp>
      <p:sp>
        <p:nvSpPr>
          <p:cNvPr id="11" name="Shape 440"/>
          <p:cNvSpPr txBox="1"/>
          <p:nvPr/>
        </p:nvSpPr>
        <p:spPr>
          <a:xfrm>
            <a:off x="2667000" y="2076300"/>
            <a:ext cx="2089199" cy="571799"/>
          </a:xfrm>
          <a:prstGeom prst="rect">
            <a:avLst/>
          </a:prstGeom>
          <a:noFill/>
          <a:ln>
            <a:noFill/>
          </a:ln>
        </p:spPr>
        <p:txBody>
          <a:bodyPr lIns="91425" tIns="91425" rIns="91425" bIns="91425" anchor="ctr" anchorCtr="0">
            <a:noAutofit/>
          </a:bodyPr>
          <a:lstStyle/>
          <a:p>
            <a:pPr lvl="0" rtl="0">
              <a:spcBef>
                <a:spcPts val="0"/>
              </a:spcBef>
              <a:buNone/>
            </a:pPr>
            <a:r>
              <a:rPr lang="en" sz="1800" b="1" dirty="0" smtClean="0"/>
              <a:t>(Chờ khám)</a:t>
            </a:r>
            <a:endParaRPr lang="en" sz="1800" b="1" dirty="0"/>
          </a:p>
        </p:txBody>
      </p:sp>
      <p:sp>
        <p:nvSpPr>
          <p:cNvPr id="13" name="Shape 434"/>
          <p:cNvSpPr txBox="1"/>
          <p:nvPr/>
        </p:nvSpPr>
        <p:spPr>
          <a:xfrm>
            <a:off x="4756199" y="2076300"/>
            <a:ext cx="4197000" cy="571799"/>
          </a:xfrm>
          <a:prstGeom prst="rect">
            <a:avLst/>
          </a:prstGeom>
          <a:noFill/>
          <a:ln>
            <a:noFill/>
          </a:ln>
        </p:spPr>
        <p:txBody>
          <a:bodyPr lIns="91425" tIns="91425" rIns="91425" bIns="91425" anchor="t" anchorCtr="0">
            <a:noAutofit/>
          </a:bodyPr>
          <a:lstStyle/>
          <a:p>
            <a:pPr lvl="0" rtl="0">
              <a:spcBef>
                <a:spcPts val="0"/>
              </a:spcBef>
              <a:buNone/>
            </a:pPr>
            <a:r>
              <a:rPr lang="en" sz="1800" dirty="0" smtClean="0"/>
              <a:t>New medical record for registering first time</a:t>
            </a:r>
            <a:endParaRPr lang="en" sz="1800" dirty="0"/>
          </a:p>
        </p:txBody>
      </p:sp>
      <p:sp>
        <p:nvSpPr>
          <p:cNvPr id="15" name="Shape 440"/>
          <p:cNvSpPr txBox="1"/>
          <p:nvPr/>
        </p:nvSpPr>
        <p:spPr>
          <a:xfrm>
            <a:off x="2667000" y="3238201"/>
            <a:ext cx="2089199" cy="571799"/>
          </a:xfrm>
          <a:prstGeom prst="rect">
            <a:avLst/>
          </a:prstGeom>
          <a:noFill/>
          <a:ln>
            <a:noFill/>
          </a:ln>
        </p:spPr>
        <p:txBody>
          <a:bodyPr lIns="91425" tIns="91425" rIns="91425" bIns="91425" anchor="ctr" anchorCtr="0">
            <a:noAutofit/>
          </a:bodyPr>
          <a:lstStyle/>
          <a:p>
            <a:pPr lvl="0" rtl="0">
              <a:spcBef>
                <a:spcPts val="0"/>
              </a:spcBef>
              <a:buNone/>
            </a:pPr>
            <a:r>
              <a:rPr lang="en" sz="1800" b="1" dirty="0" smtClean="0"/>
              <a:t>(Đang chữa trị)</a:t>
            </a:r>
            <a:endParaRPr lang="en" sz="1800" b="1" dirty="0"/>
          </a:p>
        </p:txBody>
      </p:sp>
      <p:sp>
        <p:nvSpPr>
          <p:cNvPr id="18" name="Shape 434"/>
          <p:cNvSpPr txBox="1"/>
          <p:nvPr/>
        </p:nvSpPr>
        <p:spPr>
          <a:xfrm>
            <a:off x="4800600" y="3276600"/>
            <a:ext cx="4197000" cy="571799"/>
          </a:xfrm>
          <a:prstGeom prst="rect">
            <a:avLst/>
          </a:prstGeom>
          <a:noFill/>
          <a:ln>
            <a:noFill/>
          </a:ln>
        </p:spPr>
        <p:txBody>
          <a:bodyPr lIns="91425" tIns="91425" rIns="91425" bIns="91425" anchor="t" anchorCtr="0">
            <a:noAutofit/>
          </a:bodyPr>
          <a:lstStyle/>
          <a:p>
            <a:pPr lvl="0" rtl="0">
              <a:spcBef>
                <a:spcPts val="0"/>
              </a:spcBef>
              <a:buNone/>
            </a:pPr>
            <a:r>
              <a:rPr lang="en" sz="1800" dirty="0" smtClean="0"/>
              <a:t>Medical record for patient that on treating progress</a:t>
            </a:r>
            <a:endParaRPr lang="en" sz="1800" dirty="0"/>
          </a:p>
        </p:txBody>
      </p:sp>
    </p:spTree>
    <p:extLst>
      <p:ext uri="{BB962C8B-B14F-4D97-AF65-F5344CB8AC3E}">
        <p14:creationId xmlns:p14="http://schemas.microsoft.com/office/powerpoint/2010/main" val="23810670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solidFill>
                  <a:srgbClr val="FFFFFF"/>
                </a:solidFill>
              </a:rPr>
              <a:t>Medical Record</a:t>
            </a:r>
            <a:endParaRPr lang="en-US" dirty="0"/>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a:spcBef>
                <a:spcPts val="0"/>
              </a:spcBef>
              <a:buNone/>
            </a:pPr>
            <a:fld id="{00000000-1234-1234-1234-123412341234}" type="slidenum">
              <a:rPr lang="en" smtClean="0"/>
              <a:t>6</a:t>
            </a:fld>
            <a:endParaRPr lang="en"/>
          </a:p>
        </p:txBody>
      </p:sp>
      <p:sp>
        <p:nvSpPr>
          <p:cNvPr id="6" name="Rounded Rectangle 5"/>
          <p:cNvSpPr/>
          <p:nvPr/>
        </p:nvSpPr>
        <p:spPr>
          <a:xfrm>
            <a:off x="304800" y="1981200"/>
            <a:ext cx="2209800" cy="76200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Awaiting to exam</a:t>
            </a:r>
            <a:endParaRPr lang="en-US" dirty="0">
              <a:solidFill>
                <a:schemeClr val="tx1"/>
              </a:solidFill>
            </a:endParaRPr>
          </a:p>
        </p:txBody>
      </p:sp>
      <p:sp>
        <p:nvSpPr>
          <p:cNvPr id="7" name="Rounded Rectangle 6"/>
          <p:cNvSpPr/>
          <p:nvPr/>
        </p:nvSpPr>
        <p:spPr>
          <a:xfrm>
            <a:off x="304800" y="3124200"/>
            <a:ext cx="2209800" cy="7620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On Treating</a:t>
            </a:r>
            <a:endParaRPr lang="en-US" dirty="0">
              <a:solidFill>
                <a:schemeClr val="tx1"/>
              </a:solidFill>
            </a:endParaRPr>
          </a:p>
        </p:txBody>
      </p:sp>
      <p:sp>
        <p:nvSpPr>
          <p:cNvPr id="8" name="Rounded Rectangle 7"/>
          <p:cNvSpPr/>
          <p:nvPr/>
        </p:nvSpPr>
        <p:spPr>
          <a:xfrm>
            <a:off x="304800" y="4252500"/>
            <a:ext cx="2209800" cy="762000"/>
          </a:xfrm>
          <a:prstGeom prst="round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No illness</a:t>
            </a:r>
            <a:endParaRPr lang="en-US" dirty="0">
              <a:solidFill>
                <a:schemeClr val="tx1"/>
              </a:solidFill>
            </a:endParaRPr>
          </a:p>
        </p:txBody>
      </p:sp>
      <p:sp>
        <p:nvSpPr>
          <p:cNvPr id="11" name="Shape 440"/>
          <p:cNvSpPr txBox="1"/>
          <p:nvPr/>
        </p:nvSpPr>
        <p:spPr>
          <a:xfrm>
            <a:off x="2667000" y="2076300"/>
            <a:ext cx="2089199" cy="571799"/>
          </a:xfrm>
          <a:prstGeom prst="rect">
            <a:avLst/>
          </a:prstGeom>
          <a:noFill/>
          <a:ln>
            <a:noFill/>
          </a:ln>
        </p:spPr>
        <p:txBody>
          <a:bodyPr lIns="91425" tIns="91425" rIns="91425" bIns="91425" anchor="ctr" anchorCtr="0">
            <a:noAutofit/>
          </a:bodyPr>
          <a:lstStyle/>
          <a:p>
            <a:pPr lvl="0" rtl="0">
              <a:spcBef>
                <a:spcPts val="0"/>
              </a:spcBef>
              <a:buNone/>
            </a:pPr>
            <a:r>
              <a:rPr lang="en" sz="1800" b="1" dirty="0" smtClean="0"/>
              <a:t>(Chờ khám)</a:t>
            </a:r>
            <a:endParaRPr lang="en" sz="1800" b="1" dirty="0"/>
          </a:p>
        </p:txBody>
      </p:sp>
      <p:sp>
        <p:nvSpPr>
          <p:cNvPr id="13" name="Shape 434"/>
          <p:cNvSpPr txBox="1"/>
          <p:nvPr/>
        </p:nvSpPr>
        <p:spPr>
          <a:xfrm>
            <a:off x="4756199" y="2076300"/>
            <a:ext cx="4197000" cy="571799"/>
          </a:xfrm>
          <a:prstGeom prst="rect">
            <a:avLst/>
          </a:prstGeom>
          <a:noFill/>
          <a:ln>
            <a:noFill/>
          </a:ln>
        </p:spPr>
        <p:txBody>
          <a:bodyPr lIns="91425" tIns="91425" rIns="91425" bIns="91425" anchor="t" anchorCtr="0">
            <a:noAutofit/>
          </a:bodyPr>
          <a:lstStyle/>
          <a:p>
            <a:pPr lvl="0" rtl="0">
              <a:spcBef>
                <a:spcPts val="0"/>
              </a:spcBef>
              <a:buNone/>
            </a:pPr>
            <a:r>
              <a:rPr lang="en" sz="1800" dirty="0" smtClean="0"/>
              <a:t>New medical record for registering first time</a:t>
            </a:r>
            <a:endParaRPr lang="en" sz="1800" dirty="0"/>
          </a:p>
        </p:txBody>
      </p:sp>
      <p:sp>
        <p:nvSpPr>
          <p:cNvPr id="15" name="Shape 440"/>
          <p:cNvSpPr txBox="1"/>
          <p:nvPr/>
        </p:nvSpPr>
        <p:spPr>
          <a:xfrm>
            <a:off x="2667000" y="3238201"/>
            <a:ext cx="2089199" cy="571799"/>
          </a:xfrm>
          <a:prstGeom prst="rect">
            <a:avLst/>
          </a:prstGeom>
          <a:noFill/>
          <a:ln>
            <a:noFill/>
          </a:ln>
        </p:spPr>
        <p:txBody>
          <a:bodyPr lIns="91425" tIns="91425" rIns="91425" bIns="91425" anchor="ctr" anchorCtr="0">
            <a:noAutofit/>
          </a:bodyPr>
          <a:lstStyle/>
          <a:p>
            <a:pPr lvl="0" rtl="0">
              <a:spcBef>
                <a:spcPts val="0"/>
              </a:spcBef>
              <a:buNone/>
            </a:pPr>
            <a:r>
              <a:rPr lang="en" sz="1800" b="1" dirty="0" smtClean="0"/>
              <a:t>(Đang chữa trị)</a:t>
            </a:r>
            <a:endParaRPr lang="en" sz="1800" b="1" dirty="0"/>
          </a:p>
        </p:txBody>
      </p:sp>
      <p:sp>
        <p:nvSpPr>
          <p:cNvPr id="16" name="Shape 440"/>
          <p:cNvSpPr txBox="1"/>
          <p:nvPr/>
        </p:nvSpPr>
        <p:spPr>
          <a:xfrm>
            <a:off x="2667000" y="4343400"/>
            <a:ext cx="2089199" cy="571799"/>
          </a:xfrm>
          <a:prstGeom prst="rect">
            <a:avLst/>
          </a:prstGeom>
          <a:noFill/>
          <a:ln>
            <a:noFill/>
          </a:ln>
        </p:spPr>
        <p:txBody>
          <a:bodyPr lIns="91425" tIns="91425" rIns="91425" bIns="91425" anchor="ctr" anchorCtr="0">
            <a:noAutofit/>
          </a:bodyPr>
          <a:lstStyle/>
          <a:p>
            <a:pPr lvl="0" rtl="0">
              <a:spcBef>
                <a:spcPts val="0"/>
              </a:spcBef>
              <a:buNone/>
            </a:pPr>
            <a:r>
              <a:rPr lang="en" sz="1800" b="1" dirty="0" smtClean="0"/>
              <a:t>(Không có bệnh)</a:t>
            </a:r>
            <a:endParaRPr lang="en" sz="1800" b="1" dirty="0"/>
          </a:p>
        </p:txBody>
      </p:sp>
      <p:sp>
        <p:nvSpPr>
          <p:cNvPr id="18" name="Shape 434"/>
          <p:cNvSpPr txBox="1"/>
          <p:nvPr/>
        </p:nvSpPr>
        <p:spPr>
          <a:xfrm>
            <a:off x="4800600" y="3276600"/>
            <a:ext cx="4197000" cy="571799"/>
          </a:xfrm>
          <a:prstGeom prst="rect">
            <a:avLst/>
          </a:prstGeom>
          <a:noFill/>
          <a:ln>
            <a:noFill/>
          </a:ln>
        </p:spPr>
        <p:txBody>
          <a:bodyPr lIns="91425" tIns="91425" rIns="91425" bIns="91425" anchor="t" anchorCtr="0">
            <a:noAutofit/>
          </a:bodyPr>
          <a:lstStyle/>
          <a:p>
            <a:pPr lvl="0" rtl="0">
              <a:spcBef>
                <a:spcPts val="0"/>
              </a:spcBef>
              <a:buNone/>
            </a:pPr>
            <a:r>
              <a:rPr lang="en" sz="1800" dirty="0" smtClean="0"/>
              <a:t>Medical record for patient that on treating progress</a:t>
            </a:r>
            <a:endParaRPr lang="en" sz="1800" dirty="0"/>
          </a:p>
        </p:txBody>
      </p:sp>
      <p:sp>
        <p:nvSpPr>
          <p:cNvPr id="19" name="Shape 434"/>
          <p:cNvSpPr txBox="1"/>
          <p:nvPr/>
        </p:nvSpPr>
        <p:spPr>
          <a:xfrm>
            <a:off x="4845001" y="4343400"/>
            <a:ext cx="4197000" cy="571799"/>
          </a:xfrm>
          <a:prstGeom prst="rect">
            <a:avLst/>
          </a:prstGeom>
          <a:noFill/>
          <a:ln>
            <a:noFill/>
          </a:ln>
        </p:spPr>
        <p:txBody>
          <a:bodyPr lIns="91425" tIns="91425" rIns="91425" bIns="91425" anchor="t" anchorCtr="0">
            <a:noAutofit/>
          </a:bodyPr>
          <a:lstStyle/>
          <a:p>
            <a:pPr lvl="0" rtl="0">
              <a:spcBef>
                <a:spcPts val="0"/>
              </a:spcBef>
              <a:buNone/>
            </a:pPr>
            <a:r>
              <a:rPr lang="en" sz="1800" dirty="0" smtClean="0"/>
              <a:t>Patient is identified that no illness</a:t>
            </a:r>
            <a:endParaRPr lang="en" sz="1800" dirty="0"/>
          </a:p>
        </p:txBody>
      </p:sp>
    </p:spTree>
    <p:extLst>
      <p:ext uri="{BB962C8B-B14F-4D97-AF65-F5344CB8AC3E}">
        <p14:creationId xmlns:p14="http://schemas.microsoft.com/office/powerpoint/2010/main" val="17608638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solidFill>
                  <a:srgbClr val="FFFFFF"/>
                </a:solidFill>
              </a:rPr>
              <a:t>Medical Record</a:t>
            </a:r>
            <a:endParaRPr lang="en-US" dirty="0"/>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a:spcBef>
                <a:spcPts val="0"/>
              </a:spcBef>
              <a:buNone/>
            </a:pPr>
            <a:fld id="{00000000-1234-1234-1234-123412341234}" type="slidenum">
              <a:rPr lang="en" smtClean="0"/>
              <a:t>7</a:t>
            </a:fld>
            <a:endParaRPr lang="en"/>
          </a:p>
        </p:txBody>
      </p:sp>
      <p:sp>
        <p:nvSpPr>
          <p:cNvPr id="6" name="Rounded Rectangle 5"/>
          <p:cNvSpPr/>
          <p:nvPr/>
        </p:nvSpPr>
        <p:spPr>
          <a:xfrm>
            <a:off x="304800" y="1981200"/>
            <a:ext cx="2209800" cy="76200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Awaiting to exam</a:t>
            </a:r>
            <a:endParaRPr lang="en-US" dirty="0">
              <a:solidFill>
                <a:schemeClr val="tx1"/>
              </a:solidFill>
            </a:endParaRPr>
          </a:p>
        </p:txBody>
      </p:sp>
      <p:sp>
        <p:nvSpPr>
          <p:cNvPr id="7" name="Rounded Rectangle 6"/>
          <p:cNvSpPr/>
          <p:nvPr/>
        </p:nvSpPr>
        <p:spPr>
          <a:xfrm>
            <a:off x="304800" y="3124200"/>
            <a:ext cx="2209800" cy="7620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On Treating</a:t>
            </a:r>
            <a:endParaRPr lang="en-US" dirty="0">
              <a:solidFill>
                <a:schemeClr val="tx1"/>
              </a:solidFill>
            </a:endParaRPr>
          </a:p>
        </p:txBody>
      </p:sp>
      <p:sp>
        <p:nvSpPr>
          <p:cNvPr id="8" name="Rounded Rectangle 7"/>
          <p:cNvSpPr/>
          <p:nvPr/>
        </p:nvSpPr>
        <p:spPr>
          <a:xfrm>
            <a:off x="304800" y="4252500"/>
            <a:ext cx="2209800" cy="762000"/>
          </a:xfrm>
          <a:prstGeom prst="round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No illness</a:t>
            </a:r>
            <a:endParaRPr lang="en-US" dirty="0">
              <a:solidFill>
                <a:schemeClr val="tx1"/>
              </a:solidFill>
            </a:endParaRPr>
          </a:p>
        </p:txBody>
      </p:sp>
      <p:sp>
        <p:nvSpPr>
          <p:cNvPr id="9" name="Rounded Rectangle 8"/>
          <p:cNvSpPr/>
          <p:nvPr/>
        </p:nvSpPr>
        <p:spPr>
          <a:xfrm>
            <a:off x="304800" y="5410200"/>
            <a:ext cx="2209800" cy="76200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Finished</a:t>
            </a:r>
            <a:endParaRPr lang="en-US" dirty="0">
              <a:solidFill>
                <a:schemeClr val="tx1"/>
              </a:solidFill>
            </a:endParaRPr>
          </a:p>
        </p:txBody>
      </p:sp>
      <p:sp>
        <p:nvSpPr>
          <p:cNvPr id="11" name="Shape 440"/>
          <p:cNvSpPr txBox="1"/>
          <p:nvPr/>
        </p:nvSpPr>
        <p:spPr>
          <a:xfrm>
            <a:off x="2667000" y="2076300"/>
            <a:ext cx="2089199" cy="571799"/>
          </a:xfrm>
          <a:prstGeom prst="rect">
            <a:avLst/>
          </a:prstGeom>
          <a:noFill/>
          <a:ln>
            <a:noFill/>
          </a:ln>
        </p:spPr>
        <p:txBody>
          <a:bodyPr lIns="91425" tIns="91425" rIns="91425" bIns="91425" anchor="ctr" anchorCtr="0">
            <a:noAutofit/>
          </a:bodyPr>
          <a:lstStyle/>
          <a:p>
            <a:pPr lvl="0" rtl="0">
              <a:spcBef>
                <a:spcPts val="0"/>
              </a:spcBef>
              <a:buNone/>
            </a:pPr>
            <a:r>
              <a:rPr lang="en" sz="1800" b="1" dirty="0" smtClean="0"/>
              <a:t>(Chờ khám)</a:t>
            </a:r>
            <a:endParaRPr lang="en" sz="1800" b="1" dirty="0"/>
          </a:p>
        </p:txBody>
      </p:sp>
      <p:sp>
        <p:nvSpPr>
          <p:cNvPr id="13" name="Shape 434"/>
          <p:cNvSpPr txBox="1"/>
          <p:nvPr/>
        </p:nvSpPr>
        <p:spPr>
          <a:xfrm>
            <a:off x="4756199" y="2076300"/>
            <a:ext cx="4197000" cy="571799"/>
          </a:xfrm>
          <a:prstGeom prst="rect">
            <a:avLst/>
          </a:prstGeom>
          <a:noFill/>
          <a:ln>
            <a:noFill/>
          </a:ln>
        </p:spPr>
        <p:txBody>
          <a:bodyPr lIns="91425" tIns="91425" rIns="91425" bIns="91425" anchor="t" anchorCtr="0">
            <a:noAutofit/>
          </a:bodyPr>
          <a:lstStyle/>
          <a:p>
            <a:pPr lvl="0" rtl="0">
              <a:spcBef>
                <a:spcPts val="0"/>
              </a:spcBef>
              <a:buNone/>
            </a:pPr>
            <a:r>
              <a:rPr lang="en" sz="1800" dirty="0" smtClean="0"/>
              <a:t>New medical record for registering first time</a:t>
            </a:r>
            <a:endParaRPr lang="en" sz="1800" dirty="0"/>
          </a:p>
        </p:txBody>
      </p:sp>
      <p:sp>
        <p:nvSpPr>
          <p:cNvPr id="15" name="Shape 440"/>
          <p:cNvSpPr txBox="1"/>
          <p:nvPr/>
        </p:nvSpPr>
        <p:spPr>
          <a:xfrm>
            <a:off x="2667000" y="3238201"/>
            <a:ext cx="2089199" cy="571799"/>
          </a:xfrm>
          <a:prstGeom prst="rect">
            <a:avLst/>
          </a:prstGeom>
          <a:noFill/>
          <a:ln>
            <a:noFill/>
          </a:ln>
        </p:spPr>
        <p:txBody>
          <a:bodyPr lIns="91425" tIns="91425" rIns="91425" bIns="91425" anchor="ctr" anchorCtr="0">
            <a:noAutofit/>
          </a:bodyPr>
          <a:lstStyle/>
          <a:p>
            <a:pPr lvl="0" rtl="0">
              <a:spcBef>
                <a:spcPts val="0"/>
              </a:spcBef>
              <a:buNone/>
            </a:pPr>
            <a:r>
              <a:rPr lang="en" sz="1800" b="1" dirty="0" smtClean="0"/>
              <a:t>(Đang chữa trị)</a:t>
            </a:r>
            <a:endParaRPr lang="en" sz="1800" b="1" dirty="0"/>
          </a:p>
        </p:txBody>
      </p:sp>
      <p:sp>
        <p:nvSpPr>
          <p:cNvPr id="16" name="Shape 440"/>
          <p:cNvSpPr txBox="1"/>
          <p:nvPr/>
        </p:nvSpPr>
        <p:spPr>
          <a:xfrm>
            <a:off x="2667000" y="4343400"/>
            <a:ext cx="2089199" cy="571799"/>
          </a:xfrm>
          <a:prstGeom prst="rect">
            <a:avLst/>
          </a:prstGeom>
          <a:noFill/>
          <a:ln>
            <a:noFill/>
          </a:ln>
        </p:spPr>
        <p:txBody>
          <a:bodyPr lIns="91425" tIns="91425" rIns="91425" bIns="91425" anchor="ctr" anchorCtr="0">
            <a:noAutofit/>
          </a:bodyPr>
          <a:lstStyle/>
          <a:p>
            <a:pPr lvl="0" rtl="0">
              <a:spcBef>
                <a:spcPts val="0"/>
              </a:spcBef>
              <a:buNone/>
            </a:pPr>
            <a:r>
              <a:rPr lang="en" sz="1800" b="1" dirty="0" smtClean="0"/>
              <a:t>(Không có bệnh)</a:t>
            </a:r>
            <a:endParaRPr lang="en" sz="1800" b="1" dirty="0"/>
          </a:p>
        </p:txBody>
      </p:sp>
      <p:sp>
        <p:nvSpPr>
          <p:cNvPr id="17" name="Shape 440"/>
          <p:cNvSpPr txBox="1"/>
          <p:nvPr/>
        </p:nvSpPr>
        <p:spPr>
          <a:xfrm>
            <a:off x="2667000" y="5448599"/>
            <a:ext cx="2089199" cy="571799"/>
          </a:xfrm>
          <a:prstGeom prst="rect">
            <a:avLst/>
          </a:prstGeom>
          <a:noFill/>
          <a:ln>
            <a:noFill/>
          </a:ln>
        </p:spPr>
        <p:txBody>
          <a:bodyPr lIns="91425" tIns="91425" rIns="91425" bIns="91425" anchor="ctr" anchorCtr="0">
            <a:noAutofit/>
          </a:bodyPr>
          <a:lstStyle/>
          <a:p>
            <a:pPr lvl="0" rtl="0">
              <a:spcBef>
                <a:spcPts val="0"/>
              </a:spcBef>
              <a:buNone/>
            </a:pPr>
            <a:r>
              <a:rPr lang="en" sz="1800" b="1" dirty="0" smtClean="0"/>
              <a:t>(Hết bệnh)</a:t>
            </a:r>
            <a:endParaRPr lang="en" sz="1800" b="1" dirty="0"/>
          </a:p>
        </p:txBody>
      </p:sp>
      <p:sp>
        <p:nvSpPr>
          <p:cNvPr id="18" name="Shape 434"/>
          <p:cNvSpPr txBox="1"/>
          <p:nvPr/>
        </p:nvSpPr>
        <p:spPr>
          <a:xfrm>
            <a:off x="4800600" y="3276600"/>
            <a:ext cx="4197000" cy="571799"/>
          </a:xfrm>
          <a:prstGeom prst="rect">
            <a:avLst/>
          </a:prstGeom>
          <a:noFill/>
          <a:ln>
            <a:noFill/>
          </a:ln>
        </p:spPr>
        <p:txBody>
          <a:bodyPr lIns="91425" tIns="91425" rIns="91425" bIns="91425" anchor="t" anchorCtr="0">
            <a:noAutofit/>
          </a:bodyPr>
          <a:lstStyle/>
          <a:p>
            <a:pPr lvl="0" rtl="0">
              <a:spcBef>
                <a:spcPts val="0"/>
              </a:spcBef>
              <a:buNone/>
            </a:pPr>
            <a:r>
              <a:rPr lang="en" sz="1800" dirty="0" smtClean="0"/>
              <a:t>Medical record for patient that on treating progress</a:t>
            </a:r>
            <a:endParaRPr lang="en" sz="1800" dirty="0"/>
          </a:p>
        </p:txBody>
      </p:sp>
      <p:sp>
        <p:nvSpPr>
          <p:cNvPr id="19" name="Shape 434"/>
          <p:cNvSpPr txBox="1"/>
          <p:nvPr/>
        </p:nvSpPr>
        <p:spPr>
          <a:xfrm>
            <a:off x="4845001" y="4343400"/>
            <a:ext cx="4197000" cy="571799"/>
          </a:xfrm>
          <a:prstGeom prst="rect">
            <a:avLst/>
          </a:prstGeom>
          <a:noFill/>
          <a:ln>
            <a:noFill/>
          </a:ln>
        </p:spPr>
        <p:txBody>
          <a:bodyPr lIns="91425" tIns="91425" rIns="91425" bIns="91425" anchor="t" anchorCtr="0">
            <a:noAutofit/>
          </a:bodyPr>
          <a:lstStyle/>
          <a:p>
            <a:pPr lvl="0" rtl="0">
              <a:spcBef>
                <a:spcPts val="0"/>
              </a:spcBef>
              <a:buNone/>
            </a:pPr>
            <a:r>
              <a:rPr lang="en" sz="1800" dirty="0" smtClean="0"/>
              <a:t>Patient is identified that no illness</a:t>
            </a:r>
            <a:endParaRPr lang="en" sz="1800" dirty="0"/>
          </a:p>
        </p:txBody>
      </p:sp>
      <p:sp>
        <p:nvSpPr>
          <p:cNvPr id="20" name="Shape 434"/>
          <p:cNvSpPr txBox="1"/>
          <p:nvPr/>
        </p:nvSpPr>
        <p:spPr>
          <a:xfrm>
            <a:off x="4800600" y="5410200"/>
            <a:ext cx="4197000" cy="571799"/>
          </a:xfrm>
          <a:prstGeom prst="rect">
            <a:avLst/>
          </a:prstGeom>
          <a:noFill/>
          <a:ln>
            <a:noFill/>
          </a:ln>
        </p:spPr>
        <p:txBody>
          <a:bodyPr lIns="91425" tIns="91425" rIns="91425" bIns="91425" anchor="t" anchorCtr="0">
            <a:noAutofit/>
          </a:bodyPr>
          <a:lstStyle/>
          <a:p>
            <a:pPr lvl="0" rtl="0">
              <a:spcBef>
                <a:spcPts val="0"/>
              </a:spcBef>
              <a:buNone/>
            </a:pPr>
            <a:r>
              <a:rPr lang="en" sz="1800" dirty="0" smtClean="0"/>
              <a:t>Patient is fine with illness.</a:t>
            </a:r>
            <a:endParaRPr lang="en" sz="1800" dirty="0"/>
          </a:p>
        </p:txBody>
      </p:sp>
    </p:spTree>
    <p:extLst>
      <p:ext uri="{BB962C8B-B14F-4D97-AF65-F5344CB8AC3E}">
        <p14:creationId xmlns:p14="http://schemas.microsoft.com/office/powerpoint/2010/main" val="31000823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solidFill>
                  <a:srgbClr val="FFFFFF"/>
                </a:solidFill>
              </a:rPr>
              <a:t>Medical Record</a:t>
            </a:r>
            <a:endParaRPr lang="en-US" dirty="0"/>
          </a:p>
        </p:txBody>
      </p:sp>
      <p:sp>
        <p:nvSpPr>
          <p:cNvPr id="5" name="Slide Number Placeholder 4"/>
          <p:cNvSpPr>
            <a:spLocks noGrp="1"/>
          </p:cNvSpPr>
          <p:nvPr>
            <p:ph type="sldNum" idx="12"/>
          </p:nvPr>
        </p:nvSpPr>
        <p:spPr/>
        <p:txBody>
          <a:bodyPr/>
          <a:lstStyle/>
          <a:p>
            <a:pPr>
              <a:spcBef>
                <a:spcPts val="0"/>
              </a:spcBef>
              <a:buNone/>
            </a:pPr>
            <a:fld id="{00000000-1234-1234-1234-123412341234}" type="slidenum">
              <a:rPr lang="en" smtClean="0"/>
              <a:t>8</a:t>
            </a:fld>
            <a:endParaRPr lang="e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325" y="1600201"/>
            <a:ext cx="8391000" cy="4800600"/>
          </a:xfrm>
          <a:prstGeom prst="rect">
            <a:avLst/>
          </a:prstGeom>
        </p:spPr>
      </p:pic>
    </p:spTree>
    <p:extLst>
      <p:ext uri="{BB962C8B-B14F-4D97-AF65-F5344CB8AC3E}">
        <p14:creationId xmlns:p14="http://schemas.microsoft.com/office/powerpoint/2010/main" val="532508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solidFill>
                  <a:srgbClr val="FFFFFF"/>
                </a:solidFill>
              </a:rPr>
              <a:t>Medical Record</a:t>
            </a:r>
            <a:endParaRPr lang="en-US" dirty="0"/>
          </a:p>
        </p:txBody>
      </p:sp>
      <p:sp>
        <p:nvSpPr>
          <p:cNvPr id="5" name="Slide Number Placeholder 4"/>
          <p:cNvSpPr>
            <a:spLocks noGrp="1"/>
          </p:cNvSpPr>
          <p:nvPr>
            <p:ph type="sldNum" idx="12"/>
          </p:nvPr>
        </p:nvSpPr>
        <p:spPr/>
        <p:txBody>
          <a:bodyPr/>
          <a:lstStyle/>
          <a:p>
            <a:pPr>
              <a:spcBef>
                <a:spcPts val="0"/>
              </a:spcBef>
              <a:buNone/>
            </a:pPr>
            <a:fld id="{00000000-1234-1234-1234-123412341234}" type="slidenum">
              <a:rPr lang="en" smtClean="0"/>
              <a:t>9</a:t>
            </a:fld>
            <a:endParaRPr lang="e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43" y="1676400"/>
            <a:ext cx="8723809" cy="5323809"/>
          </a:xfrm>
          <a:prstGeom prst="rect">
            <a:avLst/>
          </a:prstGeom>
        </p:spPr>
      </p:pic>
    </p:spTree>
    <p:extLst>
      <p:ext uri="{BB962C8B-B14F-4D97-AF65-F5344CB8AC3E}">
        <p14:creationId xmlns:p14="http://schemas.microsoft.com/office/powerpoint/2010/main" val="1126896655"/>
      </p:ext>
    </p:extLst>
  </p:cSld>
  <p:clrMapOvr>
    <a:masterClrMapping/>
  </p:clrMapOvr>
</p:sld>
</file>

<file path=ppt/theme/theme1.xml><?xml version="1.0" encoding="utf-8"?>
<a:theme xmlns:a="http://schemas.openxmlformats.org/drawingml/2006/main"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344</TotalTime>
  <Words>368</Words>
  <Application>Microsoft Office PowerPoint</Application>
  <PresentationFormat>On-screen Show (4:3)</PresentationFormat>
  <Paragraphs>87</Paragraphs>
  <Slides>14</Slides>
  <Notes>9</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14</vt:i4>
      </vt:variant>
    </vt:vector>
  </HeadingPairs>
  <TitlesOfParts>
    <vt:vector size="16" baseType="lpstr">
      <vt:lpstr>Arial</vt:lpstr>
      <vt:lpstr>biz</vt:lpstr>
      <vt:lpstr>PowerPoint Presentation</vt:lpstr>
      <vt:lpstr>Medical Record</vt:lpstr>
      <vt:lpstr>Medical Record</vt:lpstr>
      <vt:lpstr>Medical Record</vt:lpstr>
      <vt:lpstr>Medical Record</vt:lpstr>
      <vt:lpstr>Medical Record</vt:lpstr>
      <vt:lpstr>Medical Record</vt:lpstr>
      <vt:lpstr>Medical Record</vt:lpstr>
      <vt:lpstr>Medical Record</vt:lpstr>
      <vt:lpstr>Medical Record</vt:lpstr>
      <vt:lpstr>Medical Record</vt:lpstr>
      <vt:lpstr>Medical Record</vt:lpstr>
      <vt:lpstr>Medical Record</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Support Tracking System</dc:title>
  <cp:lastModifiedBy>dangquantran</cp:lastModifiedBy>
  <cp:revision>94</cp:revision>
  <dcterms:modified xsi:type="dcterms:W3CDTF">2015-12-08T03:21:31Z</dcterms:modified>
</cp:coreProperties>
</file>