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8"/>
  </p:notesMasterIdLst>
  <p:sldIdLst>
    <p:sldId id="258" r:id="rId2"/>
    <p:sldId id="260" r:id="rId3"/>
    <p:sldId id="270" r:id="rId4"/>
    <p:sldId id="271" r:id="rId5"/>
    <p:sldId id="273" r:id="rId6"/>
    <p:sldId id="283" r:id="rId7"/>
    <p:sldId id="269" r:id="rId8"/>
    <p:sldId id="279" r:id="rId9"/>
    <p:sldId id="267" r:id="rId10"/>
    <p:sldId id="276" r:id="rId11"/>
    <p:sldId id="277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 Huynh Khuong" initials="MHK" lastIdx="1" clrIdx="0">
    <p:extLst>
      <p:ext uri="{19B8F6BF-5375-455C-9EA6-DF929625EA0E}">
        <p15:presenceInfo xmlns:p15="http://schemas.microsoft.com/office/powerpoint/2012/main" userId="Man Huynh Khu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63" autoAdjust="0"/>
  </p:normalViewPr>
  <p:slideViewPr>
    <p:cSldViewPr snapToGrid="0">
      <p:cViewPr varScale="1">
        <p:scale>
          <a:sx n="65" d="100"/>
          <a:sy n="65" d="100"/>
        </p:scale>
        <p:origin x="109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0B95B-B639-4A99-AC8C-5461445A918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03574-C452-402B-9614-6CFEF2F2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1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Như vậy tôi đã trình bày xong những vấn đề của việc sử dụng bảo hiểm hiện tại và đưa ra giải pháp xử lí!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Để tiếp tục tôi xin </a:t>
            </a:r>
            <a:r>
              <a:rPr lang="en" dirty="0" smtClean="0"/>
              <a:t>giới</a:t>
            </a:r>
            <a:r>
              <a:rPr lang="en" baseline="0" dirty="0" smtClean="0"/>
              <a:t> thiệu về tiến trình chạy ngầm của ứng dụng trên điện thoại, được gọi là scheduler.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373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87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60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10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60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9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93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6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3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8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2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: (every minute)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thuốc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dục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&gt; </a:t>
            </a:r>
            <a:r>
              <a:rPr lang="en-US" baseline="0" dirty="0" err="1" smtClean="0"/>
              <a:t>Nhắc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(10h00)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12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4818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68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03574-C452-402B-9614-6CFEF2F2EF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4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300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1300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40478054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300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1300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247927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300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1300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82956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300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1300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3007042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300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1300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868056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300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1300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3230541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300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1300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70951567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300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1300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398783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3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300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1300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5329014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300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1300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7983230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96EF7-045F-47E9-8932-6EAE69C664DD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z="1300" kern="0" smtClean="0">
                <a:solidFill>
                  <a:srgbClr val="2388DB"/>
                </a:solidFill>
                <a:cs typeface="Arial"/>
                <a:sym typeface="Arial"/>
                <a:rtl val="0"/>
              </a:rPr>
              <a:pPr algn="r"/>
              <a:t>‹#›</a:t>
            </a:fld>
            <a:endParaRPr lang="en" sz="1300" kern="0">
              <a:solidFill>
                <a:srgbClr val="2388DB"/>
              </a:solidFill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68071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524000" y="2070901"/>
            <a:ext cx="9144000" cy="271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  <a:endParaRPr lang="en" sz="48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10080792" y="633313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43211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10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854795" y="496194"/>
            <a:ext cx="7260139" cy="1067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</a:t>
            </a:r>
            <a:r>
              <a:rPr lang="en-US" sz="44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patient</a:t>
            </a:r>
            <a:endParaRPr lang="en-US" sz="44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824291" y="2362004"/>
            <a:ext cx="1741930" cy="1708549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4352195" y="2360035"/>
            <a:ext cx="2324400" cy="1699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" sz="1800" b="1" dirty="0" smtClean="0">
                <a:cs typeface="Arial" panose="020B0604020202020204" pitchFamily="34" charset="0"/>
              </a:rPr>
              <a:t>Web Application</a:t>
            </a:r>
          </a:p>
          <a:p>
            <a:pPr algn="ctr">
              <a:spcBef>
                <a:spcPts val="0"/>
              </a:spcBef>
              <a:buNone/>
            </a:pPr>
            <a:r>
              <a:rPr lang="en" sz="1800" b="1" dirty="0" smtClean="0">
                <a:cs typeface="Arial" panose="020B0604020202020204" pitchFamily="34" charset="0"/>
              </a:rPr>
              <a:t>(Server side)</a:t>
            </a:r>
            <a:endParaRPr lang="en" sz="1800" b="1" dirty="0">
              <a:cs typeface="Arial" panose="020B0604020202020204" pitchFamily="34" charset="0"/>
            </a:endParaRP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420" y="2404279"/>
            <a:ext cx="798934" cy="95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580969" y="2988705"/>
            <a:ext cx="1785974" cy="6344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59052" y="2235848"/>
            <a:ext cx="1637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request with </a:t>
            </a:r>
            <a:r>
              <a:rPr lang="en-US" dirty="0" err="1" smtClean="0"/>
              <a:t>accountId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569" y="2349317"/>
            <a:ext cx="1710518" cy="1710518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732669" y="2988705"/>
            <a:ext cx="1877931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98020" y="2011827"/>
            <a:ext cx="191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notification based on </a:t>
            </a:r>
            <a:r>
              <a:rPr lang="en-US" dirty="0" err="1" smtClean="0"/>
              <a:t>accountId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11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854795" y="496194"/>
            <a:ext cx="7260139" cy="1067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</a:t>
            </a:r>
            <a:r>
              <a:rPr lang="en-US" sz="44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patient</a:t>
            </a:r>
            <a:endParaRPr lang="en-US" sz="44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824291" y="2362004"/>
            <a:ext cx="1741930" cy="1708549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4352195" y="2360035"/>
            <a:ext cx="2324400" cy="1699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" sz="1800" b="1" dirty="0" smtClean="0">
                <a:cs typeface="Arial" panose="020B0604020202020204" pitchFamily="34" charset="0"/>
              </a:rPr>
              <a:t>Web Application</a:t>
            </a:r>
          </a:p>
          <a:p>
            <a:pPr algn="ctr">
              <a:spcBef>
                <a:spcPts val="0"/>
              </a:spcBef>
              <a:buNone/>
            </a:pPr>
            <a:r>
              <a:rPr lang="en" sz="1800" b="1" dirty="0" smtClean="0">
                <a:cs typeface="Arial" panose="020B0604020202020204" pitchFamily="34" charset="0"/>
              </a:rPr>
              <a:t>(Server side)</a:t>
            </a:r>
            <a:endParaRPr lang="en" sz="1800" b="1" dirty="0">
              <a:cs typeface="Arial" panose="020B0604020202020204" pitchFamily="34" charset="0"/>
            </a:endParaRP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420" y="2404279"/>
            <a:ext cx="798934" cy="95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580969" y="2988705"/>
            <a:ext cx="1785974" cy="6344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59052" y="2235848"/>
            <a:ext cx="1637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request with </a:t>
            </a:r>
            <a:r>
              <a:rPr lang="en-US" dirty="0" err="1" smtClean="0"/>
              <a:t>accountId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569" y="2349317"/>
            <a:ext cx="1710518" cy="1710518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732669" y="2988705"/>
            <a:ext cx="1877931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98020" y="2011827"/>
            <a:ext cx="191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notification based on </a:t>
            </a:r>
            <a:r>
              <a:rPr lang="en-US" dirty="0" err="1" smtClean="0"/>
              <a:t>accountId</a:t>
            </a:r>
            <a:endParaRPr lang="en-US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6676595" y="3307821"/>
            <a:ext cx="1785974" cy="535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2580977" y="3494816"/>
            <a:ext cx="1785974" cy="535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Shape 688"/>
          <p:cNvGrpSpPr/>
          <p:nvPr/>
        </p:nvGrpSpPr>
        <p:grpSpPr>
          <a:xfrm>
            <a:off x="6648171" y="4233561"/>
            <a:ext cx="1962430" cy="2122789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31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25" tIns="91425" rIns="91425" bIns="9142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2000" kern="0" noProof="0" dirty="0" smtClean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  <a:endParaRPr kumimoji="0" lang="e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20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kumimoji="0" lang="e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20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Notify</a:t>
              </a:r>
              <a:endParaRPr kumimoji="0" lang="e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5" name="Straight Connector 14"/>
          <p:cNvCxnSpPr>
            <a:stCxn id="32" idx="0"/>
          </p:cNvCxnSpPr>
          <p:nvPr/>
        </p:nvCxnSpPr>
        <p:spPr>
          <a:xfrm flipH="1" flipV="1">
            <a:off x="7580671" y="3307821"/>
            <a:ext cx="48715" cy="9257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12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854795" y="496194"/>
            <a:ext cx="7260139" cy="1067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</a:t>
            </a:r>
            <a:r>
              <a:rPr lang="en-US" sz="44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patient</a:t>
            </a:r>
            <a:endParaRPr lang="en-US" sz="44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824291" y="2362004"/>
            <a:ext cx="1741930" cy="1708549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4352195" y="2360035"/>
            <a:ext cx="2324400" cy="1699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" sz="1800" b="1" dirty="0" smtClean="0">
                <a:cs typeface="Arial" panose="020B0604020202020204" pitchFamily="34" charset="0"/>
              </a:rPr>
              <a:t>Web Application</a:t>
            </a:r>
          </a:p>
          <a:p>
            <a:pPr algn="ctr">
              <a:spcBef>
                <a:spcPts val="0"/>
              </a:spcBef>
              <a:buNone/>
            </a:pPr>
            <a:r>
              <a:rPr lang="en" sz="1800" b="1" dirty="0" smtClean="0">
                <a:cs typeface="Arial" panose="020B0604020202020204" pitchFamily="34" charset="0"/>
              </a:rPr>
              <a:t>(Server side)</a:t>
            </a:r>
            <a:endParaRPr lang="en" sz="1800" b="1" dirty="0">
              <a:cs typeface="Arial" panose="020B0604020202020204" pitchFamily="34" charset="0"/>
            </a:endParaRP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420" y="2404279"/>
            <a:ext cx="798934" cy="95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580969" y="2988705"/>
            <a:ext cx="1785974" cy="6344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59052" y="2235848"/>
            <a:ext cx="1637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request with </a:t>
            </a:r>
            <a:r>
              <a:rPr lang="en-US" dirty="0" err="1" smtClean="0"/>
              <a:t>accountId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569" y="2349317"/>
            <a:ext cx="1710518" cy="1710518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732669" y="2988705"/>
            <a:ext cx="1877931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98020" y="2011827"/>
            <a:ext cx="191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notification based on </a:t>
            </a:r>
            <a:r>
              <a:rPr lang="en-US" dirty="0" err="1" smtClean="0"/>
              <a:t>accountId</a:t>
            </a:r>
            <a:endParaRPr lang="en-US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6676595" y="3307822"/>
            <a:ext cx="1785974" cy="535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2580977" y="3494816"/>
            <a:ext cx="1785974" cy="535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Shape 688"/>
          <p:cNvGrpSpPr/>
          <p:nvPr/>
        </p:nvGrpSpPr>
        <p:grpSpPr>
          <a:xfrm>
            <a:off x="2580969" y="4243653"/>
            <a:ext cx="1962430" cy="2122789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31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25" tIns="91425" rIns="91425" bIns="9142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2000" kern="0" noProof="0" dirty="0" smtClean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  <a:endParaRPr kumimoji="0" lang="e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20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kumimoji="0" lang="e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20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Notify</a:t>
              </a:r>
              <a:endParaRPr kumimoji="0" lang="e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5" name="Straight Connector 14"/>
          <p:cNvCxnSpPr>
            <a:stCxn id="32" idx="0"/>
          </p:cNvCxnSpPr>
          <p:nvPr/>
        </p:nvCxnSpPr>
        <p:spPr>
          <a:xfrm flipH="1" flipV="1">
            <a:off x="3542967" y="3504909"/>
            <a:ext cx="19217" cy="73874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8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13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854795" y="496194"/>
            <a:ext cx="7260139" cy="1067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</a:t>
            </a:r>
            <a:r>
              <a:rPr lang="en-US" sz="44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patient</a:t>
            </a:r>
            <a:endParaRPr lang="en-US" sz="44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824291" y="2362004"/>
            <a:ext cx="1741930" cy="1708549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4352195" y="2360035"/>
            <a:ext cx="2324400" cy="1699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" sz="1800" b="1" dirty="0" smtClean="0">
                <a:cs typeface="Arial" panose="020B0604020202020204" pitchFamily="34" charset="0"/>
              </a:rPr>
              <a:t>Web Application</a:t>
            </a:r>
          </a:p>
          <a:p>
            <a:pPr algn="ctr">
              <a:spcBef>
                <a:spcPts val="0"/>
              </a:spcBef>
              <a:buNone/>
            </a:pPr>
            <a:r>
              <a:rPr lang="en" sz="1800" b="1" dirty="0" smtClean="0">
                <a:cs typeface="Arial" panose="020B0604020202020204" pitchFamily="34" charset="0"/>
              </a:rPr>
              <a:t>(Server side)</a:t>
            </a:r>
            <a:endParaRPr lang="en" sz="1800" b="1" dirty="0">
              <a:cs typeface="Arial" panose="020B0604020202020204" pitchFamily="34" charset="0"/>
            </a:endParaRP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420" y="2404279"/>
            <a:ext cx="798934" cy="95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580969" y="2988705"/>
            <a:ext cx="1785974" cy="6344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59052" y="2235848"/>
            <a:ext cx="1637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request with </a:t>
            </a:r>
            <a:r>
              <a:rPr lang="en-US" dirty="0" err="1" smtClean="0"/>
              <a:t>accountId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569" y="2349317"/>
            <a:ext cx="1710518" cy="1710518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732669" y="2988705"/>
            <a:ext cx="1877931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98020" y="2011827"/>
            <a:ext cx="191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notification based on </a:t>
            </a:r>
            <a:r>
              <a:rPr lang="en-US" dirty="0" err="1" smtClean="0"/>
              <a:t>accountId</a:t>
            </a:r>
            <a:endParaRPr lang="en-US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6676595" y="3307822"/>
            <a:ext cx="1785974" cy="535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2580977" y="3494816"/>
            <a:ext cx="1785974" cy="535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Shape 688"/>
          <p:cNvGrpSpPr/>
          <p:nvPr/>
        </p:nvGrpSpPr>
        <p:grpSpPr>
          <a:xfrm>
            <a:off x="2580969" y="4243653"/>
            <a:ext cx="1962430" cy="2122789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31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25" tIns="91425" rIns="91425" bIns="9142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2000" b="1" kern="0" noProof="0" dirty="0" smtClean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  <a:endParaRPr kumimoji="0" lang="e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20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kumimoji="0" lang="e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20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Notify</a:t>
              </a:r>
              <a:endParaRPr kumimoji="0" lang="e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5" name="Straight Connector 14"/>
          <p:cNvCxnSpPr>
            <a:stCxn id="32" idx="0"/>
          </p:cNvCxnSpPr>
          <p:nvPr/>
        </p:nvCxnSpPr>
        <p:spPr>
          <a:xfrm flipH="1" flipV="1">
            <a:off x="3542967" y="3504909"/>
            <a:ext cx="19217" cy="73874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14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854795" y="496194"/>
            <a:ext cx="7260139" cy="1067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</a:t>
            </a:r>
            <a:r>
              <a:rPr lang="en-US" sz="44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patient</a:t>
            </a:r>
            <a:endParaRPr lang="en-US" sz="44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824291" y="2362004"/>
            <a:ext cx="1741930" cy="1708549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4352195" y="2360035"/>
            <a:ext cx="2324400" cy="1699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" sz="1800" b="1" dirty="0" smtClean="0">
                <a:cs typeface="Arial" panose="020B0604020202020204" pitchFamily="34" charset="0"/>
              </a:rPr>
              <a:t>Web Application</a:t>
            </a:r>
          </a:p>
          <a:p>
            <a:pPr algn="ctr">
              <a:spcBef>
                <a:spcPts val="0"/>
              </a:spcBef>
              <a:buNone/>
            </a:pPr>
            <a:r>
              <a:rPr lang="en" sz="1800" b="1" dirty="0" smtClean="0">
                <a:cs typeface="Arial" panose="020B0604020202020204" pitchFamily="34" charset="0"/>
              </a:rPr>
              <a:t>(Server side)</a:t>
            </a:r>
            <a:endParaRPr lang="en" sz="1800" b="1" dirty="0">
              <a:cs typeface="Arial" panose="020B0604020202020204" pitchFamily="34" charset="0"/>
            </a:endParaRP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420" y="2404279"/>
            <a:ext cx="798934" cy="95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580969" y="2988705"/>
            <a:ext cx="1785974" cy="6344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59052" y="2235848"/>
            <a:ext cx="1637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request with </a:t>
            </a:r>
            <a:r>
              <a:rPr lang="en-US" dirty="0" err="1" smtClean="0"/>
              <a:t>accountId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569" y="2349317"/>
            <a:ext cx="1710518" cy="1710518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732669" y="2988705"/>
            <a:ext cx="1877931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98020" y="2011827"/>
            <a:ext cx="191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notification based on </a:t>
            </a:r>
            <a:r>
              <a:rPr lang="en-US" dirty="0" err="1" smtClean="0"/>
              <a:t>accountId</a:t>
            </a:r>
            <a:endParaRPr lang="en-US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6676595" y="3307822"/>
            <a:ext cx="1785974" cy="535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2580977" y="3494816"/>
            <a:ext cx="1785974" cy="535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Shape 688"/>
          <p:cNvGrpSpPr/>
          <p:nvPr/>
        </p:nvGrpSpPr>
        <p:grpSpPr>
          <a:xfrm>
            <a:off x="2580969" y="4243653"/>
            <a:ext cx="1962430" cy="2122789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31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25" tIns="91425" rIns="91425" bIns="9142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2000" kern="0" noProof="0" dirty="0" smtClean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  <a:endParaRPr kumimoji="0" lang="e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2000" b="1" kern="0" dirty="0" smtClean="0">
                  <a:solidFill>
                    <a:srgbClr val="FF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kumimoji="0" lang="e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20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Notify</a:t>
              </a:r>
              <a:endParaRPr kumimoji="0" lang="e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5" name="Straight Connector 14"/>
          <p:cNvCxnSpPr>
            <a:stCxn id="32" idx="0"/>
          </p:cNvCxnSpPr>
          <p:nvPr/>
        </p:nvCxnSpPr>
        <p:spPr>
          <a:xfrm flipH="1" flipV="1">
            <a:off x="3542967" y="3504909"/>
            <a:ext cx="19217" cy="73874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6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15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854795" y="496194"/>
            <a:ext cx="7260139" cy="1067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</a:t>
            </a:r>
            <a:r>
              <a:rPr lang="en-US" sz="44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patient</a:t>
            </a:r>
            <a:endParaRPr lang="en-US" sz="44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824291" y="2362004"/>
            <a:ext cx="1741930" cy="1708549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4352195" y="2360035"/>
            <a:ext cx="2324400" cy="1699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" sz="1800" b="1" dirty="0" smtClean="0">
                <a:cs typeface="Arial" panose="020B0604020202020204" pitchFamily="34" charset="0"/>
              </a:rPr>
              <a:t>Web Application</a:t>
            </a:r>
          </a:p>
          <a:p>
            <a:pPr algn="ctr">
              <a:spcBef>
                <a:spcPts val="0"/>
              </a:spcBef>
              <a:buNone/>
            </a:pPr>
            <a:r>
              <a:rPr lang="en" sz="1800" b="1" dirty="0" smtClean="0">
                <a:cs typeface="Arial" panose="020B0604020202020204" pitchFamily="34" charset="0"/>
              </a:rPr>
              <a:t>(Server side)</a:t>
            </a:r>
            <a:endParaRPr lang="en" sz="1800" b="1" dirty="0">
              <a:cs typeface="Arial" panose="020B0604020202020204" pitchFamily="34" charset="0"/>
            </a:endParaRP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420" y="2404279"/>
            <a:ext cx="798934" cy="95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580969" y="2988705"/>
            <a:ext cx="1785974" cy="6344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59052" y="2235848"/>
            <a:ext cx="1637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request with </a:t>
            </a:r>
            <a:r>
              <a:rPr lang="en-US" dirty="0" err="1" smtClean="0"/>
              <a:t>accountId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569" y="2349317"/>
            <a:ext cx="1710518" cy="1710518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732669" y="2988705"/>
            <a:ext cx="1877931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98020" y="2011827"/>
            <a:ext cx="191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notification based on </a:t>
            </a:r>
            <a:r>
              <a:rPr lang="en-US" dirty="0" err="1" smtClean="0"/>
              <a:t>accountId</a:t>
            </a:r>
            <a:endParaRPr lang="en-US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6676595" y="3307822"/>
            <a:ext cx="1785974" cy="535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2580977" y="3494816"/>
            <a:ext cx="1785974" cy="535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Shape 688"/>
          <p:cNvGrpSpPr/>
          <p:nvPr/>
        </p:nvGrpSpPr>
        <p:grpSpPr>
          <a:xfrm>
            <a:off x="2580969" y="4243653"/>
            <a:ext cx="1962430" cy="2122789"/>
            <a:chOff x="4336150" y="2339323"/>
            <a:chExt cx="1814399" cy="1044951"/>
          </a:xfrm>
          <a:solidFill>
            <a:schemeClr val="accent6"/>
          </a:solidFill>
        </p:grpSpPr>
        <p:sp>
          <p:nvSpPr>
            <p:cNvPr id="31" name="Shape 689"/>
            <p:cNvSpPr/>
            <p:nvPr/>
          </p:nvSpPr>
          <p:spPr>
            <a:xfrm>
              <a:off x="4336150" y="2708975"/>
              <a:ext cx="1814399" cy="6752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25" tIns="91425" rIns="91425" bIns="9142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r</a:t>
              </a:r>
              <a:r>
                <a:rPr lang="en" sz="2000" kern="0" noProof="0" dirty="0" smtClean="0">
                  <a:solidFill>
                    <a:schemeClr val="tx1"/>
                  </a:solidFill>
                  <a:latin typeface="Arial"/>
                  <a:cs typeface="Arial"/>
                  <a:sym typeface="Arial"/>
                  <a:rtl val="0"/>
                </a:rPr>
                <a:t>eceiverId</a:t>
              </a:r>
              <a:endParaRPr kumimoji="0" lang="en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</a:t>
              </a:r>
              <a:r>
                <a:rPr lang="en" sz="20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ype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s</a:t>
              </a:r>
              <a:r>
                <a:rPr kumimoji="0" lang="e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tatus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2000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…</a:t>
              </a:r>
              <a:endPara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" name="Shape 690"/>
            <p:cNvSpPr/>
            <p:nvPr/>
          </p:nvSpPr>
          <p:spPr>
            <a:xfrm>
              <a:off x="4336150" y="2339323"/>
              <a:ext cx="1814399" cy="3629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  <a:rtl val="0"/>
                </a:rPr>
                <a:t>Notify</a:t>
              </a:r>
              <a:endParaRPr kumimoji="0" lang="e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5" name="Straight Connector 14"/>
          <p:cNvCxnSpPr>
            <a:stCxn id="32" idx="0"/>
          </p:cNvCxnSpPr>
          <p:nvPr/>
        </p:nvCxnSpPr>
        <p:spPr>
          <a:xfrm flipH="1" flipV="1">
            <a:off x="3542967" y="3504909"/>
            <a:ext cx="19217" cy="73874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3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16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854795" y="496194"/>
            <a:ext cx="7260139" cy="1067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</a:t>
            </a:r>
            <a:r>
              <a:rPr lang="en-US" sz="44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patient</a:t>
            </a:r>
            <a:endParaRPr lang="en-US" sz="44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824291" y="2362004"/>
            <a:ext cx="1741930" cy="1708549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4352195" y="2360035"/>
            <a:ext cx="2324400" cy="1699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" sz="1800" b="1" dirty="0" smtClean="0">
                <a:cs typeface="Arial" panose="020B0604020202020204" pitchFamily="34" charset="0"/>
              </a:rPr>
              <a:t>Web Application</a:t>
            </a:r>
          </a:p>
          <a:p>
            <a:pPr algn="ctr">
              <a:spcBef>
                <a:spcPts val="0"/>
              </a:spcBef>
              <a:buNone/>
            </a:pPr>
            <a:r>
              <a:rPr lang="en" sz="1800" b="1" dirty="0" smtClean="0">
                <a:cs typeface="Arial" panose="020B0604020202020204" pitchFamily="34" charset="0"/>
              </a:rPr>
              <a:t>(Server side)</a:t>
            </a:r>
            <a:endParaRPr lang="en" sz="1800" b="1" dirty="0">
              <a:cs typeface="Arial" panose="020B0604020202020204" pitchFamily="34" charset="0"/>
            </a:endParaRP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420" y="2404279"/>
            <a:ext cx="798934" cy="95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580969" y="2988705"/>
            <a:ext cx="1785974" cy="6344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59052" y="2235848"/>
            <a:ext cx="1637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request with </a:t>
            </a:r>
            <a:r>
              <a:rPr lang="en-US" dirty="0" err="1" smtClean="0"/>
              <a:t>accountId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569" y="2349317"/>
            <a:ext cx="1710518" cy="1710518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732669" y="2988705"/>
            <a:ext cx="1877931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98020" y="2011827"/>
            <a:ext cx="191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notification based on </a:t>
            </a:r>
            <a:r>
              <a:rPr lang="en-US" dirty="0" err="1" smtClean="0"/>
              <a:t>accountId</a:t>
            </a:r>
            <a:endParaRPr lang="en-US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6676595" y="3307822"/>
            <a:ext cx="1785974" cy="535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2580977" y="3494816"/>
            <a:ext cx="1785974" cy="5359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6698020" y="3627802"/>
            <a:ext cx="1877931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87990" y="4020876"/>
            <a:ext cx="216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Update notification’s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854795" y="496194"/>
            <a:ext cx="6038481" cy="1067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44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  <a:endParaRPr lang="en" sz="44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8" name="Shape 1634"/>
          <p:cNvGrpSpPr/>
          <p:nvPr/>
        </p:nvGrpSpPr>
        <p:grpSpPr>
          <a:xfrm>
            <a:off x="4526135" y="2244019"/>
            <a:ext cx="2695799" cy="2900699"/>
            <a:chOff x="2711675" y="2364825"/>
            <a:chExt cx="2695799" cy="2900699"/>
          </a:xfrm>
        </p:grpSpPr>
        <p:sp>
          <p:nvSpPr>
            <p:cNvPr id="9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0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686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3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854795" y="496194"/>
            <a:ext cx="6038481" cy="1067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44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  <a:endParaRPr lang="en" sz="44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696" y="2236088"/>
            <a:ext cx="3679740" cy="787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 notification of patient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279923" y="2462215"/>
            <a:ext cx="607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Shape 1646"/>
          <p:cNvSpPr txBox="1"/>
          <p:nvPr/>
        </p:nvSpPr>
        <p:spPr>
          <a:xfrm>
            <a:off x="5192559" y="2349560"/>
            <a:ext cx="6221364" cy="12631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6550">
              <a:spcBef>
                <a:spcPts val="0"/>
              </a:spcBef>
              <a:buSzPct val="100000"/>
              <a:buChar char="-"/>
            </a:pPr>
            <a:r>
              <a:rPr lang="en" sz="2400" b="1" dirty="0" smtClean="0"/>
              <a:t>Get all patient’s notifications from server</a:t>
            </a:r>
            <a:endParaRPr lang="en" sz="2400" b="1" dirty="0"/>
          </a:p>
        </p:txBody>
      </p:sp>
    </p:spTree>
    <p:extLst>
      <p:ext uri="{BB962C8B-B14F-4D97-AF65-F5344CB8AC3E}">
        <p14:creationId xmlns:p14="http://schemas.microsoft.com/office/powerpoint/2010/main" val="25877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4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854795" y="496194"/>
            <a:ext cx="6038481" cy="1067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44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  <a:endParaRPr lang="en" sz="44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696" y="2236088"/>
            <a:ext cx="3679740" cy="787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 notification of patient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452695" y="3236380"/>
            <a:ext cx="3679741" cy="752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Get data from wristband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279923" y="2462215"/>
            <a:ext cx="607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Shape 1646"/>
          <p:cNvSpPr txBox="1"/>
          <p:nvPr/>
        </p:nvSpPr>
        <p:spPr>
          <a:xfrm>
            <a:off x="5192559" y="2349560"/>
            <a:ext cx="6221364" cy="12631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6550">
              <a:spcBef>
                <a:spcPts val="0"/>
              </a:spcBef>
              <a:buSzPct val="100000"/>
              <a:buChar char="-"/>
            </a:pPr>
            <a:r>
              <a:rPr lang="en" sz="2400" b="1" dirty="0" smtClean="0"/>
              <a:t>Get all patient’s notifications from server</a:t>
            </a:r>
            <a:endParaRPr lang="en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5192559" y="3321971"/>
            <a:ext cx="6056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36550">
              <a:buSzPct val="100000"/>
              <a:buFontTx/>
              <a:buChar char="-"/>
            </a:pPr>
            <a:r>
              <a:rPr lang="en" sz="2400" b="1" dirty="0">
                <a:solidFill>
                  <a:prstClr val="black"/>
                </a:solidFill>
              </a:rPr>
              <a:t>Get </a:t>
            </a:r>
            <a:r>
              <a:rPr lang="en" sz="2400" b="1" dirty="0" smtClean="0">
                <a:solidFill>
                  <a:prstClr val="black"/>
                </a:solidFill>
              </a:rPr>
              <a:t>patient’s practice data from wristband</a:t>
            </a:r>
            <a:endParaRPr lang="e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2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5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854795" y="496194"/>
            <a:ext cx="6038481" cy="1067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44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  <a:endParaRPr lang="en" sz="44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696" y="2236088"/>
            <a:ext cx="3679740" cy="787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 notification of patient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452695" y="3236380"/>
            <a:ext cx="3679741" cy="752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Get data from wristband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452695" y="5072784"/>
            <a:ext cx="3679741" cy="8370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Synchronize Practice Data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279923" y="2462215"/>
            <a:ext cx="607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Shape 1646"/>
          <p:cNvSpPr txBox="1"/>
          <p:nvPr/>
        </p:nvSpPr>
        <p:spPr>
          <a:xfrm>
            <a:off x="5192559" y="2349560"/>
            <a:ext cx="6221364" cy="12631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6550">
              <a:spcBef>
                <a:spcPts val="0"/>
              </a:spcBef>
              <a:buSzPct val="100000"/>
              <a:buChar char="-"/>
            </a:pPr>
            <a:r>
              <a:rPr lang="en" sz="2400" b="1" dirty="0" smtClean="0"/>
              <a:t>Get all patient’s notifications from server</a:t>
            </a:r>
            <a:endParaRPr lang="en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5192559" y="3321971"/>
            <a:ext cx="6056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36550">
              <a:buSzPct val="100000"/>
              <a:buFontTx/>
              <a:buChar char="-"/>
            </a:pPr>
            <a:r>
              <a:rPr lang="en" sz="2400" b="1" dirty="0">
                <a:solidFill>
                  <a:prstClr val="black"/>
                </a:solidFill>
              </a:rPr>
              <a:t>Get </a:t>
            </a:r>
            <a:r>
              <a:rPr lang="en" sz="2400" b="1" dirty="0" smtClean="0">
                <a:solidFill>
                  <a:prstClr val="black"/>
                </a:solidFill>
              </a:rPr>
              <a:t>patient’s practice data from wristband</a:t>
            </a:r>
            <a:endParaRPr lang="en" sz="2400" b="1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79923" y="5448218"/>
            <a:ext cx="5881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36550">
              <a:buSzPct val="100000"/>
              <a:buFontTx/>
              <a:buChar char="-"/>
            </a:pPr>
            <a:r>
              <a:rPr lang="en" sz="2400" b="1" dirty="0">
                <a:solidFill>
                  <a:prstClr val="black"/>
                </a:solidFill>
              </a:rPr>
              <a:t>Get all patient’s notifications from server</a:t>
            </a:r>
          </a:p>
        </p:txBody>
      </p:sp>
    </p:spTree>
    <p:extLst>
      <p:ext uri="{BB962C8B-B14F-4D97-AF65-F5344CB8AC3E}">
        <p14:creationId xmlns:p14="http://schemas.microsoft.com/office/powerpoint/2010/main" val="12600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6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854795" y="496194"/>
            <a:ext cx="6038481" cy="1067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44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Scheduler</a:t>
            </a:r>
            <a:endParaRPr lang="en" sz="44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696" y="2236088"/>
            <a:ext cx="3679740" cy="787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Check notification of patient</a:t>
            </a:r>
            <a:endParaRPr lang="en-US" sz="2400" dirty="0"/>
          </a:p>
        </p:txBody>
      </p:sp>
      <p:sp>
        <p:nvSpPr>
          <p:cNvPr id="11" name="Shape 300"/>
          <p:cNvSpPr txBox="1"/>
          <p:nvPr/>
        </p:nvSpPr>
        <p:spPr>
          <a:xfrm>
            <a:off x="1633136" y="1290564"/>
            <a:ext cx="8481798" cy="1067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3200" b="1" kern="0" dirty="0" smtClean="0">
                <a:cs typeface="Arial"/>
                <a:sym typeface="Arial"/>
                <a:rtl val="0"/>
              </a:rPr>
              <a:t>Scheduler runs every minute</a:t>
            </a:r>
            <a:endParaRPr lang="en" sz="3200" b="1" kern="0" dirty="0">
              <a:cs typeface="Arial"/>
              <a:sym typeface="Arial"/>
              <a:rtl val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52695" y="3236380"/>
            <a:ext cx="3679741" cy="752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Get data from wristband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452695" y="5072784"/>
            <a:ext cx="3679741" cy="8370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Synchronize Practice Data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279923" y="2462215"/>
            <a:ext cx="607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Shape 1646"/>
          <p:cNvSpPr txBox="1"/>
          <p:nvPr/>
        </p:nvSpPr>
        <p:spPr>
          <a:xfrm>
            <a:off x="5192559" y="2349560"/>
            <a:ext cx="6221364" cy="12631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6550">
              <a:spcBef>
                <a:spcPts val="0"/>
              </a:spcBef>
              <a:buSzPct val="100000"/>
              <a:buChar char="-"/>
            </a:pPr>
            <a:r>
              <a:rPr lang="en" sz="2400" b="1" dirty="0" smtClean="0"/>
              <a:t>Get all patient’s notifications from server</a:t>
            </a:r>
            <a:endParaRPr lang="en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5192559" y="3321971"/>
            <a:ext cx="6056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36550">
              <a:buSzPct val="100000"/>
              <a:buFontTx/>
              <a:buChar char="-"/>
            </a:pPr>
            <a:r>
              <a:rPr lang="en" sz="2400" b="1" dirty="0">
                <a:solidFill>
                  <a:prstClr val="black"/>
                </a:solidFill>
              </a:rPr>
              <a:t>Get </a:t>
            </a:r>
            <a:r>
              <a:rPr lang="en" sz="2400" b="1" dirty="0" smtClean="0">
                <a:solidFill>
                  <a:prstClr val="black"/>
                </a:solidFill>
              </a:rPr>
              <a:t>patient’s practice data from wristband</a:t>
            </a:r>
            <a:endParaRPr lang="en" sz="2400" b="1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79923" y="5448218"/>
            <a:ext cx="5881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36550">
              <a:buSzPct val="100000"/>
              <a:buFontTx/>
              <a:buChar char="-"/>
            </a:pPr>
            <a:r>
              <a:rPr lang="en" sz="2400" b="1" dirty="0">
                <a:solidFill>
                  <a:prstClr val="black"/>
                </a:solidFill>
              </a:rPr>
              <a:t>Get all patient’s notifications from server</a:t>
            </a:r>
          </a:p>
        </p:txBody>
      </p:sp>
      <p:sp>
        <p:nvSpPr>
          <p:cNvPr id="22" name="Shape 300"/>
          <p:cNvSpPr txBox="1"/>
          <p:nvPr/>
        </p:nvSpPr>
        <p:spPr>
          <a:xfrm>
            <a:off x="1633136" y="4034220"/>
            <a:ext cx="8481798" cy="1067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3200" b="1" kern="0" dirty="0" smtClean="0">
                <a:cs typeface="Arial"/>
                <a:sym typeface="Arial"/>
                <a:rtl val="0"/>
              </a:rPr>
              <a:t>Scheduler runs at 10:00 PM every day</a:t>
            </a:r>
            <a:endParaRPr lang="en" sz="3200" b="1" kern="0" dirty="0"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67346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524000" y="2070901"/>
            <a:ext cx="9144000" cy="271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patient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xfrm>
            <a:off x="10080792" y="633313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52286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8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854795" y="496194"/>
            <a:ext cx="7260139" cy="1067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</a:t>
            </a:r>
            <a:r>
              <a:rPr lang="en-US" sz="44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patient</a:t>
            </a:r>
            <a:endParaRPr lang="en-US" sz="44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824291" y="2362004"/>
            <a:ext cx="1741930" cy="1708549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4352195" y="2360035"/>
            <a:ext cx="2324400" cy="1699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" sz="1800" b="1" dirty="0" smtClean="0">
                <a:cs typeface="Arial" panose="020B0604020202020204" pitchFamily="34" charset="0"/>
              </a:rPr>
              <a:t>Web Application</a:t>
            </a:r>
          </a:p>
          <a:p>
            <a:pPr algn="ctr">
              <a:spcBef>
                <a:spcPts val="0"/>
              </a:spcBef>
              <a:buNone/>
            </a:pPr>
            <a:r>
              <a:rPr lang="en" sz="1800" b="1" dirty="0" smtClean="0">
                <a:cs typeface="Arial" panose="020B0604020202020204" pitchFamily="34" charset="0"/>
              </a:rPr>
              <a:t>(Server side)</a:t>
            </a:r>
            <a:endParaRPr lang="en" sz="1800" b="1" dirty="0">
              <a:cs typeface="Arial" panose="020B0604020202020204" pitchFamily="34" charset="0"/>
            </a:endParaRP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420" y="2404279"/>
            <a:ext cx="798934" cy="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569" y="2349317"/>
            <a:ext cx="1710518" cy="171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9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Shape 300"/>
          <p:cNvSpPr txBox="1"/>
          <p:nvPr/>
        </p:nvSpPr>
        <p:spPr>
          <a:xfrm>
            <a:off x="2854795" y="496194"/>
            <a:ext cx="7260139" cy="10671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1" kern="0" dirty="0">
                <a:solidFill>
                  <a:srgbClr val="00B050"/>
                </a:solidFill>
                <a:cs typeface="Arial"/>
                <a:sym typeface="Arial"/>
                <a:rtl val="0"/>
              </a:rPr>
              <a:t>Check notification of </a:t>
            </a:r>
            <a:r>
              <a:rPr lang="en-US" sz="4400" b="1" kern="0" dirty="0" smtClean="0">
                <a:solidFill>
                  <a:srgbClr val="00B050"/>
                </a:solidFill>
                <a:cs typeface="Arial"/>
                <a:sym typeface="Arial"/>
                <a:rtl val="0"/>
              </a:rPr>
              <a:t>patient</a:t>
            </a:r>
            <a:endParaRPr lang="en-US" sz="4400" b="1" kern="0" dirty="0">
              <a:solidFill>
                <a:srgbClr val="00B050"/>
              </a:solidFill>
              <a:cs typeface="Arial"/>
              <a:sym typeface="Arial"/>
              <a:rtl val="0"/>
            </a:endParaRPr>
          </a:p>
        </p:txBody>
      </p:sp>
      <p:grpSp>
        <p:nvGrpSpPr>
          <p:cNvPr id="12" name="Shape 1634"/>
          <p:cNvGrpSpPr/>
          <p:nvPr/>
        </p:nvGrpSpPr>
        <p:grpSpPr>
          <a:xfrm>
            <a:off x="824291" y="2362004"/>
            <a:ext cx="1741930" cy="1708549"/>
            <a:chOff x="2711675" y="2364825"/>
            <a:chExt cx="2695799" cy="2900699"/>
          </a:xfrm>
        </p:grpSpPr>
        <p:sp>
          <p:nvSpPr>
            <p:cNvPr id="13" name="Shape 1635"/>
            <p:cNvSpPr/>
            <p:nvPr/>
          </p:nvSpPr>
          <p:spPr>
            <a:xfrm>
              <a:off x="2711675" y="2364825"/>
              <a:ext cx="2695799" cy="2900699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7" name="Shape 16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3250" y="2892975"/>
              <a:ext cx="1964775" cy="1964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682"/>
          <p:cNvSpPr/>
          <p:nvPr/>
        </p:nvSpPr>
        <p:spPr>
          <a:xfrm>
            <a:off x="4352195" y="2360035"/>
            <a:ext cx="2324400" cy="1699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endParaRPr sz="1800" b="1" dirty="0" smtClean="0">
              <a:latin typeface="+mj-lt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" sz="1800" b="1" dirty="0" smtClean="0">
                <a:cs typeface="Arial" panose="020B0604020202020204" pitchFamily="34" charset="0"/>
              </a:rPr>
              <a:t>Web Application</a:t>
            </a:r>
          </a:p>
          <a:p>
            <a:pPr algn="ctr">
              <a:spcBef>
                <a:spcPts val="0"/>
              </a:spcBef>
              <a:buNone/>
            </a:pPr>
            <a:r>
              <a:rPr lang="en" sz="1800" b="1" dirty="0" smtClean="0">
                <a:cs typeface="Arial" panose="020B0604020202020204" pitchFamily="34" charset="0"/>
              </a:rPr>
              <a:t>(Server side)</a:t>
            </a:r>
            <a:endParaRPr lang="en" sz="1800" b="1" dirty="0">
              <a:cs typeface="Arial" panose="020B0604020202020204" pitchFamily="34" charset="0"/>
            </a:endParaRPr>
          </a:p>
        </p:txBody>
      </p:sp>
      <p:pic>
        <p:nvPicPr>
          <p:cNvPr id="20" name="Shape 16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420" y="2404279"/>
            <a:ext cx="798934" cy="95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580969" y="2988705"/>
            <a:ext cx="1785974" cy="6344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569" y="2349317"/>
            <a:ext cx="1710518" cy="171051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659052" y="2235848"/>
            <a:ext cx="1637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request with </a:t>
            </a:r>
            <a:r>
              <a:rPr lang="en-US" dirty="0" err="1" smtClean="0"/>
              <a:t>accountId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928</Words>
  <Application>Microsoft Office PowerPoint</Application>
  <PresentationFormat>Widescreen</PresentationFormat>
  <Paragraphs>183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 Card</dc:title>
  <dc:creator>Man Huynh Khuong</dc:creator>
  <cp:lastModifiedBy>Man Huynh Khuong</cp:lastModifiedBy>
  <cp:revision>30</cp:revision>
  <dcterms:created xsi:type="dcterms:W3CDTF">2015-12-08T02:39:32Z</dcterms:created>
  <dcterms:modified xsi:type="dcterms:W3CDTF">2015-12-09T02:54:49Z</dcterms:modified>
</cp:coreProperties>
</file>