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5"/>
  </p:notesMasterIdLst>
  <p:sldIdLst>
    <p:sldId id="258" r:id="rId2"/>
    <p:sldId id="260" r:id="rId3"/>
    <p:sldId id="270" r:id="rId4"/>
    <p:sldId id="271" r:id="rId5"/>
    <p:sldId id="336" r:id="rId6"/>
    <p:sldId id="338" r:id="rId7"/>
    <p:sldId id="283" r:id="rId8"/>
    <p:sldId id="269" r:id="rId9"/>
    <p:sldId id="279" r:id="rId10"/>
    <p:sldId id="267" r:id="rId11"/>
    <p:sldId id="276" r:id="rId12"/>
    <p:sldId id="277" r:id="rId13"/>
    <p:sldId id="284" r:id="rId14"/>
    <p:sldId id="285" r:id="rId15"/>
    <p:sldId id="286" r:id="rId16"/>
    <p:sldId id="287" r:id="rId17"/>
    <p:sldId id="288" r:id="rId18"/>
    <p:sldId id="297" r:id="rId19"/>
    <p:sldId id="301" r:id="rId20"/>
    <p:sldId id="315" r:id="rId21"/>
    <p:sldId id="320" r:id="rId22"/>
    <p:sldId id="316" r:id="rId23"/>
    <p:sldId id="317" r:id="rId24"/>
    <p:sldId id="318" r:id="rId25"/>
    <p:sldId id="321" r:id="rId26"/>
    <p:sldId id="306" r:id="rId27"/>
    <p:sldId id="310" r:id="rId28"/>
    <p:sldId id="311" r:id="rId29"/>
    <p:sldId id="307" r:id="rId30"/>
    <p:sldId id="308" r:id="rId31"/>
    <p:sldId id="322" r:id="rId32"/>
    <p:sldId id="328" r:id="rId33"/>
    <p:sldId id="330" r:id="rId34"/>
    <p:sldId id="332" r:id="rId35"/>
    <p:sldId id="333" r:id="rId36"/>
    <p:sldId id="334" r:id="rId37"/>
    <p:sldId id="335" r:id="rId38"/>
    <p:sldId id="340" r:id="rId39"/>
    <p:sldId id="341" r:id="rId40"/>
    <p:sldId id="342" r:id="rId41"/>
    <p:sldId id="343" r:id="rId42"/>
    <p:sldId id="344" r:id="rId43"/>
    <p:sldId id="34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Huynh Khuong" initials="MHK" lastIdx="1" clrIdx="0">
    <p:extLst>
      <p:ext uri="{19B8F6BF-5375-455C-9EA6-DF929625EA0E}">
        <p15:presenceInfo xmlns:p15="http://schemas.microsoft.com/office/powerpoint/2012/main" userId="Man Huynh Kh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82" d="100"/>
          <a:sy n="82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B95B-B639-4A99-AC8C-5461445A918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574-C452-402B-9614-6CFEF2F2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4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1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3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967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2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9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705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838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1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439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230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730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777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95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30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7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996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91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756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84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81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57745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132035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9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216267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05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562863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3609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32061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8856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292709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0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32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322037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26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33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023516" y="3578102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446" y="3656249"/>
            <a:ext cx="1625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dirty="0"/>
              <a:t>Update notification’s status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669274" y="2557778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grpSp>
        <p:nvGrpSpPr>
          <p:cNvPr id="8" name="Shape 1634"/>
          <p:cNvGrpSpPr/>
          <p:nvPr/>
        </p:nvGrpSpPr>
        <p:grpSpPr>
          <a:xfrm>
            <a:off x="3394602" y="2540265"/>
            <a:ext cx="2021849" cy="2175524"/>
            <a:chOff x="2711675" y="2364825"/>
            <a:chExt cx="2695799" cy="2900699"/>
          </a:xfrm>
        </p:grpSpPr>
        <p:sp>
          <p:nvSpPr>
            <p:cNvPr id="9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0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err="1" smtClean="0"/>
              <a:t>Notifiation</a:t>
            </a:r>
            <a:r>
              <a:rPr lang="en-US" dirty="0" smtClean="0"/>
              <a:t> </a:t>
            </a:r>
            <a:r>
              <a:rPr lang="en-US" dirty="0"/>
              <a:t>about patient practice result (Not followed the treatment) </a:t>
            </a:r>
          </a:p>
        </p:txBody>
      </p: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err="1" smtClean="0"/>
              <a:t>Notifiation</a:t>
            </a:r>
            <a:r>
              <a:rPr lang="en-US" dirty="0" smtClean="0"/>
              <a:t> </a:t>
            </a:r>
            <a:r>
              <a:rPr lang="en-US" dirty="0"/>
              <a:t>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52571" y="2846261"/>
            <a:ext cx="1190172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36458" y="3727113"/>
            <a:ext cx="1421492" cy="91563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5060161" y="4583870"/>
            <a:ext cx="1350383" cy="85675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057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26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10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519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27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28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sp>
        <p:nvSpPr>
          <p:cNvPr id="1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612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29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30892" y="347879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cxnSp>
        <p:nvCxnSpPr>
          <p:cNvPr id="7" name="Straight Connector 6"/>
          <p:cNvCxnSpPr>
            <a:stCxn id="27" idx="0"/>
          </p:cNvCxnSpPr>
          <p:nvPr/>
        </p:nvCxnSpPr>
        <p:spPr>
          <a:xfrm flipH="1" flipV="1">
            <a:off x="5720862" y="3478793"/>
            <a:ext cx="1178" cy="553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28" name="Shape 688"/>
          <p:cNvGrpSpPr/>
          <p:nvPr/>
        </p:nvGrpSpPr>
        <p:grpSpPr>
          <a:xfrm>
            <a:off x="4648929" y="4026256"/>
            <a:ext cx="2209593" cy="1417352"/>
            <a:chOff x="4336150" y="2339323"/>
            <a:chExt cx="1814399" cy="917710"/>
          </a:xfrm>
          <a:solidFill>
            <a:schemeClr val="accent6"/>
          </a:solidFill>
        </p:grpSpPr>
        <p:sp>
          <p:nvSpPr>
            <p:cNvPr id="29" name="Shape 689"/>
            <p:cNvSpPr/>
            <p:nvPr/>
          </p:nvSpPr>
          <p:spPr>
            <a:xfrm>
              <a:off x="4336150" y="2581734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690"/>
            <p:cNvSpPr/>
            <p:nvPr/>
          </p:nvSpPr>
          <p:spPr>
            <a:xfrm>
              <a:off x="4336150" y="2339323"/>
              <a:ext cx="1814399" cy="2530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4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2587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30</a:t>
            </a:fld>
            <a:endParaRPr lang="en">
              <a:solidFill>
                <a:srgbClr val="FFFFFF"/>
              </a:solidFill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28208" y="3478834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grpSp>
        <p:nvGrpSpPr>
          <p:cNvPr id="18" name="Shape 688"/>
          <p:cNvGrpSpPr/>
          <p:nvPr/>
        </p:nvGrpSpPr>
        <p:grpSpPr>
          <a:xfrm>
            <a:off x="1529378" y="4268811"/>
            <a:ext cx="2209593" cy="1417352"/>
            <a:chOff x="4336150" y="2339323"/>
            <a:chExt cx="1814399" cy="917710"/>
          </a:xfrm>
          <a:solidFill>
            <a:schemeClr val="accent6"/>
          </a:solidFill>
        </p:grpSpPr>
        <p:sp>
          <p:nvSpPr>
            <p:cNvPr id="26" name="Shape 689"/>
            <p:cNvSpPr/>
            <p:nvPr/>
          </p:nvSpPr>
          <p:spPr>
            <a:xfrm>
              <a:off x="4336150" y="2581734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690"/>
            <p:cNvSpPr/>
            <p:nvPr/>
          </p:nvSpPr>
          <p:spPr>
            <a:xfrm>
              <a:off x="4336150" y="2339323"/>
              <a:ext cx="1814399" cy="2530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2634175" y="3481754"/>
            <a:ext cx="3517" cy="7870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7" y="619265"/>
            <a:ext cx="4339164" cy="5785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92" y="619264"/>
            <a:ext cx="4158652" cy="57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75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0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grpSp>
        <p:nvGrpSpPr>
          <p:cNvPr id="21" name="Shape 688"/>
          <p:cNvGrpSpPr/>
          <p:nvPr/>
        </p:nvGrpSpPr>
        <p:grpSpPr>
          <a:xfrm>
            <a:off x="431314" y="5261803"/>
            <a:ext cx="2156257" cy="1231164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2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PracticeTreatment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4" name="Shape 688"/>
          <p:cNvGrpSpPr/>
          <p:nvPr/>
        </p:nvGrpSpPr>
        <p:grpSpPr>
          <a:xfrm>
            <a:off x="3089253" y="5261803"/>
            <a:ext cx="2905475" cy="1231164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MedicineTreatment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7" name="Shape 688"/>
          <p:cNvGrpSpPr/>
          <p:nvPr/>
        </p:nvGrpSpPr>
        <p:grpSpPr>
          <a:xfrm>
            <a:off x="6309527" y="5296939"/>
            <a:ext cx="2502135" cy="1196028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8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FoodTreatment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0"/>
            <a:endCxn id="5" idx="1"/>
          </p:cNvCxnSpPr>
          <p:nvPr/>
        </p:nvCxnSpPr>
        <p:spPr>
          <a:xfrm rot="5400000" flipH="1" flipV="1">
            <a:off x="1735675" y="3908225"/>
            <a:ext cx="1127347" cy="1579810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4454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83867" y="4941543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" idx="2"/>
          </p:cNvCxnSpPr>
          <p:nvPr/>
        </p:nvCxnSpPr>
        <p:spPr>
          <a:xfrm flipH="1">
            <a:off x="4541990" y="4630615"/>
            <a:ext cx="1" cy="6311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3140" y="461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8273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60" name="Elbow Connector 59"/>
          <p:cNvCxnSpPr>
            <a:stCxn id="29" idx="0"/>
            <a:endCxn id="5" idx="3"/>
          </p:cNvCxnSpPr>
          <p:nvPr/>
        </p:nvCxnSpPr>
        <p:spPr>
          <a:xfrm rot="16200000" flipV="1">
            <a:off x="6196421" y="3932764"/>
            <a:ext cx="1162483" cy="156586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07841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34257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66321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225062" y="1320180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Algorithms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62" y="30344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8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313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6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8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1676155"/>
            <a:ext cx="66589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5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</p:spTree>
    <p:extLst>
      <p:ext uri="{BB962C8B-B14F-4D97-AF65-F5344CB8AC3E}">
        <p14:creationId xmlns:p14="http://schemas.microsoft.com/office/powerpoint/2010/main" val="33612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66" y="1675691"/>
            <a:ext cx="6660667" cy="3506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1676155"/>
            <a:ext cx="665890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9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Remind Patient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641992" y="1332262"/>
            <a:ext cx="8115146" cy="49982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US" kern="0" dirty="0" smtClean="0">
                <a:cs typeface="Arial"/>
                <a:sym typeface="Arial"/>
                <a:rtl val="0"/>
              </a:rPr>
              <a:t>Demo : ????</a:t>
            </a:r>
            <a:endParaRPr lang="en-US" kern="0" dirty="0"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65149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Synchronize Practice Data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6077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9522" y="5365221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9943" y="5646796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37320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1" name="Shape 300"/>
          <p:cNvSpPr txBox="1"/>
          <p:nvPr/>
        </p:nvSpPr>
        <p:spPr>
          <a:xfrm>
            <a:off x="1224852" y="1825174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every minute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9522" y="5365221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9943" y="5646796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  <p:sp>
        <p:nvSpPr>
          <p:cNvPr id="22" name="Shape 300"/>
          <p:cNvSpPr txBox="1"/>
          <p:nvPr/>
        </p:nvSpPr>
        <p:spPr>
          <a:xfrm>
            <a:off x="1224852" y="4595145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at 10:00 PM every day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9522" y="4030674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 patient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4419" y="4094867"/>
            <a:ext cx="433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 smtClean="0">
                <a:solidFill>
                  <a:prstClr val="black"/>
                </a:solidFill>
              </a:rPr>
              <a:t>Remind treatment’s activities to patient</a:t>
            </a:r>
            <a:endParaRPr lang="en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228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1975</Words>
  <Application>Microsoft Office PowerPoint</Application>
  <PresentationFormat>On-screen Show (4:3)</PresentationFormat>
  <Paragraphs>411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Card</dc:title>
  <dc:creator>Man Huynh Khuong</dc:creator>
  <cp:lastModifiedBy>Man Huynh Khuong</cp:lastModifiedBy>
  <cp:revision>57</cp:revision>
  <dcterms:created xsi:type="dcterms:W3CDTF">2015-12-08T02:39:32Z</dcterms:created>
  <dcterms:modified xsi:type="dcterms:W3CDTF">2015-12-09T11:29:41Z</dcterms:modified>
</cp:coreProperties>
</file>