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5"/>
  </p:notesMasterIdLst>
  <p:sldIdLst>
    <p:sldId id="258" r:id="rId2"/>
    <p:sldId id="260" r:id="rId3"/>
    <p:sldId id="270" r:id="rId4"/>
    <p:sldId id="271" r:id="rId5"/>
    <p:sldId id="273" r:id="rId6"/>
    <p:sldId id="283" r:id="rId7"/>
    <p:sldId id="269" r:id="rId8"/>
    <p:sldId id="279" r:id="rId9"/>
    <p:sldId id="267" r:id="rId10"/>
    <p:sldId id="276" r:id="rId11"/>
    <p:sldId id="277" r:id="rId12"/>
    <p:sldId id="284" r:id="rId13"/>
    <p:sldId id="285" r:id="rId14"/>
    <p:sldId id="286" r:id="rId15"/>
    <p:sldId id="287" r:id="rId16"/>
    <p:sldId id="288" r:id="rId17"/>
    <p:sldId id="297" r:id="rId18"/>
    <p:sldId id="301" r:id="rId19"/>
    <p:sldId id="315" r:id="rId20"/>
    <p:sldId id="320" r:id="rId21"/>
    <p:sldId id="316" r:id="rId22"/>
    <p:sldId id="317" r:id="rId23"/>
    <p:sldId id="318" r:id="rId24"/>
    <p:sldId id="321" r:id="rId25"/>
    <p:sldId id="306" r:id="rId26"/>
    <p:sldId id="310" r:id="rId27"/>
    <p:sldId id="311" r:id="rId28"/>
    <p:sldId id="307" r:id="rId29"/>
    <p:sldId id="308" r:id="rId30"/>
    <p:sldId id="322" r:id="rId31"/>
    <p:sldId id="328" r:id="rId32"/>
    <p:sldId id="330" r:id="rId33"/>
    <p:sldId id="33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 Huynh Khuong" initials="MHK" lastIdx="1" clrIdx="0">
    <p:extLst>
      <p:ext uri="{19B8F6BF-5375-455C-9EA6-DF929625EA0E}">
        <p15:presenceInfo xmlns:p15="http://schemas.microsoft.com/office/powerpoint/2012/main" userId="Man Huynh Kh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9" autoAdjust="0"/>
  </p:normalViewPr>
  <p:slideViewPr>
    <p:cSldViewPr snapToGrid="0">
      <p:cViewPr varScale="1">
        <p:scale>
          <a:sx n="82" d="100"/>
          <a:sy n="82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B95B-B639-4A99-AC8C-5461445A918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3574-C452-402B-9614-6CFEF2F2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373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0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3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4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3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7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4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3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967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1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2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9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705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838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910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43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81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577450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132035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9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216267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114705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562863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636091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32061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8856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292709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0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6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321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322037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6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4986128" y="4032421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5685504" y="3338116"/>
            <a:ext cx="36536" cy="6943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8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26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1935727" y="4039990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2657226" y="3485932"/>
            <a:ext cx="14413" cy="554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33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515" y="2366121"/>
            <a:ext cx="14344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Get notification based on </a:t>
            </a:r>
            <a:r>
              <a:rPr lang="en-US" sz="1350" dirty="0" err="1"/>
              <a:t>accountId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023516" y="3578102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7446" y="3656249"/>
            <a:ext cx="1625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dirty="0"/>
              <a:t>Update notification’s status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8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669274" y="2557778"/>
            <a:ext cx="1471823" cy="1592092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18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1059543" y="2837037"/>
            <a:ext cx="1567720" cy="74799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 err="1" smtClean="0"/>
              <a:t>Notifiation</a:t>
            </a:r>
            <a:r>
              <a:rPr lang="en-US" dirty="0" smtClean="0"/>
              <a:t> </a:t>
            </a:r>
            <a:r>
              <a:rPr lang="en-US" dirty="0"/>
              <a:t>about patient practice result (Not followed the treatment) </a:t>
            </a:r>
          </a:p>
        </p:txBody>
      </p: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1059543" y="3596175"/>
            <a:ext cx="1567720" cy="44640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grpSp>
        <p:nvGrpSpPr>
          <p:cNvPr id="8" name="Shape 1634"/>
          <p:cNvGrpSpPr/>
          <p:nvPr/>
        </p:nvGrpSpPr>
        <p:grpSpPr>
          <a:xfrm>
            <a:off x="3394602" y="2540265"/>
            <a:ext cx="2021849" cy="2175524"/>
            <a:chOff x="2711675" y="2364825"/>
            <a:chExt cx="2695799" cy="2900699"/>
          </a:xfrm>
        </p:grpSpPr>
        <p:sp>
          <p:nvSpPr>
            <p:cNvPr id="9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0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8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 err="1" smtClean="0"/>
              <a:t>Notifiation</a:t>
            </a:r>
            <a:r>
              <a:rPr lang="en-US" dirty="0" smtClean="0"/>
              <a:t> </a:t>
            </a:r>
            <a:r>
              <a:rPr lang="en-US" dirty="0"/>
              <a:t>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1009551" y="3585029"/>
            <a:ext cx="1617712" cy="20785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1059543" y="2837037"/>
            <a:ext cx="1567720" cy="747992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52571" y="2846261"/>
            <a:ext cx="1190172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0544" y="4242784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Practice Result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36458" y="3727113"/>
            <a:ext cx="1421492" cy="91563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1059543" y="3596175"/>
            <a:ext cx="1567720" cy="446404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8" name="Shape 688"/>
          <p:cNvGrpSpPr/>
          <p:nvPr/>
        </p:nvGrpSpPr>
        <p:grpSpPr>
          <a:xfrm>
            <a:off x="204817" y="2542203"/>
            <a:ext cx="1609469" cy="1750561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</a:p>
            <a:p>
              <a:pPr defTabSz="685800"/>
              <a:r>
                <a:rPr lang="en-US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15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defTabSz="685800"/>
              <a:r>
                <a:rPr lang="en-US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lang="en" sz="15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defTabSz="685800"/>
              <a:r>
                <a:rPr lang="en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263" y="2513871"/>
            <a:ext cx="25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new treatment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2743" y="2495950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 new treatment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7263" y="3442414"/>
            <a:ext cx="24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(Not followed the treatment)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263" y="4924955"/>
            <a:ext cx="252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Notification about patient practice result (Finished over the </a:t>
            </a:r>
            <a:r>
              <a:rPr lang="en-US" dirty="0" smtClean="0"/>
              <a:t>treatment) </a:t>
            </a:r>
            <a:endParaRPr lang="en-US" dirty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0544" y="4242784"/>
            <a:ext cx="2351314" cy="68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Practice Result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5060161" y="4583870"/>
            <a:ext cx="1350383" cy="85675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1009551" y="3585029"/>
            <a:ext cx="1617712" cy="20785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057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12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28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grpSp>
        <p:nvGrpSpPr>
          <p:cNvPr id="18" name="Shape 688"/>
          <p:cNvGrpSpPr/>
          <p:nvPr/>
        </p:nvGrpSpPr>
        <p:grpSpPr>
          <a:xfrm>
            <a:off x="4986128" y="4032421"/>
            <a:ext cx="1471823" cy="618085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6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7" name="Straight Connector 6"/>
          <p:cNvCxnSpPr>
            <a:stCxn id="27" idx="0"/>
          </p:cNvCxnSpPr>
          <p:nvPr/>
        </p:nvCxnSpPr>
        <p:spPr>
          <a:xfrm flipV="1">
            <a:off x="5722040" y="3338117"/>
            <a:ext cx="334" cy="6943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049502" y="3098779"/>
            <a:ext cx="1408448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9502" y="2689302"/>
            <a:ext cx="1434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Get </a:t>
            </a:r>
            <a:r>
              <a:rPr lang="en-US" sz="1350" smtClean="0"/>
              <a:t>treatment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07446" y="3338117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935733" y="3478363"/>
            <a:ext cx="1339481" cy="401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20274" y="2309703"/>
            <a:ext cx="122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new treatment request</a:t>
            </a:r>
            <a:endParaRPr lang="en-US" sz="1400" dirty="0"/>
          </a:p>
        </p:txBody>
      </p:sp>
      <p:grpSp>
        <p:nvGrpSpPr>
          <p:cNvPr id="18" name="Shape 688"/>
          <p:cNvGrpSpPr/>
          <p:nvPr/>
        </p:nvGrpSpPr>
        <p:grpSpPr>
          <a:xfrm>
            <a:off x="1776253" y="4172569"/>
            <a:ext cx="1471823" cy="618085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26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7" name="Straight Connector 6"/>
          <p:cNvCxnSpPr>
            <a:stCxn id="27" idx="0"/>
          </p:cNvCxnSpPr>
          <p:nvPr/>
        </p:nvCxnSpPr>
        <p:spPr>
          <a:xfrm flipV="1">
            <a:off x="2512165" y="3478265"/>
            <a:ext cx="334" cy="6943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</p:spTree>
    <p:extLst>
      <p:ext uri="{BB962C8B-B14F-4D97-AF65-F5344CB8AC3E}">
        <p14:creationId xmlns:p14="http://schemas.microsoft.com/office/powerpoint/2010/main" val="25877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7" y="619265"/>
            <a:ext cx="4339164" cy="5785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92" y="619264"/>
            <a:ext cx="4158652" cy="57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75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688"/>
          <p:cNvGrpSpPr/>
          <p:nvPr/>
        </p:nvGrpSpPr>
        <p:grpSpPr>
          <a:xfrm>
            <a:off x="3089253" y="3257152"/>
            <a:ext cx="2905475" cy="1373463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caloriesBurnEveryday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5994728" y="1642676"/>
            <a:ext cx="2905477" cy="1091119"/>
            <a:chOff x="4336149" y="2339323"/>
            <a:chExt cx="1814400" cy="506996"/>
          </a:xfrm>
          <a:solidFill>
            <a:schemeClr val="accent6"/>
          </a:solidFill>
        </p:grpSpPr>
        <p:sp>
          <p:nvSpPr>
            <p:cNvPr id="10" name="Shape 689"/>
            <p:cNvSpPr/>
            <p:nvPr/>
          </p:nvSpPr>
          <p:spPr>
            <a:xfrm>
              <a:off x="4336149" y="2504507"/>
              <a:ext cx="1814399" cy="3418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appointmentDateTime</a:t>
              </a:r>
            </a:p>
            <a:p>
              <a:pPr defTabSz="685800"/>
              <a:r>
                <a:rPr lang="en" sz="1500" b="1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chemeClr val="tx1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Appointment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56393" y="1966531"/>
            <a:ext cx="2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8676" y="2887820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0..1</a:t>
            </a:r>
            <a:endParaRPr lang="en-US" b="1" dirty="0"/>
          </a:p>
        </p:txBody>
      </p:sp>
      <p:cxnSp>
        <p:nvCxnSpPr>
          <p:cNvPr id="39" name="Elbow Connector 38"/>
          <p:cNvCxnSpPr>
            <a:stCxn id="6" idx="0"/>
            <a:endCxn id="10" idx="1"/>
          </p:cNvCxnSpPr>
          <p:nvPr/>
        </p:nvCxnSpPr>
        <p:spPr>
          <a:xfrm rot="5400000" flipH="1" flipV="1">
            <a:off x="4822775" y="2085200"/>
            <a:ext cx="891168" cy="145273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64350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 dirty="0"/>
          </a:p>
        </p:txBody>
      </p:sp>
      <p:grpSp>
        <p:nvGrpSpPr>
          <p:cNvPr id="4" name="Shape 688"/>
          <p:cNvGrpSpPr/>
          <p:nvPr/>
        </p:nvGrpSpPr>
        <p:grpSpPr>
          <a:xfrm>
            <a:off x="3089253" y="3257152"/>
            <a:ext cx="2905475" cy="1373463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fromDate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toDate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caloriesBurnEveryday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" name="Shape 688"/>
          <p:cNvGrpSpPr/>
          <p:nvPr/>
        </p:nvGrpSpPr>
        <p:grpSpPr>
          <a:xfrm>
            <a:off x="5994728" y="1642676"/>
            <a:ext cx="2905477" cy="1091119"/>
            <a:chOff x="4336149" y="2339323"/>
            <a:chExt cx="1814400" cy="506996"/>
          </a:xfrm>
          <a:solidFill>
            <a:schemeClr val="accent6"/>
          </a:solidFill>
        </p:grpSpPr>
        <p:sp>
          <p:nvSpPr>
            <p:cNvPr id="10" name="Shape 689"/>
            <p:cNvSpPr/>
            <p:nvPr/>
          </p:nvSpPr>
          <p:spPr>
            <a:xfrm>
              <a:off x="4336149" y="2504507"/>
              <a:ext cx="1814399" cy="3418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appointmentDateTime</a:t>
              </a:r>
            </a:p>
            <a:p>
              <a:pPr defTabSz="685800"/>
              <a:r>
                <a:rPr lang="en" sz="1500" b="1" kern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chemeClr val="tx1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Appointment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56393" y="1966531"/>
            <a:ext cx="2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8676" y="2887820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0..1</a:t>
            </a:r>
            <a:endParaRPr lang="en-US" b="1" dirty="0"/>
          </a:p>
        </p:txBody>
      </p:sp>
      <p:grpSp>
        <p:nvGrpSpPr>
          <p:cNvPr id="21" name="Shape 688"/>
          <p:cNvGrpSpPr/>
          <p:nvPr/>
        </p:nvGrpSpPr>
        <p:grpSpPr>
          <a:xfrm>
            <a:off x="431314" y="5261803"/>
            <a:ext cx="2139239" cy="1196028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2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PracticeTreatment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4" name="Shape 688"/>
          <p:cNvGrpSpPr/>
          <p:nvPr/>
        </p:nvGrpSpPr>
        <p:grpSpPr>
          <a:xfrm>
            <a:off x="3089253" y="5261803"/>
            <a:ext cx="2905475" cy="1231164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5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MedicineTreatment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7" name="Shape 688"/>
          <p:cNvGrpSpPr/>
          <p:nvPr/>
        </p:nvGrpSpPr>
        <p:grpSpPr>
          <a:xfrm>
            <a:off x="6309527" y="5296939"/>
            <a:ext cx="2502135" cy="1196028"/>
            <a:chOff x="4336150" y="2339323"/>
            <a:chExt cx="1814399" cy="595245"/>
          </a:xfrm>
          <a:solidFill>
            <a:schemeClr val="accent6"/>
          </a:solidFill>
        </p:grpSpPr>
        <p:sp>
          <p:nvSpPr>
            <p:cNvPr id="28" name="Shape 689"/>
            <p:cNvSpPr/>
            <p:nvPr/>
          </p:nvSpPr>
          <p:spPr>
            <a:xfrm>
              <a:off x="4336150" y="2504507"/>
              <a:ext cx="1814399" cy="4300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numberOfTime</a:t>
              </a:r>
            </a:p>
            <a:p>
              <a:pPr defTabSz="685800"/>
              <a:r>
                <a:rPr lang="en" sz="15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Shape 690"/>
            <p:cNvSpPr/>
            <p:nvPr/>
          </p:nvSpPr>
          <p:spPr>
            <a:xfrm>
              <a:off x="4336150" y="2339323"/>
              <a:ext cx="1814399" cy="165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FoodTreatment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9" name="Elbow Connector 38"/>
          <p:cNvCxnSpPr>
            <a:stCxn id="6" idx="0"/>
            <a:endCxn id="10" idx="1"/>
          </p:cNvCxnSpPr>
          <p:nvPr/>
        </p:nvCxnSpPr>
        <p:spPr>
          <a:xfrm rot="5400000" flipH="1" flipV="1">
            <a:off x="4822775" y="2085200"/>
            <a:ext cx="891168" cy="145273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0"/>
            <a:endCxn id="5" idx="1"/>
          </p:cNvCxnSpPr>
          <p:nvPr/>
        </p:nvCxnSpPr>
        <p:spPr>
          <a:xfrm rot="5400000" flipH="1" flipV="1">
            <a:off x="1731420" y="3903971"/>
            <a:ext cx="1127347" cy="1588319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4454" y="372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083867" y="4941543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5" idx="2"/>
          </p:cNvCxnSpPr>
          <p:nvPr/>
        </p:nvCxnSpPr>
        <p:spPr>
          <a:xfrm flipH="1">
            <a:off x="4541990" y="4630615"/>
            <a:ext cx="1" cy="6311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63140" y="461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8273" y="4934346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cxnSp>
        <p:nvCxnSpPr>
          <p:cNvPr id="60" name="Elbow Connector 59"/>
          <p:cNvCxnSpPr>
            <a:stCxn id="29" idx="0"/>
            <a:endCxn id="5" idx="3"/>
          </p:cNvCxnSpPr>
          <p:nvPr/>
        </p:nvCxnSpPr>
        <p:spPr>
          <a:xfrm rot="16200000" flipV="1">
            <a:off x="6196421" y="3932764"/>
            <a:ext cx="1162483" cy="1565867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07841" y="3723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34257" y="4934346"/>
            <a:ext cx="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sp>
        <p:nvSpPr>
          <p:cNvPr id="73" name="Shape 300"/>
          <p:cNvSpPr txBox="1"/>
          <p:nvPr/>
        </p:nvSpPr>
        <p:spPr>
          <a:xfrm>
            <a:off x="2037038" y="24201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Analytic New Treatment</a:t>
            </a:r>
            <a:endParaRPr lang="en-US" sz="32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66321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225062" y="1320180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Algorithms</a:t>
            </a:r>
            <a:endParaRPr lang="en-US" sz="36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62" y="30344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8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</p:spTree>
    <p:extLst>
      <p:ext uri="{BB962C8B-B14F-4D97-AF65-F5344CB8AC3E}">
        <p14:creationId xmlns:p14="http://schemas.microsoft.com/office/powerpoint/2010/main" val="33612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9522" y="4661839"/>
            <a:ext cx="2759806" cy="627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 Practice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9943" y="4943414"/>
            <a:ext cx="444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</p:spTree>
    <p:extLst>
      <p:ext uri="{BB962C8B-B14F-4D97-AF65-F5344CB8AC3E}">
        <p14:creationId xmlns:p14="http://schemas.microsoft.com/office/powerpoint/2010/main" val="12600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4528861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22" y="2534317"/>
            <a:ext cx="2759805" cy="590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notification of patient</a:t>
            </a:r>
          </a:p>
        </p:txBody>
      </p:sp>
      <p:sp>
        <p:nvSpPr>
          <p:cNvPr id="11" name="Shape 300"/>
          <p:cNvSpPr txBox="1"/>
          <p:nvPr/>
        </p:nvSpPr>
        <p:spPr>
          <a:xfrm>
            <a:off x="1224852" y="1825174"/>
            <a:ext cx="6361349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kern="0" dirty="0">
                <a:cs typeface="Arial"/>
                <a:sym typeface="Arial"/>
                <a:rtl val="0"/>
              </a:rPr>
              <a:t>Scheduler runs every minute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522" y="3284535"/>
            <a:ext cx="2759806" cy="564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wristband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9522" y="4661839"/>
            <a:ext cx="2759806" cy="627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 Practice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9943" y="2703911"/>
            <a:ext cx="4555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20" name="Shape 1646"/>
          <p:cNvSpPr txBox="1"/>
          <p:nvPr/>
        </p:nvSpPr>
        <p:spPr>
          <a:xfrm>
            <a:off x="3894419" y="2619420"/>
            <a:ext cx="4666023" cy="947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900" indent="-252413">
              <a:buSzPct val="100000"/>
              <a:buChar char="-"/>
            </a:pPr>
            <a:r>
              <a:rPr lang="en" b="1" dirty="0"/>
              <a:t>Get all patient’s notifications from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419" y="3348728"/>
            <a:ext cx="457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patient’s practice data from wristband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9943" y="4943414"/>
            <a:ext cx="444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52413">
              <a:buSzPct val="100000"/>
              <a:buFontTx/>
              <a:buChar char="-"/>
            </a:pPr>
            <a:r>
              <a:rPr lang="en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  <p:sp>
        <p:nvSpPr>
          <p:cNvPr id="22" name="Shape 300"/>
          <p:cNvSpPr txBox="1"/>
          <p:nvPr/>
        </p:nvSpPr>
        <p:spPr>
          <a:xfrm>
            <a:off x="1224852" y="3882916"/>
            <a:ext cx="6361349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1" kern="0" dirty="0">
                <a:cs typeface="Arial"/>
                <a:sym typeface="Arial"/>
                <a:rtl val="0"/>
              </a:rPr>
              <a:t>Scheduler runs at 10:00 PM every day</a:t>
            </a:r>
          </a:p>
        </p:txBody>
      </p:sp>
    </p:spTree>
    <p:extLst>
      <p:ext uri="{BB962C8B-B14F-4D97-AF65-F5344CB8AC3E}">
        <p14:creationId xmlns:p14="http://schemas.microsoft.com/office/powerpoint/2010/main" val="36734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143000" y="2410426"/>
            <a:ext cx="6858000" cy="2037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7560595" y="5607102"/>
            <a:ext cx="411524" cy="393524"/>
          </a:xfrm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2286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8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141097" y="1229396"/>
            <a:ext cx="5445104" cy="80035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3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grpSp>
        <p:nvGrpSpPr>
          <p:cNvPr id="12" name="Shape 1634"/>
          <p:cNvGrpSpPr/>
          <p:nvPr/>
        </p:nvGrpSpPr>
        <p:grpSpPr>
          <a:xfrm>
            <a:off x="618218" y="2628753"/>
            <a:ext cx="1306448" cy="1281412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3264146" y="2627276"/>
            <a:ext cx="1743300" cy="127485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endParaRPr sz="1350" b="1" dirty="0">
              <a:latin typeface="+mj-lt"/>
            </a:endParaRP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Web Application</a:t>
            </a:r>
          </a:p>
          <a:p>
            <a:pPr algn="ctr"/>
            <a:r>
              <a:rPr lang="en" sz="1350" b="1" dirty="0">
                <a:cs typeface="Arial" panose="020B0604020202020204" pitchFamily="34" charset="0"/>
              </a:rPr>
              <a:t>(Server side)</a:t>
            </a: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15" y="2660459"/>
            <a:ext cx="599201" cy="71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1935727" y="3098779"/>
            <a:ext cx="1339481" cy="4758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27" y="2619238"/>
            <a:ext cx="1282889" cy="12828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36674" y="2102598"/>
            <a:ext cx="122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get notification </a:t>
            </a:r>
            <a:r>
              <a:rPr lang="en-US" sz="1400" dirty="0"/>
              <a:t>request with </a:t>
            </a:r>
            <a:r>
              <a:rPr lang="en-US" sz="1400" dirty="0" err="1"/>
              <a:t>accountId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5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1492</Words>
  <Application>Microsoft Office PowerPoint</Application>
  <PresentationFormat>On-screen Show (4:3)</PresentationFormat>
  <Paragraphs>362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Card</dc:title>
  <dc:creator>Man Huynh Khuong</dc:creator>
  <cp:lastModifiedBy>Man Huynh Khuong</cp:lastModifiedBy>
  <cp:revision>50</cp:revision>
  <dcterms:created xsi:type="dcterms:W3CDTF">2015-12-08T02:39:32Z</dcterms:created>
  <dcterms:modified xsi:type="dcterms:W3CDTF">2015-12-09T09:54:44Z</dcterms:modified>
</cp:coreProperties>
</file>