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80" autoAdjust="0"/>
  </p:normalViewPr>
  <p:slideViewPr>
    <p:cSldViewPr>
      <p:cViewPr varScale="1">
        <p:scale>
          <a:sx n="45" d="100"/>
          <a:sy n="45" d="100"/>
        </p:scale>
        <p:origin x="-20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5649-EC9D-4C43-9AC7-FF2BCBD19872}" type="datetimeFigureOut">
              <a:rPr lang="vi-VN" smtClean="0"/>
              <a:t>10/12/2015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24E-DA22-4CFC-B27F-EBE40386AC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149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924E-DA22-4CFC-B27F-EBE40386AC3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32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924E-DA22-4CFC-B27F-EBE40386AC3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826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924E-DA22-4CFC-B27F-EBE40386AC3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036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924E-DA22-4CFC-B27F-EBE40386AC3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003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924E-DA22-4CFC-B27F-EBE40386AC3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867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Quy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924E-DA22-4CFC-B27F-EBE40386AC3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834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Quy</a:t>
            </a:r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924E-DA22-4CFC-B27F-EBE40386AC3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411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Quân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924E-DA22-4CFC-B27F-EBE40386AC3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654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924E-DA22-4CFC-B27F-EBE40386AC39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773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488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Medical </a:t>
            </a:r>
            <a:r>
              <a:rPr lang="en-US" dirty="0" smtClean="0"/>
              <a:t>record (</a:t>
            </a:r>
            <a:r>
              <a:rPr lang="en-US" dirty="0" err="1" smtClean="0"/>
              <a:t>Quân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Regimen(treatment</a:t>
            </a:r>
            <a:r>
              <a:rPr lang="en-US" dirty="0" smtClean="0"/>
              <a:t>) (</a:t>
            </a:r>
            <a:r>
              <a:rPr lang="en-US" dirty="0" err="1" smtClean="0"/>
              <a:t>Quân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notification (</a:t>
            </a:r>
            <a:r>
              <a:rPr lang="en-US" dirty="0" err="1" smtClean="0"/>
              <a:t>Khương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truyenf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web server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web server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đt</a:t>
            </a:r>
            <a:r>
              <a:rPr lang="en-US" dirty="0" smtClean="0"/>
              <a:t>. (</a:t>
            </a:r>
            <a:r>
              <a:rPr lang="en-US" dirty="0" err="1" smtClean="0"/>
              <a:t>Khương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wristband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wristband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</a:t>
            </a:r>
            <a:r>
              <a:rPr lang="en-US" dirty="0" err="1" smtClean="0"/>
              <a:t>Quy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Appointment (</a:t>
            </a:r>
            <a:r>
              <a:rPr lang="en-US" dirty="0" err="1" smtClean="0"/>
              <a:t>Quân</a:t>
            </a:r>
            <a:r>
              <a:rPr lang="en-US" dirty="0" smtClean="0"/>
              <a:t>)</a:t>
            </a:r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3426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y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Khương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07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Khương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68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Khương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311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Khương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9677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medical record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đeo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tracking </a:t>
            </a:r>
            <a:r>
              <a:rPr lang="en-US" dirty="0" err="1" smtClean="0"/>
              <a:t>hco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8126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541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scope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853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Scenario </a:t>
            </a:r>
            <a:r>
              <a:rPr lang="en-US" dirty="0" err="1" smtClean="0"/>
              <a:t>để</a:t>
            </a:r>
            <a:r>
              <a:rPr lang="en-US" dirty="0" smtClean="0"/>
              <a:t> demo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925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206</Words>
  <Application>Microsoft Office PowerPoint</Application>
  <PresentationFormat>On-screen Show (4:3)</PresentationFormat>
  <Paragraphs>37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Mô tả quy trình khám bệnh tại bệnh viện y học cổ truyền</vt:lpstr>
      <vt:lpstr>Mô tả quy trình khám bệnh tại trung tâm dinh dưỡng</vt:lpstr>
      <vt:lpstr>Mô tả những thuận lợi và bất thuận lợi trong 2 mô hình trên</vt:lpstr>
      <vt:lpstr>Mô tả quy trình đề xuất của nhóm</vt:lpstr>
      <vt:lpstr>Tại sao lại làm quy trình như thế</vt:lpstr>
      <vt:lpstr>Liệt kê các chức năng mà hệ thống hỗ trợ</vt:lpstr>
      <vt:lpstr>Xác định scope của hệ thống</vt:lpstr>
      <vt:lpstr>Trình bày Scenario để demo</vt:lpstr>
      <vt:lpstr>Phân tích các thực thể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QUYHKSE61160</dc:creator>
  <cp:lastModifiedBy>QUYHKSE61160</cp:lastModifiedBy>
  <cp:revision>19</cp:revision>
  <dcterms:created xsi:type="dcterms:W3CDTF">2006-08-16T00:00:00Z</dcterms:created>
  <dcterms:modified xsi:type="dcterms:W3CDTF">2015-12-10T08:34:24Z</dcterms:modified>
</cp:coreProperties>
</file>