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5748" y="2249185"/>
            <a:ext cx="232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/>
              <a:t>Tracking </a:t>
            </a:r>
            <a:r>
              <a:rPr lang="vi-VN" sz="2000" dirty="0"/>
              <a:t>heart rate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994673"/>
            <a:ext cx="6238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1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398598"/>
            <a:ext cx="2438095" cy="24380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867400"/>
            <a:ext cx="1443037" cy="795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2362200" cy="1629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14840"/>
            <a:ext cx="1378239" cy="1905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743200" y="3200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43600" y="32004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95687"/>
            <a:ext cx="3429000" cy="2571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96" y="358140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0" y="30480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/>
              <a:t>Locomotor</a:t>
            </a:r>
            <a:endParaRPr lang="vi-V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30480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 smtClean="0"/>
              <a:t>Nutrition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29777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QUYHKSE61160</dc:creator>
  <cp:lastModifiedBy>QUYHKSE61160</cp:lastModifiedBy>
  <cp:revision>11</cp:revision>
  <dcterms:created xsi:type="dcterms:W3CDTF">2006-08-16T00:00:00Z</dcterms:created>
  <dcterms:modified xsi:type="dcterms:W3CDTF">2015-12-10T02:22:35Z</dcterms:modified>
</cp:coreProperties>
</file>