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9" r:id="rId7"/>
    <p:sldId id="264" r:id="rId8"/>
    <p:sldId id="265" r:id="rId9"/>
    <p:sldId id="266" r:id="rId10"/>
    <p:sldId id="267" r:id="rId11"/>
    <p:sldId id="268" r:id="rId12"/>
    <p:sldId id="262" r:id="rId13"/>
    <p:sldId id="270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Advantage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304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Main Function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/>
              <a:t>Remind patient in treating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2162908" cy="2162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27" y="2913166"/>
            <a:ext cx="1517650" cy="81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73" y="2631738"/>
            <a:ext cx="1092628" cy="1092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73698"/>
            <a:ext cx="1267557" cy="9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Main Function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patient’s practice data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34" y="2785972"/>
            <a:ext cx="2905531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Scope of System</a:t>
            </a:r>
            <a:endParaRPr lang="vi-V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Scope of System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Treating with patient 20 – 60 ages.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199"/>
            <a:ext cx="2142857" cy="21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74319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Scope of System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System doesn’t support patient make appointment with doctor.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04" y="3421038"/>
            <a:ext cx="2438095" cy="24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382785"/>
            <a:ext cx="1819275" cy="25146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366599" y="4640085"/>
            <a:ext cx="173880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66599" y="3962400"/>
            <a:ext cx="155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meeting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03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Advantage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Manage medical record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62200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49" y="3730388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53286"/>
            <a:ext cx="2438095" cy="243809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3123895" y="4949588"/>
            <a:ext cx="2214654" cy="2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95629" y="4534174"/>
            <a:ext cx="19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Nam</a:t>
            </a:r>
            <a:endParaRPr lang="vi-V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10400" y="34290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62800" y="35052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84" y="2861018"/>
            <a:ext cx="538162" cy="538162"/>
          </a:xfrm>
          <a:prstGeom prst="rect">
            <a:avLst/>
          </a:prstGeom>
        </p:spPr>
      </p:pic>
      <p:pic>
        <p:nvPicPr>
          <p:cNvPr id="1026" name="Picture 2" descr="C:\Program Files (x86)\Microsoft Office\MEDIA\OFFICE14\Bullets\BD21301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08" y="2986087"/>
            <a:ext cx="290513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4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Advantage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Tracking patient’s practice data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34" y="2785972"/>
            <a:ext cx="2905531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Advantage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Support doctor make food ingredient, prescription.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90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Main Function</a:t>
            </a:r>
            <a:endParaRPr lang="vi-V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Main Function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examination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5574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Main Function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food </a:t>
            </a:r>
            <a:r>
              <a:rPr lang="en-US" dirty="0" smtClean="0"/>
              <a:t>ingredient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4572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Main Function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 treatment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2057400"/>
            <a:ext cx="29931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Main Function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prescription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62200"/>
            <a:ext cx="2895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81</Words>
  <Application>Microsoft Office PowerPoint</Application>
  <PresentationFormat>On-screen Show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Advantage</vt:lpstr>
      <vt:lpstr>Advantage</vt:lpstr>
      <vt:lpstr>Advantage</vt:lpstr>
      <vt:lpstr>Advantage</vt:lpstr>
      <vt:lpstr>Main Function</vt:lpstr>
      <vt:lpstr>Main Function</vt:lpstr>
      <vt:lpstr>Main Function</vt:lpstr>
      <vt:lpstr>Main Function</vt:lpstr>
      <vt:lpstr>Main Function</vt:lpstr>
      <vt:lpstr>Main Function</vt:lpstr>
      <vt:lpstr>Main Function</vt:lpstr>
      <vt:lpstr>Scope of System</vt:lpstr>
      <vt:lpstr>Scope of System</vt:lpstr>
      <vt:lpstr>Scope of System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</dc:title>
  <dc:creator>QUYHKSE61160</dc:creator>
  <cp:lastModifiedBy>QUYHKSE61160</cp:lastModifiedBy>
  <cp:revision>56</cp:revision>
  <dcterms:created xsi:type="dcterms:W3CDTF">2006-08-16T00:00:00Z</dcterms:created>
  <dcterms:modified xsi:type="dcterms:W3CDTF">2015-12-11T01:48:26Z</dcterms:modified>
</cp:coreProperties>
</file>