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5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6" r:id="rId29"/>
    <p:sldId id="293" r:id="rId30"/>
    <p:sldId id="297" r:id="rId31"/>
    <p:sldId id="294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4E280-F618-45AD-B481-F94DDD05FB3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6318-EF14-427D-9EC0-2DE825C2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8059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hape 1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2" name="Shape 1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Tôi xin phân tích các điểm mạnh và điểm yếu trong hệ thống của chúng tôi.</a:t>
            </a:r>
          </a:p>
        </p:txBody>
      </p:sp>
    </p:spTree>
    <p:extLst>
      <p:ext uri="{BB962C8B-B14F-4D97-AF65-F5344CB8AC3E}">
        <p14:creationId xmlns:p14="http://schemas.microsoft.com/office/powerpoint/2010/main" val="3335537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0921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4744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7627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9304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623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348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9081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800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8917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84985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66333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7587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36503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38430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15219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5454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203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9310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hape 1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2" name="Shape 1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Tôi xin phân tích các điểm mạnh và điểm yếu trong hệ thống của chúng tôi.</a:t>
            </a:r>
          </a:p>
        </p:txBody>
      </p:sp>
    </p:spTree>
    <p:extLst>
      <p:ext uri="{BB962C8B-B14F-4D97-AF65-F5344CB8AC3E}">
        <p14:creationId xmlns:p14="http://schemas.microsoft.com/office/powerpoint/2010/main" val="1935752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0887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105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77397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37549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19181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7152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50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hape 1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2" name="Shape 1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Tôi xin phân tích các điểm mạnh và điểm yếu trong hệ thống của chúng tôi.</a:t>
            </a:r>
          </a:p>
        </p:txBody>
      </p:sp>
    </p:spTree>
    <p:extLst>
      <p:ext uri="{BB962C8B-B14F-4D97-AF65-F5344CB8AC3E}">
        <p14:creationId xmlns:p14="http://schemas.microsoft.com/office/powerpoint/2010/main" val="1890850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0229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0235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3887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169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6220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063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804069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85427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207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8782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6147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099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6515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Nhóm chúng tôi xin trình bày các nội dung </a:t>
            </a:r>
            <a:r>
              <a:rPr lang="en" dirty="0" smtClean="0"/>
              <a:t>sau.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4886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70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CD4F-90F1-4D98-B264-B03AB3271D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1B93-06F2-4F97-9195-905C26DA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26" name="Picture 2" descr="https://documents.lucidchart.com/documents/da8ed6fb-f8f6-47be-bab8-d6c441cf30e2/pages/0_0?a=613&amp;x=5&amp;y=75&amp;w=1210&amp;h=550&amp;store=1&amp;accept=image%2F*&amp;auth=LCA%207653f034f05ab9918b9fbf07c97ca4b508d7e03d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5837"/>
            <a:ext cx="9105490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documents.lucidchart.com/documents/da8ed6fb-f8f6-47be-bab8-d6c441cf30e2/pages/0_0?a=1103&amp;x=272&amp;y=94&amp;w=176&amp;h=132&amp;store=1&amp;accept=image%2F*&amp;auth=LCA%20b0dd4d3f0d738d6bd2608af99d5f88de75b84639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4" y="1787161"/>
            <a:ext cx="1309669" cy="9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24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74" name="Shape 1974"/>
          <p:cNvSpPr txBox="1"/>
          <p:nvPr/>
        </p:nvSpPr>
        <p:spPr>
          <a:xfrm>
            <a:off x="716700" y="2070900"/>
            <a:ext cx="7710599" cy="27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B050"/>
                </a:solidFill>
              </a:rPr>
              <a:t>Advantages / Disadvantages</a:t>
            </a:r>
          </a:p>
        </p:txBody>
      </p:sp>
      <p:sp>
        <p:nvSpPr>
          <p:cNvPr id="1975" name="Shape 19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2912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Shape 1988"/>
          <p:cNvSpPr txBox="1">
            <a:spLocks noGrp="1"/>
          </p:cNvSpPr>
          <p:nvPr>
            <p:ph type="body" idx="1"/>
          </p:nvPr>
        </p:nvSpPr>
        <p:spPr>
          <a:xfrm>
            <a:off x="457200" y="1798300"/>
            <a:ext cx="8229600" cy="548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Medical examination is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04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Shape 1988"/>
          <p:cNvSpPr txBox="1">
            <a:spLocks noGrp="1"/>
          </p:cNvSpPr>
          <p:nvPr>
            <p:ph type="body" idx="1"/>
          </p:nvPr>
        </p:nvSpPr>
        <p:spPr>
          <a:xfrm>
            <a:off x="457200" y="1798300"/>
            <a:ext cx="8229600" cy="548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Medical examination is simple</a:t>
            </a:r>
            <a:endParaRPr lang="en-US" dirty="0"/>
          </a:p>
        </p:txBody>
      </p:sp>
      <p:sp>
        <p:nvSpPr>
          <p:cNvPr id="6" name="Shape 1988"/>
          <p:cNvSpPr txBox="1">
            <a:spLocks/>
          </p:cNvSpPr>
          <p:nvPr/>
        </p:nvSpPr>
        <p:spPr>
          <a:xfrm>
            <a:off x="457200" y="2618275"/>
            <a:ext cx="8229600" cy="9511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Hospital can make prescription for many patients in short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0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Shape 1988"/>
          <p:cNvSpPr txBox="1">
            <a:spLocks noGrp="1"/>
          </p:cNvSpPr>
          <p:nvPr>
            <p:ph type="body" idx="1"/>
          </p:nvPr>
        </p:nvSpPr>
        <p:spPr>
          <a:xfrm>
            <a:off x="457200" y="1798300"/>
            <a:ext cx="8229600" cy="548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Medical examination is simple</a:t>
            </a:r>
            <a:endParaRPr lang="en-US" dirty="0"/>
          </a:p>
        </p:txBody>
      </p:sp>
      <p:sp>
        <p:nvSpPr>
          <p:cNvPr id="6" name="Shape 1988"/>
          <p:cNvSpPr txBox="1">
            <a:spLocks/>
          </p:cNvSpPr>
          <p:nvPr/>
        </p:nvSpPr>
        <p:spPr>
          <a:xfrm>
            <a:off x="457200" y="2618275"/>
            <a:ext cx="8229600" cy="9511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Hospital can make prescription for many patients in short time</a:t>
            </a:r>
            <a:endParaRPr lang="en-US" dirty="0"/>
          </a:p>
        </p:txBody>
      </p:sp>
      <p:sp>
        <p:nvSpPr>
          <p:cNvPr id="9" name="Shape 1988"/>
          <p:cNvSpPr txBox="1">
            <a:spLocks/>
          </p:cNvSpPr>
          <p:nvPr/>
        </p:nvSpPr>
        <p:spPr>
          <a:xfrm>
            <a:off x="457200" y="3786947"/>
            <a:ext cx="8229600" cy="9511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Patient doesn’t waste much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2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Polyclinic doctor doesn’t make medical examination clearly in specific illness.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62397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Polyclinic doctor doesn’t make medical examination clearly in specific illness.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" name="Shape 2005"/>
          <p:cNvSpPr txBox="1">
            <a:spLocks/>
          </p:cNvSpPr>
          <p:nvPr/>
        </p:nvSpPr>
        <p:spPr>
          <a:xfrm>
            <a:off x="457200" y="2748821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Health records are recored in paper.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32096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Polyclinic doctor doesn’t make medical examination clearly in specific illness.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" name="Shape 2005"/>
          <p:cNvSpPr txBox="1">
            <a:spLocks/>
          </p:cNvSpPr>
          <p:nvPr/>
        </p:nvSpPr>
        <p:spPr>
          <a:xfrm>
            <a:off x="457200" y="2748821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Health records are recored in paper.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12" name="Shape 2005"/>
          <p:cNvSpPr txBox="1">
            <a:spLocks/>
          </p:cNvSpPr>
          <p:nvPr/>
        </p:nvSpPr>
        <p:spPr>
          <a:xfrm>
            <a:off x="457200" y="3682501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Every doctor has many difference kinds of prescription template.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6637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Polyclinic doctor doesn’t make medical examination clearly in specific illness.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" name="Shape 2005"/>
          <p:cNvSpPr txBox="1">
            <a:spLocks/>
          </p:cNvSpPr>
          <p:nvPr/>
        </p:nvSpPr>
        <p:spPr>
          <a:xfrm>
            <a:off x="457200" y="2748821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Health records are recored in paper.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12" name="Shape 2005"/>
          <p:cNvSpPr txBox="1">
            <a:spLocks/>
          </p:cNvSpPr>
          <p:nvPr/>
        </p:nvSpPr>
        <p:spPr>
          <a:xfrm>
            <a:off x="457200" y="3682501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Every doctor has many difference kinds of prescription template.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13" name="Shape 2005"/>
          <p:cNvSpPr txBox="1">
            <a:spLocks/>
          </p:cNvSpPr>
          <p:nvPr/>
        </p:nvSpPr>
        <p:spPr>
          <a:xfrm>
            <a:off x="457200" y="4932616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Time in making prescription is static.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13792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3314" name="Picture 2" descr="https://documents.lucidchart.com/documents/da8ed6fb-f8f6-47be-bab8-d6c441cf30e2/pages/0_0?a=1039&amp;x=5&amp;y=75&amp;w=1210&amp;h=550&amp;store=1&amp;accept=image%2F*&amp;auth=LCA%20d72125b79ad7d14bbcea6e3904ba4a66fb02f5d1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8622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documents.lucidchart.com/documents/da8ed6fb-f8f6-47be-bab8-d6c441cf30e2/pages/0_0?a=1103&amp;x=272&amp;y=94&amp;w=176&amp;h=132&amp;store=1&amp;accept=image%2F*&amp;auth=LCA%20b0dd4d3f0d738d6bd2608af99d5f88de75b84639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4" y="2106650"/>
            <a:ext cx="1309669" cy="9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18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30722" name="Picture 2" descr="https://documents.lucidchart.com/documents/da8ed6fb-f8f6-47be-bab8-d6c441cf30e2/pages/0_0?a=1041&amp;x=5&amp;y=75&amp;w=1210&amp;h=550&amp;store=1&amp;accept=image%2F*&amp;auth=LCA%208e37c37ce84d05f195923360f00bde6b3b2177c8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6670"/>
            <a:ext cx="9114073" cy="414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1437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050" name="Picture 2" descr="https://documents.lucidchart.com/documents/da8ed6fb-f8f6-47be-bab8-d6c441cf30e2/pages/0_0?a=615&amp;x=5&amp;y=75&amp;w=1210&amp;h=550&amp;store=1&amp;accept=image%2F*&amp;auth=LCA%204f43b98ab27de9e4420b9a33206995edb43a4f33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4208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12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1506" name="Picture 2" descr="https://documents.lucidchart.com/documents/da8ed6fb-f8f6-47be-bab8-d6c441cf30e2/pages/0_0?a=1043&amp;x=5&amp;y=75&amp;w=1210&amp;h=550&amp;store=1&amp;accept=image%2F*&amp;auth=LCA%20fc6291c907f6050071128d5a4bf6d82ab84995d8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2846"/>
            <a:ext cx="9105489" cy="41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691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0482" name="Picture 2" descr="https://documents.lucidchart.com/documents/da8ed6fb-f8f6-47be-bab8-d6c441cf30e2/pages/0_0?a=1045&amp;x=5&amp;y=75&amp;w=1210&amp;h=550&amp;store=1&amp;accept=image%2F*&amp;auth=LCA%20b623f12357b0d45f7968dd209b3235747e6024a5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9597"/>
            <a:ext cx="9105489" cy="41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800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9458" name="Picture 2" descr="https://documents.lucidchart.com/documents/da8ed6fb-f8f6-47be-bab8-d6c441cf30e2/pages/0_0?a=1047&amp;x=5&amp;y=75&amp;w=1210&amp;h=550&amp;store=1&amp;accept=image%2F*&amp;auth=LCA%208952732d8bbc5172a8c337544d3f1b2665bab53c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21"/>
            <a:ext cx="9105489" cy="41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031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8434" name="Picture 2" descr="https://documents.lucidchart.com/documents/da8ed6fb-f8f6-47be-bab8-d6c441cf30e2/pages/0_0?a=1049&amp;x=5&amp;y=75&amp;w=1210&amp;h=550&amp;store=1&amp;accept=image%2F*&amp;auth=LCA%205b2187eceb4c29b1abb11ce4446af938440c79dc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19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21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7410" name="Picture 2" descr="https://documents.lucidchart.com/documents/da8ed6fb-f8f6-47be-bab8-d6c441cf30e2/pages/0_0?a=1051&amp;x=5&amp;y=75&amp;w=1210&amp;h=550&amp;store=1&amp;accept=image%2F*&amp;auth=LCA%207da1bf056471f2a7a8af95508435761efb678c16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184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0919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6386" name="Picture 2" descr="https://documents.lucidchart.com/documents/da8ed6fb-f8f6-47be-bab8-d6c441cf30e2/pages/0_0?a=1053&amp;x=5&amp;y=75&amp;w=1210&amp;h=550&amp;store=1&amp;accept=image%2F*&amp;auth=LCA%20dd420bd62f95e7140ba41a1f129ea48ecd314069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58622"/>
            <a:ext cx="9105490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83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5362" name="Picture 2" descr="https://documents.lucidchart.com/documents/da8ed6fb-f8f6-47be-bab8-d6c441cf30e2/pages/0_0?a=1055&amp;x=5&amp;y=75&amp;w=1210&amp;h=550&amp;store=1&amp;accept=image%2F*&amp;auth=LCA%2059f57b6048f6a3a02103fd4818f5c27ae181d951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354"/>
            <a:ext cx="9105490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678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Nutrition Center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4338" name="Picture 2" descr="https://documents.lucidchart.com/documents/da8ed6fb-f8f6-47be-bab8-d6c441cf30e2/pages/0_0?a=1057&amp;x=5&amp;y=75&amp;w=1210&amp;h=550&amp;store=1&amp;accept=image%2F*&amp;auth=LCA%20cf744cadc18b3ca30edb800ce61211d8147afb69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" y="1956671"/>
            <a:ext cx="9103056" cy="41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documents.lucidchart.com/documents/da8ed6fb-f8f6-47be-bab8-d6c441cf30e2/pages/0_0?a=1102&amp;x=272&amp;y=94&amp;w=176&amp;h=132&amp;store=1&amp;accept=image%2F*&amp;auth=LCA%2024a653a20816d45ae48fd50eeac8c1f3b14d2c8d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2095632"/>
            <a:ext cx="1331703" cy="9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176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74" name="Shape 1974"/>
          <p:cNvSpPr txBox="1"/>
          <p:nvPr/>
        </p:nvSpPr>
        <p:spPr>
          <a:xfrm>
            <a:off x="716700" y="2070900"/>
            <a:ext cx="7710599" cy="27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B050"/>
                </a:solidFill>
              </a:rPr>
              <a:t>Advantages / Disadvantages</a:t>
            </a:r>
          </a:p>
        </p:txBody>
      </p:sp>
      <p:sp>
        <p:nvSpPr>
          <p:cNvPr id="1975" name="Shape 19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27459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Shape 1988"/>
          <p:cNvSpPr txBox="1">
            <a:spLocks noGrp="1"/>
          </p:cNvSpPr>
          <p:nvPr>
            <p:ph type="body" idx="1"/>
          </p:nvPr>
        </p:nvSpPr>
        <p:spPr>
          <a:xfrm>
            <a:off x="457200" y="1798300"/>
            <a:ext cx="8229600" cy="548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Patient has fully checking medical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470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3074" name="Picture 2" descr="https://documents.lucidchart.com/documents/da8ed6fb-f8f6-47be-bab8-d6c441cf30e2/pages/0_0?a=617&amp;x=5&amp;y=75&amp;w=1210&amp;h=550&amp;store=1&amp;accept=image%2F*&amp;auth=LCA%207de91ec4c8a4f44b9c57ff340ab8563e4aa47b4c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208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31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Shape 1988"/>
          <p:cNvSpPr txBox="1">
            <a:spLocks noGrp="1"/>
          </p:cNvSpPr>
          <p:nvPr>
            <p:ph type="body" idx="1"/>
          </p:nvPr>
        </p:nvSpPr>
        <p:spPr>
          <a:xfrm>
            <a:off x="457200" y="1798300"/>
            <a:ext cx="8229600" cy="548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Patient has fully checking medical body.</a:t>
            </a:r>
            <a:endParaRPr lang="en-US" dirty="0"/>
          </a:p>
        </p:txBody>
      </p:sp>
      <p:sp>
        <p:nvSpPr>
          <p:cNvPr id="6" name="Shape 1988"/>
          <p:cNvSpPr txBox="1">
            <a:spLocks/>
          </p:cNvSpPr>
          <p:nvPr/>
        </p:nvSpPr>
        <p:spPr>
          <a:xfrm>
            <a:off x="457200" y="2814606"/>
            <a:ext cx="8229600" cy="54829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D900"/>
                </a:solidFill>
              </a:rPr>
              <a:t>✓ </a:t>
            </a:r>
            <a:r>
              <a:rPr lang="en-US" dirty="0" smtClean="0"/>
              <a:t>Doctor can make prescription easier, more clearly.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All health records are recorded in paper.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88659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All health records are recorded in paper.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" name="Shape 2005"/>
          <p:cNvSpPr txBox="1">
            <a:spLocks/>
          </p:cNvSpPr>
          <p:nvPr/>
        </p:nvSpPr>
        <p:spPr>
          <a:xfrm>
            <a:off x="457200" y="2533880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Hospital’s system is complex.</a:t>
            </a:r>
            <a:r>
              <a:rPr lang="en" dirty="0" smtClean="0">
                <a:solidFill>
                  <a:srgbClr val="CC0000"/>
                </a:solidFill>
              </a:rPr>
              <a:t> </a:t>
            </a:r>
            <a:endParaRPr lang="en" dirty="0" smtClean="0"/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71760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All health records are recorded in paper.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" name="Shape 2005"/>
          <p:cNvSpPr txBox="1">
            <a:spLocks/>
          </p:cNvSpPr>
          <p:nvPr/>
        </p:nvSpPr>
        <p:spPr>
          <a:xfrm>
            <a:off x="457200" y="2533880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Hospital’s system is complex.</a:t>
            </a:r>
            <a:r>
              <a:rPr lang="en" dirty="0" smtClean="0">
                <a:solidFill>
                  <a:srgbClr val="CC0000"/>
                </a:solidFill>
              </a:rPr>
              <a:t> </a:t>
            </a:r>
            <a:endParaRPr lang="en" dirty="0" smtClean="0"/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9" name="Shape 2005"/>
          <p:cNvSpPr txBox="1">
            <a:spLocks/>
          </p:cNvSpPr>
          <p:nvPr/>
        </p:nvSpPr>
        <p:spPr>
          <a:xfrm>
            <a:off x="457200" y="3467560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Some processes need more than a nurse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5671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Disadvantages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Shape 20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3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All health records are recorded in paper.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" name="Shape 2005"/>
          <p:cNvSpPr txBox="1">
            <a:spLocks/>
          </p:cNvSpPr>
          <p:nvPr/>
        </p:nvSpPr>
        <p:spPr>
          <a:xfrm>
            <a:off x="457200" y="2533880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Hospital’s system is complex.</a:t>
            </a:r>
            <a:r>
              <a:rPr lang="en" dirty="0" smtClean="0">
                <a:solidFill>
                  <a:srgbClr val="CC0000"/>
                </a:solidFill>
              </a:rPr>
              <a:t> </a:t>
            </a:r>
            <a:endParaRPr lang="en" dirty="0" smtClean="0"/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9" name="Shape 2005"/>
          <p:cNvSpPr txBox="1">
            <a:spLocks/>
          </p:cNvSpPr>
          <p:nvPr/>
        </p:nvSpPr>
        <p:spPr>
          <a:xfrm>
            <a:off x="457200" y="3467560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Some processes need more than a nurse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11" name="Shape 2005"/>
          <p:cNvSpPr txBox="1">
            <a:spLocks/>
          </p:cNvSpPr>
          <p:nvPr/>
        </p:nvSpPr>
        <p:spPr>
          <a:xfrm>
            <a:off x="457200" y="4401240"/>
            <a:ext cx="8229600" cy="9336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" dirty="0" smtClean="0">
                <a:solidFill>
                  <a:srgbClr val="CC0000"/>
                </a:solidFill>
              </a:rPr>
              <a:t>✘ </a:t>
            </a:r>
            <a:r>
              <a:rPr lang="en" dirty="0" smtClean="0"/>
              <a:t>In next appointment, doctor can’t control patient following treatment.</a:t>
            </a:r>
          </a:p>
          <a:p>
            <a:pPr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51296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74" name="Shape 1974"/>
          <p:cNvSpPr txBox="1"/>
          <p:nvPr/>
        </p:nvSpPr>
        <p:spPr>
          <a:xfrm>
            <a:off x="716700" y="2070900"/>
            <a:ext cx="7710599" cy="27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00B050"/>
                </a:solidFill>
              </a:rPr>
              <a:t>Solution</a:t>
            </a:r>
            <a:endParaRPr lang="en" sz="4800" b="1" dirty="0">
              <a:solidFill>
                <a:srgbClr val="00B050"/>
              </a:solidFill>
            </a:endParaRPr>
          </a:p>
        </p:txBody>
      </p:sp>
      <p:sp>
        <p:nvSpPr>
          <p:cNvPr id="1975" name="Shape 19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08399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26" name="Picture 2" descr="https://documents.lucidchart.com/documents/11c01d4a-cd2d-402a-8289-4138dbed1e48/pages/0_0?a=492&amp;x=50&amp;y=65&amp;w=1100&amp;h=770&amp;store=1&amp;accept=image%2F*&amp;auth=LCA%2014bc0daea01f2cecd4cfa740131db403e32733d3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45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8194" name="Picture 2" descr="https://documents.lucidchart.com/documents/11c01d4a-cd2d-402a-8289-4138dbed1e48/pages/0_0?a=494&amp;x=50&amp;y=65&amp;w=1100&amp;h=770&amp;store=1&amp;accept=image%2F*&amp;auth=LCA%209cd023261d0c69e2f8b56c09653c7be6a672bec5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34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7172" name="Picture 4" descr="https://documents.lucidchart.com/documents/11c01d4a-cd2d-402a-8289-4138dbed1e48/pages/0_0?a=496&amp;x=50&amp;y=65&amp;w=1100&amp;h=770&amp;store=1&amp;accept=image%2F*&amp;auth=LCA%2034f6f1d7a81046173d4c91dfce53bbfc46e8c099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920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6146" name="Picture 2" descr="https://documents.lucidchart.com/documents/11c01d4a-cd2d-402a-8289-4138dbed1e48/pages/0_0?a=498&amp;x=50&amp;y=65&amp;w=1100&amp;h=770&amp;store=1&amp;accept=image%2F*&amp;auth=LCA%207a3a3995569d07021febee49b860f517b8e8fa74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096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098" name="Picture 2" descr="https://documents.lucidchart.com/documents/da8ed6fb-f8f6-47be-bab8-d6c441cf30e2/pages/0_0?a=619&amp;x=5&amp;y=75&amp;w=1210&amp;h=550&amp;store=1&amp;accept=image%2F*&amp;auth=LCA%2097c83583413d26c2ecba987bf8a206e99d8e3cc3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0329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8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5122" name="Picture 2" descr="https://documents.lucidchart.com/documents/11c01d4a-cd2d-402a-8289-4138dbed1e48/pages/0_0?a=500&amp;x=50&amp;y=65&amp;w=1100&amp;h=770&amp;store=1&amp;accept=image%2F*&amp;auth=LCA%20bdbb5231b3cb354e746e6b07993a25a3ce6c3bcc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06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098" name="Picture 2" descr="https://documents.lucidchart.com/documents/11c01d4a-cd2d-402a-8289-4138dbed1e48/pages/0_0?a=503&amp;x=50&amp;y=65&amp;w=1100&amp;h=770&amp;store=1&amp;accept=image%2F*&amp;auth=LCA%20b32caa22c30bb1f8dcff96c575a3caa540d33e01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394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3074" name="Picture 2" descr="https://documents.lucidchart.com/documents/11c01d4a-cd2d-402a-8289-4138dbed1e48/pages/0_0?a=506&amp;x=50&amp;y=65&amp;w=1100&amp;h=770&amp;store=1&amp;accept=image%2F*&amp;auth=LCA%20550715de2e0ffc7576d0150fcda86c38d602396e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79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" b="1" dirty="0" smtClean="0">
                <a:solidFill>
                  <a:srgbClr val="00B050"/>
                </a:solidFill>
                <a:latin typeface="+mn-lt"/>
              </a:rPr>
              <a:t>Solution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050" name="Picture 2" descr="https://documents.lucidchart.com/documents/11c01d4a-cd2d-402a-8289-4138dbed1e48/pages/0_0?a=508&amp;x=50&amp;y=65&amp;w=1100&amp;h=770&amp;store=1&amp;accept=image%2F*&amp;auth=LCA%208db07ffbd914570f19b162938946e4deb4a5bf10-ts%3D1449771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00839"/>
            <a:ext cx="78581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70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2290" name="Picture 2" descr="https://documents.lucidchart.com/documents/da8ed6fb-f8f6-47be-bab8-d6c441cf30e2/pages/0_0?a=621&amp;x=5&amp;y=75&amp;w=1210&amp;h=550&amp;store=1&amp;accept=image%2F*&amp;auth=LCA%20154b00122a53770b0bcca7b84006907f2b8b0856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205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641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8194" name="Picture 2" descr="https://documents.lucidchart.com/documents/da8ed6fb-f8f6-47be-bab8-d6c441cf30e2/pages/0_0?a=623&amp;x=5&amp;y=75&amp;w=1210&amp;h=550&amp;store=1&amp;accept=image%2F*&amp;auth=LCA%20a1c345156fa6fa536d54a08e953a10cc3ddc0001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206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662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7170" name="Picture 2" descr="https://documents.lucidchart.com/documents/da8ed6fb-f8f6-47be-bab8-d6c441cf30e2/pages/0_0?a=625&amp;x=5&amp;y=75&amp;w=1210&amp;h=550&amp;store=1&amp;accept=image%2F*&amp;auth=LCA%206dbce59e636e6a1d01b343466cb9b8070ed3c02c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8" y="1640139"/>
            <a:ext cx="9109737" cy="41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24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6146" name="Picture 2" descr="https://documents.lucidchart.com/documents/da8ed6fb-f8f6-47be-bab8-d6c441cf30e2/pages/0_0?a=627&amp;x=5&amp;y=75&amp;w=1210&amp;h=550&amp;store=1&amp;accept=image%2F*&amp;auth=LCA%2042e0207ef3035b127e42d5a512eb59088a65bb8f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7385"/>
            <a:ext cx="9105489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04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8" name="Shape 52"/>
          <p:cNvSpPr txBox="1">
            <a:spLocks noGrp="1"/>
          </p:cNvSpPr>
          <p:nvPr>
            <p:ph type="title"/>
          </p:nvPr>
        </p:nvSpPr>
        <p:spPr>
          <a:xfrm>
            <a:off x="1663546" y="0"/>
            <a:ext cx="7441943" cy="12008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30555"/>
            </a:pPr>
            <a:r>
              <a:rPr lang="en-US" sz="3200" b="1" dirty="0">
                <a:solidFill>
                  <a:srgbClr val="00B050"/>
                </a:solidFill>
                <a:latin typeface="+mn-lt"/>
              </a:rPr>
              <a:t>Ho Chi Minh Traditional Medical 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Hospital</a:t>
            </a:r>
            <a:endParaRPr lang="en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5122" name="Picture 2" descr="https://documents.lucidchart.com/documents/da8ed6fb-f8f6-47be-bab8-d6c441cf30e2/pages/0_0?a=629&amp;x=5&amp;y=75&amp;w=1210&amp;h=550&amp;store=1&amp;accept=image%2F*&amp;auth=LCA%2008b0065b8d4dd89e5bb6ca06c61d49644b1bb2f0-ts%3D14497466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56"/>
            <a:ext cx="9105490" cy="41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ocuments.lucidchart.com/documents/da8ed6fb-f8f6-47be-bab8-d6c441cf30e2/pages/0_0?a=1104&amp;x=272&amp;y=94&amp;w=176&amp;h=132&amp;store=1&amp;accept=image%2F*&amp;auth=LCA%20f0d05a5cbfe655e088b1e65e05ae2307de834658-ts%3D1449746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07" y="1773715"/>
            <a:ext cx="1342721" cy="1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97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920</Words>
  <Application>Microsoft Office PowerPoint</Application>
  <PresentationFormat>On-screen Show (4:3)</PresentationFormat>
  <Paragraphs>158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Ho Chi Minh Traditional Medical Hospital</vt:lpstr>
      <vt:lpstr>Ho Chi Minh Traditional Medical Hospital</vt:lpstr>
      <vt:lpstr>Ho Chi Minh Traditional Medical Hospital</vt:lpstr>
      <vt:lpstr>Ho Chi Minh Traditional Medical Hospital</vt:lpstr>
      <vt:lpstr>Ho Chi Minh Traditional Medical Hospital</vt:lpstr>
      <vt:lpstr>Ho Chi Minh Traditional Medical Hospital</vt:lpstr>
      <vt:lpstr>Ho Chi Minh Traditional Medical Hospital</vt:lpstr>
      <vt:lpstr>Ho Chi Minh Traditional Medical Hospital</vt:lpstr>
      <vt:lpstr>Ho Chi Minh Traditional Medical Hospital</vt:lpstr>
      <vt:lpstr>PowerPoint Presentation</vt:lpstr>
      <vt:lpstr>Advantages</vt:lpstr>
      <vt:lpstr>Advantages</vt:lpstr>
      <vt:lpstr>Advantages</vt:lpstr>
      <vt:lpstr>Disadvantages</vt:lpstr>
      <vt:lpstr>Disadvantages</vt:lpstr>
      <vt:lpstr>Disadvantages</vt:lpstr>
      <vt:lpstr>Disadvantages</vt:lpstr>
      <vt:lpstr>Ho Chi Minh Nutrition Center</vt:lpstr>
      <vt:lpstr>Ho Chi Minh Nutrition Center</vt:lpstr>
      <vt:lpstr>Ho Chi Minh Nutrition Center</vt:lpstr>
      <vt:lpstr>Ho Chi Minh Nutrition Center</vt:lpstr>
      <vt:lpstr>Ho Chi Minh Nutrition Center</vt:lpstr>
      <vt:lpstr>Ho Chi Minh Nutrition Center</vt:lpstr>
      <vt:lpstr>Ho Chi Minh Nutrition Center</vt:lpstr>
      <vt:lpstr>Ho Chi Minh Nutrition Center</vt:lpstr>
      <vt:lpstr>Ho Chi Minh Nutrition Center</vt:lpstr>
      <vt:lpstr>Ho Chi Minh Nutrition Center</vt:lpstr>
      <vt:lpstr>PowerPoint Presentation</vt:lpstr>
      <vt:lpstr>Advantages</vt:lpstr>
      <vt:lpstr>Advantages</vt:lpstr>
      <vt:lpstr>Disadvantages</vt:lpstr>
      <vt:lpstr>Disadvantages</vt:lpstr>
      <vt:lpstr>Disadvantages</vt:lpstr>
      <vt:lpstr>Disadvantages</vt:lpstr>
      <vt:lpstr>PowerPoint Presentation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 Chi Minh Traditional Medical Hospital</dc:title>
  <dc:creator>Man Huynh Khuong</dc:creator>
  <cp:lastModifiedBy>Man Huynh Khuong</cp:lastModifiedBy>
  <cp:revision>20</cp:revision>
  <dcterms:created xsi:type="dcterms:W3CDTF">2015-12-10T10:30:47Z</dcterms:created>
  <dcterms:modified xsi:type="dcterms:W3CDTF">2015-12-10T20:23:46Z</dcterms:modified>
</cp:coreProperties>
</file>