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10393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cxnSp>
        <p:nvCxnSpPr>
          <p:cNvPr id="5" name="Straight Connector 4"/>
          <p:cNvCxnSpPr/>
          <p:nvPr/>
        </p:nvCxnSpPr>
        <p:spPr>
          <a:xfrm>
            <a:off x="5334000" y="1905000"/>
            <a:ext cx="381000" cy="381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334000" y="1905000"/>
            <a:ext cx="381000" cy="381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02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cxnSp>
        <p:nvCxnSpPr>
          <p:cNvPr id="5" name="Straight Connector 4"/>
          <p:cNvCxnSpPr/>
          <p:nvPr/>
        </p:nvCxnSpPr>
        <p:spPr>
          <a:xfrm>
            <a:off x="5334000" y="1905000"/>
            <a:ext cx="381000" cy="381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334000" y="1905000"/>
            <a:ext cx="381000" cy="381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72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405139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cxnSp>
        <p:nvCxnSpPr>
          <p:cNvPr id="5" name="Straight Connector 4"/>
          <p:cNvCxnSpPr/>
          <p:nvPr/>
        </p:nvCxnSpPr>
        <p:spPr>
          <a:xfrm>
            <a:off x="5334000" y="1905000"/>
            <a:ext cx="381000" cy="381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334000" y="1905000"/>
            <a:ext cx="381000" cy="381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96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cxnSp>
        <p:nvCxnSpPr>
          <p:cNvPr id="5" name="Straight Connector 4"/>
          <p:cNvCxnSpPr/>
          <p:nvPr/>
        </p:nvCxnSpPr>
        <p:spPr>
          <a:xfrm>
            <a:off x="5334000" y="1905000"/>
            <a:ext cx="381000" cy="381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334000" y="1905000"/>
            <a:ext cx="381000" cy="381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0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cxnSp>
        <p:nvCxnSpPr>
          <p:cNvPr id="5" name="Straight Connector 4"/>
          <p:cNvCxnSpPr/>
          <p:nvPr/>
        </p:nvCxnSpPr>
        <p:spPr>
          <a:xfrm>
            <a:off x="5334000" y="1905000"/>
            <a:ext cx="381000" cy="381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334000" y="1905000"/>
            <a:ext cx="381000" cy="381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50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cxnSp>
        <p:nvCxnSpPr>
          <p:cNvPr id="5" name="Straight Connector 4"/>
          <p:cNvCxnSpPr/>
          <p:nvPr/>
        </p:nvCxnSpPr>
        <p:spPr>
          <a:xfrm>
            <a:off x="5334000" y="1905000"/>
            <a:ext cx="381000" cy="381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334000" y="1905000"/>
            <a:ext cx="381000" cy="381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93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cxnSp>
        <p:nvCxnSpPr>
          <p:cNvPr id="5" name="Straight Connector 4"/>
          <p:cNvCxnSpPr/>
          <p:nvPr/>
        </p:nvCxnSpPr>
        <p:spPr>
          <a:xfrm>
            <a:off x="5334000" y="1905000"/>
            <a:ext cx="381000" cy="381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334000" y="1905000"/>
            <a:ext cx="381000" cy="381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26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cxnSp>
        <p:nvCxnSpPr>
          <p:cNvPr id="5" name="Straight Connector 4"/>
          <p:cNvCxnSpPr/>
          <p:nvPr/>
        </p:nvCxnSpPr>
        <p:spPr>
          <a:xfrm>
            <a:off x="5334000" y="1905000"/>
            <a:ext cx="381000" cy="381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334000" y="1905000"/>
            <a:ext cx="381000" cy="381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7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cxnSp>
        <p:nvCxnSpPr>
          <p:cNvPr id="5" name="Straight Connector 4"/>
          <p:cNvCxnSpPr/>
          <p:nvPr/>
        </p:nvCxnSpPr>
        <p:spPr>
          <a:xfrm>
            <a:off x="5334000" y="1905000"/>
            <a:ext cx="381000" cy="381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334000" y="1905000"/>
            <a:ext cx="381000" cy="381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98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QUYHKSE61160</dc:creator>
  <cp:lastModifiedBy>QUYHKSE61160</cp:lastModifiedBy>
  <cp:revision>87</cp:revision>
  <dcterms:created xsi:type="dcterms:W3CDTF">2006-08-16T00:00:00Z</dcterms:created>
  <dcterms:modified xsi:type="dcterms:W3CDTF">2015-12-10T18:54:46Z</dcterms:modified>
</cp:coreProperties>
</file>